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256" r:id="rId2"/>
    <p:sldId id="310" r:id="rId3"/>
    <p:sldId id="258" r:id="rId4"/>
    <p:sldId id="296" r:id="rId5"/>
    <p:sldId id="294" r:id="rId6"/>
    <p:sldId id="263" r:id="rId7"/>
    <p:sldId id="297" r:id="rId8"/>
    <p:sldId id="259" r:id="rId9"/>
    <p:sldId id="298" r:id="rId10"/>
    <p:sldId id="295" r:id="rId11"/>
    <p:sldId id="299" r:id="rId12"/>
    <p:sldId id="260" r:id="rId13"/>
    <p:sldId id="306" r:id="rId14"/>
    <p:sldId id="300" r:id="rId15"/>
    <p:sldId id="302" r:id="rId16"/>
    <p:sldId id="303" r:id="rId17"/>
    <p:sldId id="308" r:id="rId18"/>
    <p:sldId id="261" r:id="rId19"/>
    <p:sldId id="304" r:id="rId20"/>
    <p:sldId id="307" r:id="rId21"/>
    <p:sldId id="262" r:id="rId22"/>
  </p:sldIdLst>
  <p:sldSz cx="12192000" cy="6858000"/>
  <p:notesSz cx="7104063" cy="10234613"/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DBDE"/>
    <a:srgbClr val="FAC6CA"/>
    <a:srgbClr val="F69CA2"/>
    <a:srgbClr val="FEEBED"/>
    <a:srgbClr val="403A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7" autoAdjust="0"/>
    <p:restoredTop sz="94660"/>
  </p:normalViewPr>
  <p:slideViewPr>
    <p:cSldViewPr snapToGrid="0">
      <p:cViewPr varScale="1">
        <p:scale>
          <a:sx n="156" d="100"/>
          <a:sy n="156" d="100"/>
        </p:scale>
        <p:origin x="174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016D0A-2C42-4F44-B0A0-27099CAA4679}" type="datetimeFigureOut">
              <a:rPr lang="zh-CN" altLang="en-US" smtClean="0"/>
              <a:t>2018/7/14 Saturday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19AD81-5083-43F8-8CC1-288713D1F53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0566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9AD81-5083-43F8-8CC1-288713D1F53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7373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9AD81-5083-43F8-8CC1-288713D1F538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515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9AD81-5083-43F8-8CC1-288713D1F538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56489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9AD81-5083-43F8-8CC1-288713D1F53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1397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9AD81-5083-43F8-8CC1-288713D1F538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29742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9AD81-5083-43F8-8CC1-288713D1F538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41563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9AD81-5083-43F8-8CC1-288713D1F538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96113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9AD81-5083-43F8-8CC1-288713D1F538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71912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9AD81-5083-43F8-8CC1-288713D1F53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52575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9AD81-5083-43F8-8CC1-288713D1F538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57183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9AD81-5083-43F8-8CC1-288713D1F538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27675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9AD81-5083-43F8-8CC1-288713D1F53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326665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9AD81-5083-43F8-8CC1-288713D1F538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54503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9AD81-5083-43F8-8CC1-288713D1F53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76462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9AD81-5083-43F8-8CC1-288713D1F53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25325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9AD81-5083-43F8-8CC1-288713D1F53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05689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9AD81-5083-43F8-8CC1-288713D1F538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76332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9AD81-5083-43F8-8CC1-288713D1F53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45924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9AD81-5083-43F8-8CC1-288713D1F53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8059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9AD81-5083-43F8-8CC1-288713D1F538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5651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:blinds dir="vert"/>
      </p:transition>
    </mc:Choice>
    <mc:Fallback xmlns="">
      <p:transition spd="slow" advClick="0" advTm="2000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:blinds dir="vert"/>
      </p:transition>
    </mc:Choice>
    <mc:Fallback xmlns="">
      <p:transition spd="slow" advClick="0" advTm="2000">
        <p:blinds dir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水潭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895" y="3662680"/>
            <a:ext cx="11077575" cy="3077845"/>
          </a:xfrm>
          <a:prstGeom prst="rect">
            <a:avLst/>
          </a:prstGeom>
        </p:spPr>
      </p:pic>
      <p:pic>
        <p:nvPicPr>
          <p:cNvPr id="5" name="图片 4" descr="边框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8115" y="1270"/>
            <a:ext cx="6786245" cy="5784850"/>
          </a:xfrm>
          <a:prstGeom prst="rect">
            <a:avLst/>
          </a:prstGeom>
        </p:spPr>
      </p:pic>
      <p:pic>
        <p:nvPicPr>
          <p:cNvPr id="8" name="图片 7" descr="波浪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56760" y="6272530"/>
            <a:ext cx="944880" cy="164465"/>
          </a:xfrm>
          <a:prstGeom prst="rect">
            <a:avLst/>
          </a:prstGeom>
        </p:spPr>
      </p:pic>
      <p:pic>
        <p:nvPicPr>
          <p:cNvPr id="9" name="图片 8" descr="三角形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99485" y="2118360"/>
            <a:ext cx="483235" cy="608330"/>
          </a:xfrm>
          <a:prstGeom prst="rect">
            <a:avLst/>
          </a:prstGeom>
        </p:spPr>
      </p:pic>
      <p:pic>
        <p:nvPicPr>
          <p:cNvPr id="10" name="图片 9" descr="波浪线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47745" y="3887470"/>
            <a:ext cx="5096510" cy="40894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3548380" y="2832735"/>
            <a:ext cx="50958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800" dirty="0">
                <a:solidFill>
                  <a:srgbClr val="403A39"/>
                </a:solidFill>
                <a:latin typeface="立夏手写体" panose="02010604000101010101" pitchFamily="2" charset="-122"/>
                <a:ea typeface="立夏手写体" panose="02010604000101010101" pitchFamily="2" charset="-122"/>
              </a:rPr>
              <a:t>清新简约</a:t>
            </a:r>
            <a:r>
              <a:rPr lang="en-US" altLang="zh-CN" sz="4800" dirty="0">
                <a:solidFill>
                  <a:srgbClr val="403A39"/>
                </a:solidFill>
                <a:latin typeface="立夏手写体" panose="02010604000101010101" pitchFamily="2" charset="-122"/>
                <a:ea typeface="立夏手写体" panose="02010604000101010101" pitchFamily="2" charset="-122"/>
              </a:rPr>
              <a:t>PPT</a:t>
            </a:r>
            <a:r>
              <a:rPr lang="zh-CN" altLang="en-US" sz="4800" dirty="0">
                <a:solidFill>
                  <a:srgbClr val="403A39"/>
                </a:solidFill>
                <a:latin typeface="立夏手写体" panose="02010604000101010101" pitchFamily="2" charset="-122"/>
                <a:ea typeface="立夏手写体" panose="02010604000101010101" pitchFamily="2" charset="-122"/>
              </a:rPr>
              <a:t>模板</a:t>
            </a:r>
          </a:p>
        </p:txBody>
      </p:sp>
      <p:sp>
        <p:nvSpPr>
          <p:cNvPr id="13" name="Rectangle 44">
            <a:extLst>
              <a:ext uri="{FF2B5EF4-FFF2-40B4-BE49-F238E27FC236}">
                <a16:creationId xmlns:a16="http://schemas.microsoft.com/office/drawing/2014/main" xmlns="" id="{81B1BA91-7AAB-447D-935F-14F7D3234B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2929" y="4308274"/>
            <a:ext cx="5936615" cy="647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278ADFFE-2EA6-48D3-A637-8BF955ECD933}"/>
              </a:ext>
            </a:extLst>
          </p:cNvPr>
          <p:cNvSpPr/>
          <p:nvPr/>
        </p:nvSpPr>
        <p:spPr>
          <a:xfrm rot="16200000">
            <a:off x="-1313793" y="4863230"/>
            <a:ext cx="337624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800" spc="1000" dirty="0">
                <a:latin typeface="思源黑体 CN ExtraLight" panose="020B0200000000000000" pitchFamily="34" charset="-122"/>
                <a:ea typeface="思源黑体 CN ExtraLight" panose="020B0200000000000000" pitchFamily="34" charset="-122"/>
              </a:rPr>
              <a:t>HOPE YOU ENJOY IT</a:t>
            </a:r>
            <a:endParaRPr lang="zh-CN" altLang="en-US" sz="800" spc="1000" dirty="0">
              <a:latin typeface="思源黑体 CN ExtraLight" panose="020B0200000000000000" pitchFamily="34" charset="-122"/>
              <a:ea typeface="思源黑体 CN ExtraLight" panose="020B0200000000000000" pitchFamily="34" charset="-122"/>
            </a:endParaRPr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xmlns="" id="{955F7709-3DF2-4B1F-8E67-41D75AC82DBB}"/>
              </a:ext>
            </a:extLst>
          </p:cNvPr>
          <p:cNvSpPr/>
          <p:nvPr/>
        </p:nvSpPr>
        <p:spPr>
          <a:xfrm>
            <a:off x="334963" y="2324232"/>
            <a:ext cx="45719" cy="45719"/>
          </a:xfrm>
          <a:prstGeom prst="ellipse">
            <a:avLst/>
          </a:prstGeom>
          <a:noFill/>
          <a:ln w="3175">
            <a:solidFill>
              <a:schemeClr val="tx1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xmlns="" id="{4CE0410A-F826-4E19-8C6F-2BF0DDD0185A}"/>
              </a:ext>
            </a:extLst>
          </p:cNvPr>
          <p:cNvSpPr/>
          <p:nvPr/>
        </p:nvSpPr>
        <p:spPr>
          <a:xfrm>
            <a:off x="334963" y="1957114"/>
            <a:ext cx="45719" cy="45719"/>
          </a:xfrm>
          <a:prstGeom prst="ellipse">
            <a:avLst/>
          </a:prstGeom>
          <a:noFill/>
          <a:ln w="3175">
            <a:solidFill>
              <a:schemeClr val="tx1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xmlns="" id="{39FBD10F-CD68-47FC-AD11-23704A0E404F}"/>
              </a:ext>
            </a:extLst>
          </p:cNvPr>
          <p:cNvSpPr/>
          <p:nvPr/>
        </p:nvSpPr>
        <p:spPr>
          <a:xfrm>
            <a:off x="334963" y="1584002"/>
            <a:ext cx="45719" cy="45719"/>
          </a:xfrm>
          <a:prstGeom prst="ellipse">
            <a:avLst/>
          </a:prstGeom>
          <a:noFill/>
          <a:ln w="3175">
            <a:solidFill>
              <a:schemeClr val="tx1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xmlns="" id="{75D2EB8A-D524-4FC6-AA93-19CB7EEAD982}"/>
              </a:ext>
            </a:extLst>
          </p:cNvPr>
          <p:cNvSpPr/>
          <p:nvPr/>
        </p:nvSpPr>
        <p:spPr>
          <a:xfrm>
            <a:off x="3390817" y="3388378"/>
            <a:ext cx="313856" cy="313856"/>
          </a:xfrm>
          <a:prstGeom prst="ellipse">
            <a:avLst/>
          </a:prstGeom>
          <a:noFill/>
          <a:ln>
            <a:solidFill>
              <a:srgbClr val="FDDB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AC6CA"/>
              </a:solidFill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68FE6BAA-D800-4C7B-B187-BFB8C2D04C65}"/>
              </a:ext>
            </a:extLst>
          </p:cNvPr>
          <p:cNvCxnSpPr/>
          <p:nvPr/>
        </p:nvCxnSpPr>
        <p:spPr>
          <a:xfrm>
            <a:off x="11787922" y="3012282"/>
            <a:ext cx="0" cy="833437"/>
          </a:xfrm>
          <a:prstGeom prst="line">
            <a:avLst/>
          </a:prstGeom>
          <a:ln>
            <a:solidFill>
              <a:schemeClr val="tx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图片 20" descr="波浪">
            <a:extLst>
              <a:ext uri="{FF2B5EF4-FFF2-40B4-BE49-F238E27FC236}">
                <a16:creationId xmlns:a16="http://schemas.microsoft.com/office/drawing/2014/main" xmlns="" id="{83E6257D-C09A-4A76-ACB9-79773D11D9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41535" y="981812"/>
            <a:ext cx="944880" cy="1644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:blinds dir="vert"/>
      </p:transition>
    </mc:Choice>
    <mc:Fallback xmlns="">
      <p:transition spd="slow" advClick="0" advTm="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4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糖果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110" y="223520"/>
            <a:ext cx="488315" cy="42164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5243830" y="3726815"/>
            <a:ext cx="1704340" cy="1704340"/>
            <a:chOff x="8258" y="5869"/>
            <a:chExt cx="2684" cy="2684"/>
          </a:xfrm>
        </p:grpSpPr>
        <p:sp>
          <p:nvSpPr>
            <p:cNvPr id="29" name="Shape 1881"/>
            <p:cNvSpPr/>
            <p:nvPr/>
          </p:nvSpPr>
          <p:spPr>
            <a:xfrm>
              <a:off x="8258" y="5869"/>
              <a:ext cx="2684" cy="26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AC6CA"/>
            </a:solidFill>
            <a:ln w="127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18620" tIns="18620" rIns="18620" bIns="18620" numCol="1" anchor="ctr">
              <a:noAutofit/>
            </a:bodyPr>
            <a:lstStyle/>
            <a:p>
              <a:pPr>
                <a:lnSpc>
                  <a:spcPct val="120000"/>
                </a:lnSpc>
              </a:pPr>
              <a:endParaRPr sz="1300">
                <a:solidFill>
                  <a:srgbClr val="53585F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31" name="Text Placeholder 3"/>
            <p:cNvSpPr txBox="1"/>
            <p:nvPr/>
          </p:nvSpPr>
          <p:spPr>
            <a:xfrm>
              <a:off x="8785" y="6740"/>
              <a:ext cx="1631" cy="943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750" kern="120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Open Sans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Open Sans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Open Sans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Open Sans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0000"/>
                </a:lnSpc>
              </a:pPr>
              <a:r>
                <a:rPr lang="zh-CN" altLang="id-ID" sz="1600" b="1" dirty="0">
                  <a:solidFill>
                    <a:srgbClr val="FCFCFC"/>
                  </a:solidFill>
                  <a:latin typeface="微软雅黑" panose="020B0503020204020204" charset="-122"/>
                  <a:ea typeface="微软雅黑" panose="020B0503020204020204" charset="-122"/>
                  <a:cs typeface="Open Sans Light" panose="020B0306030504020204" pitchFamily="34" charset="0"/>
                  <a:sym typeface="Arial" panose="020B0604020202020204" pitchFamily="34" charset="0"/>
                </a:rPr>
                <a:t>单击此处</a:t>
              </a:r>
            </a:p>
            <a:p>
              <a:pPr algn="ctr">
                <a:lnSpc>
                  <a:spcPct val="100000"/>
                </a:lnSpc>
              </a:pPr>
              <a:r>
                <a:rPr lang="zh-CN" altLang="id-ID" sz="1600" b="1" dirty="0">
                  <a:solidFill>
                    <a:srgbClr val="FCFCFC"/>
                  </a:solidFill>
                  <a:latin typeface="微软雅黑" panose="020B0503020204020204" charset="-122"/>
                  <a:ea typeface="微软雅黑" panose="020B0503020204020204" charset="-122"/>
                  <a:cs typeface="Open Sans Light" panose="020B0306030504020204" pitchFamily="34" charset="0"/>
                  <a:sym typeface="Arial" panose="020B0604020202020204" pitchFamily="34" charset="0"/>
                </a:rPr>
                <a:t>输入标题</a:t>
              </a:r>
              <a:endParaRPr lang="id-ID" sz="1000" dirty="0">
                <a:solidFill>
                  <a:srgbClr val="FCFCFC"/>
                </a:solidFill>
                <a:latin typeface="微软雅黑" panose="020B0503020204020204" charset="-122"/>
                <a:ea typeface="微软雅黑" panose="020B0503020204020204" charset="-122"/>
                <a:cs typeface="Open Sans Light" panose="020B0306030504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216015" y="2753995"/>
            <a:ext cx="1704340" cy="1704340"/>
            <a:chOff x="9789" y="4337"/>
            <a:chExt cx="2684" cy="2684"/>
          </a:xfrm>
        </p:grpSpPr>
        <p:sp>
          <p:nvSpPr>
            <p:cNvPr id="19" name="Shape 1879"/>
            <p:cNvSpPr/>
            <p:nvPr/>
          </p:nvSpPr>
          <p:spPr>
            <a:xfrm>
              <a:off x="9789" y="4337"/>
              <a:ext cx="2684" cy="26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AC6CA"/>
            </a:solidFill>
            <a:ln w="127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18620" tIns="18620" rIns="18620" bIns="18620" numCol="1" anchor="ctr">
              <a:noAutofit/>
            </a:bodyPr>
            <a:lstStyle/>
            <a:p>
              <a:pPr>
                <a:lnSpc>
                  <a:spcPct val="120000"/>
                </a:lnSpc>
              </a:pPr>
              <a:endParaRPr sz="1300">
                <a:solidFill>
                  <a:srgbClr val="53585F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30" name="Text Placeholder 3"/>
            <p:cNvSpPr txBox="1"/>
            <p:nvPr/>
          </p:nvSpPr>
          <p:spPr>
            <a:xfrm>
              <a:off x="10400" y="5208"/>
              <a:ext cx="1462" cy="943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750" kern="120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Open Sans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Open Sans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Open Sans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Open Sans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0000"/>
                </a:lnSpc>
              </a:pPr>
              <a:r>
                <a:rPr lang="zh-CN" altLang="id-ID" sz="1600" b="1" dirty="0">
                  <a:solidFill>
                    <a:srgbClr val="FCFCFC"/>
                  </a:solidFill>
                  <a:latin typeface="微软雅黑" panose="020B0503020204020204" charset="-122"/>
                  <a:ea typeface="微软雅黑" panose="020B0503020204020204" charset="-122"/>
                  <a:cs typeface="Open Sans Light" panose="020B0306030504020204" pitchFamily="34" charset="0"/>
                  <a:sym typeface="Arial" panose="020B0604020202020204" pitchFamily="34" charset="0"/>
                </a:rPr>
                <a:t>单击此处</a:t>
              </a:r>
            </a:p>
            <a:p>
              <a:pPr algn="ctr">
                <a:lnSpc>
                  <a:spcPct val="100000"/>
                </a:lnSpc>
              </a:pPr>
              <a:r>
                <a:rPr lang="zh-CN" altLang="id-ID" sz="1600" b="1" dirty="0">
                  <a:solidFill>
                    <a:srgbClr val="FCFCFC"/>
                  </a:solidFill>
                  <a:latin typeface="微软雅黑" panose="020B0503020204020204" charset="-122"/>
                  <a:ea typeface="微软雅黑" panose="020B0503020204020204" charset="-122"/>
                  <a:cs typeface="Open Sans Light" panose="020B0306030504020204" pitchFamily="34" charset="0"/>
                  <a:sym typeface="Arial" panose="020B0604020202020204" pitchFamily="34" charset="0"/>
                </a:rPr>
                <a:t>输入标题</a:t>
              </a:r>
              <a:endParaRPr lang="id-ID" sz="1000" dirty="0">
                <a:solidFill>
                  <a:srgbClr val="FCFCFC"/>
                </a:solidFill>
                <a:latin typeface="微软雅黑" panose="020B0503020204020204" charset="-122"/>
                <a:ea typeface="微软雅黑" panose="020B0503020204020204" charset="-122"/>
                <a:cs typeface="Open Sans Light" panose="020B0306030504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243830" y="1781175"/>
            <a:ext cx="1704340" cy="1704340"/>
            <a:chOff x="8258" y="2805"/>
            <a:chExt cx="2684" cy="2684"/>
          </a:xfrm>
        </p:grpSpPr>
        <p:sp>
          <p:nvSpPr>
            <p:cNvPr id="18" name="Shape 1877"/>
            <p:cNvSpPr/>
            <p:nvPr/>
          </p:nvSpPr>
          <p:spPr>
            <a:xfrm>
              <a:off x="8258" y="2805"/>
              <a:ext cx="2684" cy="26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AC6CA"/>
            </a:solidFill>
            <a:ln w="127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18620" tIns="18620" rIns="18620" bIns="18620" numCol="1" anchor="ctr">
              <a:noAutofit/>
            </a:bodyPr>
            <a:lstStyle/>
            <a:p>
              <a:pPr>
                <a:lnSpc>
                  <a:spcPct val="120000"/>
                </a:lnSpc>
              </a:pPr>
              <a:endParaRPr sz="1300">
                <a:solidFill>
                  <a:srgbClr val="53585F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8" name="Text Placeholder 3"/>
            <p:cNvSpPr txBox="1"/>
            <p:nvPr/>
          </p:nvSpPr>
          <p:spPr>
            <a:xfrm>
              <a:off x="8761" y="3478"/>
              <a:ext cx="1679" cy="1139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750" kern="120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Open Sans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Open Sans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Open Sans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Open Sans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lnSpc>
                  <a:spcPct val="100000"/>
                </a:lnSpc>
              </a:pPr>
              <a:r>
                <a:rPr lang="zh-CN" altLang="id-ID" sz="1600" b="1" dirty="0">
                  <a:solidFill>
                    <a:srgbClr val="FCFCFC"/>
                  </a:solidFill>
                  <a:latin typeface="微软雅黑" panose="020B0503020204020204" charset="-122"/>
                  <a:ea typeface="微软雅黑" panose="020B0503020204020204" charset="-122"/>
                  <a:cs typeface="Open Sans Light" panose="020B0306030504020204" pitchFamily="34" charset="0"/>
                  <a:sym typeface="Arial" panose="020B0604020202020204" pitchFamily="34" charset="0"/>
                </a:rPr>
                <a:t>单击此处</a:t>
              </a:r>
            </a:p>
            <a:p>
              <a:pPr algn="ctr" fontAlgn="auto">
                <a:lnSpc>
                  <a:spcPct val="100000"/>
                </a:lnSpc>
              </a:pPr>
              <a:r>
                <a:rPr lang="zh-CN" altLang="id-ID" sz="1600" b="1" dirty="0">
                  <a:solidFill>
                    <a:srgbClr val="FCFCFC"/>
                  </a:solidFill>
                  <a:latin typeface="微软雅黑" panose="020B0503020204020204" charset="-122"/>
                  <a:ea typeface="微软雅黑" panose="020B0503020204020204" charset="-122"/>
                  <a:cs typeface="Open Sans Light" panose="020B0306030504020204" pitchFamily="34" charset="0"/>
                  <a:sym typeface="Arial" panose="020B0604020202020204" pitchFamily="34" charset="0"/>
                </a:rPr>
                <a:t>输入标题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269740" y="2753995"/>
            <a:ext cx="1704340" cy="1704340"/>
            <a:chOff x="6724" y="4337"/>
            <a:chExt cx="2684" cy="2684"/>
          </a:xfrm>
        </p:grpSpPr>
        <p:sp>
          <p:nvSpPr>
            <p:cNvPr id="32" name="Shape 1883"/>
            <p:cNvSpPr/>
            <p:nvPr/>
          </p:nvSpPr>
          <p:spPr>
            <a:xfrm>
              <a:off x="6724" y="4337"/>
              <a:ext cx="2684" cy="26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AC6CA"/>
            </a:solidFill>
            <a:ln w="127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18620" tIns="18620" rIns="18620" bIns="18620" numCol="1" anchor="ctr">
              <a:noAutofit/>
            </a:bodyPr>
            <a:lstStyle/>
            <a:p>
              <a:pPr>
                <a:lnSpc>
                  <a:spcPct val="120000"/>
                </a:lnSpc>
              </a:pPr>
              <a:endParaRPr sz="1300">
                <a:solidFill>
                  <a:srgbClr val="53585F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33" name="Text Placeholder 3"/>
            <p:cNvSpPr txBox="1"/>
            <p:nvPr/>
          </p:nvSpPr>
          <p:spPr>
            <a:xfrm>
              <a:off x="7303" y="5208"/>
              <a:ext cx="1530" cy="943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750" kern="120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Open Sans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Open Sans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Open Sans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Open Sans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0000"/>
                </a:lnSpc>
              </a:pPr>
              <a:r>
                <a:rPr lang="zh-CN" altLang="id-ID" sz="1600" b="1" dirty="0">
                  <a:solidFill>
                    <a:srgbClr val="FCFCFC"/>
                  </a:solidFill>
                  <a:latin typeface="微软雅黑" panose="020B0503020204020204" charset="-122"/>
                  <a:ea typeface="微软雅黑" panose="020B0503020204020204" charset="-122"/>
                  <a:cs typeface="Open Sans Light" panose="020B0306030504020204" pitchFamily="34" charset="0"/>
                  <a:sym typeface="Arial" panose="020B0604020202020204" pitchFamily="34" charset="0"/>
                </a:rPr>
                <a:t>单击此处</a:t>
              </a:r>
            </a:p>
            <a:p>
              <a:pPr algn="ctr">
                <a:lnSpc>
                  <a:spcPct val="100000"/>
                </a:lnSpc>
              </a:pPr>
              <a:r>
                <a:rPr lang="zh-CN" altLang="id-ID" sz="1600" b="1" dirty="0">
                  <a:solidFill>
                    <a:srgbClr val="FCFCFC"/>
                  </a:solidFill>
                  <a:latin typeface="微软雅黑" panose="020B0503020204020204" charset="-122"/>
                  <a:ea typeface="微软雅黑" panose="020B0503020204020204" charset="-122"/>
                  <a:cs typeface="Open Sans Light" panose="020B0306030504020204" pitchFamily="34" charset="0"/>
                  <a:sym typeface="Arial" panose="020B0604020202020204" pitchFamily="34" charset="0"/>
                </a:rPr>
                <a:t>输入标题</a:t>
              </a:r>
              <a:endParaRPr lang="id-ID" sz="1000" dirty="0">
                <a:solidFill>
                  <a:srgbClr val="FCFCFC"/>
                </a:solidFill>
                <a:latin typeface="微软雅黑" panose="020B0503020204020204" charset="-122"/>
                <a:ea typeface="微软雅黑" panose="020B0503020204020204" charset="-122"/>
                <a:cs typeface="Open Sans Light" panose="020B03060305040202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C975D694-D5C6-47CC-9D5F-BACCE19EF37B}"/>
              </a:ext>
            </a:extLst>
          </p:cNvPr>
          <p:cNvSpPr txBox="1"/>
          <p:nvPr/>
        </p:nvSpPr>
        <p:spPr>
          <a:xfrm>
            <a:off x="840105" y="223520"/>
            <a:ext cx="26092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b="1" dirty="0">
                <a:solidFill>
                  <a:srgbClr val="403A39"/>
                </a:solidFill>
                <a:latin typeface="微软雅黑" panose="020B0503020204020204" charset="-122"/>
                <a:ea typeface="微软雅黑" panose="020B0503020204020204" charset="-122"/>
              </a:rPr>
              <a:t>单击添加文本</a:t>
            </a:r>
          </a:p>
        </p:txBody>
      </p:sp>
      <p:sp>
        <p:nvSpPr>
          <p:cNvPr id="22" name="Rectangle 44">
            <a:extLst>
              <a:ext uri="{FF2B5EF4-FFF2-40B4-BE49-F238E27FC236}">
                <a16:creationId xmlns:a16="http://schemas.microsoft.com/office/drawing/2014/main" xmlns="" id="{B796BF28-05CA-4276-8FB6-D4384F60D4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68185" y="1495868"/>
            <a:ext cx="3669723" cy="647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4" name="Rectangle 44">
            <a:extLst>
              <a:ext uri="{FF2B5EF4-FFF2-40B4-BE49-F238E27FC236}">
                <a16:creationId xmlns:a16="http://schemas.microsoft.com/office/drawing/2014/main" xmlns="" id="{B3450709-A970-4649-9DF0-E110E76144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62290" y="3403201"/>
            <a:ext cx="3669723" cy="647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5" name="Rectangle 44">
            <a:extLst>
              <a:ext uri="{FF2B5EF4-FFF2-40B4-BE49-F238E27FC236}">
                <a16:creationId xmlns:a16="http://schemas.microsoft.com/office/drawing/2014/main" xmlns="" id="{A0EED13E-7822-4BB2-A277-9E69547057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184" y="3079587"/>
            <a:ext cx="3669723" cy="647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6" name="Rectangle 44">
            <a:extLst>
              <a:ext uri="{FF2B5EF4-FFF2-40B4-BE49-F238E27FC236}">
                <a16:creationId xmlns:a16="http://schemas.microsoft.com/office/drawing/2014/main" xmlns="" id="{0C2E1E42-9D07-45B4-BEC4-A3AD757CAE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0512" y="4878705"/>
            <a:ext cx="3669723" cy="647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:blinds dir="vert"/>
      </p:transition>
    </mc:Choice>
    <mc:Fallback xmlns="">
      <p:transition spd="slow" advClick="0" advTm="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4" grpId="0"/>
      <p:bldP spid="25" grpId="0"/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糖果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110" y="223520"/>
            <a:ext cx="488315" cy="421640"/>
          </a:xfrm>
          <a:prstGeom prst="rect">
            <a:avLst/>
          </a:prstGeom>
        </p:spPr>
      </p:pic>
      <p:sp>
        <p:nvSpPr>
          <p:cNvPr id="34" name="Donut 28"/>
          <p:cNvSpPr/>
          <p:nvPr/>
        </p:nvSpPr>
        <p:spPr>
          <a:xfrm>
            <a:off x="3166692" y="1688418"/>
            <a:ext cx="890297" cy="890466"/>
          </a:xfrm>
          <a:prstGeom prst="donut">
            <a:avLst>
              <a:gd name="adj" fmla="val 10574"/>
            </a:avLst>
          </a:prstGeom>
          <a:solidFill>
            <a:srgbClr val="FAC6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3560" tIns="31780" rIns="63560" bIns="31780" rtlCol="0" anchor="ctr"/>
          <a:lstStyle/>
          <a:p>
            <a:pPr algn="ctr">
              <a:lnSpc>
                <a:spcPct val="120000"/>
              </a:lnSpc>
            </a:pPr>
            <a:endParaRPr lang="en-US" sz="60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5" name="Donut 27"/>
          <p:cNvSpPr/>
          <p:nvPr/>
        </p:nvSpPr>
        <p:spPr>
          <a:xfrm>
            <a:off x="3419945" y="2237806"/>
            <a:ext cx="1046618" cy="1046815"/>
          </a:xfrm>
          <a:prstGeom prst="donut">
            <a:avLst>
              <a:gd name="adj" fmla="val 10574"/>
            </a:avLst>
          </a:prstGeom>
          <a:solidFill>
            <a:srgbClr val="FAC6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3560" tIns="31780" rIns="63560" bIns="31780" rtlCol="0" anchor="ctr"/>
          <a:lstStyle/>
          <a:p>
            <a:pPr algn="ctr">
              <a:lnSpc>
                <a:spcPct val="120000"/>
              </a:lnSpc>
            </a:pPr>
            <a:endParaRPr lang="en-US" sz="60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6" name="Donut 26"/>
          <p:cNvSpPr/>
          <p:nvPr/>
        </p:nvSpPr>
        <p:spPr>
          <a:xfrm>
            <a:off x="3695608" y="2993860"/>
            <a:ext cx="1037934" cy="1038131"/>
          </a:xfrm>
          <a:prstGeom prst="donut">
            <a:avLst>
              <a:gd name="adj" fmla="val 10574"/>
            </a:avLst>
          </a:prstGeom>
          <a:solidFill>
            <a:srgbClr val="FAC6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3560" tIns="31780" rIns="63560" bIns="31780" rtlCol="0" anchor="ctr"/>
          <a:lstStyle/>
          <a:p>
            <a:pPr algn="ctr">
              <a:lnSpc>
                <a:spcPct val="120000"/>
              </a:lnSpc>
            </a:pPr>
            <a:endParaRPr lang="en-US" sz="60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7" name="Freeform 174"/>
          <p:cNvSpPr>
            <a:spLocks noEditPoints="1"/>
          </p:cNvSpPr>
          <p:nvPr/>
        </p:nvSpPr>
        <p:spPr bwMode="auto">
          <a:xfrm>
            <a:off x="4010992" y="3370927"/>
            <a:ext cx="407157" cy="283992"/>
          </a:xfrm>
          <a:custGeom>
            <a:avLst/>
            <a:gdLst/>
            <a:ahLst/>
            <a:cxnLst>
              <a:cxn ang="0">
                <a:pos x="64" y="20"/>
              </a:cxn>
              <a:cxn ang="0">
                <a:pos x="35" y="9"/>
              </a:cxn>
              <a:cxn ang="0">
                <a:pos x="7" y="20"/>
              </a:cxn>
              <a:cxn ang="0">
                <a:pos x="6" y="20"/>
              </a:cxn>
              <a:cxn ang="0">
                <a:pos x="0" y="14"/>
              </a:cxn>
              <a:cxn ang="0">
                <a:pos x="1" y="13"/>
              </a:cxn>
              <a:cxn ang="0">
                <a:pos x="35" y="0"/>
              </a:cxn>
              <a:cxn ang="0">
                <a:pos x="70" y="13"/>
              </a:cxn>
              <a:cxn ang="0">
                <a:pos x="70" y="14"/>
              </a:cxn>
              <a:cxn ang="0">
                <a:pos x="64" y="20"/>
              </a:cxn>
              <a:cxn ang="0">
                <a:pos x="64" y="20"/>
              </a:cxn>
              <a:cxn ang="0">
                <a:pos x="54" y="30"/>
              </a:cxn>
              <a:cxn ang="0">
                <a:pos x="35" y="22"/>
              </a:cxn>
              <a:cxn ang="0">
                <a:pos x="16" y="30"/>
              </a:cxn>
              <a:cxn ang="0">
                <a:pos x="10" y="24"/>
              </a:cxn>
              <a:cxn ang="0">
                <a:pos x="10" y="23"/>
              </a:cxn>
              <a:cxn ang="0">
                <a:pos x="35" y="13"/>
              </a:cxn>
              <a:cxn ang="0">
                <a:pos x="60" y="23"/>
              </a:cxn>
              <a:cxn ang="0">
                <a:pos x="61" y="24"/>
              </a:cxn>
              <a:cxn ang="0">
                <a:pos x="55" y="30"/>
              </a:cxn>
              <a:cxn ang="0">
                <a:pos x="54" y="30"/>
              </a:cxn>
              <a:cxn ang="0">
                <a:pos x="35" y="36"/>
              </a:cxn>
              <a:cxn ang="0">
                <a:pos x="26" y="40"/>
              </a:cxn>
              <a:cxn ang="0">
                <a:pos x="20" y="34"/>
              </a:cxn>
              <a:cxn ang="0">
                <a:pos x="20" y="33"/>
              </a:cxn>
              <a:cxn ang="0">
                <a:pos x="35" y="27"/>
              </a:cxn>
              <a:cxn ang="0">
                <a:pos x="51" y="33"/>
              </a:cxn>
              <a:cxn ang="0">
                <a:pos x="51" y="34"/>
              </a:cxn>
              <a:cxn ang="0">
                <a:pos x="45" y="40"/>
              </a:cxn>
              <a:cxn ang="0">
                <a:pos x="35" y="36"/>
              </a:cxn>
              <a:cxn ang="0">
                <a:pos x="29" y="43"/>
              </a:cxn>
              <a:cxn ang="0">
                <a:pos x="35" y="41"/>
              </a:cxn>
              <a:cxn ang="0">
                <a:pos x="41" y="43"/>
              </a:cxn>
              <a:cxn ang="0">
                <a:pos x="35" y="49"/>
              </a:cxn>
              <a:cxn ang="0">
                <a:pos x="29" y="43"/>
              </a:cxn>
            </a:cxnLst>
            <a:rect l="0" t="0" r="r" b="b"/>
            <a:pathLst>
              <a:path w="70" h="49">
                <a:moveTo>
                  <a:pt x="64" y="20"/>
                </a:moveTo>
                <a:cubicBezTo>
                  <a:pt x="55" y="13"/>
                  <a:pt x="46" y="9"/>
                  <a:pt x="35" y="9"/>
                </a:cubicBezTo>
                <a:cubicBezTo>
                  <a:pt x="24" y="9"/>
                  <a:pt x="15" y="13"/>
                  <a:pt x="7" y="20"/>
                </a:cubicBezTo>
                <a:cubicBezTo>
                  <a:pt x="7" y="20"/>
                  <a:pt x="7" y="20"/>
                  <a:pt x="6" y="20"/>
                </a:cubicBezTo>
                <a:cubicBezTo>
                  <a:pt x="5" y="20"/>
                  <a:pt x="0" y="15"/>
                  <a:pt x="0" y="14"/>
                </a:cubicBezTo>
                <a:cubicBezTo>
                  <a:pt x="0" y="14"/>
                  <a:pt x="0" y="14"/>
                  <a:pt x="1" y="13"/>
                </a:cubicBezTo>
                <a:cubicBezTo>
                  <a:pt x="10" y="4"/>
                  <a:pt x="23" y="0"/>
                  <a:pt x="35" y="0"/>
                </a:cubicBezTo>
                <a:cubicBezTo>
                  <a:pt x="48" y="0"/>
                  <a:pt x="61" y="4"/>
                  <a:pt x="70" y="13"/>
                </a:cubicBezTo>
                <a:cubicBezTo>
                  <a:pt x="70" y="14"/>
                  <a:pt x="70" y="14"/>
                  <a:pt x="70" y="14"/>
                </a:cubicBezTo>
                <a:cubicBezTo>
                  <a:pt x="70" y="15"/>
                  <a:pt x="65" y="20"/>
                  <a:pt x="64" y="20"/>
                </a:cubicBezTo>
                <a:cubicBezTo>
                  <a:pt x="64" y="20"/>
                  <a:pt x="64" y="20"/>
                  <a:pt x="64" y="20"/>
                </a:cubicBezTo>
                <a:close/>
                <a:moveTo>
                  <a:pt x="54" y="30"/>
                </a:moveTo>
                <a:cubicBezTo>
                  <a:pt x="48" y="25"/>
                  <a:pt x="43" y="22"/>
                  <a:pt x="35" y="22"/>
                </a:cubicBezTo>
                <a:cubicBezTo>
                  <a:pt x="25" y="22"/>
                  <a:pt x="16" y="30"/>
                  <a:pt x="16" y="30"/>
                </a:cubicBezTo>
                <a:cubicBezTo>
                  <a:pt x="15" y="30"/>
                  <a:pt x="10" y="25"/>
                  <a:pt x="10" y="24"/>
                </a:cubicBezTo>
                <a:cubicBezTo>
                  <a:pt x="10" y="24"/>
                  <a:pt x="10" y="23"/>
                  <a:pt x="10" y="23"/>
                </a:cubicBezTo>
                <a:cubicBezTo>
                  <a:pt x="17" y="17"/>
                  <a:pt x="26" y="13"/>
                  <a:pt x="35" y="13"/>
                </a:cubicBezTo>
                <a:cubicBezTo>
                  <a:pt x="44" y="13"/>
                  <a:pt x="54" y="17"/>
                  <a:pt x="60" y="23"/>
                </a:cubicBezTo>
                <a:cubicBezTo>
                  <a:pt x="61" y="23"/>
                  <a:pt x="61" y="24"/>
                  <a:pt x="61" y="24"/>
                </a:cubicBezTo>
                <a:cubicBezTo>
                  <a:pt x="61" y="25"/>
                  <a:pt x="56" y="30"/>
                  <a:pt x="55" y="30"/>
                </a:cubicBezTo>
                <a:cubicBezTo>
                  <a:pt x="54" y="30"/>
                  <a:pt x="54" y="30"/>
                  <a:pt x="54" y="30"/>
                </a:cubicBezTo>
                <a:close/>
                <a:moveTo>
                  <a:pt x="35" y="36"/>
                </a:moveTo>
                <a:cubicBezTo>
                  <a:pt x="30" y="36"/>
                  <a:pt x="26" y="40"/>
                  <a:pt x="26" y="40"/>
                </a:cubicBezTo>
                <a:cubicBezTo>
                  <a:pt x="25" y="40"/>
                  <a:pt x="20" y="35"/>
                  <a:pt x="20" y="34"/>
                </a:cubicBezTo>
                <a:cubicBezTo>
                  <a:pt x="20" y="33"/>
                  <a:pt x="20" y="33"/>
                  <a:pt x="20" y="33"/>
                </a:cubicBezTo>
                <a:cubicBezTo>
                  <a:pt x="24" y="29"/>
                  <a:pt x="30" y="27"/>
                  <a:pt x="35" y="27"/>
                </a:cubicBezTo>
                <a:cubicBezTo>
                  <a:pt x="41" y="27"/>
                  <a:pt x="47" y="29"/>
                  <a:pt x="51" y="33"/>
                </a:cubicBezTo>
                <a:cubicBezTo>
                  <a:pt x="51" y="33"/>
                  <a:pt x="51" y="33"/>
                  <a:pt x="51" y="34"/>
                </a:cubicBezTo>
                <a:cubicBezTo>
                  <a:pt x="51" y="35"/>
                  <a:pt x="46" y="40"/>
                  <a:pt x="45" y="40"/>
                </a:cubicBezTo>
                <a:cubicBezTo>
                  <a:pt x="44" y="40"/>
                  <a:pt x="41" y="36"/>
                  <a:pt x="35" y="36"/>
                </a:cubicBezTo>
                <a:close/>
                <a:moveTo>
                  <a:pt x="29" y="43"/>
                </a:moveTo>
                <a:cubicBezTo>
                  <a:pt x="29" y="42"/>
                  <a:pt x="34" y="41"/>
                  <a:pt x="35" y="41"/>
                </a:cubicBezTo>
                <a:cubicBezTo>
                  <a:pt x="37" y="41"/>
                  <a:pt x="41" y="42"/>
                  <a:pt x="41" y="43"/>
                </a:cubicBezTo>
                <a:cubicBezTo>
                  <a:pt x="41" y="44"/>
                  <a:pt x="36" y="49"/>
                  <a:pt x="35" y="49"/>
                </a:cubicBezTo>
                <a:cubicBezTo>
                  <a:pt x="34" y="49"/>
                  <a:pt x="29" y="44"/>
                  <a:pt x="29" y="43"/>
                </a:cubicBezTo>
                <a:close/>
              </a:path>
            </a:pathLst>
          </a:custGeom>
          <a:solidFill>
            <a:srgbClr val="FAC6CA"/>
          </a:solidFill>
          <a:ln w="9525">
            <a:noFill/>
            <a:round/>
          </a:ln>
        </p:spPr>
        <p:txBody>
          <a:bodyPr vert="horz" wrap="square" lIns="89364" tIns="44682" rIns="89364" bIns="44682" numCol="1" anchor="t" anchorCtr="0" compatLnSpc="1"/>
          <a:lstStyle/>
          <a:p>
            <a:pPr>
              <a:lnSpc>
                <a:spcPct val="120000"/>
              </a:lnSpc>
            </a:pPr>
            <a:endParaRPr lang="en-US" sz="600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8" name="Freeform 101"/>
          <p:cNvSpPr>
            <a:spLocks noEditPoints="1"/>
          </p:cNvSpPr>
          <p:nvPr/>
        </p:nvSpPr>
        <p:spPr bwMode="auto">
          <a:xfrm>
            <a:off x="3782043" y="2636085"/>
            <a:ext cx="322418" cy="298348"/>
          </a:xfrm>
          <a:custGeom>
            <a:avLst/>
            <a:gdLst/>
            <a:ahLst/>
            <a:cxnLst>
              <a:cxn ang="0">
                <a:pos x="39" y="36"/>
              </a:cxn>
              <a:cxn ang="0">
                <a:pos x="41" y="44"/>
              </a:cxn>
              <a:cxn ang="0">
                <a:pos x="35" y="50"/>
              </a:cxn>
              <a:cxn ang="0">
                <a:pos x="27" y="53"/>
              </a:cxn>
              <a:cxn ang="0">
                <a:pos x="18" y="53"/>
              </a:cxn>
              <a:cxn ang="0">
                <a:pos x="11" y="50"/>
              </a:cxn>
              <a:cxn ang="0">
                <a:pos x="4" y="44"/>
              </a:cxn>
              <a:cxn ang="0">
                <a:pos x="6" y="36"/>
              </a:cxn>
              <a:cxn ang="0">
                <a:pos x="0" y="28"/>
              </a:cxn>
              <a:cxn ang="0">
                <a:pos x="7" y="23"/>
              </a:cxn>
              <a:cxn ang="0">
                <a:pos x="4" y="18"/>
              </a:cxn>
              <a:cxn ang="0">
                <a:pos x="15" y="16"/>
              </a:cxn>
              <a:cxn ang="0">
                <a:pos x="19" y="8"/>
              </a:cxn>
              <a:cxn ang="0">
                <a:pos x="28" y="15"/>
              </a:cxn>
              <a:cxn ang="0">
                <a:pos x="35" y="12"/>
              </a:cxn>
              <a:cxn ang="0">
                <a:pos x="41" y="19"/>
              </a:cxn>
              <a:cxn ang="0">
                <a:pos x="45" y="27"/>
              </a:cxn>
              <a:cxn ang="0">
                <a:pos x="23" y="22"/>
              </a:cxn>
              <a:cxn ang="0">
                <a:pos x="32" y="31"/>
              </a:cxn>
              <a:cxn ang="0">
                <a:pos x="63" y="16"/>
              </a:cxn>
              <a:cxn ang="0">
                <a:pos x="64" y="24"/>
              </a:cxn>
              <a:cxn ang="0">
                <a:pos x="55" y="22"/>
              </a:cxn>
              <a:cxn ang="0">
                <a:pos x="46" y="24"/>
              </a:cxn>
              <a:cxn ang="0">
                <a:pos x="46" y="16"/>
              </a:cxn>
              <a:cxn ang="0">
                <a:pos x="46" y="9"/>
              </a:cxn>
              <a:cxn ang="0">
                <a:pos x="46" y="2"/>
              </a:cxn>
              <a:cxn ang="0">
                <a:pos x="55" y="4"/>
              </a:cxn>
              <a:cxn ang="0">
                <a:pos x="59" y="0"/>
              </a:cxn>
              <a:cxn ang="0">
                <a:pos x="62" y="7"/>
              </a:cxn>
              <a:cxn ang="0">
                <a:pos x="68" y="15"/>
              </a:cxn>
              <a:cxn ang="0">
                <a:pos x="62" y="55"/>
              </a:cxn>
              <a:cxn ang="0">
                <a:pos x="59" y="63"/>
              </a:cxn>
              <a:cxn ang="0">
                <a:pos x="54" y="59"/>
              </a:cxn>
              <a:cxn ang="0">
                <a:pos x="45" y="60"/>
              </a:cxn>
              <a:cxn ang="0">
                <a:pos x="41" y="52"/>
              </a:cxn>
              <a:cxn ang="0">
                <a:pos x="47" y="44"/>
              </a:cxn>
              <a:cxn ang="0">
                <a:pos x="50" y="36"/>
              </a:cxn>
              <a:cxn ang="0">
                <a:pos x="56" y="40"/>
              </a:cxn>
              <a:cxn ang="0">
                <a:pos x="64" y="39"/>
              </a:cxn>
              <a:cxn ang="0">
                <a:pos x="63" y="46"/>
              </a:cxn>
              <a:cxn ang="0">
                <a:pos x="55" y="8"/>
              </a:cxn>
              <a:cxn ang="0">
                <a:pos x="59" y="13"/>
              </a:cxn>
              <a:cxn ang="0">
                <a:pos x="50" y="49"/>
              </a:cxn>
              <a:cxn ang="0">
                <a:pos x="55" y="45"/>
              </a:cxn>
            </a:cxnLst>
            <a:rect l="0" t="0" r="r" b="b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rgbClr val="FAC6CA"/>
          </a:solidFill>
          <a:ln w="9525">
            <a:noFill/>
            <a:round/>
          </a:ln>
        </p:spPr>
        <p:txBody>
          <a:bodyPr vert="horz" wrap="square" lIns="89364" tIns="44682" rIns="89364" bIns="44682" numCol="1" anchor="t" anchorCtr="0" compatLnSpc="1"/>
          <a:lstStyle/>
          <a:p>
            <a:pPr>
              <a:lnSpc>
                <a:spcPct val="120000"/>
              </a:lnSpc>
            </a:pPr>
            <a:endParaRPr lang="en-US" sz="600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9" name="Freeform 145"/>
          <p:cNvSpPr/>
          <p:nvPr/>
        </p:nvSpPr>
        <p:spPr bwMode="auto">
          <a:xfrm>
            <a:off x="3472018" y="1996386"/>
            <a:ext cx="272538" cy="235056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rgbClr val="FAC6CA"/>
          </a:solidFill>
          <a:ln w="9525">
            <a:noFill/>
            <a:round/>
          </a:ln>
        </p:spPr>
        <p:txBody>
          <a:bodyPr vert="horz" wrap="square" lIns="89364" tIns="44682" rIns="89364" bIns="44682" numCol="1" anchor="t" anchorCtr="0" compatLnSpc="1"/>
          <a:lstStyle/>
          <a:p>
            <a:pPr>
              <a:lnSpc>
                <a:spcPct val="120000"/>
              </a:lnSpc>
            </a:pPr>
            <a:endParaRPr lang="en-US" sz="600" dirty="0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0" name="Donut 25"/>
          <p:cNvSpPr/>
          <p:nvPr/>
        </p:nvSpPr>
        <p:spPr>
          <a:xfrm>
            <a:off x="3101701" y="3532117"/>
            <a:ext cx="1189630" cy="1189857"/>
          </a:xfrm>
          <a:prstGeom prst="donut">
            <a:avLst>
              <a:gd name="adj" fmla="val 10574"/>
            </a:avLst>
          </a:prstGeom>
          <a:solidFill>
            <a:srgbClr val="FAC6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3560" tIns="31780" rIns="63560" bIns="31780" rtlCol="0" anchor="ctr"/>
          <a:lstStyle/>
          <a:p>
            <a:pPr algn="ctr">
              <a:lnSpc>
                <a:spcPct val="120000"/>
              </a:lnSpc>
            </a:pPr>
            <a:endParaRPr lang="en-US" sz="60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1" name="Donut 24"/>
          <p:cNvSpPr/>
          <p:nvPr/>
        </p:nvSpPr>
        <p:spPr>
          <a:xfrm>
            <a:off x="2143609" y="3851542"/>
            <a:ext cx="1405203" cy="1405469"/>
          </a:xfrm>
          <a:prstGeom prst="donut">
            <a:avLst>
              <a:gd name="adj" fmla="val 10574"/>
            </a:avLst>
          </a:prstGeom>
          <a:solidFill>
            <a:srgbClr val="FAC6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3560" tIns="31780" rIns="63560" bIns="31780" rtlCol="0" anchor="ctr"/>
          <a:lstStyle/>
          <a:p>
            <a:pPr algn="ctr">
              <a:lnSpc>
                <a:spcPct val="120000"/>
              </a:lnSpc>
            </a:pPr>
            <a:endParaRPr lang="en-US" sz="60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2" name="Donut 23"/>
          <p:cNvSpPr/>
          <p:nvPr/>
        </p:nvSpPr>
        <p:spPr>
          <a:xfrm>
            <a:off x="840105" y="3723769"/>
            <a:ext cx="1660693" cy="1661008"/>
          </a:xfrm>
          <a:prstGeom prst="donut">
            <a:avLst>
              <a:gd name="adj" fmla="val 10574"/>
            </a:avLst>
          </a:prstGeom>
          <a:solidFill>
            <a:srgbClr val="FAC6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3560" tIns="31780" rIns="63560" bIns="31780" rtlCol="0" anchor="ctr"/>
          <a:lstStyle/>
          <a:p>
            <a:pPr algn="ctr">
              <a:lnSpc>
                <a:spcPct val="120000"/>
              </a:lnSpc>
            </a:pPr>
            <a:endParaRPr lang="en-US" sz="60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3" name="Freeform 66"/>
          <p:cNvSpPr>
            <a:spLocks noEditPoints="1"/>
          </p:cNvSpPr>
          <p:nvPr/>
        </p:nvSpPr>
        <p:spPr bwMode="auto">
          <a:xfrm>
            <a:off x="1498585" y="4323050"/>
            <a:ext cx="395834" cy="462450"/>
          </a:xfrm>
          <a:custGeom>
            <a:avLst/>
            <a:gdLst/>
            <a:ahLst/>
            <a:cxnLst>
              <a:cxn ang="0">
                <a:pos x="55" y="9"/>
              </a:cxn>
              <a:cxn ang="0">
                <a:pos x="55" y="14"/>
              </a:cxn>
              <a:cxn ang="0">
                <a:pos x="27" y="23"/>
              </a:cxn>
              <a:cxn ang="0">
                <a:pos x="0" y="14"/>
              </a:cxn>
              <a:cxn ang="0">
                <a:pos x="0" y="9"/>
              </a:cxn>
              <a:cxn ang="0">
                <a:pos x="27" y="0"/>
              </a:cxn>
              <a:cxn ang="0">
                <a:pos x="55" y="9"/>
              </a:cxn>
              <a:cxn ang="0">
                <a:pos x="55" y="21"/>
              </a:cxn>
              <a:cxn ang="0">
                <a:pos x="55" y="27"/>
              </a:cxn>
              <a:cxn ang="0">
                <a:pos x="27" y="37"/>
              </a:cxn>
              <a:cxn ang="0">
                <a:pos x="0" y="27"/>
              </a:cxn>
              <a:cxn ang="0">
                <a:pos x="0" y="21"/>
              </a:cxn>
              <a:cxn ang="0">
                <a:pos x="27" y="27"/>
              </a:cxn>
              <a:cxn ang="0">
                <a:pos x="55" y="21"/>
              </a:cxn>
              <a:cxn ang="0">
                <a:pos x="55" y="35"/>
              </a:cxn>
              <a:cxn ang="0">
                <a:pos x="55" y="41"/>
              </a:cxn>
              <a:cxn ang="0">
                <a:pos x="27" y="50"/>
              </a:cxn>
              <a:cxn ang="0">
                <a:pos x="0" y="41"/>
              </a:cxn>
              <a:cxn ang="0">
                <a:pos x="0" y="35"/>
              </a:cxn>
              <a:cxn ang="0">
                <a:pos x="27" y="41"/>
              </a:cxn>
              <a:cxn ang="0">
                <a:pos x="55" y="35"/>
              </a:cxn>
              <a:cxn ang="0">
                <a:pos x="55" y="49"/>
              </a:cxn>
              <a:cxn ang="0">
                <a:pos x="55" y="55"/>
              </a:cxn>
              <a:cxn ang="0">
                <a:pos x="27" y="64"/>
              </a:cxn>
              <a:cxn ang="0">
                <a:pos x="0" y="55"/>
              </a:cxn>
              <a:cxn ang="0">
                <a:pos x="0" y="49"/>
              </a:cxn>
              <a:cxn ang="0">
                <a:pos x="27" y="55"/>
              </a:cxn>
              <a:cxn ang="0">
                <a:pos x="55" y="49"/>
              </a:cxn>
            </a:cxnLst>
            <a:rect l="0" t="0" r="r" b="b"/>
            <a:pathLst>
              <a:path w="55" h="64">
                <a:moveTo>
                  <a:pt x="55" y="9"/>
                </a:moveTo>
                <a:cubicBezTo>
                  <a:pt x="55" y="14"/>
                  <a:pt x="55" y="14"/>
                  <a:pt x="55" y="14"/>
                </a:cubicBezTo>
                <a:cubicBezTo>
                  <a:pt x="55" y="19"/>
                  <a:pt x="42" y="23"/>
                  <a:pt x="27" y="23"/>
                </a:cubicBezTo>
                <a:cubicBezTo>
                  <a:pt x="12" y="23"/>
                  <a:pt x="0" y="19"/>
                  <a:pt x="0" y="14"/>
                </a:cubicBezTo>
                <a:cubicBezTo>
                  <a:pt x="0" y="9"/>
                  <a:pt x="0" y="9"/>
                  <a:pt x="0" y="9"/>
                </a:cubicBezTo>
                <a:cubicBezTo>
                  <a:pt x="0" y="4"/>
                  <a:pt x="12" y="0"/>
                  <a:pt x="27" y="0"/>
                </a:cubicBezTo>
                <a:cubicBezTo>
                  <a:pt x="42" y="0"/>
                  <a:pt x="55" y="4"/>
                  <a:pt x="55" y="9"/>
                </a:cubicBezTo>
                <a:close/>
                <a:moveTo>
                  <a:pt x="55" y="21"/>
                </a:moveTo>
                <a:cubicBezTo>
                  <a:pt x="55" y="27"/>
                  <a:pt x="55" y="27"/>
                  <a:pt x="55" y="27"/>
                </a:cubicBezTo>
                <a:cubicBezTo>
                  <a:pt x="55" y="32"/>
                  <a:pt x="42" y="37"/>
                  <a:pt x="27" y="37"/>
                </a:cubicBezTo>
                <a:cubicBezTo>
                  <a:pt x="12" y="37"/>
                  <a:pt x="0" y="32"/>
                  <a:pt x="0" y="27"/>
                </a:cubicBezTo>
                <a:cubicBezTo>
                  <a:pt x="0" y="21"/>
                  <a:pt x="0" y="21"/>
                  <a:pt x="0" y="21"/>
                </a:cubicBezTo>
                <a:cubicBezTo>
                  <a:pt x="6" y="25"/>
                  <a:pt x="16" y="27"/>
                  <a:pt x="27" y="27"/>
                </a:cubicBezTo>
                <a:cubicBezTo>
                  <a:pt x="38" y="27"/>
                  <a:pt x="49" y="25"/>
                  <a:pt x="55" y="21"/>
                </a:cubicBezTo>
                <a:close/>
                <a:moveTo>
                  <a:pt x="55" y="35"/>
                </a:moveTo>
                <a:cubicBezTo>
                  <a:pt x="55" y="41"/>
                  <a:pt x="55" y="41"/>
                  <a:pt x="55" y="41"/>
                </a:cubicBezTo>
                <a:cubicBezTo>
                  <a:pt x="55" y="46"/>
                  <a:pt x="42" y="50"/>
                  <a:pt x="27" y="50"/>
                </a:cubicBezTo>
                <a:cubicBezTo>
                  <a:pt x="12" y="50"/>
                  <a:pt x="0" y="46"/>
                  <a:pt x="0" y="41"/>
                </a:cubicBezTo>
                <a:cubicBezTo>
                  <a:pt x="0" y="35"/>
                  <a:pt x="0" y="35"/>
                  <a:pt x="0" y="35"/>
                </a:cubicBezTo>
                <a:cubicBezTo>
                  <a:pt x="6" y="39"/>
                  <a:pt x="16" y="41"/>
                  <a:pt x="27" y="41"/>
                </a:cubicBezTo>
                <a:cubicBezTo>
                  <a:pt x="38" y="41"/>
                  <a:pt x="49" y="39"/>
                  <a:pt x="55" y="35"/>
                </a:cubicBezTo>
                <a:close/>
                <a:moveTo>
                  <a:pt x="55" y="49"/>
                </a:moveTo>
                <a:cubicBezTo>
                  <a:pt x="55" y="55"/>
                  <a:pt x="55" y="55"/>
                  <a:pt x="55" y="55"/>
                </a:cubicBezTo>
                <a:cubicBezTo>
                  <a:pt x="55" y="60"/>
                  <a:pt x="42" y="64"/>
                  <a:pt x="27" y="64"/>
                </a:cubicBezTo>
                <a:cubicBezTo>
                  <a:pt x="12" y="64"/>
                  <a:pt x="0" y="60"/>
                  <a:pt x="0" y="55"/>
                </a:cubicBezTo>
                <a:cubicBezTo>
                  <a:pt x="0" y="49"/>
                  <a:pt x="0" y="49"/>
                  <a:pt x="0" y="49"/>
                </a:cubicBezTo>
                <a:cubicBezTo>
                  <a:pt x="6" y="53"/>
                  <a:pt x="16" y="55"/>
                  <a:pt x="27" y="55"/>
                </a:cubicBezTo>
                <a:cubicBezTo>
                  <a:pt x="38" y="55"/>
                  <a:pt x="49" y="53"/>
                  <a:pt x="55" y="49"/>
                </a:cubicBezTo>
                <a:close/>
              </a:path>
            </a:pathLst>
          </a:custGeom>
          <a:solidFill>
            <a:srgbClr val="FAC6CA"/>
          </a:solidFill>
          <a:ln w="9525">
            <a:noFill/>
            <a:round/>
          </a:ln>
        </p:spPr>
        <p:txBody>
          <a:bodyPr vert="horz" wrap="square" lIns="89364" tIns="44682" rIns="89364" bIns="44682" numCol="1" anchor="t" anchorCtr="0" compatLnSpc="1"/>
          <a:lstStyle/>
          <a:p>
            <a:pPr>
              <a:lnSpc>
                <a:spcPct val="120000"/>
              </a:lnSpc>
            </a:pPr>
            <a:endParaRPr lang="en-US" sz="600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4" name="Freeform 72"/>
          <p:cNvSpPr>
            <a:spLocks noEditPoints="1"/>
          </p:cNvSpPr>
          <p:nvPr/>
        </p:nvSpPr>
        <p:spPr bwMode="auto">
          <a:xfrm>
            <a:off x="2646706" y="4396365"/>
            <a:ext cx="399011" cy="315823"/>
          </a:xfrm>
          <a:custGeom>
            <a:avLst/>
            <a:gdLst/>
            <a:ahLst/>
            <a:cxnLst>
              <a:cxn ang="0">
                <a:pos x="50" y="41"/>
              </a:cxn>
              <a:cxn ang="0">
                <a:pos x="40" y="51"/>
              </a:cxn>
              <a:cxn ang="0">
                <a:pos x="10" y="51"/>
              </a:cxn>
              <a:cxn ang="0">
                <a:pos x="0" y="41"/>
              </a:cxn>
              <a:cxn ang="0">
                <a:pos x="0" y="11"/>
              </a:cxn>
              <a:cxn ang="0">
                <a:pos x="10" y="1"/>
              </a:cxn>
              <a:cxn ang="0">
                <a:pos x="40" y="1"/>
              </a:cxn>
              <a:cxn ang="0">
                <a:pos x="44" y="1"/>
              </a:cxn>
              <a:cxn ang="0">
                <a:pos x="45" y="2"/>
              </a:cxn>
              <a:cxn ang="0">
                <a:pos x="44" y="3"/>
              </a:cxn>
              <a:cxn ang="0">
                <a:pos x="43" y="5"/>
              </a:cxn>
              <a:cxn ang="0">
                <a:pos x="41" y="5"/>
              </a:cxn>
              <a:cxn ang="0">
                <a:pos x="40" y="5"/>
              </a:cxn>
              <a:cxn ang="0">
                <a:pos x="10" y="5"/>
              </a:cxn>
              <a:cxn ang="0">
                <a:pos x="4" y="11"/>
              </a:cxn>
              <a:cxn ang="0">
                <a:pos x="4" y="41"/>
              </a:cxn>
              <a:cxn ang="0">
                <a:pos x="10" y="46"/>
              </a:cxn>
              <a:cxn ang="0">
                <a:pos x="40" y="46"/>
              </a:cxn>
              <a:cxn ang="0">
                <a:pos x="45" y="41"/>
              </a:cxn>
              <a:cxn ang="0">
                <a:pos x="45" y="36"/>
              </a:cxn>
              <a:cxn ang="0">
                <a:pos x="46" y="35"/>
              </a:cxn>
              <a:cxn ang="0">
                <a:pos x="48" y="33"/>
              </a:cxn>
              <a:cxn ang="0">
                <a:pos x="49" y="33"/>
              </a:cxn>
              <a:cxn ang="0">
                <a:pos x="50" y="34"/>
              </a:cxn>
              <a:cxn ang="0">
                <a:pos x="50" y="41"/>
              </a:cxn>
              <a:cxn ang="0">
                <a:pos x="57" y="18"/>
              </a:cxn>
              <a:cxn ang="0">
                <a:pos x="33" y="42"/>
              </a:cxn>
              <a:cxn ang="0">
                <a:pos x="23" y="42"/>
              </a:cxn>
              <a:cxn ang="0">
                <a:pos x="23" y="31"/>
              </a:cxn>
              <a:cxn ang="0">
                <a:pos x="47" y="7"/>
              </a:cxn>
              <a:cxn ang="0">
                <a:pos x="57" y="18"/>
              </a:cxn>
              <a:cxn ang="0">
                <a:pos x="36" y="34"/>
              </a:cxn>
              <a:cxn ang="0">
                <a:pos x="30" y="29"/>
              </a:cxn>
              <a:cxn ang="0">
                <a:pos x="26" y="33"/>
              </a:cxn>
              <a:cxn ang="0">
                <a:pos x="26" y="35"/>
              </a:cxn>
              <a:cxn ang="0">
                <a:pos x="29" y="35"/>
              </a:cxn>
              <a:cxn ang="0">
                <a:pos x="29" y="38"/>
              </a:cxn>
              <a:cxn ang="0">
                <a:pos x="31" y="38"/>
              </a:cxn>
              <a:cxn ang="0">
                <a:pos x="36" y="34"/>
              </a:cxn>
              <a:cxn ang="0">
                <a:pos x="46" y="13"/>
              </a:cxn>
              <a:cxn ang="0">
                <a:pos x="34" y="25"/>
              </a:cxn>
              <a:cxn ang="0">
                <a:pos x="33" y="26"/>
              </a:cxn>
              <a:cxn ang="0">
                <a:pos x="35" y="26"/>
              </a:cxn>
              <a:cxn ang="0">
                <a:pos x="47" y="14"/>
              </a:cxn>
              <a:cxn ang="0">
                <a:pos x="47" y="13"/>
              </a:cxn>
              <a:cxn ang="0">
                <a:pos x="46" y="13"/>
              </a:cxn>
              <a:cxn ang="0">
                <a:pos x="59" y="15"/>
              </a:cxn>
              <a:cxn ang="0">
                <a:pos x="49" y="5"/>
              </a:cxn>
              <a:cxn ang="0">
                <a:pos x="52" y="2"/>
              </a:cxn>
              <a:cxn ang="0">
                <a:pos x="57" y="2"/>
              </a:cxn>
              <a:cxn ang="0">
                <a:pos x="62" y="7"/>
              </a:cxn>
              <a:cxn ang="0">
                <a:pos x="62" y="12"/>
              </a:cxn>
              <a:cxn ang="0">
                <a:pos x="59" y="15"/>
              </a:cxn>
            </a:cxnLst>
            <a:rect l="0" t="0" r="r" b="b"/>
            <a:pathLst>
              <a:path w="64" h="51">
                <a:moveTo>
                  <a:pt x="50" y="41"/>
                </a:moveTo>
                <a:cubicBezTo>
                  <a:pt x="50" y="46"/>
                  <a:pt x="45" y="51"/>
                  <a:pt x="40" y="51"/>
                </a:cubicBezTo>
                <a:cubicBezTo>
                  <a:pt x="10" y="51"/>
                  <a:pt x="10" y="51"/>
                  <a:pt x="10" y="51"/>
                </a:cubicBezTo>
                <a:cubicBezTo>
                  <a:pt x="4" y="51"/>
                  <a:pt x="0" y="46"/>
                  <a:pt x="0" y="41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4" y="1"/>
                  <a:pt x="10" y="1"/>
                </a:cubicBezTo>
                <a:cubicBezTo>
                  <a:pt x="40" y="1"/>
                  <a:pt x="40" y="1"/>
                  <a:pt x="40" y="1"/>
                </a:cubicBezTo>
                <a:cubicBezTo>
                  <a:pt x="41" y="1"/>
                  <a:pt x="43" y="1"/>
                  <a:pt x="44" y="1"/>
                </a:cubicBezTo>
                <a:cubicBezTo>
                  <a:pt x="44" y="2"/>
                  <a:pt x="44" y="2"/>
                  <a:pt x="45" y="2"/>
                </a:cubicBezTo>
                <a:cubicBezTo>
                  <a:pt x="45" y="3"/>
                  <a:pt x="45" y="3"/>
                  <a:pt x="44" y="3"/>
                </a:cubicBezTo>
                <a:cubicBezTo>
                  <a:pt x="43" y="5"/>
                  <a:pt x="43" y="5"/>
                  <a:pt x="43" y="5"/>
                </a:cubicBezTo>
                <a:cubicBezTo>
                  <a:pt x="42" y="5"/>
                  <a:pt x="42" y="5"/>
                  <a:pt x="41" y="5"/>
                </a:cubicBezTo>
                <a:cubicBezTo>
                  <a:pt x="41" y="5"/>
                  <a:pt x="40" y="5"/>
                  <a:pt x="4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7" y="5"/>
                  <a:pt x="4" y="8"/>
                  <a:pt x="4" y="11"/>
                </a:cubicBezTo>
                <a:cubicBezTo>
                  <a:pt x="4" y="41"/>
                  <a:pt x="4" y="41"/>
                  <a:pt x="4" y="41"/>
                </a:cubicBezTo>
                <a:cubicBezTo>
                  <a:pt x="4" y="44"/>
                  <a:pt x="7" y="46"/>
                  <a:pt x="10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3" y="46"/>
                  <a:pt x="45" y="44"/>
                  <a:pt x="45" y="41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36"/>
                  <a:pt x="46" y="35"/>
                  <a:pt x="46" y="35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9" y="33"/>
                  <a:pt x="49" y="33"/>
                </a:cubicBezTo>
                <a:cubicBezTo>
                  <a:pt x="50" y="33"/>
                  <a:pt x="50" y="33"/>
                  <a:pt x="50" y="34"/>
                </a:cubicBezTo>
                <a:lnTo>
                  <a:pt x="50" y="41"/>
                </a:lnTo>
                <a:close/>
                <a:moveTo>
                  <a:pt x="57" y="18"/>
                </a:moveTo>
                <a:cubicBezTo>
                  <a:pt x="33" y="42"/>
                  <a:pt x="33" y="42"/>
                  <a:pt x="33" y="42"/>
                </a:cubicBezTo>
                <a:cubicBezTo>
                  <a:pt x="23" y="42"/>
                  <a:pt x="23" y="42"/>
                  <a:pt x="23" y="42"/>
                </a:cubicBezTo>
                <a:cubicBezTo>
                  <a:pt x="23" y="31"/>
                  <a:pt x="23" y="31"/>
                  <a:pt x="23" y="31"/>
                </a:cubicBezTo>
                <a:cubicBezTo>
                  <a:pt x="47" y="7"/>
                  <a:pt x="47" y="7"/>
                  <a:pt x="47" y="7"/>
                </a:cubicBezTo>
                <a:lnTo>
                  <a:pt x="57" y="18"/>
                </a:lnTo>
                <a:close/>
                <a:moveTo>
                  <a:pt x="36" y="34"/>
                </a:moveTo>
                <a:cubicBezTo>
                  <a:pt x="30" y="29"/>
                  <a:pt x="30" y="29"/>
                  <a:pt x="30" y="29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5"/>
                  <a:pt x="26" y="35"/>
                  <a:pt x="26" y="35"/>
                </a:cubicBezTo>
                <a:cubicBezTo>
                  <a:pt x="29" y="35"/>
                  <a:pt x="29" y="35"/>
                  <a:pt x="29" y="35"/>
                </a:cubicBezTo>
                <a:cubicBezTo>
                  <a:pt x="29" y="38"/>
                  <a:pt x="29" y="38"/>
                  <a:pt x="29" y="38"/>
                </a:cubicBezTo>
                <a:cubicBezTo>
                  <a:pt x="31" y="38"/>
                  <a:pt x="31" y="38"/>
                  <a:pt x="31" y="38"/>
                </a:cubicBezTo>
                <a:lnTo>
                  <a:pt x="36" y="34"/>
                </a:lnTo>
                <a:close/>
                <a:moveTo>
                  <a:pt x="46" y="13"/>
                </a:moveTo>
                <a:cubicBezTo>
                  <a:pt x="34" y="25"/>
                  <a:pt x="34" y="25"/>
                  <a:pt x="34" y="25"/>
                </a:cubicBezTo>
                <a:cubicBezTo>
                  <a:pt x="33" y="25"/>
                  <a:pt x="33" y="26"/>
                  <a:pt x="33" y="26"/>
                </a:cubicBezTo>
                <a:cubicBezTo>
                  <a:pt x="34" y="27"/>
                  <a:pt x="34" y="27"/>
                  <a:pt x="35" y="26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3"/>
                  <a:pt x="47" y="13"/>
                  <a:pt x="47" y="13"/>
                </a:cubicBezTo>
                <a:cubicBezTo>
                  <a:pt x="47" y="12"/>
                  <a:pt x="46" y="12"/>
                  <a:pt x="46" y="13"/>
                </a:cubicBezTo>
                <a:close/>
                <a:moveTo>
                  <a:pt x="59" y="15"/>
                </a:moveTo>
                <a:cubicBezTo>
                  <a:pt x="49" y="5"/>
                  <a:pt x="49" y="5"/>
                  <a:pt x="49" y="5"/>
                </a:cubicBezTo>
                <a:cubicBezTo>
                  <a:pt x="52" y="2"/>
                  <a:pt x="52" y="2"/>
                  <a:pt x="52" y="2"/>
                </a:cubicBezTo>
                <a:cubicBezTo>
                  <a:pt x="53" y="0"/>
                  <a:pt x="56" y="0"/>
                  <a:pt x="57" y="2"/>
                </a:cubicBezTo>
                <a:cubicBezTo>
                  <a:pt x="62" y="7"/>
                  <a:pt x="62" y="7"/>
                  <a:pt x="62" y="7"/>
                </a:cubicBezTo>
                <a:cubicBezTo>
                  <a:pt x="64" y="9"/>
                  <a:pt x="64" y="11"/>
                  <a:pt x="62" y="12"/>
                </a:cubicBezTo>
                <a:lnTo>
                  <a:pt x="59" y="15"/>
                </a:lnTo>
                <a:close/>
              </a:path>
            </a:pathLst>
          </a:custGeom>
          <a:solidFill>
            <a:srgbClr val="FAC6CA"/>
          </a:solidFill>
          <a:ln w="9525">
            <a:noFill/>
            <a:round/>
          </a:ln>
        </p:spPr>
        <p:txBody>
          <a:bodyPr vert="horz" wrap="square" lIns="89364" tIns="44682" rIns="89364" bIns="44682" numCol="1" anchor="t" anchorCtr="0" compatLnSpc="1"/>
          <a:lstStyle/>
          <a:p>
            <a:pPr>
              <a:lnSpc>
                <a:spcPct val="120000"/>
              </a:lnSpc>
            </a:pPr>
            <a:endParaRPr lang="en-US" sz="600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5" name="Freeform 126"/>
          <p:cNvSpPr/>
          <p:nvPr/>
        </p:nvSpPr>
        <p:spPr bwMode="auto">
          <a:xfrm>
            <a:off x="3545013" y="3932024"/>
            <a:ext cx="303001" cy="390049"/>
          </a:xfrm>
          <a:custGeom>
            <a:avLst/>
            <a:gdLst/>
            <a:ahLst/>
            <a:cxnLst>
              <a:cxn ang="0">
                <a:pos x="25" y="46"/>
              </a:cxn>
              <a:cxn ang="0">
                <a:pos x="1" y="64"/>
              </a:cxn>
              <a:cxn ang="0">
                <a:pos x="0" y="62"/>
              </a:cxn>
              <a:cxn ang="0">
                <a:pos x="1" y="61"/>
              </a:cxn>
              <a:cxn ang="0">
                <a:pos x="22" y="46"/>
              </a:cxn>
              <a:cxn ang="0">
                <a:pos x="1" y="36"/>
              </a:cxn>
              <a:cxn ang="0">
                <a:pos x="24" y="41"/>
              </a:cxn>
              <a:cxn ang="0">
                <a:pos x="27" y="31"/>
              </a:cxn>
              <a:cxn ang="0">
                <a:pos x="7" y="18"/>
              </a:cxn>
              <a:cxn ang="0">
                <a:pos x="27" y="28"/>
              </a:cxn>
              <a:cxn ang="0">
                <a:pos x="28" y="21"/>
              </a:cxn>
              <a:cxn ang="0">
                <a:pos x="23" y="0"/>
              </a:cxn>
              <a:cxn ang="0">
                <a:pos x="31" y="21"/>
              </a:cxn>
              <a:cxn ang="0">
                <a:pos x="31" y="25"/>
              </a:cxn>
              <a:cxn ang="0">
                <a:pos x="48" y="18"/>
              </a:cxn>
              <a:cxn ang="0">
                <a:pos x="30" y="32"/>
              </a:cxn>
              <a:cxn ang="0">
                <a:pos x="27" y="42"/>
              </a:cxn>
              <a:cxn ang="0">
                <a:pos x="50" y="39"/>
              </a:cxn>
              <a:cxn ang="0">
                <a:pos x="25" y="46"/>
              </a:cxn>
            </a:cxnLst>
            <a:rect l="0" t="0" r="r" b="b"/>
            <a:pathLst>
              <a:path w="50" h="64">
                <a:moveTo>
                  <a:pt x="25" y="46"/>
                </a:moveTo>
                <a:cubicBezTo>
                  <a:pt x="20" y="57"/>
                  <a:pt x="11" y="64"/>
                  <a:pt x="1" y="64"/>
                </a:cubicBezTo>
                <a:cubicBezTo>
                  <a:pt x="0" y="64"/>
                  <a:pt x="0" y="63"/>
                  <a:pt x="0" y="62"/>
                </a:cubicBezTo>
                <a:cubicBezTo>
                  <a:pt x="0" y="61"/>
                  <a:pt x="0" y="61"/>
                  <a:pt x="1" y="61"/>
                </a:cubicBezTo>
                <a:cubicBezTo>
                  <a:pt x="10" y="61"/>
                  <a:pt x="17" y="55"/>
                  <a:pt x="22" y="46"/>
                </a:cubicBezTo>
                <a:cubicBezTo>
                  <a:pt x="17" y="48"/>
                  <a:pt x="6" y="50"/>
                  <a:pt x="1" y="36"/>
                </a:cubicBezTo>
                <a:cubicBezTo>
                  <a:pt x="15" y="30"/>
                  <a:pt x="22" y="37"/>
                  <a:pt x="24" y="41"/>
                </a:cubicBezTo>
                <a:cubicBezTo>
                  <a:pt x="25" y="38"/>
                  <a:pt x="26" y="35"/>
                  <a:pt x="27" y="31"/>
                </a:cubicBezTo>
                <a:cubicBezTo>
                  <a:pt x="27" y="31"/>
                  <a:pt x="9" y="34"/>
                  <a:pt x="7" y="18"/>
                </a:cubicBezTo>
                <a:cubicBezTo>
                  <a:pt x="23" y="12"/>
                  <a:pt x="27" y="28"/>
                  <a:pt x="27" y="28"/>
                </a:cubicBezTo>
                <a:cubicBezTo>
                  <a:pt x="27" y="26"/>
                  <a:pt x="28" y="21"/>
                  <a:pt x="28" y="21"/>
                </a:cubicBezTo>
                <a:cubicBezTo>
                  <a:pt x="28" y="21"/>
                  <a:pt x="14" y="12"/>
                  <a:pt x="23" y="0"/>
                </a:cubicBezTo>
                <a:cubicBezTo>
                  <a:pt x="39" y="5"/>
                  <a:pt x="31" y="21"/>
                  <a:pt x="31" y="21"/>
                </a:cubicBezTo>
                <a:cubicBezTo>
                  <a:pt x="31" y="21"/>
                  <a:pt x="31" y="24"/>
                  <a:pt x="31" y="25"/>
                </a:cubicBezTo>
                <a:cubicBezTo>
                  <a:pt x="31" y="25"/>
                  <a:pt x="37" y="14"/>
                  <a:pt x="48" y="18"/>
                </a:cubicBezTo>
                <a:cubicBezTo>
                  <a:pt x="48" y="35"/>
                  <a:pt x="30" y="32"/>
                  <a:pt x="30" y="32"/>
                </a:cubicBezTo>
                <a:cubicBezTo>
                  <a:pt x="29" y="35"/>
                  <a:pt x="29" y="39"/>
                  <a:pt x="27" y="42"/>
                </a:cubicBezTo>
                <a:cubicBezTo>
                  <a:pt x="27" y="42"/>
                  <a:pt x="38" y="30"/>
                  <a:pt x="50" y="39"/>
                </a:cubicBezTo>
                <a:cubicBezTo>
                  <a:pt x="43" y="57"/>
                  <a:pt x="25" y="46"/>
                  <a:pt x="25" y="46"/>
                </a:cubicBezTo>
                <a:close/>
              </a:path>
            </a:pathLst>
          </a:custGeom>
          <a:solidFill>
            <a:srgbClr val="FAC6CA"/>
          </a:solidFill>
          <a:ln w="9525">
            <a:noFill/>
            <a:round/>
          </a:ln>
        </p:spPr>
        <p:txBody>
          <a:bodyPr vert="horz" wrap="square" lIns="89364" tIns="44682" rIns="89364" bIns="44682" numCol="1" anchor="t" anchorCtr="0" compatLnSpc="1"/>
          <a:lstStyle/>
          <a:p>
            <a:pPr>
              <a:lnSpc>
                <a:spcPct val="120000"/>
              </a:lnSpc>
            </a:pPr>
            <a:endParaRPr lang="en-US" sz="600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C0A44B8F-72FB-4E19-B0A0-3A08AAD0F714}"/>
              </a:ext>
            </a:extLst>
          </p:cNvPr>
          <p:cNvSpPr txBox="1"/>
          <p:nvPr/>
        </p:nvSpPr>
        <p:spPr>
          <a:xfrm>
            <a:off x="840105" y="223520"/>
            <a:ext cx="26092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b="1" dirty="0">
                <a:solidFill>
                  <a:srgbClr val="403A39"/>
                </a:solidFill>
                <a:latin typeface="微软雅黑" panose="020B0503020204020204" charset="-122"/>
                <a:ea typeface="微软雅黑" panose="020B0503020204020204" charset="-122"/>
              </a:rPr>
              <a:t>单击添加文本</a:t>
            </a:r>
          </a:p>
        </p:txBody>
      </p:sp>
      <p:sp>
        <p:nvSpPr>
          <p:cNvPr id="27" name="Rectangle 53">
            <a:extLst>
              <a:ext uri="{FF2B5EF4-FFF2-40B4-BE49-F238E27FC236}">
                <a16:creationId xmlns:a16="http://schemas.microsoft.com/office/drawing/2014/main" xmlns="" id="{A1819455-CB5A-4D5A-947F-ECA52ED49E87}"/>
              </a:ext>
            </a:extLst>
          </p:cNvPr>
          <p:cNvSpPr/>
          <p:nvPr/>
        </p:nvSpPr>
        <p:spPr>
          <a:xfrm>
            <a:off x="5598528" y="1589012"/>
            <a:ext cx="538125" cy="272180"/>
          </a:xfrm>
          <a:prstGeom prst="rect">
            <a:avLst/>
          </a:prstGeom>
          <a:solidFill>
            <a:srgbClr val="FDDB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zh-CN" altLang="zh-CN" sz="3200">
              <a:solidFill>
                <a:srgbClr val="FFFFFF"/>
              </a:solidFill>
            </a:endParaRPr>
          </a:p>
        </p:txBody>
      </p:sp>
      <p:sp>
        <p:nvSpPr>
          <p:cNvPr id="28" name="Rectangle 54">
            <a:extLst>
              <a:ext uri="{FF2B5EF4-FFF2-40B4-BE49-F238E27FC236}">
                <a16:creationId xmlns:a16="http://schemas.microsoft.com/office/drawing/2014/main" xmlns="" id="{2178EBF7-6997-4FAC-8348-5E49E0B32FB7}"/>
              </a:ext>
            </a:extLst>
          </p:cNvPr>
          <p:cNvSpPr/>
          <p:nvPr/>
        </p:nvSpPr>
        <p:spPr>
          <a:xfrm>
            <a:off x="5598528" y="2801972"/>
            <a:ext cx="538125" cy="269873"/>
          </a:xfrm>
          <a:prstGeom prst="rect">
            <a:avLst/>
          </a:prstGeom>
          <a:solidFill>
            <a:srgbClr val="FAC6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zh-CN" altLang="zh-CN" sz="3200">
              <a:solidFill>
                <a:srgbClr val="FFFFFF"/>
              </a:solidFill>
            </a:endParaRPr>
          </a:p>
        </p:txBody>
      </p:sp>
      <p:sp>
        <p:nvSpPr>
          <p:cNvPr id="29" name="Rectangle 55">
            <a:extLst>
              <a:ext uri="{FF2B5EF4-FFF2-40B4-BE49-F238E27FC236}">
                <a16:creationId xmlns:a16="http://schemas.microsoft.com/office/drawing/2014/main" xmlns="" id="{8579C4B6-6F96-4E27-8796-52565ECC2F83}"/>
              </a:ext>
            </a:extLst>
          </p:cNvPr>
          <p:cNvSpPr/>
          <p:nvPr/>
        </p:nvSpPr>
        <p:spPr>
          <a:xfrm>
            <a:off x="5598528" y="4012526"/>
            <a:ext cx="538125" cy="272180"/>
          </a:xfrm>
          <a:prstGeom prst="rect">
            <a:avLst/>
          </a:prstGeom>
          <a:solidFill>
            <a:srgbClr val="F69C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zh-CN" altLang="zh-CN" sz="3200">
              <a:solidFill>
                <a:srgbClr val="FFFFFF"/>
              </a:solidFill>
            </a:endParaRPr>
          </a:p>
        </p:txBody>
      </p:sp>
      <p:sp>
        <p:nvSpPr>
          <p:cNvPr id="30" name="Rectangle 56">
            <a:extLst>
              <a:ext uri="{FF2B5EF4-FFF2-40B4-BE49-F238E27FC236}">
                <a16:creationId xmlns:a16="http://schemas.microsoft.com/office/drawing/2014/main" xmlns="" id="{55840725-E1DA-4CDB-96E1-DEF2E4E53D1F}"/>
              </a:ext>
            </a:extLst>
          </p:cNvPr>
          <p:cNvSpPr/>
          <p:nvPr/>
        </p:nvSpPr>
        <p:spPr>
          <a:xfrm>
            <a:off x="5598528" y="5241324"/>
            <a:ext cx="538125" cy="272180"/>
          </a:xfrm>
          <a:prstGeom prst="rect">
            <a:avLst/>
          </a:prstGeom>
          <a:solidFill>
            <a:srgbClr val="FAC6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zh-CN" altLang="zh-CN" sz="3200">
              <a:solidFill>
                <a:srgbClr val="FFFFFF"/>
              </a:solidFill>
            </a:endParaRPr>
          </a:p>
        </p:txBody>
      </p:sp>
      <p:sp>
        <p:nvSpPr>
          <p:cNvPr id="57" name="Rectangle 44">
            <a:extLst>
              <a:ext uri="{FF2B5EF4-FFF2-40B4-BE49-F238E27FC236}">
                <a16:creationId xmlns:a16="http://schemas.microsoft.com/office/drawing/2014/main" xmlns="" id="{A8ECC135-EDBC-4964-9740-A6087F48DD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2573" y="1477586"/>
            <a:ext cx="4899195" cy="1087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点此替换文本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8" name="Rectangle 44">
            <a:extLst>
              <a:ext uri="{FF2B5EF4-FFF2-40B4-BE49-F238E27FC236}">
                <a16:creationId xmlns:a16="http://schemas.microsoft.com/office/drawing/2014/main" xmlns="" id="{BE942429-22A9-4C4C-81A2-8390471A57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2700" y="2699832"/>
            <a:ext cx="4899195" cy="1087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点此替换文本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9" name="Rectangle 44">
            <a:extLst>
              <a:ext uri="{FF2B5EF4-FFF2-40B4-BE49-F238E27FC236}">
                <a16:creationId xmlns:a16="http://schemas.microsoft.com/office/drawing/2014/main" xmlns="" id="{AB04C2AE-88EA-49AE-B625-454A8CEC3F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2700" y="3932024"/>
            <a:ext cx="4899195" cy="1087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点此替换文本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0" name="Rectangle 44">
            <a:extLst>
              <a:ext uri="{FF2B5EF4-FFF2-40B4-BE49-F238E27FC236}">
                <a16:creationId xmlns:a16="http://schemas.microsoft.com/office/drawing/2014/main" xmlns="" id="{0EAB9FE2-A599-4324-A84E-22DCCEA91F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2700" y="5172540"/>
            <a:ext cx="4899195" cy="1087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点此替换文本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:blinds dir="vert"/>
      </p:transition>
    </mc:Choice>
    <mc:Fallback xmlns="">
      <p:transition spd="slow" advClick="0" advTm="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ldLvl="0" animBg="1"/>
      <p:bldP spid="35" grpId="0" bldLvl="0" animBg="1"/>
      <p:bldP spid="36" grpId="0" bldLvl="0" animBg="1"/>
      <p:bldP spid="37" grpId="0" bldLvl="0" animBg="1"/>
      <p:bldP spid="38" grpId="0" bldLvl="0" animBg="1"/>
      <p:bldP spid="39" grpId="0" bldLvl="0" animBg="1"/>
      <p:bldP spid="40" grpId="0" bldLvl="0" animBg="1"/>
      <p:bldP spid="41" grpId="0" bldLvl="0" animBg="1"/>
      <p:bldP spid="42" grpId="0" bldLvl="0" animBg="1"/>
      <p:bldP spid="43" grpId="0" bldLvl="0" animBg="1"/>
      <p:bldP spid="44" grpId="0" bldLvl="0" animBg="1"/>
      <p:bldP spid="45" grpId="0" bldLvl="0" animBg="1"/>
      <p:bldP spid="22" grpId="0"/>
      <p:bldP spid="57" grpId="0"/>
      <p:bldP spid="58" grpId="0"/>
      <p:bldP spid="59" grpId="0"/>
      <p:bldP spid="6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边框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6365" y="-1480185"/>
            <a:ext cx="9399905" cy="8013700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4128135" y="2410460"/>
            <a:ext cx="1105535" cy="694055"/>
            <a:chOff x="6501" y="3796"/>
            <a:chExt cx="1741" cy="1093"/>
          </a:xfrm>
        </p:grpSpPr>
        <p:sp>
          <p:nvSpPr>
            <p:cNvPr id="295" name="云"/>
            <p:cNvSpPr/>
            <p:nvPr/>
          </p:nvSpPr>
          <p:spPr>
            <a:xfrm>
              <a:off x="6501" y="3796"/>
              <a:ext cx="1741" cy="1093"/>
            </a:xfrm>
            <a:custGeom>
              <a:avLst/>
              <a:gdLst/>
              <a:ahLst/>
              <a:cxnLst/>
              <a:rect l="l" t="t" r="r" b="b"/>
              <a:pathLst>
                <a:path w="2263730" h="1265688">
                  <a:moveTo>
                    <a:pt x="905551" y="0"/>
                  </a:moveTo>
                  <a:cubicBezTo>
                    <a:pt x="964955" y="0"/>
                    <a:pt x="1021809" y="12275"/>
                    <a:pt x="1073606" y="36122"/>
                  </a:cubicBezTo>
                  <a:cubicBezTo>
                    <a:pt x="867772" y="107015"/>
                    <a:pt x="717264" y="277397"/>
                    <a:pt x="695253" y="481416"/>
                  </a:cubicBezTo>
                  <a:cubicBezTo>
                    <a:pt x="659529" y="464587"/>
                    <a:pt x="621677" y="456871"/>
                    <a:pt x="584749" y="459054"/>
                  </a:cubicBezTo>
                  <a:cubicBezTo>
                    <a:pt x="568316" y="460025"/>
                    <a:pt x="552067" y="462956"/>
                    <a:pt x="536229" y="467989"/>
                  </a:cubicBezTo>
                  <a:cubicBezTo>
                    <a:pt x="461080" y="491867"/>
                    <a:pt x="412084" y="557684"/>
                    <a:pt x="398547" y="640069"/>
                  </a:cubicBezTo>
                  <a:cubicBezTo>
                    <a:pt x="252469" y="690186"/>
                    <a:pt x="150529" y="805213"/>
                    <a:pt x="150529" y="939037"/>
                  </a:cubicBezTo>
                  <a:cubicBezTo>
                    <a:pt x="150529" y="1060859"/>
                    <a:pt x="235005" y="1167106"/>
                    <a:pt x="360867" y="1221858"/>
                  </a:cubicBezTo>
                  <a:cubicBezTo>
                    <a:pt x="258008" y="1163330"/>
                    <a:pt x="191624" y="1067577"/>
                    <a:pt x="191624" y="959585"/>
                  </a:cubicBezTo>
                  <a:cubicBezTo>
                    <a:pt x="191624" y="825761"/>
                    <a:pt x="293564" y="710734"/>
                    <a:pt x="439642" y="660617"/>
                  </a:cubicBezTo>
                  <a:cubicBezTo>
                    <a:pt x="453179" y="578232"/>
                    <a:pt x="502175" y="512415"/>
                    <a:pt x="577324" y="488537"/>
                  </a:cubicBezTo>
                  <a:cubicBezTo>
                    <a:pt x="593162" y="483504"/>
                    <a:pt x="609411" y="480573"/>
                    <a:pt x="625844" y="479602"/>
                  </a:cubicBezTo>
                  <a:cubicBezTo>
                    <a:pt x="662772" y="477419"/>
                    <a:pt x="700624" y="485135"/>
                    <a:pt x="736348" y="501964"/>
                  </a:cubicBezTo>
                  <a:cubicBezTo>
                    <a:pt x="765500" y="231754"/>
                    <a:pt x="1020053" y="20548"/>
                    <a:pt x="1329741" y="20548"/>
                  </a:cubicBezTo>
                  <a:cubicBezTo>
                    <a:pt x="1659087" y="20548"/>
                    <a:pt x="1926075" y="259418"/>
                    <a:pt x="1926075" y="554079"/>
                  </a:cubicBezTo>
                  <a:cubicBezTo>
                    <a:pt x="1926075" y="582788"/>
                    <a:pt x="1923540" y="610967"/>
                    <a:pt x="1917927" y="638343"/>
                  </a:cubicBezTo>
                  <a:cubicBezTo>
                    <a:pt x="2114194" y="662993"/>
                    <a:pt x="2263730" y="797503"/>
                    <a:pt x="2263730" y="959585"/>
                  </a:cubicBezTo>
                  <a:cubicBezTo>
                    <a:pt x="2263730" y="1100449"/>
                    <a:pt x="2150783" y="1220487"/>
                    <a:pt x="1992071" y="1265207"/>
                  </a:cubicBezTo>
                  <a:lnTo>
                    <a:pt x="1990321" y="1265688"/>
                  </a:lnTo>
                  <a:lnTo>
                    <a:pt x="465245" y="1265688"/>
                  </a:lnTo>
                  <a:lnTo>
                    <a:pt x="370547" y="1265688"/>
                  </a:lnTo>
                  <a:lnTo>
                    <a:pt x="351179" y="1263493"/>
                  </a:lnTo>
                  <a:cubicBezTo>
                    <a:pt x="343976" y="1265446"/>
                    <a:pt x="336631" y="1265688"/>
                    <a:pt x="329229" y="1265688"/>
                  </a:cubicBezTo>
                  <a:cubicBezTo>
                    <a:pt x="147401" y="1265688"/>
                    <a:pt x="0" y="1119441"/>
                    <a:pt x="0" y="939037"/>
                  </a:cubicBezTo>
                  <a:cubicBezTo>
                    <a:pt x="0" y="805213"/>
                    <a:pt x="81109" y="690186"/>
                    <a:pt x="197338" y="640069"/>
                  </a:cubicBezTo>
                  <a:cubicBezTo>
                    <a:pt x="208108" y="557684"/>
                    <a:pt x="247093" y="491867"/>
                    <a:pt x="306885" y="467989"/>
                  </a:cubicBezTo>
                  <a:cubicBezTo>
                    <a:pt x="319486" y="462956"/>
                    <a:pt x="332415" y="460025"/>
                    <a:pt x="345490" y="459054"/>
                  </a:cubicBezTo>
                  <a:cubicBezTo>
                    <a:pt x="374873" y="456871"/>
                    <a:pt x="404990" y="464587"/>
                    <a:pt x="433414" y="481416"/>
                  </a:cubicBezTo>
                  <a:cubicBezTo>
                    <a:pt x="456609" y="211206"/>
                    <a:pt x="659145" y="0"/>
                    <a:pt x="905551" y="0"/>
                  </a:cubicBezTo>
                  <a:close/>
                </a:path>
              </a:pathLst>
            </a:custGeom>
            <a:solidFill>
              <a:srgbClr val="FAC6CA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902" y="3967"/>
              <a:ext cx="1108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403A39"/>
                  </a:solidFill>
                  <a:latin typeface="立夏手写体" panose="02010604000101010101" pitchFamily="2" charset="-122"/>
                  <a:ea typeface="立夏手写体" panose="02010604000101010101" pitchFamily="2" charset="-122"/>
                </a:rPr>
                <a:t>第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539105" y="2410460"/>
            <a:ext cx="1105535" cy="694055"/>
            <a:chOff x="8723" y="3796"/>
            <a:chExt cx="1741" cy="1093"/>
          </a:xfrm>
        </p:grpSpPr>
        <p:sp>
          <p:nvSpPr>
            <p:cNvPr id="3" name="云"/>
            <p:cNvSpPr/>
            <p:nvPr/>
          </p:nvSpPr>
          <p:spPr>
            <a:xfrm>
              <a:off x="8723" y="3796"/>
              <a:ext cx="1741" cy="1093"/>
            </a:xfrm>
            <a:custGeom>
              <a:avLst/>
              <a:gdLst/>
              <a:ahLst/>
              <a:cxnLst/>
              <a:rect l="l" t="t" r="r" b="b"/>
              <a:pathLst>
                <a:path w="2263730" h="1265688">
                  <a:moveTo>
                    <a:pt x="905551" y="0"/>
                  </a:moveTo>
                  <a:cubicBezTo>
                    <a:pt x="964955" y="0"/>
                    <a:pt x="1021809" y="12275"/>
                    <a:pt x="1073606" y="36122"/>
                  </a:cubicBezTo>
                  <a:cubicBezTo>
                    <a:pt x="867772" y="107015"/>
                    <a:pt x="717264" y="277397"/>
                    <a:pt x="695253" y="481416"/>
                  </a:cubicBezTo>
                  <a:cubicBezTo>
                    <a:pt x="659529" y="464587"/>
                    <a:pt x="621677" y="456871"/>
                    <a:pt x="584749" y="459054"/>
                  </a:cubicBezTo>
                  <a:cubicBezTo>
                    <a:pt x="568316" y="460025"/>
                    <a:pt x="552067" y="462956"/>
                    <a:pt x="536229" y="467989"/>
                  </a:cubicBezTo>
                  <a:cubicBezTo>
                    <a:pt x="461080" y="491867"/>
                    <a:pt x="412084" y="557684"/>
                    <a:pt x="398547" y="640069"/>
                  </a:cubicBezTo>
                  <a:cubicBezTo>
                    <a:pt x="252469" y="690186"/>
                    <a:pt x="150529" y="805213"/>
                    <a:pt x="150529" y="939037"/>
                  </a:cubicBezTo>
                  <a:cubicBezTo>
                    <a:pt x="150529" y="1060859"/>
                    <a:pt x="235005" y="1167106"/>
                    <a:pt x="360867" y="1221858"/>
                  </a:cubicBezTo>
                  <a:cubicBezTo>
                    <a:pt x="258008" y="1163330"/>
                    <a:pt x="191624" y="1067577"/>
                    <a:pt x="191624" y="959585"/>
                  </a:cubicBezTo>
                  <a:cubicBezTo>
                    <a:pt x="191624" y="825761"/>
                    <a:pt x="293564" y="710734"/>
                    <a:pt x="439642" y="660617"/>
                  </a:cubicBezTo>
                  <a:cubicBezTo>
                    <a:pt x="453179" y="578232"/>
                    <a:pt x="502175" y="512415"/>
                    <a:pt x="577324" y="488537"/>
                  </a:cubicBezTo>
                  <a:cubicBezTo>
                    <a:pt x="593162" y="483504"/>
                    <a:pt x="609411" y="480573"/>
                    <a:pt x="625844" y="479602"/>
                  </a:cubicBezTo>
                  <a:cubicBezTo>
                    <a:pt x="662772" y="477419"/>
                    <a:pt x="700624" y="485135"/>
                    <a:pt x="736348" y="501964"/>
                  </a:cubicBezTo>
                  <a:cubicBezTo>
                    <a:pt x="765500" y="231754"/>
                    <a:pt x="1020053" y="20548"/>
                    <a:pt x="1329741" y="20548"/>
                  </a:cubicBezTo>
                  <a:cubicBezTo>
                    <a:pt x="1659087" y="20548"/>
                    <a:pt x="1926075" y="259418"/>
                    <a:pt x="1926075" y="554079"/>
                  </a:cubicBezTo>
                  <a:cubicBezTo>
                    <a:pt x="1926075" y="582788"/>
                    <a:pt x="1923540" y="610967"/>
                    <a:pt x="1917927" y="638343"/>
                  </a:cubicBezTo>
                  <a:cubicBezTo>
                    <a:pt x="2114194" y="662993"/>
                    <a:pt x="2263730" y="797503"/>
                    <a:pt x="2263730" y="959585"/>
                  </a:cubicBezTo>
                  <a:cubicBezTo>
                    <a:pt x="2263730" y="1100449"/>
                    <a:pt x="2150783" y="1220487"/>
                    <a:pt x="1992071" y="1265207"/>
                  </a:cubicBezTo>
                  <a:lnTo>
                    <a:pt x="1990321" y="1265688"/>
                  </a:lnTo>
                  <a:lnTo>
                    <a:pt x="465245" y="1265688"/>
                  </a:lnTo>
                  <a:lnTo>
                    <a:pt x="370547" y="1265688"/>
                  </a:lnTo>
                  <a:lnTo>
                    <a:pt x="351179" y="1263493"/>
                  </a:lnTo>
                  <a:cubicBezTo>
                    <a:pt x="343976" y="1265446"/>
                    <a:pt x="336631" y="1265688"/>
                    <a:pt x="329229" y="1265688"/>
                  </a:cubicBezTo>
                  <a:cubicBezTo>
                    <a:pt x="147401" y="1265688"/>
                    <a:pt x="0" y="1119441"/>
                    <a:pt x="0" y="939037"/>
                  </a:cubicBezTo>
                  <a:cubicBezTo>
                    <a:pt x="0" y="805213"/>
                    <a:pt x="81109" y="690186"/>
                    <a:pt x="197338" y="640069"/>
                  </a:cubicBezTo>
                  <a:cubicBezTo>
                    <a:pt x="208108" y="557684"/>
                    <a:pt x="247093" y="491867"/>
                    <a:pt x="306885" y="467989"/>
                  </a:cubicBezTo>
                  <a:cubicBezTo>
                    <a:pt x="319486" y="462956"/>
                    <a:pt x="332415" y="460025"/>
                    <a:pt x="345490" y="459054"/>
                  </a:cubicBezTo>
                  <a:cubicBezTo>
                    <a:pt x="374873" y="456871"/>
                    <a:pt x="404990" y="464587"/>
                    <a:pt x="433414" y="481416"/>
                  </a:cubicBezTo>
                  <a:cubicBezTo>
                    <a:pt x="456609" y="211206"/>
                    <a:pt x="659145" y="0"/>
                    <a:pt x="905551" y="0"/>
                  </a:cubicBezTo>
                  <a:close/>
                </a:path>
              </a:pathLst>
            </a:custGeom>
            <a:solidFill>
              <a:srgbClr val="FAC6CA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9146" y="3970"/>
              <a:ext cx="1108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403A39"/>
                  </a:solidFill>
                  <a:latin typeface="立夏手写体" panose="02010604000101010101" pitchFamily="2" charset="-122"/>
                  <a:ea typeface="立夏手写体" panose="02010604000101010101" pitchFamily="2" charset="-122"/>
                </a:rPr>
                <a:t>三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949440" y="2410460"/>
            <a:ext cx="1105535" cy="694055"/>
            <a:chOff x="10944" y="3796"/>
            <a:chExt cx="1741" cy="1093"/>
          </a:xfrm>
        </p:grpSpPr>
        <p:sp>
          <p:nvSpPr>
            <p:cNvPr id="4" name="云"/>
            <p:cNvSpPr/>
            <p:nvPr/>
          </p:nvSpPr>
          <p:spPr>
            <a:xfrm>
              <a:off x="10944" y="3796"/>
              <a:ext cx="1741" cy="1093"/>
            </a:xfrm>
            <a:custGeom>
              <a:avLst/>
              <a:gdLst/>
              <a:ahLst/>
              <a:cxnLst/>
              <a:rect l="l" t="t" r="r" b="b"/>
              <a:pathLst>
                <a:path w="2263730" h="1265688">
                  <a:moveTo>
                    <a:pt x="905551" y="0"/>
                  </a:moveTo>
                  <a:cubicBezTo>
                    <a:pt x="964955" y="0"/>
                    <a:pt x="1021809" y="12275"/>
                    <a:pt x="1073606" y="36122"/>
                  </a:cubicBezTo>
                  <a:cubicBezTo>
                    <a:pt x="867772" y="107015"/>
                    <a:pt x="717264" y="277397"/>
                    <a:pt x="695253" y="481416"/>
                  </a:cubicBezTo>
                  <a:cubicBezTo>
                    <a:pt x="659529" y="464587"/>
                    <a:pt x="621677" y="456871"/>
                    <a:pt x="584749" y="459054"/>
                  </a:cubicBezTo>
                  <a:cubicBezTo>
                    <a:pt x="568316" y="460025"/>
                    <a:pt x="552067" y="462956"/>
                    <a:pt x="536229" y="467989"/>
                  </a:cubicBezTo>
                  <a:cubicBezTo>
                    <a:pt x="461080" y="491867"/>
                    <a:pt x="412084" y="557684"/>
                    <a:pt x="398547" y="640069"/>
                  </a:cubicBezTo>
                  <a:cubicBezTo>
                    <a:pt x="252469" y="690186"/>
                    <a:pt x="150529" y="805213"/>
                    <a:pt x="150529" y="939037"/>
                  </a:cubicBezTo>
                  <a:cubicBezTo>
                    <a:pt x="150529" y="1060859"/>
                    <a:pt x="235005" y="1167106"/>
                    <a:pt x="360867" y="1221858"/>
                  </a:cubicBezTo>
                  <a:cubicBezTo>
                    <a:pt x="258008" y="1163330"/>
                    <a:pt x="191624" y="1067577"/>
                    <a:pt x="191624" y="959585"/>
                  </a:cubicBezTo>
                  <a:cubicBezTo>
                    <a:pt x="191624" y="825761"/>
                    <a:pt x="293564" y="710734"/>
                    <a:pt x="439642" y="660617"/>
                  </a:cubicBezTo>
                  <a:cubicBezTo>
                    <a:pt x="453179" y="578232"/>
                    <a:pt x="502175" y="512415"/>
                    <a:pt x="577324" y="488537"/>
                  </a:cubicBezTo>
                  <a:cubicBezTo>
                    <a:pt x="593162" y="483504"/>
                    <a:pt x="609411" y="480573"/>
                    <a:pt x="625844" y="479602"/>
                  </a:cubicBezTo>
                  <a:cubicBezTo>
                    <a:pt x="662772" y="477419"/>
                    <a:pt x="700624" y="485135"/>
                    <a:pt x="736348" y="501964"/>
                  </a:cubicBezTo>
                  <a:cubicBezTo>
                    <a:pt x="765500" y="231754"/>
                    <a:pt x="1020053" y="20548"/>
                    <a:pt x="1329741" y="20548"/>
                  </a:cubicBezTo>
                  <a:cubicBezTo>
                    <a:pt x="1659087" y="20548"/>
                    <a:pt x="1926075" y="259418"/>
                    <a:pt x="1926075" y="554079"/>
                  </a:cubicBezTo>
                  <a:cubicBezTo>
                    <a:pt x="1926075" y="582788"/>
                    <a:pt x="1923540" y="610967"/>
                    <a:pt x="1917927" y="638343"/>
                  </a:cubicBezTo>
                  <a:cubicBezTo>
                    <a:pt x="2114194" y="662993"/>
                    <a:pt x="2263730" y="797503"/>
                    <a:pt x="2263730" y="959585"/>
                  </a:cubicBezTo>
                  <a:cubicBezTo>
                    <a:pt x="2263730" y="1100449"/>
                    <a:pt x="2150783" y="1220487"/>
                    <a:pt x="1992071" y="1265207"/>
                  </a:cubicBezTo>
                  <a:lnTo>
                    <a:pt x="1990321" y="1265688"/>
                  </a:lnTo>
                  <a:lnTo>
                    <a:pt x="465245" y="1265688"/>
                  </a:lnTo>
                  <a:lnTo>
                    <a:pt x="370547" y="1265688"/>
                  </a:lnTo>
                  <a:lnTo>
                    <a:pt x="351179" y="1263493"/>
                  </a:lnTo>
                  <a:cubicBezTo>
                    <a:pt x="343976" y="1265446"/>
                    <a:pt x="336631" y="1265688"/>
                    <a:pt x="329229" y="1265688"/>
                  </a:cubicBezTo>
                  <a:cubicBezTo>
                    <a:pt x="147401" y="1265688"/>
                    <a:pt x="0" y="1119441"/>
                    <a:pt x="0" y="939037"/>
                  </a:cubicBezTo>
                  <a:cubicBezTo>
                    <a:pt x="0" y="805213"/>
                    <a:pt x="81109" y="690186"/>
                    <a:pt x="197338" y="640069"/>
                  </a:cubicBezTo>
                  <a:cubicBezTo>
                    <a:pt x="208108" y="557684"/>
                    <a:pt x="247093" y="491867"/>
                    <a:pt x="306885" y="467989"/>
                  </a:cubicBezTo>
                  <a:cubicBezTo>
                    <a:pt x="319486" y="462956"/>
                    <a:pt x="332415" y="460025"/>
                    <a:pt x="345490" y="459054"/>
                  </a:cubicBezTo>
                  <a:cubicBezTo>
                    <a:pt x="374873" y="456871"/>
                    <a:pt x="404990" y="464587"/>
                    <a:pt x="433414" y="481416"/>
                  </a:cubicBezTo>
                  <a:cubicBezTo>
                    <a:pt x="456609" y="211206"/>
                    <a:pt x="659145" y="0"/>
                    <a:pt x="905551" y="0"/>
                  </a:cubicBezTo>
                  <a:close/>
                </a:path>
              </a:pathLst>
            </a:custGeom>
            <a:solidFill>
              <a:srgbClr val="FAC6CA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1383" y="3967"/>
              <a:ext cx="1108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403A39"/>
                  </a:solidFill>
                  <a:latin typeface="立夏手写体" panose="02010604000101010101" pitchFamily="2" charset="-122"/>
                  <a:ea typeface="立夏手写体" panose="02010604000101010101" pitchFamily="2" charset="-122"/>
                </a:rPr>
                <a:t>章</a:t>
              </a: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4514215" y="3516630"/>
            <a:ext cx="31654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403A39"/>
                </a:solidFill>
                <a:latin typeface="立夏手写体" panose="02010604000101010101" pitchFamily="2" charset="-122"/>
                <a:ea typeface="立夏手写体" panose="02010604000101010101" pitchFamily="2" charset="-122"/>
              </a:rPr>
              <a:t>单击输入文本</a:t>
            </a:r>
          </a:p>
        </p:txBody>
      </p:sp>
      <p:sp>
        <p:nvSpPr>
          <p:cNvPr id="15" name="AutoShape 26">
            <a:extLst>
              <a:ext uri="{FF2B5EF4-FFF2-40B4-BE49-F238E27FC236}">
                <a16:creationId xmlns:a16="http://schemas.microsoft.com/office/drawing/2014/main" xmlns="" id="{074C1DFC-A89A-4E76-93AE-333F86E3A241}"/>
              </a:ext>
            </a:extLst>
          </p:cNvPr>
          <p:cNvSpPr/>
          <p:nvPr/>
        </p:nvSpPr>
        <p:spPr bwMode="auto">
          <a:xfrm>
            <a:off x="2348181" y="4307599"/>
            <a:ext cx="7622637" cy="2862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defTabSz="914400" eaLnBrk="1">
              <a:lnSpc>
                <a:spcPct val="150000"/>
              </a:lnSpc>
            </a:pPr>
            <a:r>
              <a:rPr lang="en-US" altLang="zh-CN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you</a:t>
            </a:r>
            <a:endParaRPr lang="zh-CN" altLang="en-US" sz="1400" b="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0DE9D89E-B7B3-4E4E-93F6-20F46112584D}"/>
              </a:ext>
            </a:extLst>
          </p:cNvPr>
          <p:cNvSpPr/>
          <p:nvPr/>
        </p:nvSpPr>
        <p:spPr>
          <a:xfrm rot="16200000">
            <a:off x="-1313793" y="4863230"/>
            <a:ext cx="337624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800" spc="1000" dirty="0">
                <a:latin typeface="思源黑体 CN ExtraLight" panose="020B0200000000000000" pitchFamily="34" charset="-122"/>
                <a:ea typeface="思源黑体 CN ExtraLight" panose="020B0200000000000000" pitchFamily="34" charset="-122"/>
              </a:rPr>
              <a:t>HOPE YOU ENJOY IT</a:t>
            </a:r>
            <a:endParaRPr lang="zh-CN" altLang="en-US" sz="800" spc="1000" dirty="0">
              <a:latin typeface="思源黑体 CN ExtraLight" panose="020B0200000000000000" pitchFamily="34" charset="-122"/>
              <a:ea typeface="思源黑体 CN ExtraLight" panose="020B0200000000000000" pitchFamily="34" charset="-122"/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xmlns="" id="{4879CB3C-2221-4006-A882-27C9421178AE}"/>
              </a:ext>
            </a:extLst>
          </p:cNvPr>
          <p:cNvSpPr/>
          <p:nvPr/>
        </p:nvSpPr>
        <p:spPr>
          <a:xfrm>
            <a:off x="334963" y="2324232"/>
            <a:ext cx="45719" cy="45719"/>
          </a:xfrm>
          <a:prstGeom prst="ellipse">
            <a:avLst/>
          </a:prstGeom>
          <a:noFill/>
          <a:ln w="3175">
            <a:solidFill>
              <a:schemeClr val="tx1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xmlns="" id="{1A39D1F6-0D39-4CFC-B0DE-AC00EFBCE73A}"/>
              </a:ext>
            </a:extLst>
          </p:cNvPr>
          <p:cNvSpPr/>
          <p:nvPr/>
        </p:nvSpPr>
        <p:spPr>
          <a:xfrm>
            <a:off x="334963" y="1957114"/>
            <a:ext cx="45719" cy="45719"/>
          </a:xfrm>
          <a:prstGeom prst="ellipse">
            <a:avLst/>
          </a:prstGeom>
          <a:noFill/>
          <a:ln w="3175">
            <a:solidFill>
              <a:schemeClr val="tx1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xmlns="" id="{0A80881C-D312-40CA-B704-FBF1C60741E5}"/>
              </a:ext>
            </a:extLst>
          </p:cNvPr>
          <p:cNvSpPr/>
          <p:nvPr/>
        </p:nvSpPr>
        <p:spPr>
          <a:xfrm>
            <a:off x="334963" y="1584002"/>
            <a:ext cx="45719" cy="45719"/>
          </a:xfrm>
          <a:prstGeom prst="ellipse">
            <a:avLst/>
          </a:prstGeom>
          <a:noFill/>
          <a:ln w="3175">
            <a:solidFill>
              <a:schemeClr val="tx1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xmlns="" id="{4700E72B-1C9B-4267-890D-FBB1B7279A1A}"/>
              </a:ext>
            </a:extLst>
          </p:cNvPr>
          <p:cNvCxnSpPr/>
          <p:nvPr/>
        </p:nvCxnSpPr>
        <p:spPr>
          <a:xfrm>
            <a:off x="11787922" y="3012282"/>
            <a:ext cx="0" cy="833437"/>
          </a:xfrm>
          <a:prstGeom prst="line">
            <a:avLst/>
          </a:prstGeom>
          <a:ln>
            <a:solidFill>
              <a:schemeClr val="tx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图片 21" descr="波浪">
            <a:extLst>
              <a:ext uri="{FF2B5EF4-FFF2-40B4-BE49-F238E27FC236}">
                <a16:creationId xmlns:a16="http://schemas.microsoft.com/office/drawing/2014/main" xmlns="" id="{5B9F53C3-6052-4501-8784-C33E95554C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26545" y="1490993"/>
            <a:ext cx="944880" cy="1644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:blinds dir="vert"/>
      </p:transition>
    </mc:Choice>
    <mc:Fallback xmlns="">
      <p:transition spd="slow" advClick="0" advTm="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50"/>
                            </p:stCondLst>
                            <p:childTnLst>
                              <p:par>
                                <p:cTn id="3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 animBg="1"/>
      <p:bldP spid="15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糖果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110" y="223520"/>
            <a:ext cx="488315" cy="421640"/>
          </a:xfrm>
          <a:prstGeom prst="rect">
            <a:avLst/>
          </a:prstGeom>
        </p:spPr>
      </p:pic>
      <p:cxnSp>
        <p:nvCxnSpPr>
          <p:cNvPr id="23" name="直接连接符 22"/>
          <p:cNvCxnSpPr/>
          <p:nvPr/>
        </p:nvCxnSpPr>
        <p:spPr>
          <a:xfrm>
            <a:off x="2261235" y="3689350"/>
            <a:ext cx="7669530" cy="0"/>
          </a:xfrm>
          <a:prstGeom prst="line">
            <a:avLst/>
          </a:prstGeom>
          <a:ln w="28575">
            <a:solidFill>
              <a:srgbClr val="FAC6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椭圆 3"/>
          <p:cNvSpPr/>
          <p:nvPr/>
        </p:nvSpPr>
        <p:spPr>
          <a:xfrm>
            <a:off x="2074545" y="3488690"/>
            <a:ext cx="373380" cy="373380"/>
          </a:xfrm>
          <a:prstGeom prst="ellipse">
            <a:avLst/>
          </a:prstGeom>
          <a:solidFill>
            <a:srgbClr val="FAC6CA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3992245" y="3488690"/>
            <a:ext cx="373380" cy="373380"/>
          </a:xfrm>
          <a:prstGeom prst="ellipse">
            <a:avLst/>
          </a:prstGeom>
          <a:solidFill>
            <a:srgbClr val="FAC6CA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5909310" y="3488690"/>
            <a:ext cx="373380" cy="373380"/>
          </a:xfrm>
          <a:prstGeom prst="ellipse">
            <a:avLst/>
          </a:prstGeom>
          <a:solidFill>
            <a:srgbClr val="FAC6CA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7827010" y="3488690"/>
            <a:ext cx="373380" cy="373380"/>
          </a:xfrm>
          <a:prstGeom prst="ellipse">
            <a:avLst/>
          </a:prstGeom>
          <a:solidFill>
            <a:srgbClr val="FAC6CA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9744075" y="3488690"/>
            <a:ext cx="373380" cy="373380"/>
          </a:xfrm>
          <a:prstGeom prst="ellipse">
            <a:avLst/>
          </a:prstGeom>
          <a:solidFill>
            <a:srgbClr val="FAC6CA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" name="Text Placeholder 2"/>
          <p:cNvSpPr txBox="1"/>
          <p:nvPr/>
        </p:nvSpPr>
        <p:spPr>
          <a:xfrm>
            <a:off x="3058795" y="2008822"/>
            <a:ext cx="2028190" cy="263525"/>
          </a:xfrm>
          <a:prstGeom prst="rect">
            <a:avLst/>
          </a:prstGeom>
          <a:noFill/>
        </p:spPr>
        <p:txBody>
          <a:bodyPr vert="horz" lIns="112542" tIns="56271" rIns="112542" bIns="56271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charset="-122"/>
            </a:endParaRPr>
          </a:p>
        </p:txBody>
      </p:sp>
      <p:sp>
        <p:nvSpPr>
          <p:cNvPr id="48" name="Text Placeholder 2"/>
          <p:cNvSpPr txBox="1"/>
          <p:nvPr/>
        </p:nvSpPr>
        <p:spPr>
          <a:xfrm>
            <a:off x="7021195" y="1994535"/>
            <a:ext cx="2028190" cy="263525"/>
          </a:xfrm>
          <a:prstGeom prst="rect">
            <a:avLst/>
          </a:prstGeom>
          <a:noFill/>
        </p:spPr>
        <p:txBody>
          <a:bodyPr vert="horz" lIns="112542" tIns="56271" rIns="112542" bIns="56271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b="1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charset="-122"/>
            </a:endParaRPr>
          </a:p>
        </p:txBody>
      </p:sp>
      <p:sp>
        <p:nvSpPr>
          <p:cNvPr id="52" name="Text Placeholder 2"/>
          <p:cNvSpPr txBox="1"/>
          <p:nvPr/>
        </p:nvSpPr>
        <p:spPr>
          <a:xfrm>
            <a:off x="5102225" y="4042410"/>
            <a:ext cx="2028190" cy="263525"/>
          </a:xfrm>
          <a:prstGeom prst="rect">
            <a:avLst/>
          </a:prstGeom>
          <a:noFill/>
        </p:spPr>
        <p:txBody>
          <a:bodyPr vert="horz" lIns="112542" tIns="56271" rIns="112542" bIns="56271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zh-CN" altLang="en-US" sz="1600" b="1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  <a:endParaRPr lang="en-US" altLang="zh-CN" sz="16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674495" y="1727835"/>
            <a:ext cx="1173480" cy="1733550"/>
            <a:chOff x="2637" y="2721"/>
            <a:chExt cx="1848" cy="2730"/>
          </a:xfrm>
        </p:grpSpPr>
        <p:sp>
          <p:nvSpPr>
            <p:cNvPr id="27" name="Freeform 5"/>
            <p:cNvSpPr/>
            <p:nvPr/>
          </p:nvSpPr>
          <p:spPr bwMode="auto">
            <a:xfrm>
              <a:off x="2637" y="2721"/>
              <a:ext cx="1849" cy="2730"/>
            </a:xfrm>
            <a:custGeom>
              <a:avLst/>
              <a:gdLst>
                <a:gd name="T0" fmla="*/ 502 w 502"/>
                <a:gd name="T1" fmla="*/ 251 h 743"/>
                <a:gd name="T2" fmla="*/ 251 w 502"/>
                <a:gd name="T3" fmla="*/ 0 h 743"/>
                <a:gd name="T4" fmla="*/ 0 w 502"/>
                <a:gd name="T5" fmla="*/ 251 h 743"/>
                <a:gd name="T6" fmla="*/ 70 w 502"/>
                <a:gd name="T7" fmla="*/ 425 h 743"/>
                <a:gd name="T8" fmla="*/ 70 w 502"/>
                <a:gd name="T9" fmla="*/ 429 h 743"/>
                <a:gd name="T10" fmla="*/ 245 w 502"/>
                <a:gd name="T11" fmla="*/ 743 h 743"/>
                <a:gd name="T12" fmla="*/ 248 w 502"/>
                <a:gd name="T13" fmla="*/ 743 h 743"/>
                <a:gd name="T14" fmla="*/ 254 w 502"/>
                <a:gd name="T15" fmla="*/ 743 h 743"/>
                <a:gd name="T16" fmla="*/ 259 w 502"/>
                <a:gd name="T17" fmla="*/ 743 h 743"/>
                <a:gd name="T18" fmla="*/ 433 w 502"/>
                <a:gd name="T19" fmla="*/ 429 h 743"/>
                <a:gd name="T20" fmla="*/ 432 w 502"/>
                <a:gd name="T21" fmla="*/ 427 h 743"/>
                <a:gd name="T22" fmla="*/ 502 w 502"/>
                <a:gd name="T23" fmla="*/ 251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2" h="743">
                  <a:moveTo>
                    <a:pt x="502" y="251"/>
                  </a:moveTo>
                  <a:cubicBezTo>
                    <a:pt x="502" y="112"/>
                    <a:pt x="390" y="0"/>
                    <a:pt x="251" y="0"/>
                  </a:cubicBezTo>
                  <a:cubicBezTo>
                    <a:pt x="112" y="0"/>
                    <a:pt x="0" y="112"/>
                    <a:pt x="0" y="251"/>
                  </a:cubicBezTo>
                  <a:cubicBezTo>
                    <a:pt x="0" y="319"/>
                    <a:pt x="27" y="380"/>
                    <a:pt x="70" y="425"/>
                  </a:cubicBezTo>
                  <a:cubicBezTo>
                    <a:pt x="70" y="429"/>
                    <a:pt x="70" y="429"/>
                    <a:pt x="70" y="429"/>
                  </a:cubicBezTo>
                  <a:cubicBezTo>
                    <a:pt x="70" y="429"/>
                    <a:pt x="217" y="572"/>
                    <a:pt x="245" y="743"/>
                  </a:cubicBezTo>
                  <a:cubicBezTo>
                    <a:pt x="248" y="743"/>
                    <a:pt x="248" y="743"/>
                    <a:pt x="248" y="743"/>
                  </a:cubicBezTo>
                  <a:cubicBezTo>
                    <a:pt x="254" y="743"/>
                    <a:pt x="254" y="743"/>
                    <a:pt x="254" y="743"/>
                  </a:cubicBezTo>
                  <a:cubicBezTo>
                    <a:pt x="259" y="743"/>
                    <a:pt x="259" y="743"/>
                    <a:pt x="259" y="743"/>
                  </a:cubicBezTo>
                  <a:cubicBezTo>
                    <a:pt x="287" y="572"/>
                    <a:pt x="433" y="429"/>
                    <a:pt x="433" y="429"/>
                  </a:cubicBezTo>
                  <a:cubicBezTo>
                    <a:pt x="432" y="427"/>
                    <a:pt x="432" y="427"/>
                    <a:pt x="432" y="427"/>
                  </a:cubicBezTo>
                  <a:cubicBezTo>
                    <a:pt x="475" y="382"/>
                    <a:pt x="502" y="319"/>
                    <a:pt x="502" y="251"/>
                  </a:cubicBezTo>
                  <a:close/>
                </a:path>
              </a:pathLst>
            </a:custGeom>
            <a:solidFill>
              <a:srgbClr val="FAC6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" name="Oval 6"/>
            <p:cNvSpPr>
              <a:spLocks noChangeArrowheads="1"/>
            </p:cNvSpPr>
            <p:nvPr/>
          </p:nvSpPr>
          <p:spPr bwMode="auto">
            <a:xfrm rot="10800000">
              <a:off x="2786" y="2881"/>
              <a:ext cx="1549" cy="1546"/>
            </a:xfrm>
            <a:prstGeom prst="ellipse">
              <a:avLst/>
            </a:prstGeom>
            <a:solidFill>
              <a:srgbClr val="FEEB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7" name="Text Placeholder 2"/>
            <p:cNvSpPr txBox="1"/>
            <p:nvPr/>
          </p:nvSpPr>
          <p:spPr>
            <a:xfrm>
              <a:off x="2922" y="3141"/>
              <a:ext cx="1276" cy="1026"/>
            </a:xfrm>
            <a:prstGeom prst="rect">
              <a:avLst/>
            </a:prstGeom>
            <a:noFill/>
          </p:spPr>
          <p:txBody>
            <a:bodyPr vert="horz" lIns="112542" tIns="56271" rIns="112542" bIns="56271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zh-CN" altLang="en-US" sz="2000" b="1" dirty="0">
                  <a:solidFill>
                    <a:schemeClr val="bg1">
                      <a:lumMod val="50000"/>
                    </a:schemeClr>
                  </a:solidFill>
                  <a:latin typeface="Bebas Neue" panose="020B0606020202050201" pitchFamily="34" charset="0"/>
                  <a:ea typeface="微软雅黑" panose="020B0503020204020204" charset="-122"/>
                </a:rPr>
                <a:t>输入</a:t>
              </a:r>
            </a:p>
            <a:p>
              <a:pPr lvl="0"/>
              <a:r>
                <a:rPr lang="zh-CN" altLang="en-US" sz="2000" b="1" dirty="0">
                  <a:solidFill>
                    <a:schemeClr val="bg1">
                      <a:lumMod val="50000"/>
                    </a:schemeClr>
                  </a:solidFill>
                  <a:latin typeface="Bebas Neue" panose="020B0606020202050201" pitchFamily="34" charset="0"/>
                  <a:ea typeface="微软雅黑" panose="020B0503020204020204" charset="-122"/>
                </a:rPr>
                <a:t>标题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514975" y="1727835"/>
            <a:ext cx="1173480" cy="1733550"/>
            <a:chOff x="8685" y="2721"/>
            <a:chExt cx="1848" cy="2730"/>
          </a:xfrm>
        </p:grpSpPr>
        <p:sp>
          <p:nvSpPr>
            <p:cNvPr id="28" name="Freeform 5"/>
            <p:cNvSpPr/>
            <p:nvPr/>
          </p:nvSpPr>
          <p:spPr bwMode="auto">
            <a:xfrm>
              <a:off x="8685" y="2721"/>
              <a:ext cx="1849" cy="2730"/>
            </a:xfrm>
            <a:custGeom>
              <a:avLst/>
              <a:gdLst>
                <a:gd name="T0" fmla="*/ 502 w 502"/>
                <a:gd name="T1" fmla="*/ 251 h 743"/>
                <a:gd name="T2" fmla="*/ 251 w 502"/>
                <a:gd name="T3" fmla="*/ 0 h 743"/>
                <a:gd name="T4" fmla="*/ 0 w 502"/>
                <a:gd name="T5" fmla="*/ 251 h 743"/>
                <a:gd name="T6" fmla="*/ 70 w 502"/>
                <a:gd name="T7" fmla="*/ 425 h 743"/>
                <a:gd name="T8" fmla="*/ 70 w 502"/>
                <a:gd name="T9" fmla="*/ 429 h 743"/>
                <a:gd name="T10" fmla="*/ 245 w 502"/>
                <a:gd name="T11" fmla="*/ 743 h 743"/>
                <a:gd name="T12" fmla="*/ 248 w 502"/>
                <a:gd name="T13" fmla="*/ 743 h 743"/>
                <a:gd name="T14" fmla="*/ 254 w 502"/>
                <a:gd name="T15" fmla="*/ 743 h 743"/>
                <a:gd name="T16" fmla="*/ 259 w 502"/>
                <a:gd name="T17" fmla="*/ 743 h 743"/>
                <a:gd name="T18" fmla="*/ 433 w 502"/>
                <a:gd name="T19" fmla="*/ 429 h 743"/>
                <a:gd name="T20" fmla="*/ 432 w 502"/>
                <a:gd name="T21" fmla="*/ 427 h 743"/>
                <a:gd name="T22" fmla="*/ 502 w 502"/>
                <a:gd name="T23" fmla="*/ 251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2" h="743">
                  <a:moveTo>
                    <a:pt x="502" y="251"/>
                  </a:moveTo>
                  <a:cubicBezTo>
                    <a:pt x="502" y="112"/>
                    <a:pt x="390" y="0"/>
                    <a:pt x="251" y="0"/>
                  </a:cubicBezTo>
                  <a:cubicBezTo>
                    <a:pt x="112" y="0"/>
                    <a:pt x="0" y="112"/>
                    <a:pt x="0" y="251"/>
                  </a:cubicBezTo>
                  <a:cubicBezTo>
                    <a:pt x="0" y="319"/>
                    <a:pt x="27" y="380"/>
                    <a:pt x="70" y="425"/>
                  </a:cubicBezTo>
                  <a:cubicBezTo>
                    <a:pt x="70" y="429"/>
                    <a:pt x="70" y="429"/>
                    <a:pt x="70" y="429"/>
                  </a:cubicBezTo>
                  <a:cubicBezTo>
                    <a:pt x="70" y="429"/>
                    <a:pt x="217" y="572"/>
                    <a:pt x="245" y="743"/>
                  </a:cubicBezTo>
                  <a:cubicBezTo>
                    <a:pt x="248" y="743"/>
                    <a:pt x="248" y="743"/>
                    <a:pt x="248" y="743"/>
                  </a:cubicBezTo>
                  <a:cubicBezTo>
                    <a:pt x="254" y="743"/>
                    <a:pt x="254" y="743"/>
                    <a:pt x="254" y="743"/>
                  </a:cubicBezTo>
                  <a:cubicBezTo>
                    <a:pt x="259" y="743"/>
                    <a:pt x="259" y="743"/>
                    <a:pt x="259" y="743"/>
                  </a:cubicBezTo>
                  <a:cubicBezTo>
                    <a:pt x="287" y="572"/>
                    <a:pt x="433" y="429"/>
                    <a:pt x="433" y="429"/>
                  </a:cubicBezTo>
                  <a:cubicBezTo>
                    <a:pt x="432" y="427"/>
                    <a:pt x="432" y="427"/>
                    <a:pt x="432" y="427"/>
                  </a:cubicBezTo>
                  <a:cubicBezTo>
                    <a:pt x="475" y="382"/>
                    <a:pt x="502" y="319"/>
                    <a:pt x="502" y="251"/>
                  </a:cubicBezTo>
                  <a:close/>
                </a:path>
              </a:pathLst>
            </a:custGeom>
            <a:solidFill>
              <a:srgbClr val="FAC6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5" name="Oval 6"/>
            <p:cNvSpPr>
              <a:spLocks noChangeArrowheads="1"/>
            </p:cNvSpPr>
            <p:nvPr/>
          </p:nvSpPr>
          <p:spPr bwMode="auto">
            <a:xfrm rot="10800000">
              <a:off x="8844" y="2881"/>
              <a:ext cx="1549" cy="1546"/>
            </a:xfrm>
            <a:prstGeom prst="ellipse">
              <a:avLst/>
            </a:prstGeom>
            <a:solidFill>
              <a:srgbClr val="FEEB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8" name="Text Placeholder 2"/>
            <p:cNvSpPr txBox="1"/>
            <p:nvPr/>
          </p:nvSpPr>
          <p:spPr>
            <a:xfrm>
              <a:off x="9008" y="3144"/>
              <a:ext cx="1249" cy="1020"/>
            </a:xfrm>
            <a:prstGeom prst="rect">
              <a:avLst/>
            </a:prstGeom>
            <a:noFill/>
          </p:spPr>
          <p:txBody>
            <a:bodyPr vert="horz" lIns="112542" tIns="56271" rIns="112542" bIns="56271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zh-CN" altLang="en-US" sz="2000" b="1" dirty="0">
                  <a:solidFill>
                    <a:schemeClr val="bg1">
                      <a:lumMod val="50000"/>
                    </a:schemeClr>
                  </a:solidFill>
                  <a:latin typeface="Bebas Neue" panose="020B0606020202050201" pitchFamily="34" charset="0"/>
                  <a:ea typeface="微软雅黑" panose="020B0503020204020204" charset="-122"/>
                  <a:sym typeface="+mn-ea"/>
                </a:rPr>
                <a:t>输入</a:t>
              </a:r>
            </a:p>
            <a:p>
              <a:pPr lvl="0" algn="ctr"/>
              <a:r>
                <a:rPr lang="zh-CN" altLang="en-US" sz="2000" b="1" dirty="0">
                  <a:solidFill>
                    <a:schemeClr val="bg1">
                      <a:lumMod val="50000"/>
                    </a:schemeClr>
                  </a:solidFill>
                  <a:latin typeface="Bebas Neue" panose="020B0606020202050201" pitchFamily="34" charset="0"/>
                  <a:ea typeface="微软雅黑" panose="020B0503020204020204" charset="-122"/>
                  <a:sym typeface="+mn-ea"/>
                </a:rPr>
                <a:t>标题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9355455" y="1727835"/>
            <a:ext cx="1173480" cy="1733550"/>
            <a:chOff x="14733" y="2721"/>
            <a:chExt cx="1848" cy="2730"/>
          </a:xfrm>
        </p:grpSpPr>
        <p:sp>
          <p:nvSpPr>
            <p:cNvPr id="29" name="Freeform 5"/>
            <p:cNvSpPr/>
            <p:nvPr/>
          </p:nvSpPr>
          <p:spPr bwMode="auto">
            <a:xfrm>
              <a:off x="14733" y="2721"/>
              <a:ext cx="1849" cy="2730"/>
            </a:xfrm>
            <a:custGeom>
              <a:avLst/>
              <a:gdLst>
                <a:gd name="T0" fmla="*/ 502 w 502"/>
                <a:gd name="T1" fmla="*/ 251 h 743"/>
                <a:gd name="T2" fmla="*/ 251 w 502"/>
                <a:gd name="T3" fmla="*/ 0 h 743"/>
                <a:gd name="T4" fmla="*/ 0 w 502"/>
                <a:gd name="T5" fmla="*/ 251 h 743"/>
                <a:gd name="T6" fmla="*/ 70 w 502"/>
                <a:gd name="T7" fmla="*/ 425 h 743"/>
                <a:gd name="T8" fmla="*/ 70 w 502"/>
                <a:gd name="T9" fmla="*/ 429 h 743"/>
                <a:gd name="T10" fmla="*/ 245 w 502"/>
                <a:gd name="T11" fmla="*/ 743 h 743"/>
                <a:gd name="T12" fmla="*/ 248 w 502"/>
                <a:gd name="T13" fmla="*/ 743 h 743"/>
                <a:gd name="T14" fmla="*/ 254 w 502"/>
                <a:gd name="T15" fmla="*/ 743 h 743"/>
                <a:gd name="T16" fmla="*/ 259 w 502"/>
                <a:gd name="T17" fmla="*/ 743 h 743"/>
                <a:gd name="T18" fmla="*/ 433 w 502"/>
                <a:gd name="T19" fmla="*/ 429 h 743"/>
                <a:gd name="T20" fmla="*/ 432 w 502"/>
                <a:gd name="T21" fmla="*/ 427 h 743"/>
                <a:gd name="T22" fmla="*/ 502 w 502"/>
                <a:gd name="T23" fmla="*/ 251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2" h="743">
                  <a:moveTo>
                    <a:pt x="502" y="251"/>
                  </a:moveTo>
                  <a:cubicBezTo>
                    <a:pt x="502" y="112"/>
                    <a:pt x="390" y="0"/>
                    <a:pt x="251" y="0"/>
                  </a:cubicBezTo>
                  <a:cubicBezTo>
                    <a:pt x="112" y="0"/>
                    <a:pt x="0" y="112"/>
                    <a:pt x="0" y="251"/>
                  </a:cubicBezTo>
                  <a:cubicBezTo>
                    <a:pt x="0" y="319"/>
                    <a:pt x="27" y="380"/>
                    <a:pt x="70" y="425"/>
                  </a:cubicBezTo>
                  <a:cubicBezTo>
                    <a:pt x="70" y="429"/>
                    <a:pt x="70" y="429"/>
                    <a:pt x="70" y="429"/>
                  </a:cubicBezTo>
                  <a:cubicBezTo>
                    <a:pt x="70" y="429"/>
                    <a:pt x="217" y="572"/>
                    <a:pt x="245" y="743"/>
                  </a:cubicBezTo>
                  <a:cubicBezTo>
                    <a:pt x="248" y="743"/>
                    <a:pt x="248" y="743"/>
                    <a:pt x="248" y="743"/>
                  </a:cubicBezTo>
                  <a:cubicBezTo>
                    <a:pt x="254" y="743"/>
                    <a:pt x="254" y="743"/>
                    <a:pt x="254" y="743"/>
                  </a:cubicBezTo>
                  <a:cubicBezTo>
                    <a:pt x="259" y="743"/>
                    <a:pt x="259" y="743"/>
                    <a:pt x="259" y="743"/>
                  </a:cubicBezTo>
                  <a:cubicBezTo>
                    <a:pt x="287" y="572"/>
                    <a:pt x="433" y="429"/>
                    <a:pt x="433" y="429"/>
                  </a:cubicBezTo>
                  <a:cubicBezTo>
                    <a:pt x="432" y="427"/>
                    <a:pt x="432" y="427"/>
                    <a:pt x="432" y="427"/>
                  </a:cubicBezTo>
                  <a:cubicBezTo>
                    <a:pt x="475" y="382"/>
                    <a:pt x="502" y="319"/>
                    <a:pt x="502" y="251"/>
                  </a:cubicBezTo>
                  <a:close/>
                </a:path>
              </a:pathLst>
            </a:custGeom>
            <a:solidFill>
              <a:srgbClr val="FAC6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6" name="Oval 6"/>
            <p:cNvSpPr>
              <a:spLocks noChangeArrowheads="1"/>
            </p:cNvSpPr>
            <p:nvPr/>
          </p:nvSpPr>
          <p:spPr bwMode="auto">
            <a:xfrm rot="10800000">
              <a:off x="14884" y="2881"/>
              <a:ext cx="1549" cy="1546"/>
            </a:xfrm>
            <a:prstGeom prst="ellipse">
              <a:avLst/>
            </a:prstGeom>
            <a:solidFill>
              <a:srgbClr val="FEEB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" name="Text Placeholder 2"/>
            <p:cNvSpPr txBox="1"/>
            <p:nvPr/>
          </p:nvSpPr>
          <p:spPr>
            <a:xfrm>
              <a:off x="15015" y="3141"/>
              <a:ext cx="1249" cy="1020"/>
            </a:xfrm>
            <a:prstGeom prst="rect">
              <a:avLst/>
            </a:prstGeom>
            <a:noFill/>
          </p:spPr>
          <p:txBody>
            <a:bodyPr vert="horz" lIns="112542" tIns="56271" rIns="112542" bIns="56271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zh-CN" altLang="en-US" sz="2000" b="1" dirty="0">
                  <a:solidFill>
                    <a:schemeClr val="bg1">
                      <a:lumMod val="50000"/>
                    </a:schemeClr>
                  </a:solidFill>
                  <a:latin typeface="Bebas Neue" panose="020B0606020202050201" pitchFamily="34" charset="0"/>
                  <a:ea typeface="微软雅黑" panose="020B0503020204020204" charset="-122"/>
                  <a:sym typeface="+mn-ea"/>
                </a:rPr>
                <a:t>输入</a:t>
              </a:r>
            </a:p>
            <a:p>
              <a:pPr lvl="0" algn="ctr"/>
              <a:r>
                <a:rPr lang="zh-CN" altLang="en-US" sz="2000" b="1" dirty="0">
                  <a:solidFill>
                    <a:schemeClr val="bg1">
                      <a:lumMod val="50000"/>
                    </a:schemeClr>
                  </a:solidFill>
                  <a:latin typeface="Bebas Neue" panose="020B0606020202050201" pitchFamily="34" charset="0"/>
                  <a:ea typeface="微软雅黑" panose="020B0503020204020204" charset="-122"/>
                  <a:sym typeface="+mn-ea"/>
                </a:rPr>
                <a:t>标题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377565" y="3884930"/>
            <a:ext cx="1557020" cy="2299970"/>
            <a:chOff x="5319" y="6118"/>
            <a:chExt cx="2452" cy="3622"/>
          </a:xfrm>
        </p:grpSpPr>
        <p:sp>
          <p:nvSpPr>
            <p:cNvPr id="30" name="Freeform 5"/>
            <p:cNvSpPr/>
            <p:nvPr/>
          </p:nvSpPr>
          <p:spPr bwMode="auto">
            <a:xfrm rot="10800000">
              <a:off x="5319" y="6118"/>
              <a:ext cx="2453" cy="3622"/>
            </a:xfrm>
            <a:custGeom>
              <a:avLst/>
              <a:gdLst>
                <a:gd name="T0" fmla="*/ 502 w 502"/>
                <a:gd name="T1" fmla="*/ 251 h 743"/>
                <a:gd name="T2" fmla="*/ 251 w 502"/>
                <a:gd name="T3" fmla="*/ 0 h 743"/>
                <a:gd name="T4" fmla="*/ 0 w 502"/>
                <a:gd name="T5" fmla="*/ 251 h 743"/>
                <a:gd name="T6" fmla="*/ 70 w 502"/>
                <a:gd name="T7" fmla="*/ 425 h 743"/>
                <a:gd name="T8" fmla="*/ 70 w 502"/>
                <a:gd name="T9" fmla="*/ 429 h 743"/>
                <a:gd name="T10" fmla="*/ 245 w 502"/>
                <a:gd name="T11" fmla="*/ 743 h 743"/>
                <a:gd name="T12" fmla="*/ 248 w 502"/>
                <a:gd name="T13" fmla="*/ 743 h 743"/>
                <a:gd name="T14" fmla="*/ 254 w 502"/>
                <a:gd name="T15" fmla="*/ 743 h 743"/>
                <a:gd name="T16" fmla="*/ 259 w 502"/>
                <a:gd name="T17" fmla="*/ 743 h 743"/>
                <a:gd name="T18" fmla="*/ 433 w 502"/>
                <a:gd name="T19" fmla="*/ 429 h 743"/>
                <a:gd name="T20" fmla="*/ 432 w 502"/>
                <a:gd name="T21" fmla="*/ 427 h 743"/>
                <a:gd name="T22" fmla="*/ 502 w 502"/>
                <a:gd name="T23" fmla="*/ 251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2" h="743">
                  <a:moveTo>
                    <a:pt x="502" y="251"/>
                  </a:moveTo>
                  <a:cubicBezTo>
                    <a:pt x="502" y="112"/>
                    <a:pt x="390" y="0"/>
                    <a:pt x="251" y="0"/>
                  </a:cubicBezTo>
                  <a:cubicBezTo>
                    <a:pt x="112" y="0"/>
                    <a:pt x="0" y="112"/>
                    <a:pt x="0" y="251"/>
                  </a:cubicBezTo>
                  <a:cubicBezTo>
                    <a:pt x="0" y="319"/>
                    <a:pt x="27" y="380"/>
                    <a:pt x="70" y="425"/>
                  </a:cubicBezTo>
                  <a:cubicBezTo>
                    <a:pt x="70" y="429"/>
                    <a:pt x="70" y="429"/>
                    <a:pt x="70" y="429"/>
                  </a:cubicBezTo>
                  <a:cubicBezTo>
                    <a:pt x="70" y="429"/>
                    <a:pt x="217" y="572"/>
                    <a:pt x="245" y="743"/>
                  </a:cubicBezTo>
                  <a:cubicBezTo>
                    <a:pt x="248" y="743"/>
                    <a:pt x="248" y="743"/>
                    <a:pt x="248" y="743"/>
                  </a:cubicBezTo>
                  <a:cubicBezTo>
                    <a:pt x="254" y="743"/>
                    <a:pt x="254" y="743"/>
                    <a:pt x="254" y="743"/>
                  </a:cubicBezTo>
                  <a:cubicBezTo>
                    <a:pt x="259" y="743"/>
                    <a:pt x="259" y="743"/>
                    <a:pt x="259" y="743"/>
                  </a:cubicBezTo>
                  <a:cubicBezTo>
                    <a:pt x="287" y="572"/>
                    <a:pt x="433" y="429"/>
                    <a:pt x="433" y="429"/>
                  </a:cubicBezTo>
                  <a:cubicBezTo>
                    <a:pt x="432" y="427"/>
                    <a:pt x="432" y="427"/>
                    <a:pt x="432" y="427"/>
                  </a:cubicBezTo>
                  <a:cubicBezTo>
                    <a:pt x="475" y="382"/>
                    <a:pt x="502" y="319"/>
                    <a:pt x="502" y="251"/>
                  </a:cubicBezTo>
                  <a:close/>
                </a:path>
              </a:pathLst>
            </a:custGeom>
            <a:solidFill>
              <a:srgbClr val="FAC6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Oval 6"/>
            <p:cNvSpPr>
              <a:spLocks noChangeArrowheads="1"/>
            </p:cNvSpPr>
            <p:nvPr/>
          </p:nvSpPr>
          <p:spPr bwMode="auto">
            <a:xfrm rot="10800000">
              <a:off x="5547" y="7549"/>
              <a:ext cx="1990" cy="1986"/>
            </a:xfrm>
            <a:prstGeom prst="ellipse">
              <a:avLst/>
            </a:prstGeom>
            <a:solidFill>
              <a:srgbClr val="FEEB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" name="Text Placeholder 2"/>
            <p:cNvSpPr txBox="1"/>
            <p:nvPr/>
          </p:nvSpPr>
          <p:spPr>
            <a:xfrm>
              <a:off x="5904" y="8029"/>
              <a:ext cx="1276" cy="1026"/>
            </a:xfrm>
            <a:prstGeom prst="rect">
              <a:avLst/>
            </a:prstGeom>
            <a:noFill/>
          </p:spPr>
          <p:txBody>
            <a:bodyPr vert="horz" lIns="112542" tIns="56271" rIns="112542" bIns="56271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zh-CN" altLang="en-US" sz="2000" b="1" dirty="0">
                  <a:solidFill>
                    <a:schemeClr val="bg1">
                      <a:lumMod val="50000"/>
                    </a:schemeClr>
                  </a:solidFill>
                  <a:latin typeface="Bebas Neue" panose="020B0606020202050201" pitchFamily="34" charset="0"/>
                  <a:ea typeface="微软雅黑" panose="020B0503020204020204" charset="-122"/>
                </a:rPr>
                <a:t>输入</a:t>
              </a:r>
            </a:p>
            <a:p>
              <a:pPr lvl="0"/>
              <a:r>
                <a:rPr lang="zh-CN" altLang="en-US" sz="2000" b="1" dirty="0">
                  <a:solidFill>
                    <a:schemeClr val="bg1">
                      <a:lumMod val="50000"/>
                    </a:schemeClr>
                  </a:solidFill>
                  <a:latin typeface="Bebas Neue" panose="020B0606020202050201" pitchFamily="34" charset="0"/>
                  <a:ea typeface="微软雅黑" panose="020B0503020204020204" charset="-122"/>
                </a:rPr>
                <a:t>标题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256145" y="3884930"/>
            <a:ext cx="1557020" cy="2299970"/>
            <a:chOff x="11427" y="6118"/>
            <a:chExt cx="2452" cy="3622"/>
          </a:xfrm>
        </p:grpSpPr>
        <p:sp>
          <p:nvSpPr>
            <p:cNvPr id="31" name="Freeform 5"/>
            <p:cNvSpPr/>
            <p:nvPr/>
          </p:nvSpPr>
          <p:spPr bwMode="auto">
            <a:xfrm rot="10800000">
              <a:off x="11427" y="6118"/>
              <a:ext cx="2453" cy="3622"/>
            </a:xfrm>
            <a:custGeom>
              <a:avLst/>
              <a:gdLst>
                <a:gd name="T0" fmla="*/ 502 w 502"/>
                <a:gd name="T1" fmla="*/ 251 h 743"/>
                <a:gd name="T2" fmla="*/ 251 w 502"/>
                <a:gd name="T3" fmla="*/ 0 h 743"/>
                <a:gd name="T4" fmla="*/ 0 w 502"/>
                <a:gd name="T5" fmla="*/ 251 h 743"/>
                <a:gd name="T6" fmla="*/ 70 w 502"/>
                <a:gd name="T7" fmla="*/ 425 h 743"/>
                <a:gd name="T8" fmla="*/ 70 w 502"/>
                <a:gd name="T9" fmla="*/ 429 h 743"/>
                <a:gd name="T10" fmla="*/ 245 w 502"/>
                <a:gd name="T11" fmla="*/ 743 h 743"/>
                <a:gd name="T12" fmla="*/ 248 w 502"/>
                <a:gd name="T13" fmla="*/ 743 h 743"/>
                <a:gd name="T14" fmla="*/ 254 w 502"/>
                <a:gd name="T15" fmla="*/ 743 h 743"/>
                <a:gd name="T16" fmla="*/ 259 w 502"/>
                <a:gd name="T17" fmla="*/ 743 h 743"/>
                <a:gd name="T18" fmla="*/ 433 w 502"/>
                <a:gd name="T19" fmla="*/ 429 h 743"/>
                <a:gd name="T20" fmla="*/ 432 w 502"/>
                <a:gd name="T21" fmla="*/ 427 h 743"/>
                <a:gd name="T22" fmla="*/ 502 w 502"/>
                <a:gd name="T23" fmla="*/ 251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2" h="743">
                  <a:moveTo>
                    <a:pt x="502" y="251"/>
                  </a:moveTo>
                  <a:cubicBezTo>
                    <a:pt x="502" y="112"/>
                    <a:pt x="390" y="0"/>
                    <a:pt x="251" y="0"/>
                  </a:cubicBezTo>
                  <a:cubicBezTo>
                    <a:pt x="112" y="0"/>
                    <a:pt x="0" y="112"/>
                    <a:pt x="0" y="251"/>
                  </a:cubicBezTo>
                  <a:cubicBezTo>
                    <a:pt x="0" y="319"/>
                    <a:pt x="27" y="380"/>
                    <a:pt x="70" y="425"/>
                  </a:cubicBezTo>
                  <a:cubicBezTo>
                    <a:pt x="70" y="429"/>
                    <a:pt x="70" y="429"/>
                    <a:pt x="70" y="429"/>
                  </a:cubicBezTo>
                  <a:cubicBezTo>
                    <a:pt x="70" y="429"/>
                    <a:pt x="217" y="572"/>
                    <a:pt x="245" y="743"/>
                  </a:cubicBezTo>
                  <a:cubicBezTo>
                    <a:pt x="248" y="743"/>
                    <a:pt x="248" y="743"/>
                    <a:pt x="248" y="743"/>
                  </a:cubicBezTo>
                  <a:cubicBezTo>
                    <a:pt x="254" y="743"/>
                    <a:pt x="254" y="743"/>
                    <a:pt x="254" y="743"/>
                  </a:cubicBezTo>
                  <a:cubicBezTo>
                    <a:pt x="259" y="743"/>
                    <a:pt x="259" y="743"/>
                    <a:pt x="259" y="743"/>
                  </a:cubicBezTo>
                  <a:cubicBezTo>
                    <a:pt x="287" y="572"/>
                    <a:pt x="433" y="429"/>
                    <a:pt x="433" y="429"/>
                  </a:cubicBezTo>
                  <a:cubicBezTo>
                    <a:pt x="432" y="427"/>
                    <a:pt x="432" y="427"/>
                    <a:pt x="432" y="427"/>
                  </a:cubicBezTo>
                  <a:cubicBezTo>
                    <a:pt x="475" y="382"/>
                    <a:pt x="502" y="319"/>
                    <a:pt x="502" y="251"/>
                  </a:cubicBezTo>
                  <a:close/>
                </a:path>
              </a:pathLst>
            </a:custGeom>
            <a:solidFill>
              <a:srgbClr val="FAC6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" name="Oval 6"/>
            <p:cNvSpPr>
              <a:spLocks noChangeArrowheads="1"/>
            </p:cNvSpPr>
            <p:nvPr/>
          </p:nvSpPr>
          <p:spPr bwMode="auto">
            <a:xfrm rot="10800000">
              <a:off x="11658" y="7549"/>
              <a:ext cx="1990" cy="1986"/>
            </a:xfrm>
            <a:prstGeom prst="ellipse">
              <a:avLst/>
            </a:prstGeom>
            <a:solidFill>
              <a:srgbClr val="FEEB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" name="Text Placeholder 2"/>
            <p:cNvSpPr txBox="1"/>
            <p:nvPr/>
          </p:nvSpPr>
          <p:spPr>
            <a:xfrm>
              <a:off x="12016" y="8029"/>
              <a:ext cx="1276" cy="1026"/>
            </a:xfrm>
            <a:prstGeom prst="rect">
              <a:avLst/>
            </a:prstGeom>
            <a:noFill/>
          </p:spPr>
          <p:txBody>
            <a:bodyPr vert="horz" lIns="112542" tIns="56271" rIns="112542" bIns="56271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/>
              <a:r>
                <a:rPr lang="zh-CN" altLang="en-US" sz="2000" b="1" dirty="0">
                  <a:solidFill>
                    <a:schemeClr val="bg1">
                      <a:lumMod val="50000"/>
                    </a:schemeClr>
                  </a:solidFill>
                  <a:latin typeface="Bebas Neue" panose="020B0606020202050201" pitchFamily="34" charset="0"/>
                  <a:ea typeface="微软雅黑" panose="020B0503020204020204" charset="-122"/>
                </a:rPr>
                <a:t>输入</a:t>
              </a:r>
            </a:p>
            <a:p>
              <a:pPr lvl="0"/>
              <a:r>
                <a:rPr lang="zh-CN" altLang="en-US" sz="2000" b="1" dirty="0">
                  <a:solidFill>
                    <a:schemeClr val="bg1">
                      <a:lumMod val="50000"/>
                    </a:schemeClr>
                  </a:solidFill>
                  <a:latin typeface="Bebas Neue" panose="020B0606020202050201" pitchFamily="34" charset="0"/>
                  <a:ea typeface="微软雅黑" panose="020B0503020204020204" charset="-122"/>
                </a:rPr>
                <a:t>标题</a:t>
              </a:r>
            </a:p>
          </p:txBody>
        </p:sp>
      </p:grpSp>
      <p:sp>
        <p:nvSpPr>
          <p:cNvPr id="37" name="AutoShape 26">
            <a:extLst>
              <a:ext uri="{FF2B5EF4-FFF2-40B4-BE49-F238E27FC236}">
                <a16:creationId xmlns:a16="http://schemas.microsoft.com/office/drawing/2014/main" xmlns="" id="{72A54FDD-F92A-4E2A-855F-8E4B24DA600F}"/>
              </a:ext>
            </a:extLst>
          </p:cNvPr>
          <p:cNvSpPr/>
          <p:nvPr/>
        </p:nvSpPr>
        <p:spPr bwMode="auto">
          <a:xfrm>
            <a:off x="2988584" y="2319650"/>
            <a:ext cx="2219515" cy="79932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defTabSz="914400" eaLnBrk="1">
              <a:lnSpc>
                <a:spcPct val="150000"/>
              </a:lnSpc>
            </a:pPr>
            <a:r>
              <a:rPr lang="en-US" altLang="zh-CN" sz="12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2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12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you</a:t>
            </a:r>
            <a:endParaRPr lang="zh-CN" altLang="en-US" sz="1200" b="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8" name="AutoShape 26">
            <a:extLst>
              <a:ext uri="{FF2B5EF4-FFF2-40B4-BE49-F238E27FC236}">
                <a16:creationId xmlns:a16="http://schemas.microsoft.com/office/drawing/2014/main" xmlns="" id="{B15600BE-3FCB-4E41-B080-4CF5DAB6088E}"/>
              </a:ext>
            </a:extLst>
          </p:cNvPr>
          <p:cNvSpPr/>
          <p:nvPr/>
        </p:nvSpPr>
        <p:spPr bwMode="auto">
          <a:xfrm>
            <a:off x="6924897" y="2313839"/>
            <a:ext cx="2219515" cy="79932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defTabSz="914400" eaLnBrk="1">
              <a:lnSpc>
                <a:spcPct val="150000"/>
              </a:lnSpc>
            </a:pPr>
            <a:r>
              <a:rPr lang="en-US" altLang="zh-CN" sz="12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2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12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you</a:t>
            </a:r>
            <a:endParaRPr lang="zh-CN" altLang="en-US" sz="1200" b="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9" name="AutoShape 26">
            <a:extLst>
              <a:ext uri="{FF2B5EF4-FFF2-40B4-BE49-F238E27FC236}">
                <a16:creationId xmlns:a16="http://schemas.microsoft.com/office/drawing/2014/main" xmlns="" id="{A48A02BA-6FB4-41A7-A985-0DD01A234B67}"/>
              </a:ext>
            </a:extLst>
          </p:cNvPr>
          <p:cNvSpPr/>
          <p:nvPr/>
        </p:nvSpPr>
        <p:spPr bwMode="auto">
          <a:xfrm>
            <a:off x="5060950" y="4365662"/>
            <a:ext cx="2219515" cy="79932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defTabSz="914400" eaLnBrk="1">
              <a:lnSpc>
                <a:spcPct val="150000"/>
              </a:lnSpc>
            </a:pPr>
            <a:r>
              <a:rPr lang="en-US" altLang="zh-CN" sz="12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2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12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you</a:t>
            </a:r>
            <a:endParaRPr lang="zh-CN" altLang="en-US" sz="1200" b="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xmlns="" id="{DE5407C2-DC95-4BAE-B2A2-0E072165A76D}"/>
              </a:ext>
            </a:extLst>
          </p:cNvPr>
          <p:cNvSpPr txBox="1"/>
          <p:nvPr/>
        </p:nvSpPr>
        <p:spPr>
          <a:xfrm>
            <a:off x="840105" y="223520"/>
            <a:ext cx="26092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b="1" dirty="0">
                <a:solidFill>
                  <a:srgbClr val="403A39"/>
                </a:solidFill>
                <a:latin typeface="微软雅黑" panose="020B0503020204020204" charset="-122"/>
                <a:ea typeface="微软雅黑" panose="020B0503020204020204" charset="-122"/>
              </a:rPr>
              <a:t>单击添加文本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:blinds dir="vert"/>
      </p:transition>
    </mc:Choice>
    <mc:Fallback xmlns="">
      <p:transition spd="slow" advClick="0" advTm="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0"/>
                            </p:stCondLst>
                            <p:childTnLst>
                              <p:par>
                                <p:cTn id="6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500"/>
                            </p:stCondLst>
                            <p:childTnLst>
                              <p:par>
                                <p:cTn id="82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0"/>
                            </p:stCondLst>
                            <p:childTnLst>
                              <p:par>
                                <p:cTn id="86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500"/>
                            </p:stCondLst>
                            <p:childTnLst>
                              <p:par>
                                <p:cTn id="90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0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2" grpId="0" animBg="1"/>
      <p:bldP spid="12" grpId="0" animBg="1"/>
      <p:bldP spid="40" grpId="0"/>
      <p:bldP spid="48" grpId="0"/>
      <p:bldP spid="52" grpId="0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糖果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110" y="223520"/>
            <a:ext cx="488315" cy="421640"/>
          </a:xfrm>
          <a:prstGeom prst="rect">
            <a:avLst/>
          </a:prstGeom>
        </p:spPr>
      </p:pic>
      <p:sp>
        <p:nvSpPr>
          <p:cNvPr id="12" name="AutoShape 5"/>
          <p:cNvSpPr/>
          <p:nvPr/>
        </p:nvSpPr>
        <p:spPr bwMode="auto">
          <a:xfrm>
            <a:off x="4956134" y="2706100"/>
            <a:ext cx="1098400" cy="939026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9599" y="21600"/>
                </a:moveTo>
                <a:cubicBezTo>
                  <a:pt x="0" y="14674"/>
                  <a:pt x="0" y="14674"/>
                  <a:pt x="0" y="14674"/>
                </a:cubicBezTo>
                <a:cubicBezTo>
                  <a:pt x="4517" y="6100"/>
                  <a:pt x="12282" y="577"/>
                  <a:pt x="20894" y="0"/>
                </a:cubicBezTo>
                <a:cubicBezTo>
                  <a:pt x="21599" y="13190"/>
                  <a:pt x="21599" y="13190"/>
                  <a:pt x="21599" y="13190"/>
                </a:cubicBezTo>
                <a:cubicBezTo>
                  <a:pt x="16517" y="13520"/>
                  <a:pt x="12141" y="16818"/>
                  <a:pt x="9599" y="21600"/>
                </a:cubicBezTo>
                <a:close/>
              </a:path>
            </a:pathLst>
          </a:custGeom>
          <a:solidFill>
            <a:srgbClr val="FAC6CA"/>
          </a:solidFill>
          <a:ln>
            <a:noFill/>
          </a:ln>
        </p:spPr>
        <p:txBody>
          <a:bodyPr lIns="16756" tIns="16756" rIns="16756" bIns="16756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4" name="AutoShape 6"/>
          <p:cNvSpPr/>
          <p:nvPr/>
        </p:nvSpPr>
        <p:spPr bwMode="auto">
          <a:xfrm>
            <a:off x="6786203" y="3427191"/>
            <a:ext cx="662016" cy="1240326"/>
          </a:xfrm>
          <a:custGeom>
            <a:avLst/>
            <a:gdLst>
              <a:gd name="T0" fmla="*/ 10026 w 20053"/>
              <a:gd name="T1" fmla="*/ 10800 h 21600"/>
              <a:gd name="T2" fmla="*/ 10026 w 20053"/>
              <a:gd name="T3" fmla="*/ 10800 h 21600"/>
              <a:gd name="T4" fmla="*/ 10026 w 20053"/>
              <a:gd name="T5" fmla="*/ 10800 h 21600"/>
              <a:gd name="T6" fmla="*/ 10026 w 20053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053" h="21600">
                <a:moveTo>
                  <a:pt x="0" y="4619"/>
                </a:moveTo>
                <a:cubicBezTo>
                  <a:pt x="15413" y="0"/>
                  <a:pt x="15413" y="0"/>
                  <a:pt x="15413" y="0"/>
                </a:cubicBezTo>
                <a:cubicBezTo>
                  <a:pt x="21599" y="6742"/>
                  <a:pt x="21599" y="14857"/>
                  <a:pt x="15413" y="21599"/>
                </a:cubicBezTo>
                <a:cubicBezTo>
                  <a:pt x="0" y="16980"/>
                  <a:pt x="0" y="16980"/>
                  <a:pt x="0" y="16980"/>
                </a:cubicBezTo>
                <a:cubicBezTo>
                  <a:pt x="1736" y="15169"/>
                  <a:pt x="2605" y="13047"/>
                  <a:pt x="2605" y="10800"/>
                </a:cubicBezTo>
                <a:cubicBezTo>
                  <a:pt x="2605" y="8552"/>
                  <a:pt x="1736" y="6492"/>
                  <a:pt x="0" y="4619"/>
                </a:cubicBezTo>
                <a:close/>
              </a:path>
            </a:pathLst>
          </a:custGeom>
          <a:solidFill>
            <a:srgbClr val="FAC6CA"/>
          </a:solidFill>
          <a:ln>
            <a:noFill/>
          </a:ln>
          <a:effectLst/>
        </p:spPr>
        <p:txBody>
          <a:bodyPr lIns="16756" tIns="16756" rIns="16756" bIns="16756"/>
          <a:lstStyle/>
          <a:p>
            <a:pPr algn="ctr" defTabSz="334645">
              <a:lnSpc>
                <a:spcPct val="120000"/>
              </a:lnSpc>
              <a:defRPr/>
            </a:pPr>
            <a:endParaRPr lang="es-ES" sz="7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AutoShape 7"/>
          <p:cNvSpPr/>
          <p:nvPr/>
        </p:nvSpPr>
        <p:spPr bwMode="auto">
          <a:xfrm>
            <a:off x="6143238" y="2722774"/>
            <a:ext cx="1101376" cy="9324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13292"/>
                </a:moveTo>
                <a:cubicBezTo>
                  <a:pt x="562" y="0"/>
                  <a:pt x="562" y="0"/>
                  <a:pt x="562" y="0"/>
                </a:cubicBezTo>
                <a:cubicBezTo>
                  <a:pt x="9216" y="498"/>
                  <a:pt x="17026" y="5981"/>
                  <a:pt x="21600" y="14538"/>
                </a:cubicBezTo>
                <a:cubicBezTo>
                  <a:pt x="12031" y="21600"/>
                  <a:pt x="12031" y="21600"/>
                  <a:pt x="12031" y="21600"/>
                </a:cubicBezTo>
                <a:cubicBezTo>
                  <a:pt x="9498" y="16864"/>
                  <a:pt x="5065" y="13624"/>
                  <a:pt x="0" y="13292"/>
                </a:cubicBezTo>
                <a:close/>
              </a:path>
            </a:pathLst>
          </a:custGeom>
          <a:solidFill>
            <a:srgbClr val="FAC6CA"/>
          </a:solidFill>
          <a:ln>
            <a:noFill/>
          </a:ln>
          <a:effectLst/>
        </p:spPr>
        <p:txBody>
          <a:bodyPr lIns="16756" tIns="16756" rIns="16756" bIns="16756"/>
          <a:lstStyle/>
          <a:p>
            <a:pPr algn="ctr" defTabSz="334645">
              <a:lnSpc>
                <a:spcPct val="120000"/>
              </a:lnSpc>
              <a:defRPr/>
            </a:pPr>
            <a:endParaRPr lang="es-ES" sz="7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AutoShape 8"/>
          <p:cNvSpPr/>
          <p:nvPr/>
        </p:nvSpPr>
        <p:spPr bwMode="auto">
          <a:xfrm>
            <a:off x="4757290" y="3441482"/>
            <a:ext cx="664993" cy="1240326"/>
          </a:xfrm>
          <a:custGeom>
            <a:avLst/>
            <a:gdLst>
              <a:gd name="T0" fmla="*/ 2147483647 w 20023"/>
              <a:gd name="T1" fmla="*/ 2147483647 h 21600"/>
              <a:gd name="T2" fmla="*/ 2147483647 w 20023"/>
              <a:gd name="T3" fmla="*/ 2147483647 h 21600"/>
              <a:gd name="T4" fmla="*/ 2147483647 w 20023"/>
              <a:gd name="T5" fmla="*/ 2147483647 h 21600"/>
              <a:gd name="T6" fmla="*/ 2147483647 w 20023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023" h="21600">
                <a:moveTo>
                  <a:pt x="20023" y="16855"/>
                </a:moveTo>
                <a:cubicBezTo>
                  <a:pt x="4794" y="21599"/>
                  <a:pt x="4794" y="21599"/>
                  <a:pt x="4794" y="21599"/>
                </a:cubicBezTo>
                <a:cubicBezTo>
                  <a:pt x="-1470" y="14857"/>
                  <a:pt x="-1577" y="6804"/>
                  <a:pt x="4363" y="0"/>
                </a:cubicBezTo>
                <a:cubicBezTo>
                  <a:pt x="19806" y="4494"/>
                  <a:pt x="19806" y="4494"/>
                  <a:pt x="19806" y="4494"/>
                </a:cubicBezTo>
                <a:cubicBezTo>
                  <a:pt x="18187" y="6305"/>
                  <a:pt x="17323" y="8365"/>
                  <a:pt x="17323" y="10550"/>
                </a:cubicBezTo>
                <a:cubicBezTo>
                  <a:pt x="17323" y="12860"/>
                  <a:pt x="18295" y="14982"/>
                  <a:pt x="20023" y="16855"/>
                </a:cubicBezTo>
                <a:close/>
              </a:path>
            </a:pathLst>
          </a:custGeom>
          <a:solidFill>
            <a:srgbClr val="FAC6CA"/>
          </a:solidFill>
          <a:ln>
            <a:noFill/>
          </a:ln>
        </p:spPr>
        <p:txBody>
          <a:bodyPr lIns="16756" tIns="16756" rIns="16756" bIns="16756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7" name="AutoShape 10"/>
          <p:cNvSpPr/>
          <p:nvPr/>
        </p:nvSpPr>
        <p:spPr bwMode="auto">
          <a:xfrm>
            <a:off x="5304407" y="3040150"/>
            <a:ext cx="600101" cy="2286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/>
          <a:p>
            <a:pPr algn="ctr">
              <a:lnSpc>
                <a:spcPct val="120000"/>
              </a:lnSpc>
              <a:defRPr/>
            </a:pPr>
            <a:r>
              <a:rPr lang="es-ES" sz="16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 Regular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18" name="AutoShape 11"/>
          <p:cNvSpPr/>
          <p:nvPr/>
        </p:nvSpPr>
        <p:spPr bwMode="auto">
          <a:xfrm>
            <a:off x="6348630" y="3041936"/>
            <a:ext cx="600101" cy="2286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/>
          <a:p>
            <a:pPr algn="ctr">
              <a:lnSpc>
                <a:spcPct val="120000"/>
              </a:lnSpc>
              <a:defRPr/>
            </a:pPr>
            <a:r>
              <a:rPr lang="es-ES" sz="16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 Regular"/>
                <a:sym typeface="Arial" panose="020B0604020202020204" pitchFamily="34" charset="0"/>
              </a:rPr>
              <a:t>29%</a:t>
            </a:r>
          </a:p>
        </p:txBody>
      </p:sp>
      <p:sp>
        <p:nvSpPr>
          <p:cNvPr id="19" name="AutoShape 12"/>
          <p:cNvSpPr/>
          <p:nvPr/>
        </p:nvSpPr>
        <p:spPr bwMode="auto">
          <a:xfrm>
            <a:off x="6857049" y="3947618"/>
            <a:ext cx="599506" cy="2286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/>
          <a:p>
            <a:pPr algn="ctr">
              <a:lnSpc>
                <a:spcPct val="120000"/>
              </a:lnSpc>
              <a:defRPr/>
            </a:pPr>
            <a:r>
              <a:rPr lang="es-ES" sz="16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 Regular"/>
                <a:sym typeface="Arial" panose="020B0604020202020204" pitchFamily="34" charset="0"/>
              </a:rPr>
              <a:t>17%</a:t>
            </a:r>
          </a:p>
        </p:txBody>
      </p:sp>
      <p:sp>
        <p:nvSpPr>
          <p:cNvPr id="20" name="AutoShape 13"/>
          <p:cNvSpPr/>
          <p:nvPr/>
        </p:nvSpPr>
        <p:spPr bwMode="auto">
          <a:xfrm>
            <a:off x="4757290" y="3931540"/>
            <a:ext cx="599506" cy="2286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/>
          <a:p>
            <a:pPr algn="ctr">
              <a:lnSpc>
                <a:spcPct val="120000"/>
              </a:lnSpc>
              <a:defRPr/>
            </a:pPr>
            <a:r>
              <a:rPr lang="es-E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 Regular"/>
                <a:sym typeface="Arial" panose="020B0604020202020204" pitchFamily="34" charset="0"/>
              </a:rPr>
              <a:t>73%</a:t>
            </a:r>
          </a:p>
        </p:txBody>
      </p:sp>
      <p:sp>
        <p:nvSpPr>
          <p:cNvPr id="21" name="Text Placeholder 7"/>
          <p:cNvSpPr txBox="1"/>
          <p:nvPr/>
        </p:nvSpPr>
        <p:spPr>
          <a:xfrm>
            <a:off x="2139950" y="2274570"/>
            <a:ext cx="1886585" cy="254635"/>
          </a:xfrm>
          <a:prstGeom prst="rect">
            <a:avLst/>
          </a:prstGeom>
        </p:spPr>
        <p:txBody>
          <a:bodyPr vert="horz" lIns="0" tIns="72210" rIns="0" bIns="72210" anchor="ctr"/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5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79629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cs"/>
                <a:sym typeface="Arial" panose="020B0604020202020204" pitchFamily="34" charset="0"/>
              </a:rPr>
              <a:t>单击此处输入标题</a:t>
            </a:r>
            <a:endParaRPr lang="es-ES_tradnl" sz="1000" b="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215105" y="2529252"/>
            <a:ext cx="540022" cy="540651"/>
          </a:xfrm>
          <a:prstGeom prst="roundRect">
            <a:avLst>
              <a:gd name="adj" fmla="val 0"/>
            </a:avLst>
          </a:prstGeom>
          <a:solidFill>
            <a:srgbClr val="FAC6C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3560" tIns="31780" rIns="63560" bIns="31780" rtlCol="0" anchor="ctr"/>
          <a:lstStyle/>
          <a:p>
            <a:pPr algn="ctr">
              <a:lnSpc>
                <a:spcPct val="120000"/>
              </a:lnSpc>
            </a:pPr>
            <a:endParaRPr lang="en-US" sz="90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/>
          <p:nvPr/>
        </p:nvSpPr>
        <p:spPr>
          <a:xfrm>
            <a:off x="4266659" y="2597735"/>
            <a:ext cx="437148" cy="360827"/>
          </a:xfrm>
          <a:prstGeom prst="rect">
            <a:avLst/>
          </a:prstGeom>
        </p:spPr>
        <p:txBody>
          <a:bodyPr vert="horz" lIns="0" tIns="72210" rIns="0" bIns="72210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1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/>
          <p:nvPr/>
        </p:nvSpPr>
        <p:spPr>
          <a:xfrm>
            <a:off x="8267700" y="2274570"/>
            <a:ext cx="1894840" cy="254635"/>
          </a:xfrm>
          <a:prstGeom prst="rect">
            <a:avLst/>
          </a:prstGeom>
        </p:spPr>
        <p:txBody>
          <a:bodyPr vert="horz" lIns="0" tIns="72210" rIns="0" bIns="72210" anchor="ctr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5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79629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cs"/>
                <a:sym typeface="Arial" panose="020B0604020202020204" pitchFamily="34" charset="0"/>
              </a:rPr>
              <a:t>单击此处输入标题</a:t>
            </a:r>
            <a:endParaRPr lang="es-ES_tradnl" sz="1000" b="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539180" y="2529252"/>
            <a:ext cx="540022" cy="540651"/>
          </a:xfrm>
          <a:prstGeom prst="roundRect">
            <a:avLst>
              <a:gd name="adj" fmla="val 0"/>
            </a:avLst>
          </a:prstGeom>
          <a:solidFill>
            <a:srgbClr val="FAC6C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3560" tIns="31780" rIns="63560" bIns="31780" rtlCol="0" anchor="ctr"/>
          <a:lstStyle/>
          <a:p>
            <a:pPr algn="ctr">
              <a:lnSpc>
                <a:spcPct val="120000"/>
              </a:lnSpc>
            </a:pPr>
            <a:endParaRPr lang="en-US" sz="90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/>
          <p:nvPr/>
        </p:nvSpPr>
        <p:spPr>
          <a:xfrm>
            <a:off x="7582479" y="2597735"/>
            <a:ext cx="437148" cy="360827"/>
          </a:xfrm>
          <a:prstGeom prst="rect">
            <a:avLst/>
          </a:prstGeom>
        </p:spPr>
        <p:txBody>
          <a:bodyPr vert="horz" lIns="0" tIns="72210" rIns="0" bIns="72210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1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/>
          <p:nvPr/>
        </p:nvSpPr>
        <p:spPr>
          <a:xfrm>
            <a:off x="2094230" y="4390390"/>
            <a:ext cx="1932305" cy="307340"/>
          </a:xfrm>
          <a:prstGeom prst="rect">
            <a:avLst/>
          </a:prstGeom>
        </p:spPr>
        <p:txBody>
          <a:bodyPr vert="horz" lIns="0" tIns="72210" rIns="0" bIns="72210" anchor="ctr"/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5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79629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cs"/>
                <a:sym typeface="Arial" panose="020B0604020202020204" pitchFamily="34" charset="0"/>
              </a:rPr>
              <a:t>单击此处输入标题</a:t>
            </a:r>
            <a:endParaRPr lang="es-ES_tradnl" sz="1000" b="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  <a:p>
            <a:pPr fontAlgn="auto">
              <a:lnSpc>
                <a:spcPct val="120000"/>
              </a:lnSpc>
            </a:pPr>
            <a:endParaRPr lang="es-ES_tradnl" sz="1000" b="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215327" y="4628953"/>
            <a:ext cx="540022" cy="540651"/>
          </a:xfrm>
          <a:prstGeom prst="roundRect">
            <a:avLst>
              <a:gd name="adj" fmla="val 0"/>
            </a:avLst>
          </a:prstGeom>
          <a:solidFill>
            <a:srgbClr val="FAC6C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3560" tIns="31780" rIns="63560" bIns="31780" rtlCol="0" anchor="ctr"/>
          <a:lstStyle/>
          <a:p>
            <a:pPr algn="ctr">
              <a:lnSpc>
                <a:spcPct val="120000"/>
              </a:lnSpc>
            </a:pPr>
            <a:endParaRPr lang="en-US" sz="90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/>
          <p:nvPr/>
        </p:nvSpPr>
        <p:spPr>
          <a:xfrm>
            <a:off x="4266882" y="4697437"/>
            <a:ext cx="437148" cy="360827"/>
          </a:xfrm>
          <a:prstGeom prst="rect">
            <a:avLst/>
          </a:prstGeom>
        </p:spPr>
        <p:txBody>
          <a:bodyPr vert="horz" lIns="0" tIns="72210" rIns="0" bIns="72210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1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/>
          <p:nvPr/>
        </p:nvSpPr>
        <p:spPr>
          <a:xfrm>
            <a:off x="8176260" y="4374515"/>
            <a:ext cx="1895475" cy="254635"/>
          </a:xfrm>
          <a:prstGeom prst="rect">
            <a:avLst/>
          </a:prstGeom>
        </p:spPr>
        <p:txBody>
          <a:bodyPr vert="horz" lIns="0" tIns="72210" rIns="0" bIns="72210" anchor="ctr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5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79629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cs"/>
                <a:sym typeface="Arial" panose="020B0604020202020204" pitchFamily="34" charset="0"/>
              </a:rPr>
              <a:t>单击此处输入标题</a:t>
            </a:r>
            <a:endParaRPr lang="es-ES_tradnl" sz="1000" b="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539180" y="4628953"/>
            <a:ext cx="540022" cy="540651"/>
          </a:xfrm>
          <a:prstGeom prst="roundRect">
            <a:avLst>
              <a:gd name="adj" fmla="val 0"/>
            </a:avLst>
          </a:prstGeom>
          <a:solidFill>
            <a:srgbClr val="FAC6C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3560" tIns="31780" rIns="63560" bIns="31780" rtlCol="0" anchor="ctr"/>
          <a:lstStyle/>
          <a:p>
            <a:pPr algn="ctr">
              <a:lnSpc>
                <a:spcPct val="120000"/>
              </a:lnSpc>
            </a:pPr>
            <a:endParaRPr lang="en-US" sz="90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/>
          <p:nvPr/>
        </p:nvSpPr>
        <p:spPr>
          <a:xfrm>
            <a:off x="7582479" y="4697437"/>
            <a:ext cx="437148" cy="360827"/>
          </a:xfrm>
          <a:prstGeom prst="rect">
            <a:avLst/>
          </a:prstGeom>
        </p:spPr>
        <p:txBody>
          <a:bodyPr vert="horz" lIns="0" tIns="72210" rIns="0" bIns="72210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1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xmlns="" id="{334D8E90-88B0-4364-A763-2151A32EB40E}"/>
              </a:ext>
            </a:extLst>
          </p:cNvPr>
          <p:cNvSpPr txBox="1"/>
          <p:nvPr/>
        </p:nvSpPr>
        <p:spPr>
          <a:xfrm>
            <a:off x="840105" y="223520"/>
            <a:ext cx="26092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b="1" dirty="0">
                <a:solidFill>
                  <a:srgbClr val="403A39"/>
                </a:solidFill>
                <a:latin typeface="微软雅黑" panose="020B0503020204020204" charset="-122"/>
                <a:ea typeface="微软雅黑" panose="020B0503020204020204" charset="-122"/>
              </a:rPr>
              <a:t>单击添加文本</a:t>
            </a:r>
          </a:p>
        </p:txBody>
      </p:sp>
      <p:sp>
        <p:nvSpPr>
          <p:cNvPr id="38" name="AutoShape 26">
            <a:extLst>
              <a:ext uri="{FF2B5EF4-FFF2-40B4-BE49-F238E27FC236}">
                <a16:creationId xmlns:a16="http://schemas.microsoft.com/office/drawing/2014/main" xmlns="" id="{21A6B295-C2C1-4D8D-BC5E-86057D3884F7}"/>
              </a:ext>
            </a:extLst>
          </p:cNvPr>
          <p:cNvSpPr/>
          <p:nvPr/>
        </p:nvSpPr>
        <p:spPr bwMode="auto">
          <a:xfrm>
            <a:off x="2002626" y="2640939"/>
            <a:ext cx="2060428" cy="125572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defTabSz="914400" eaLnBrk="1">
              <a:lnSpc>
                <a:spcPct val="150000"/>
              </a:lnSpc>
            </a:pPr>
            <a:r>
              <a:rPr lang="en-US" altLang="zh-CN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you</a:t>
            </a:r>
            <a:endParaRPr lang="zh-CN" altLang="en-US" sz="1400" b="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9" name="AutoShape 26">
            <a:extLst>
              <a:ext uri="{FF2B5EF4-FFF2-40B4-BE49-F238E27FC236}">
                <a16:creationId xmlns:a16="http://schemas.microsoft.com/office/drawing/2014/main" xmlns="" id="{8577FA31-AAE6-437E-BD91-356116D6CF35}"/>
              </a:ext>
            </a:extLst>
          </p:cNvPr>
          <p:cNvSpPr/>
          <p:nvPr/>
        </p:nvSpPr>
        <p:spPr bwMode="auto">
          <a:xfrm>
            <a:off x="1966107" y="4705688"/>
            <a:ext cx="2060428" cy="125572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defTabSz="914400" eaLnBrk="1">
              <a:lnSpc>
                <a:spcPct val="150000"/>
              </a:lnSpc>
            </a:pPr>
            <a:r>
              <a:rPr lang="en-US" altLang="zh-CN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you</a:t>
            </a:r>
            <a:endParaRPr lang="zh-CN" altLang="en-US" sz="1400" b="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0" name="AutoShape 26">
            <a:extLst>
              <a:ext uri="{FF2B5EF4-FFF2-40B4-BE49-F238E27FC236}">
                <a16:creationId xmlns:a16="http://schemas.microsoft.com/office/drawing/2014/main" xmlns="" id="{F59E19EF-AFDE-4915-B031-5E3493207367}"/>
              </a:ext>
            </a:extLst>
          </p:cNvPr>
          <p:cNvSpPr/>
          <p:nvPr/>
        </p:nvSpPr>
        <p:spPr bwMode="auto">
          <a:xfrm>
            <a:off x="8267700" y="2597735"/>
            <a:ext cx="2060428" cy="125572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defTabSz="914400" eaLnBrk="1">
              <a:lnSpc>
                <a:spcPct val="150000"/>
              </a:lnSpc>
            </a:pPr>
            <a:r>
              <a:rPr lang="en-US" altLang="zh-CN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you</a:t>
            </a:r>
            <a:endParaRPr lang="zh-CN" altLang="en-US" sz="1400" b="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1" name="AutoShape 26">
            <a:extLst>
              <a:ext uri="{FF2B5EF4-FFF2-40B4-BE49-F238E27FC236}">
                <a16:creationId xmlns:a16="http://schemas.microsoft.com/office/drawing/2014/main" xmlns="" id="{1F3BB1B1-D1CD-42F5-83F0-90643115F34C}"/>
              </a:ext>
            </a:extLst>
          </p:cNvPr>
          <p:cNvSpPr/>
          <p:nvPr/>
        </p:nvSpPr>
        <p:spPr bwMode="auto">
          <a:xfrm>
            <a:off x="8231181" y="4662484"/>
            <a:ext cx="2060428" cy="125572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defTabSz="914400" eaLnBrk="1">
              <a:lnSpc>
                <a:spcPct val="150000"/>
              </a:lnSpc>
            </a:pPr>
            <a:r>
              <a:rPr lang="en-US" altLang="zh-CN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you</a:t>
            </a:r>
            <a:endParaRPr lang="zh-CN" altLang="en-US" sz="1400" b="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:blinds dir="vert"/>
      </p:transition>
    </mc:Choice>
    <mc:Fallback xmlns="">
      <p:transition spd="slow" advClick="0" advTm="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3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9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1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70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4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900"/>
                            </p:stCondLst>
                            <p:childTnLst>
                              <p:par>
                                <p:cTn id="107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6400"/>
                            </p:stCondLst>
                            <p:childTnLst>
                              <p:par>
                                <p:cTn id="111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6900"/>
                            </p:stCondLst>
                            <p:childTnLst>
                              <p:par>
                                <p:cTn id="11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7400"/>
                            </p:stCondLst>
                            <p:childTnLst>
                              <p:par>
                                <p:cTn id="11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6" grpId="0" bldLvl="0" animBg="1"/>
      <p:bldP spid="17" grpId="0" bldLvl="0" animBg="1" autoUpdateAnimBg="0"/>
      <p:bldP spid="18" grpId="0" bldLvl="0" animBg="1" autoUpdateAnimBg="0"/>
      <p:bldP spid="19" grpId="0" bldLvl="0" animBg="1" autoUpdateAnimBg="0"/>
      <p:bldP spid="20" grpId="0" bldLvl="0" animBg="1" autoUpdateAnimBg="0"/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ldLvl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ldLvl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ldLvl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ldLvl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糖果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110" y="223520"/>
            <a:ext cx="488315" cy="421640"/>
          </a:xfrm>
          <a:prstGeom prst="rect">
            <a:avLst/>
          </a:prstGeom>
        </p:spPr>
      </p:pic>
      <p:grpSp>
        <p:nvGrpSpPr>
          <p:cNvPr id="16" name="Group 6"/>
          <p:cNvGrpSpPr/>
          <p:nvPr/>
        </p:nvGrpSpPr>
        <p:grpSpPr>
          <a:xfrm>
            <a:off x="8618222" y="2027279"/>
            <a:ext cx="2405575" cy="713936"/>
            <a:chOff x="8305802" y="2818812"/>
            <a:chExt cx="2405575" cy="713936"/>
          </a:xfrm>
        </p:grpSpPr>
        <p:sp>
          <p:nvSpPr>
            <p:cNvPr id="18" name="Rectangle 10"/>
            <p:cNvSpPr/>
            <p:nvPr/>
          </p:nvSpPr>
          <p:spPr>
            <a:xfrm>
              <a:off x="8305802" y="2818812"/>
              <a:ext cx="2405575" cy="713936"/>
            </a:xfrm>
            <a:prstGeom prst="rect">
              <a:avLst/>
            </a:prstGeom>
            <a:solidFill>
              <a:srgbClr val="FAC6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40" name="TextBox 18"/>
            <p:cNvSpPr txBox="1"/>
            <p:nvPr/>
          </p:nvSpPr>
          <p:spPr>
            <a:xfrm>
              <a:off x="8834955" y="3006989"/>
              <a:ext cx="1808480" cy="3371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GB" sz="16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单击此处输入标题</a:t>
              </a:r>
              <a:endParaRPr lang="en-GB" b="1">
                <a:solidFill>
                  <a:schemeClr val="bg1"/>
                </a:solidFill>
              </a:endParaRPr>
            </a:p>
          </p:txBody>
        </p:sp>
        <p:sp>
          <p:nvSpPr>
            <p:cNvPr id="41" name="Freeform 19"/>
            <p:cNvSpPr>
              <a:spLocks noEditPoints="1"/>
            </p:cNvSpPr>
            <p:nvPr/>
          </p:nvSpPr>
          <p:spPr bwMode="auto">
            <a:xfrm>
              <a:off x="8513920" y="2995442"/>
              <a:ext cx="320594" cy="362576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Group 13"/>
          <p:cNvGrpSpPr/>
          <p:nvPr/>
        </p:nvGrpSpPr>
        <p:grpSpPr>
          <a:xfrm>
            <a:off x="1170548" y="2027278"/>
            <a:ext cx="2405575" cy="713936"/>
            <a:chOff x="858128" y="2818811"/>
            <a:chExt cx="2405575" cy="713936"/>
          </a:xfrm>
        </p:grpSpPr>
        <p:sp>
          <p:nvSpPr>
            <p:cNvPr id="21" name="Rectangle 7"/>
            <p:cNvSpPr/>
            <p:nvPr/>
          </p:nvSpPr>
          <p:spPr>
            <a:xfrm>
              <a:off x="858128" y="2818811"/>
              <a:ext cx="2405575" cy="713936"/>
            </a:xfrm>
            <a:prstGeom prst="rect">
              <a:avLst/>
            </a:prstGeom>
            <a:solidFill>
              <a:srgbClr val="FAC6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44" name="TextBox 15"/>
            <p:cNvSpPr txBox="1"/>
            <p:nvPr/>
          </p:nvSpPr>
          <p:spPr>
            <a:xfrm>
              <a:off x="1353160" y="3006989"/>
              <a:ext cx="1808480" cy="3371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GB" sz="16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单击此处输入标题</a:t>
              </a:r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auto">
            <a:xfrm>
              <a:off x="1076472" y="2957279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9" name="Group 12"/>
          <p:cNvGrpSpPr/>
          <p:nvPr/>
        </p:nvGrpSpPr>
        <p:grpSpPr>
          <a:xfrm>
            <a:off x="3653106" y="2027279"/>
            <a:ext cx="2482012" cy="713936"/>
            <a:chOff x="3340686" y="2818812"/>
            <a:chExt cx="2482012" cy="713936"/>
          </a:xfrm>
        </p:grpSpPr>
        <p:sp>
          <p:nvSpPr>
            <p:cNvPr id="47" name="Rectangle 8"/>
            <p:cNvSpPr/>
            <p:nvPr/>
          </p:nvSpPr>
          <p:spPr>
            <a:xfrm>
              <a:off x="3340686" y="2818812"/>
              <a:ext cx="2405575" cy="713936"/>
            </a:xfrm>
            <a:prstGeom prst="rect">
              <a:avLst/>
            </a:prstGeom>
            <a:solidFill>
              <a:srgbClr val="FAC6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30" name="TextBox 16"/>
            <p:cNvSpPr txBox="1"/>
            <p:nvPr/>
          </p:nvSpPr>
          <p:spPr>
            <a:xfrm>
              <a:off x="4014218" y="3020959"/>
              <a:ext cx="1808480" cy="3371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GB" sz="16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单击此处输入标题</a:t>
              </a:r>
              <a:endParaRPr lang="en-GB" b="1">
                <a:solidFill>
                  <a:schemeClr val="bg1"/>
                </a:solidFill>
              </a:endParaRPr>
            </a:p>
          </p:txBody>
        </p:sp>
        <p:sp>
          <p:nvSpPr>
            <p:cNvPr id="34" name="Freeform 21"/>
            <p:cNvSpPr>
              <a:spLocks noEditPoints="1"/>
            </p:cNvSpPr>
            <p:nvPr/>
          </p:nvSpPr>
          <p:spPr bwMode="auto">
            <a:xfrm>
              <a:off x="3514700" y="3021208"/>
              <a:ext cx="478982" cy="309144"/>
            </a:xfrm>
            <a:custGeom>
              <a:avLst/>
              <a:gdLst>
                <a:gd name="T0" fmla="*/ 72 w 116"/>
                <a:gd name="T1" fmla="*/ 27 h 75"/>
                <a:gd name="T2" fmla="*/ 69 w 116"/>
                <a:gd name="T3" fmla="*/ 19 h 75"/>
                <a:gd name="T4" fmla="*/ 65 w 116"/>
                <a:gd name="T5" fmla="*/ 19 h 75"/>
                <a:gd name="T6" fmla="*/ 46 w 116"/>
                <a:gd name="T7" fmla="*/ 18 h 75"/>
                <a:gd name="T8" fmla="*/ 46 w 116"/>
                <a:gd name="T9" fmla="*/ 29 h 75"/>
                <a:gd name="T10" fmla="*/ 79 w 116"/>
                <a:gd name="T11" fmla="*/ 9 h 75"/>
                <a:gd name="T12" fmla="*/ 72 w 116"/>
                <a:gd name="T13" fmla="*/ 29 h 75"/>
                <a:gd name="T14" fmla="*/ 8 w 116"/>
                <a:gd name="T15" fmla="*/ 23 h 75"/>
                <a:gd name="T16" fmla="*/ 29 w 116"/>
                <a:gd name="T17" fmla="*/ 35 h 75"/>
                <a:gd name="T18" fmla="*/ 18 w 116"/>
                <a:gd name="T19" fmla="*/ 46 h 75"/>
                <a:gd name="T20" fmla="*/ 11 w 116"/>
                <a:gd name="T21" fmla="*/ 42 h 75"/>
                <a:gd name="T22" fmla="*/ 25 w 116"/>
                <a:gd name="T23" fmla="*/ 46 h 75"/>
                <a:gd name="T24" fmla="*/ 4 w 116"/>
                <a:gd name="T25" fmla="*/ 48 h 75"/>
                <a:gd name="T26" fmla="*/ 3 w 116"/>
                <a:gd name="T27" fmla="*/ 48 h 75"/>
                <a:gd name="T28" fmla="*/ 0 w 116"/>
                <a:gd name="T29" fmla="*/ 61 h 75"/>
                <a:gd name="T30" fmla="*/ 2 w 116"/>
                <a:gd name="T31" fmla="*/ 62 h 75"/>
                <a:gd name="T32" fmla="*/ 26 w 116"/>
                <a:gd name="T33" fmla="*/ 73 h 75"/>
                <a:gd name="T34" fmla="*/ 28 w 116"/>
                <a:gd name="T35" fmla="*/ 75 h 75"/>
                <a:gd name="T36" fmla="*/ 92 w 116"/>
                <a:gd name="T37" fmla="*/ 75 h 75"/>
                <a:gd name="T38" fmla="*/ 93 w 116"/>
                <a:gd name="T39" fmla="*/ 62 h 75"/>
                <a:gd name="T40" fmla="*/ 116 w 116"/>
                <a:gd name="T41" fmla="*/ 62 h 75"/>
                <a:gd name="T42" fmla="*/ 116 w 116"/>
                <a:gd name="T43" fmla="*/ 55 h 75"/>
                <a:gd name="T44" fmla="*/ 113 w 116"/>
                <a:gd name="T45" fmla="*/ 48 h 75"/>
                <a:gd name="T46" fmla="*/ 105 w 116"/>
                <a:gd name="T47" fmla="*/ 46 h 75"/>
                <a:gd name="T48" fmla="*/ 98 w 116"/>
                <a:gd name="T49" fmla="*/ 59 h 75"/>
                <a:gd name="T50" fmla="*/ 91 w 116"/>
                <a:gd name="T51" fmla="*/ 46 h 75"/>
                <a:gd name="T52" fmla="*/ 72 w 116"/>
                <a:gd name="T53" fmla="*/ 45 h 75"/>
                <a:gd name="T54" fmla="*/ 69 w 116"/>
                <a:gd name="T55" fmla="*/ 50 h 75"/>
                <a:gd name="T56" fmla="*/ 64 w 116"/>
                <a:gd name="T57" fmla="*/ 67 h 75"/>
                <a:gd name="T58" fmla="*/ 64 w 116"/>
                <a:gd name="T59" fmla="*/ 52 h 75"/>
                <a:gd name="T60" fmla="*/ 60 w 116"/>
                <a:gd name="T61" fmla="*/ 47 h 75"/>
                <a:gd name="T62" fmla="*/ 56 w 116"/>
                <a:gd name="T63" fmla="*/ 47 h 75"/>
                <a:gd name="T64" fmla="*/ 57 w 116"/>
                <a:gd name="T65" fmla="*/ 54 h 75"/>
                <a:gd name="T66" fmla="*/ 49 w 116"/>
                <a:gd name="T67" fmla="*/ 50 h 75"/>
                <a:gd name="T68" fmla="*/ 47 w 116"/>
                <a:gd name="T69" fmla="*/ 45 h 75"/>
                <a:gd name="T70" fmla="*/ 33 w 116"/>
                <a:gd name="T71" fmla="*/ 48 h 75"/>
                <a:gd name="T72" fmla="*/ 87 w 116"/>
                <a:gd name="T73" fmla="*/ 36 h 75"/>
                <a:gd name="T74" fmla="*/ 109 w 116"/>
                <a:gd name="T75" fmla="*/ 21 h 75"/>
                <a:gd name="T76" fmla="*/ 106 w 116"/>
                <a:gd name="T77" fmla="*/ 42 h 75"/>
                <a:gd name="T78" fmla="*/ 98 w 116"/>
                <a:gd name="T79" fmla="*/ 46 h 75"/>
                <a:gd name="T80" fmla="*/ 87 w 116"/>
                <a:gd name="T81" fmla="*/ 3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6" h="75">
                  <a:moveTo>
                    <a:pt x="72" y="29"/>
                  </a:moveTo>
                  <a:cubicBezTo>
                    <a:pt x="72" y="28"/>
                    <a:pt x="72" y="27"/>
                    <a:pt x="72" y="27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1" y="19"/>
                    <a:pt x="70" y="19"/>
                    <a:pt x="69" y="19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0" y="21"/>
                    <a:pt x="56" y="22"/>
                    <a:pt x="47" y="1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8"/>
                    <a:pt x="46" y="29"/>
                  </a:cubicBezTo>
                  <a:cubicBezTo>
                    <a:pt x="38" y="23"/>
                    <a:pt x="41" y="20"/>
                    <a:pt x="39" y="9"/>
                  </a:cubicBezTo>
                  <a:cubicBezTo>
                    <a:pt x="45" y="0"/>
                    <a:pt x="75" y="0"/>
                    <a:pt x="79" y="9"/>
                  </a:cubicBezTo>
                  <a:cubicBezTo>
                    <a:pt x="78" y="17"/>
                    <a:pt x="79" y="24"/>
                    <a:pt x="73" y="29"/>
                  </a:cubicBezTo>
                  <a:cubicBezTo>
                    <a:pt x="72" y="29"/>
                    <a:pt x="72" y="29"/>
                    <a:pt x="72" y="29"/>
                  </a:cubicBezTo>
                  <a:close/>
                  <a:moveTo>
                    <a:pt x="8" y="36"/>
                  </a:moveTo>
                  <a:cubicBezTo>
                    <a:pt x="7" y="30"/>
                    <a:pt x="7" y="27"/>
                    <a:pt x="8" y="23"/>
                  </a:cubicBezTo>
                  <a:cubicBezTo>
                    <a:pt x="18" y="25"/>
                    <a:pt x="20" y="16"/>
                    <a:pt x="29" y="23"/>
                  </a:cubicBezTo>
                  <a:cubicBezTo>
                    <a:pt x="30" y="27"/>
                    <a:pt x="30" y="32"/>
                    <a:pt x="29" y="35"/>
                  </a:cubicBezTo>
                  <a:cubicBezTo>
                    <a:pt x="29" y="38"/>
                    <a:pt x="28" y="40"/>
                    <a:pt x="26" y="42"/>
                  </a:cubicBezTo>
                  <a:cubicBezTo>
                    <a:pt x="24" y="44"/>
                    <a:pt x="21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5" y="46"/>
                    <a:pt x="13" y="44"/>
                    <a:pt x="11" y="42"/>
                  </a:cubicBezTo>
                  <a:cubicBezTo>
                    <a:pt x="9" y="40"/>
                    <a:pt x="8" y="38"/>
                    <a:pt x="8" y="36"/>
                  </a:cubicBezTo>
                  <a:close/>
                  <a:moveTo>
                    <a:pt x="25" y="46"/>
                  </a:moveTo>
                  <a:cubicBezTo>
                    <a:pt x="22" y="52"/>
                    <a:pt x="14" y="52"/>
                    <a:pt x="12" y="46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2" y="50"/>
                    <a:pt x="1" y="51"/>
                    <a:pt x="0" y="54"/>
                  </a:cubicBezTo>
                  <a:cubicBezTo>
                    <a:pt x="0" y="56"/>
                    <a:pt x="0" y="58"/>
                    <a:pt x="0" y="61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5" y="65"/>
                    <a:pt x="26" y="69"/>
                    <a:pt x="26" y="73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92" y="73"/>
                    <a:pt x="92" y="73"/>
                    <a:pt x="92" y="73"/>
                  </a:cubicBezTo>
                  <a:cubicBezTo>
                    <a:pt x="93" y="69"/>
                    <a:pt x="93" y="66"/>
                    <a:pt x="93" y="62"/>
                  </a:cubicBezTo>
                  <a:cubicBezTo>
                    <a:pt x="115" y="62"/>
                    <a:pt x="115" y="62"/>
                    <a:pt x="115" y="62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16" y="61"/>
                    <a:pt x="116" y="61"/>
                    <a:pt x="116" y="61"/>
                  </a:cubicBezTo>
                  <a:cubicBezTo>
                    <a:pt x="116" y="59"/>
                    <a:pt x="116" y="57"/>
                    <a:pt x="116" y="55"/>
                  </a:cubicBezTo>
                  <a:cubicBezTo>
                    <a:pt x="116" y="52"/>
                    <a:pt x="115" y="50"/>
                    <a:pt x="114" y="49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05" y="46"/>
                    <a:pt x="105" y="46"/>
                    <a:pt x="105" y="4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98" y="59"/>
                    <a:pt x="98" y="59"/>
                    <a:pt x="98" y="59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4" y="67"/>
                    <a:pt x="54" y="67"/>
                    <a:pt x="54" y="67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25" y="46"/>
                    <a:pt x="25" y="46"/>
                    <a:pt x="25" y="46"/>
                  </a:cubicBezTo>
                  <a:close/>
                  <a:moveTo>
                    <a:pt x="87" y="36"/>
                  </a:moveTo>
                  <a:cubicBezTo>
                    <a:pt x="87" y="30"/>
                    <a:pt x="86" y="25"/>
                    <a:pt x="87" y="21"/>
                  </a:cubicBezTo>
                  <a:cubicBezTo>
                    <a:pt x="91" y="18"/>
                    <a:pt x="106" y="18"/>
                    <a:pt x="109" y="21"/>
                  </a:cubicBezTo>
                  <a:cubicBezTo>
                    <a:pt x="109" y="26"/>
                    <a:pt x="109" y="32"/>
                    <a:pt x="109" y="35"/>
                  </a:cubicBezTo>
                  <a:cubicBezTo>
                    <a:pt x="108" y="38"/>
                    <a:pt x="107" y="40"/>
                    <a:pt x="106" y="42"/>
                  </a:cubicBezTo>
                  <a:cubicBezTo>
                    <a:pt x="104" y="44"/>
                    <a:pt x="101" y="46"/>
                    <a:pt x="98" y="46"/>
                  </a:cubicBezTo>
                  <a:cubicBezTo>
                    <a:pt x="98" y="46"/>
                    <a:pt x="98" y="46"/>
                    <a:pt x="98" y="46"/>
                  </a:cubicBezTo>
                  <a:cubicBezTo>
                    <a:pt x="95" y="46"/>
                    <a:pt x="92" y="44"/>
                    <a:pt x="90" y="42"/>
                  </a:cubicBezTo>
                  <a:cubicBezTo>
                    <a:pt x="89" y="40"/>
                    <a:pt x="88" y="38"/>
                    <a:pt x="87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50" name="Group 11"/>
          <p:cNvGrpSpPr/>
          <p:nvPr/>
        </p:nvGrpSpPr>
        <p:grpSpPr>
          <a:xfrm>
            <a:off x="6135664" y="2027279"/>
            <a:ext cx="2413676" cy="713936"/>
            <a:chOff x="5823244" y="2818812"/>
            <a:chExt cx="2413676" cy="713936"/>
          </a:xfrm>
        </p:grpSpPr>
        <p:sp>
          <p:nvSpPr>
            <p:cNvPr id="51" name="Rectangle 9"/>
            <p:cNvSpPr/>
            <p:nvPr/>
          </p:nvSpPr>
          <p:spPr>
            <a:xfrm>
              <a:off x="5823244" y="2818812"/>
              <a:ext cx="2405575" cy="713936"/>
            </a:xfrm>
            <a:prstGeom prst="rect">
              <a:avLst/>
            </a:prstGeom>
            <a:solidFill>
              <a:srgbClr val="FAC6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52" name="TextBox 17"/>
            <p:cNvSpPr txBox="1"/>
            <p:nvPr/>
          </p:nvSpPr>
          <p:spPr>
            <a:xfrm>
              <a:off x="6428440" y="3006989"/>
              <a:ext cx="1808480" cy="3371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GB" sz="16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单击此处输入标题</a:t>
              </a:r>
              <a:endParaRPr lang="en-GB" b="1">
                <a:solidFill>
                  <a:schemeClr val="bg1"/>
                </a:solidFill>
              </a:endParaRPr>
            </a:p>
          </p:txBody>
        </p:sp>
        <p:sp>
          <p:nvSpPr>
            <p:cNvPr id="53" name="Freeform 22"/>
            <p:cNvSpPr>
              <a:spLocks noEditPoints="1"/>
            </p:cNvSpPr>
            <p:nvPr/>
          </p:nvSpPr>
          <p:spPr bwMode="auto">
            <a:xfrm>
              <a:off x="6041476" y="2983041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35" name="Rectangle 23"/>
          <p:cNvSpPr/>
          <p:nvPr/>
        </p:nvSpPr>
        <p:spPr>
          <a:xfrm>
            <a:off x="1252220" y="3207385"/>
            <a:ext cx="2242185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1500"/>
              </a:spcBef>
              <a:buFont typeface="Arial" panose="020B0604020202020204" pitchFamily="34" charset="0"/>
            </a:pPr>
            <a:r>
              <a:rPr lang="zh-CN" altLang="en-US" sz="1600" b="1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</a:t>
            </a:r>
          </a:p>
        </p:txBody>
      </p:sp>
      <p:sp>
        <p:nvSpPr>
          <p:cNvPr id="36" name="Rectangle 23"/>
          <p:cNvSpPr/>
          <p:nvPr/>
        </p:nvSpPr>
        <p:spPr>
          <a:xfrm>
            <a:off x="3735070" y="3207385"/>
            <a:ext cx="2242185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1500"/>
              </a:spcBef>
              <a:buFont typeface="Arial" panose="020B0604020202020204" pitchFamily="34" charset="0"/>
            </a:pPr>
            <a:r>
              <a:rPr lang="zh-CN" altLang="en-US" sz="1600" b="1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</a:t>
            </a:r>
          </a:p>
        </p:txBody>
      </p:sp>
      <p:sp>
        <p:nvSpPr>
          <p:cNvPr id="37" name="Rectangle 23"/>
          <p:cNvSpPr/>
          <p:nvPr/>
        </p:nvSpPr>
        <p:spPr>
          <a:xfrm>
            <a:off x="6217285" y="3207385"/>
            <a:ext cx="2242185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1500"/>
              </a:spcBef>
              <a:buFont typeface="Arial" panose="020B0604020202020204" pitchFamily="34" charset="0"/>
            </a:pPr>
            <a:r>
              <a:rPr lang="zh-CN" altLang="en-US" sz="1600" b="1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</a:t>
            </a:r>
          </a:p>
        </p:txBody>
      </p:sp>
      <p:sp>
        <p:nvSpPr>
          <p:cNvPr id="62" name="Rectangle 23"/>
          <p:cNvSpPr/>
          <p:nvPr/>
        </p:nvSpPr>
        <p:spPr>
          <a:xfrm>
            <a:off x="8699500" y="3198495"/>
            <a:ext cx="2242185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1500"/>
              </a:spcBef>
              <a:buFont typeface="Arial" panose="020B0604020202020204" pitchFamily="34" charset="0"/>
            </a:pPr>
            <a:r>
              <a:rPr lang="zh-CN" altLang="en-US" sz="1600" b="1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55754439-0B27-4078-A531-6C68A12AC290}"/>
              </a:ext>
            </a:extLst>
          </p:cNvPr>
          <p:cNvSpPr txBox="1"/>
          <p:nvPr/>
        </p:nvSpPr>
        <p:spPr>
          <a:xfrm>
            <a:off x="840105" y="223520"/>
            <a:ext cx="26092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b="1" dirty="0">
                <a:solidFill>
                  <a:srgbClr val="403A39"/>
                </a:solidFill>
                <a:latin typeface="微软雅黑" panose="020B0503020204020204" charset="-122"/>
                <a:ea typeface="微软雅黑" panose="020B0503020204020204" charset="-122"/>
              </a:rPr>
              <a:t>单击添加文本</a:t>
            </a:r>
          </a:p>
        </p:txBody>
      </p:sp>
      <p:sp>
        <p:nvSpPr>
          <p:cNvPr id="31" name="AutoShape 26">
            <a:extLst>
              <a:ext uri="{FF2B5EF4-FFF2-40B4-BE49-F238E27FC236}">
                <a16:creationId xmlns:a16="http://schemas.microsoft.com/office/drawing/2014/main" xmlns="" id="{54FA0A97-0770-45C1-805E-8E23192F4A96}"/>
              </a:ext>
            </a:extLst>
          </p:cNvPr>
          <p:cNvSpPr/>
          <p:nvPr/>
        </p:nvSpPr>
        <p:spPr bwMode="auto">
          <a:xfrm>
            <a:off x="1433977" y="3791763"/>
            <a:ext cx="2060428" cy="125572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defTabSz="914400" eaLnBrk="1">
              <a:lnSpc>
                <a:spcPct val="150000"/>
              </a:lnSpc>
            </a:pPr>
            <a:r>
              <a:rPr lang="en-US" altLang="zh-CN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you</a:t>
            </a:r>
            <a:endParaRPr lang="zh-CN" altLang="en-US" sz="1400" b="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2" name="AutoShape 26">
            <a:extLst>
              <a:ext uri="{FF2B5EF4-FFF2-40B4-BE49-F238E27FC236}">
                <a16:creationId xmlns:a16="http://schemas.microsoft.com/office/drawing/2014/main" xmlns="" id="{8A974AB0-2328-4DED-BC93-E9E9C67E2E32}"/>
              </a:ext>
            </a:extLst>
          </p:cNvPr>
          <p:cNvSpPr/>
          <p:nvPr/>
        </p:nvSpPr>
        <p:spPr bwMode="auto">
          <a:xfrm>
            <a:off x="3916827" y="3791763"/>
            <a:ext cx="2060428" cy="125572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defTabSz="914400" eaLnBrk="1">
              <a:lnSpc>
                <a:spcPct val="150000"/>
              </a:lnSpc>
            </a:pPr>
            <a:r>
              <a:rPr lang="en-US" altLang="zh-CN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you</a:t>
            </a:r>
            <a:endParaRPr lang="zh-CN" altLang="en-US" sz="1400" b="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3" name="AutoShape 26">
            <a:extLst>
              <a:ext uri="{FF2B5EF4-FFF2-40B4-BE49-F238E27FC236}">
                <a16:creationId xmlns:a16="http://schemas.microsoft.com/office/drawing/2014/main" xmlns="" id="{FE2B98EE-D3D9-4851-8421-28DCD64EB1D8}"/>
              </a:ext>
            </a:extLst>
          </p:cNvPr>
          <p:cNvSpPr/>
          <p:nvPr/>
        </p:nvSpPr>
        <p:spPr bwMode="auto">
          <a:xfrm>
            <a:off x="6399677" y="3791763"/>
            <a:ext cx="2060428" cy="125572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defTabSz="914400" eaLnBrk="1">
              <a:lnSpc>
                <a:spcPct val="150000"/>
              </a:lnSpc>
            </a:pPr>
            <a:r>
              <a:rPr lang="en-US" altLang="zh-CN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you</a:t>
            </a:r>
            <a:endParaRPr lang="zh-CN" altLang="en-US" sz="1400" b="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8" name="AutoShape 26">
            <a:extLst>
              <a:ext uri="{FF2B5EF4-FFF2-40B4-BE49-F238E27FC236}">
                <a16:creationId xmlns:a16="http://schemas.microsoft.com/office/drawing/2014/main" xmlns="" id="{3DB694B2-DBC3-4891-A411-F54A09BBE2A5}"/>
              </a:ext>
            </a:extLst>
          </p:cNvPr>
          <p:cNvSpPr/>
          <p:nvPr/>
        </p:nvSpPr>
        <p:spPr bwMode="auto">
          <a:xfrm>
            <a:off x="8963369" y="3791763"/>
            <a:ext cx="2060428" cy="125572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defTabSz="914400" eaLnBrk="1">
              <a:lnSpc>
                <a:spcPct val="150000"/>
              </a:lnSpc>
            </a:pPr>
            <a:r>
              <a:rPr lang="en-US" altLang="zh-CN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you</a:t>
            </a:r>
            <a:endParaRPr lang="zh-CN" altLang="en-US" sz="1400" b="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:blinds dir="vert"/>
      </p:transition>
    </mc:Choice>
    <mc:Fallback xmlns="">
      <p:transition spd="slow" advClick="0" advTm="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62" grpId="0"/>
      <p:bldP spid="28" grpId="0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8" grpId="0" animBg="1"/>
      <p:bldP spid="38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糖果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110" y="223520"/>
            <a:ext cx="488315" cy="421640"/>
          </a:xfrm>
          <a:prstGeom prst="rect">
            <a:avLst/>
          </a:prstGeom>
        </p:spPr>
      </p:pic>
      <p:sp>
        <p:nvSpPr>
          <p:cNvPr id="2" name="燕尾形 1"/>
          <p:cNvSpPr/>
          <p:nvPr/>
        </p:nvSpPr>
        <p:spPr>
          <a:xfrm rot="5400000">
            <a:off x="6039281" y="2011369"/>
            <a:ext cx="360040" cy="576064"/>
          </a:xfrm>
          <a:prstGeom prst="chevron">
            <a:avLst/>
          </a:prstGeom>
          <a:solidFill>
            <a:srgbClr val="FAC6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6219190" y="2636520"/>
            <a:ext cx="4536440" cy="3810"/>
          </a:xfrm>
          <a:prstGeom prst="line">
            <a:avLst/>
          </a:prstGeom>
          <a:ln>
            <a:solidFill>
              <a:srgbClr val="FAC6CA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燕尾形 5"/>
          <p:cNvSpPr/>
          <p:nvPr/>
        </p:nvSpPr>
        <p:spPr>
          <a:xfrm rot="5400000">
            <a:off x="6039281" y="3375234"/>
            <a:ext cx="360040" cy="576064"/>
          </a:xfrm>
          <a:prstGeom prst="chevron">
            <a:avLst/>
          </a:prstGeom>
          <a:solidFill>
            <a:srgbClr val="FAC6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219190" y="4008120"/>
            <a:ext cx="4536440" cy="0"/>
          </a:xfrm>
          <a:prstGeom prst="line">
            <a:avLst/>
          </a:prstGeom>
          <a:ln>
            <a:solidFill>
              <a:srgbClr val="FAC6CA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燕尾形 3"/>
          <p:cNvSpPr/>
          <p:nvPr/>
        </p:nvSpPr>
        <p:spPr>
          <a:xfrm rot="5400000">
            <a:off x="6033913" y="4734430"/>
            <a:ext cx="360040" cy="576064"/>
          </a:xfrm>
          <a:prstGeom prst="chevron">
            <a:avLst/>
          </a:prstGeom>
          <a:solidFill>
            <a:srgbClr val="FAC6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flipV="1">
            <a:off x="6219190" y="5364480"/>
            <a:ext cx="4566920" cy="2540"/>
          </a:xfrm>
          <a:prstGeom prst="line">
            <a:avLst/>
          </a:prstGeom>
          <a:ln>
            <a:solidFill>
              <a:srgbClr val="FAC6CA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2"/>
          <p:cNvSpPr txBox="1"/>
          <p:nvPr/>
        </p:nvSpPr>
        <p:spPr>
          <a:xfrm>
            <a:off x="6569441" y="1796955"/>
            <a:ext cx="2339837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单击此处输入标题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charset="-122"/>
            </a:endParaRPr>
          </a:p>
        </p:txBody>
      </p:sp>
      <p:sp>
        <p:nvSpPr>
          <p:cNvPr id="19" name="Text Placeholder 2"/>
          <p:cNvSpPr txBox="1"/>
          <p:nvPr/>
        </p:nvSpPr>
        <p:spPr>
          <a:xfrm>
            <a:off x="6501965" y="3143973"/>
            <a:ext cx="2339837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单击此处输入标题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charset="-122"/>
            </a:endParaRPr>
          </a:p>
        </p:txBody>
      </p:sp>
      <p:sp>
        <p:nvSpPr>
          <p:cNvPr id="21" name="Text Placeholder 2"/>
          <p:cNvSpPr txBox="1"/>
          <p:nvPr/>
        </p:nvSpPr>
        <p:spPr>
          <a:xfrm>
            <a:off x="6558705" y="4507838"/>
            <a:ext cx="2339837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单击此处输入标题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568450" y="1663700"/>
            <a:ext cx="3636645" cy="1938655"/>
          </a:xfrm>
          <a:prstGeom prst="rect">
            <a:avLst/>
          </a:prstGeom>
          <a:blipFill rotWithShape="1">
            <a:blip r:embed="rId4"/>
            <a:stretch>
              <a:fillRect l="-11000" t="-1000" r="-9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1568450" y="3682365"/>
            <a:ext cx="3636645" cy="1938655"/>
          </a:xfrm>
          <a:prstGeom prst="rect">
            <a:avLst/>
          </a:prstGeom>
          <a:blipFill rotWithShape="1">
            <a:blip r:embed="rId5"/>
            <a:stretch>
              <a:fillRect l="-11000" t="-1000" r="-9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D47A835D-3B0C-4FCA-A7A6-9835DC31159A}"/>
              </a:ext>
            </a:extLst>
          </p:cNvPr>
          <p:cNvSpPr txBox="1"/>
          <p:nvPr/>
        </p:nvSpPr>
        <p:spPr>
          <a:xfrm>
            <a:off x="840105" y="223520"/>
            <a:ext cx="26092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b="1" dirty="0">
                <a:solidFill>
                  <a:srgbClr val="403A39"/>
                </a:solidFill>
                <a:latin typeface="微软雅黑" panose="020B0503020204020204" charset="-122"/>
                <a:ea typeface="微软雅黑" panose="020B0503020204020204" charset="-122"/>
              </a:rPr>
              <a:t>单击添加文本</a:t>
            </a:r>
          </a:p>
        </p:txBody>
      </p:sp>
      <p:sp>
        <p:nvSpPr>
          <p:cNvPr id="24" name="AutoShape 26">
            <a:extLst>
              <a:ext uri="{FF2B5EF4-FFF2-40B4-BE49-F238E27FC236}">
                <a16:creationId xmlns:a16="http://schemas.microsoft.com/office/drawing/2014/main" xmlns="" id="{5C01AF43-CC21-4727-9EE1-FC97396644C2}"/>
              </a:ext>
            </a:extLst>
          </p:cNvPr>
          <p:cNvSpPr/>
          <p:nvPr/>
        </p:nvSpPr>
        <p:spPr bwMode="auto">
          <a:xfrm>
            <a:off x="6629066" y="2045463"/>
            <a:ext cx="3994484" cy="6093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defTabSz="914400" eaLnBrk="1">
              <a:lnSpc>
                <a:spcPct val="150000"/>
              </a:lnSpc>
            </a:pPr>
            <a:r>
              <a:rPr lang="en-US" altLang="zh-CN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you</a:t>
            </a:r>
            <a:endParaRPr lang="zh-CN" altLang="en-US" sz="1400" b="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5" name="AutoShape 26">
            <a:extLst>
              <a:ext uri="{FF2B5EF4-FFF2-40B4-BE49-F238E27FC236}">
                <a16:creationId xmlns:a16="http://schemas.microsoft.com/office/drawing/2014/main" xmlns="" id="{5AE9772F-38D5-4C30-B7AE-0A71C877550D}"/>
              </a:ext>
            </a:extLst>
          </p:cNvPr>
          <p:cNvSpPr/>
          <p:nvPr/>
        </p:nvSpPr>
        <p:spPr bwMode="auto">
          <a:xfrm>
            <a:off x="6629066" y="3393007"/>
            <a:ext cx="3994484" cy="6093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defTabSz="914400" eaLnBrk="1">
              <a:lnSpc>
                <a:spcPct val="150000"/>
              </a:lnSpc>
            </a:pPr>
            <a:r>
              <a:rPr lang="en-US" altLang="zh-CN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you</a:t>
            </a:r>
            <a:endParaRPr lang="zh-CN" altLang="en-US" sz="1400" b="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6" name="AutoShape 26">
            <a:extLst>
              <a:ext uri="{FF2B5EF4-FFF2-40B4-BE49-F238E27FC236}">
                <a16:creationId xmlns:a16="http://schemas.microsoft.com/office/drawing/2014/main" xmlns="" id="{E3EA4239-FE49-4486-8B20-BDF96B0B5F63}"/>
              </a:ext>
            </a:extLst>
          </p:cNvPr>
          <p:cNvSpPr/>
          <p:nvPr/>
        </p:nvSpPr>
        <p:spPr bwMode="auto">
          <a:xfrm>
            <a:off x="6629066" y="4750490"/>
            <a:ext cx="3994484" cy="6093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defTabSz="914400" eaLnBrk="1">
              <a:lnSpc>
                <a:spcPct val="150000"/>
              </a:lnSpc>
            </a:pPr>
            <a:r>
              <a:rPr lang="en-US" altLang="zh-CN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you</a:t>
            </a:r>
            <a:endParaRPr lang="zh-CN" altLang="en-US" sz="1400" b="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:blinds dir="vert"/>
      </p:transition>
    </mc:Choice>
    <mc:Fallback xmlns="">
      <p:transition spd="slow" advClick="0" advTm="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6" grpId="0" animBg="1"/>
      <p:bldP spid="6" grpId="1" animBg="1"/>
      <p:bldP spid="4" grpId="0" animBg="1"/>
      <p:bldP spid="4" grpId="1" animBg="1"/>
      <p:bldP spid="17" grpId="0"/>
      <p:bldP spid="19" grpId="0"/>
      <p:bldP spid="21" grpId="0"/>
      <p:bldP spid="8" grpId="0" animBg="1"/>
      <p:bldP spid="12" grpId="0" animBg="1"/>
      <p:bldP spid="23" grpId="0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糖果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110" y="223520"/>
            <a:ext cx="488315" cy="421640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4581717" y="2200804"/>
            <a:ext cx="1127301" cy="1127301"/>
            <a:chOff x="1311739" y="1558925"/>
            <a:chExt cx="1103974" cy="1103974"/>
          </a:xfrm>
        </p:grpSpPr>
        <p:grpSp>
          <p:nvGrpSpPr>
            <p:cNvPr id="4" name="组合 3"/>
            <p:cNvGrpSpPr/>
            <p:nvPr/>
          </p:nvGrpSpPr>
          <p:grpSpPr>
            <a:xfrm rot="2700000">
              <a:off x="1311739" y="1558925"/>
              <a:ext cx="1103974" cy="1103974"/>
              <a:chOff x="1427725" y="1659723"/>
              <a:chExt cx="1103974" cy="1103974"/>
            </a:xfrm>
          </p:grpSpPr>
          <p:sp>
            <p:nvSpPr>
              <p:cNvPr id="6" name="矩形 5"/>
              <p:cNvSpPr/>
              <p:nvPr/>
            </p:nvSpPr>
            <p:spPr>
              <a:xfrm rot="2700000">
                <a:off x="1427725" y="1659723"/>
                <a:ext cx="1103974" cy="1103974"/>
              </a:xfrm>
              <a:prstGeom prst="rect">
                <a:avLst/>
              </a:prstGeom>
              <a:noFill/>
              <a:ln>
                <a:noFill/>
              </a:ln>
              <a:effectLst>
                <a:innerShdw blurRad="25400" dist="12700" dir="19800000">
                  <a:schemeClr val="bg1">
                    <a:lumMod val="65000"/>
                    <a:alpha val="80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2400" dirty="0"/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1583668" y="1815666"/>
                <a:ext cx="792088" cy="792088"/>
              </a:xfrm>
              <a:prstGeom prst="ellipse">
                <a:avLst/>
              </a:prstGeom>
              <a:solidFill>
                <a:srgbClr val="FAC6CA"/>
              </a:solidFill>
              <a:ln w="1905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  <p:sp>
          <p:nvSpPr>
            <p:cNvPr id="11" name="Freeform 5"/>
            <p:cNvSpPr>
              <a:spLocks noEditPoints="1"/>
            </p:cNvSpPr>
            <p:nvPr/>
          </p:nvSpPr>
          <p:spPr bwMode="auto">
            <a:xfrm>
              <a:off x="1691680" y="1888611"/>
              <a:ext cx="383134" cy="409246"/>
            </a:xfrm>
            <a:custGeom>
              <a:avLst/>
              <a:gdLst>
                <a:gd name="T0" fmla="*/ 200 w 339"/>
                <a:gd name="T1" fmla="*/ 0 h 362"/>
                <a:gd name="T2" fmla="*/ 146 w 339"/>
                <a:gd name="T3" fmla="*/ 0 h 362"/>
                <a:gd name="T4" fmla="*/ 91 w 339"/>
                <a:gd name="T5" fmla="*/ 1 h 362"/>
                <a:gd name="T6" fmla="*/ 172 w 339"/>
                <a:gd name="T7" fmla="*/ 64 h 362"/>
                <a:gd name="T8" fmla="*/ 173 w 339"/>
                <a:gd name="T9" fmla="*/ 71 h 362"/>
                <a:gd name="T10" fmla="*/ 119 w 339"/>
                <a:gd name="T11" fmla="*/ 90 h 362"/>
                <a:gd name="T12" fmla="*/ 223 w 339"/>
                <a:gd name="T13" fmla="*/ 331 h 362"/>
                <a:gd name="T14" fmla="*/ 211 w 339"/>
                <a:gd name="T15" fmla="*/ 305 h 362"/>
                <a:gd name="T16" fmla="*/ 216 w 339"/>
                <a:gd name="T17" fmla="*/ 230 h 362"/>
                <a:gd name="T18" fmla="*/ 173 w 339"/>
                <a:gd name="T19" fmla="*/ 96 h 362"/>
                <a:gd name="T20" fmla="*/ 0 w 339"/>
                <a:gd name="T21" fmla="*/ 258 h 362"/>
                <a:gd name="T22" fmla="*/ 168 w 339"/>
                <a:gd name="T23" fmla="*/ 360 h 362"/>
                <a:gd name="T24" fmla="*/ 223 w 339"/>
                <a:gd name="T25" fmla="*/ 331 h 362"/>
                <a:gd name="T26" fmla="*/ 187 w 339"/>
                <a:gd name="T27" fmla="*/ 250 h 362"/>
                <a:gd name="T28" fmla="*/ 154 w 339"/>
                <a:gd name="T29" fmla="*/ 260 h 362"/>
                <a:gd name="T30" fmla="*/ 187 w 339"/>
                <a:gd name="T31" fmla="*/ 280 h 362"/>
                <a:gd name="T32" fmla="*/ 154 w 339"/>
                <a:gd name="T33" fmla="*/ 304 h 362"/>
                <a:gd name="T34" fmla="*/ 130 w 339"/>
                <a:gd name="T35" fmla="*/ 280 h 362"/>
                <a:gd name="T36" fmla="*/ 97 w 339"/>
                <a:gd name="T37" fmla="*/ 260 h 362"/>
                <a:gd name="T38" fmla="*/ 130 w 339"/>
                <a:gd name="T39" fmla="*/ 250 h 362"/>
                <a:gd name="T40" fmla="*/ 97 w 339"/>
                <a:gd name="T41" fmla="*/ 231 h 362"/>
                <a:gd name="T42" fmla="*/ 93 w 339"/>
                <a:gd name="T43" fmla="*/ 175 h 362"/>
                <a:gd name="T44" fmla="*/ 137 w 339"/>
                <a:gd name="T45" fmla="*/ 213 h 362"/>
                <a:gd name="T46" fmla="*/ 147 w 339"/>
                <a:gd name="T47" fmla="*/ 213 h 362"/>
                <a:gd name="T48" fmla="*/ 192 w 339"/>
                <a:gd name="T49" fmla="*/ 175 h 362"/>
                <a:gd name="T50" fmla="*/ 187 w 339"/>
                <a:gd name="T51" fmla="*/ 231 h 362"/>
                <a:gd name="T52" fmla="*/ 279 w 339"/>
                <a:gd name="T53" fmla="*/ 226 h 362"/>
                <a:gd name="T54" fmla="*/ 219 w 339"/>
                <a:gd name="T55" fmla="*/ 237 h 362"/>
                <a:gd name="T56" fmla="*/ 222 w 339"/>
                <a:gd name="T57" fmla="*/ 316 h 362"/>
                <a:gd name="T58" fmla="*/ 242 w 339"/>
                <a:gd name="T59" fmla="*/ 338 h 362"/>
                <a:gd name="T60" fmla="*/ 268 w 339"/>
                <a:gd name="T61" fmla="*/ 353 h 362"/>
                <a:gd name="T62" fmla="*/ 280 w 339"/>
                <a:gd name="T63" fmla="*/ 357 h 362"/>
                <a:gd name="T64" fmla="*/ 292 w 339"/>
                <a:gd name="T65" fmla="*/ 353 h 362"/>
                <a:gd name="T66" fmla="*/ 317 w 339"/>
                <a:gd name="T67" fmla="*/ 338 h 362"/>
                <a:gd name="T68" fmla="*/ 336 w 339"/>
                <a:gd name="T69" fmla="*/ 316 h 362"/>
                <a:gd name="T70" fmla="*/ 339 w 339"/>
                <a:gd name="T71" fmla="*/ 237 h 362"/>
                <a:gd name="T72" fmla="*/ 327 w 339"/>
                <a:gd name="T73" fmla="*/ 305 h 362"/>
                <a:gd name="T74" fmla="*/ 319 w 339"/>
                <a:gd name="T75" fmla="*/ 323 h 362"/>
                <a:gd name="T76" fmla="*/ 300 w 339"/>
                <a:gd name="T77" fmla="*/ 337 h 362"/>
                <a:gd name="T78" fmla="*/ 279 w 339"/>
                <a:gd name="T79" fmla="*/ 346 h 362"/>
                <a:gd name="T80" fmla="*/ 231 w 339"/>
                <a:gd name="T81" fmla="*/ 286 h 362"/>
                <a:gd name="T82" fmla="*/ 278 w 339"/>
                <a:gd name="T83" fmla="*/ 235 h 362"/>
                <a:gd name="T84" fmla="*/ 279 w 339"/>
                <a:gd name="T85" fmla="*/ 286 h 362"/>
                <a:gd name="T86" fmla="*/ 327 w 339"/>
                <a:gd name="T87" fmla="*/ 305 h 362"/>
                <a:gd name="T88" fmla="*/ 327 w 339"/>
                <a:gd name="T89" fmla="*/ 305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39" h="362">
                  <a:moveTo>
                    <a:pt x="172" y="64"/>
                  </a:moveTo>
                  <a:cubicBezTo>
                    <a:pt x="200" y="0"/>
                    <a:pt x="200" y="0"/>
                    <a:pt x="200" y="0"/>
                  </a:cubicBezTo>
                  <a:cubicBezTo>
                    <a:pt x="200" y="0"/>
                    <a:pt x="183" y="14"/>
                    <a:pt x="172" y="14"/>
                  </a:cubicBezTo>
                  <a:cubicBezTo>
                    <a:pt x="162" y="14"/>
                    <a:pt x="146" y="0"/>
                    <a:pt x="146" y="0"/>
                  </a:cubicBezTo>
                  <a:cubicBezTo>
                    <a:pt x="146" y="0"/>
                    <a:pt x="129" y="14"/>
                    <a:pt x="118" y="14"/>
                  </a:cubicBezTo>
                  <a:cubicBezTo>
                    <a:pt x="108" y="14"/>
                    <a:pt x="91" y="1"/>
                    <a:pt x="91" y="1"/>
                  </a:cubicBezTo>
                  <a:cubicBezTo>
                    <a:pt x="120" y="64"/>
                    <a:pt x="120" y="64"/>
                    <a:pt x="120" y="64"/>
                  </a:cubicBezTo>
                  <a:cubicBezTo>
                    <a:pt x="172" y="64"/>
                    <a:pt x="172" y="64"/>
                    <a:pt x="172" y="64"/>
                  </a:cubicBezTo>
                  <a:close/>
                  <a:moveTo>
                    <a:pt x="119" y="71"/>
                  </a:moveTo>
                  <a:cubicBezTo>
                    <a:pt x="173" y="71"/>
                    <a:pt x="173" y="71"/>
                    <a:pt x="173" y="71"/>
                  </a:cubicBezTo>
                  <a:cubicBezTo>
                    <a:pt x="173" y="90"/>
                    <a:pt x="173" y="90"/>
                    <a:pt x="173" y="90"/>
                  </a:cubicBezTo>
                  <a:cubicBezTo>
                    <a:pt x="119" y="90"/>
                    <a:pt x="119" y="90"/>
                    <a:pt x="119" y="90"/>
                  </a:cubicBezTo>
                  <a:cubicBezTo>
                    <a:pt x="119" y="71"/>
                    <a:pt x="119" y="71"/>
                    <a:pt x="119" y="71"/>
                  </a:cubicBezTo>
                  <a:close/>
                  <a:moveTo>
                    <a:pt x="223" y="331"/>
                  </a:moveTo>
                  <a:cubicBezTo>
                    <a:pt x="220" y="327"/>
                    <a:pt x="217" y="323"/>
                    <a:pt x="214" y="319"/>
                  </a:cubicBezTo>
                  <a:cubicBezTo>
                    <a:pt x="212" y="314"/>
                    <a:pt x="211" y="310"/>
                    <a:pt x="211" y="305"/>
                  </a:cubicBezTo>
                  <a:cubicBezTo>
                    <a:pt x="211" y="230"/>
                    <a:pt x="211" y="230"/>
                    <a:pt x="211" y="230"/>
                  </a:cubicBezTo>
                  <a:cubicBezTo>
                    <a:pt x="216" y="230"/>
                    <a:pt x="216" y="230"/>
                    <a:pt x="216" y="230"/>
                  </a:cubicBezTo>
                  <a:cubicBezTo>
                    <a:pt x="278" y="218"/>
                    <a:pt x="278" y="218"/>
                    <a:pt x="278" y="218"/>
                  </a:cubicBezTo>
                  <a:cubicBezTo>
                    <a:pt x="252" y="149"/>
                    <a:pt x="173" y="96"/>
                    <a:pt x="173" y="96"/>
                  </a:cubicBezTo>
                  <a:cubicBezTo>
                    <a:pt x="119" y="96"/>
                    <a:pt x="119" y="96"/>
                    <a:pt x="119" y="96"/>
                  </a:cubicBezTo>
                  <a:cubicBezTo>
                    <a:pt x="119" y="96"/>
                    <a:pt x="0" y="160"/>
                    <a:pt x="0" y="258"/>
                  </a:cubicBezTo>
                  <a:cubicBezTo>
                    <a:pt x="0" y="357"/>
                    <a:pt x="123" y="360"/>
                    <a:pt x="123" y="360"/>
                  </a:cubicBezTo>
                  <a:cubicBezTo>
                    <a:pt x="123" y="360"/>
                    <a:pt x="148" y="362"/>
                    <a:pt x="168" y="360"/>
                  </a:cubicBezTo>
                  <a:cubicBezTo>
                    <a:pt x="168" y="360"/>
                    <a:pt x="202" y="357"/>
                    <a:pt x="233" y="341"/>
                  </a:cubicBezTo>
                  <a:cubicBezTo>
                    <a:pt x="229" y="338"/>
                    <a:pt x="226" y="335"/>
                    <a:pt x="223" y="331"/>
                  </a:cubicBezTo>
                  <a:close/>
                  <a:moveTo>
                    <a:pt x="187" y="231"/>
                  </a:moveTo>
                  <a:cubicBezTo>
                    <a:pt x="187" y="250"/>
                    <a:pt x="187" y="250"/>
                    <a:pt x="187" y="250"/>
                  </a:cubicBezTo>
                  <a:cubicBezTo>
                    <a:pt x="154" y="250"/>
                    <a:pt x="154" y="250"/>
                    <a:pt x="154" y="250"/>
                  </a:cubicBezTo>
                  <a:cubicBezTo>
                    <a:pt x="154" y="260"/>
                    <a:pt x="154" y="260"/>
                    <a:pt x="154" y="260"/>
                  </a:cubicBezTo>
                  <a:cubicBezTo>
                    <a:pt x="187" y="260"/>
                    <a:pt x="187" y="260"/>
                    <a:pt x="187" y="260"/>
                  </a:cubicBezTo>
                  <a:cubicBezTo>
                    <a:pt x="187" y="280"/>
                    <a:pt x="187" y="280"/>
                    <a:pt x="187" y="280"/>
                  </a:cubicBezTo>
                  <a:cubicBezTo>
                    <a:pt x="154" y="280"/>
                    <a:pt x="154" y="280"/>
                    <a:pt x="154" y="280"/>
                  </a:cubicBezTo>
                  <a:cubicBezTo>
                    <a:pt x="154" y="304"/>
                    <a:pt x="154" y="304"/>
                    <a:pt x="154" y="304"/>
                  </a:cubicBezTo>
                  <a:cubicBezTo>
                    <a:pt x="130" y="304"/>
                    <a:pt x="130" y="304"/>
                    <a:pt x="130" y="304"/>
                  </a:cubicBezTo>
                  <a:cubicBezTo>
                    <a:pt x="130" y="280"/>
                    <a:pt x="130" y="280"/>
                    <a:pt x="130" y="280"/>
                  </a:cubicBezTo>
                  <a:cubicBezTo>
                    <a:pt x="97" y="280"/>
                    <a:pt x="97" y="280"/>
                    <a:pt x="97" y="280"/>
                  </a:cubicBezTo>
                  <a:cubicBezTo>
                    <a:pt x="97" y="260"/>
                    <a:pt x="97" y="260"/>
                    <a:pt x="97" y="260"/>
                  </a:cubicBezTo>
                  <a:cubicBezTo>
                    <a:pt x="130" y="260"/>
                    <a:pt x="130" y="260"/>
                    <a:pt x="130" y="260"/>
                  </a:cubicBezTo>
                  <a:cubicBezTo>
                    <a:pt x="130" y="250"/>
                    <a:pt x="130" y="250"/>
                    <a:pt x="130" y="250"/>
                  </a:cubicBezTo>
                  <a:cubicBezTo>
                    <a:pt x="97" y="250"/>
                    <a:pt x="97" y="250"/>
                    <a:pt x="97" y="250"/>
                  </a:cubicBezTo>
                  <a:cubicBezTo>
                    <a:pt x="97" y="231"/>
                    <a:pt x="97" y="231"/>
                    <a:pt x="97" y="231"/>
                  </a:cubicBezTo>
                  <a:cubicBezTo>
                    <a:pt x="120" y="231"/>
                    <a:pt x="120" y="231"/>
                    <a:pt x="120" y="231"/>
                  </a:cubicBezTo>
                  <a:cubicBezTo>
                    <a:pt x="93" y="175"/>
                    <a:pt x="93" y="175"/>
                    <a:pt x="93" y="175"/>
                  </a:cubicBezTo>
                  <a:cubicBezTo>
                    <a:pt x="120" y="175"/>
                    <a:pt x="120" y="175"/>
                    <a:pt x="120" y="175"/>
                  </a:cubicBezTo>
                  <a:cubicBezTo>
                    <a:pt x="137" y="213"/>
                    <a:pt x="137" y="213"/>
                    <a:pt x="137" y="213"/>
                  </a:cubicBezTo>
                  <a:cubicBezTo>
                    <a:pt x="139" y="217"/>
                    <a:pt x="141" y="221"/>
                    <a:pt x="142" y="225"/>
                  </a:cubicBezTo>
                  <a:cubicBezTo>
                    <a:pt x="143" y="221"/>
                    <a:pt x="145" y="217"/>
                    <a:pt x="147" y="213"/>
                  </a:cubicBezTo>
                  <a:cubicBezTo>
                    <a:pt x="165" y="175"/>
                    <a:pt x="165" y="175"/>
                    <a:pt x="165" y="175"/>
                  </a:cubicBezTo>
                  <a:cubicBezTo>
                    <a:pt x="192" y="175"/>
                    <a:pt x="192" y="175"/>
                    <a:pt x="192" y="175"/>
                  </a:cubicBezTo>
                  <a:cubicBezTo>
                    <a:pt x="164" y="231"/>
                    <a:pt x="164" y="231"/>
                    <a:pt x="164" y="231"/>
                  </a:cubicBezTo>
                  <a:cubicBezTo>
                    <a:pt x="187" y="231"/>
                    <a:pt x="187" y="231"/>
                    <a:pt x="187" y="231"/>
                  </a:cubicBezTo>
                  <a:close/>
                  <a:moveTo>
                    <a:pt x="336" y="236"/>
                  </a:moveTo>
                  <a:cubicBezTo>
                    <a:pt x="279" y="226"/>
                    <a:pt x="279" y="226"/>
                    <a:pt x="279" y="226"/>
                  </a:cubicBezTo>
                  <a:cubicBezTo>
                    <a:pt x="224" y="236"/>
                    <a:pt x="224" y="236"/>
                    <a:pt x="224" y="236"/>
                  </a:cubicBezTo>
                  <a:cubicBezTo>
                    <a:pt x="219" y="237"/>
                    <a:pt x="219" y="237"/>
                    <a:pt x="219" y="237"/>
                  </a:cubicBezTo>
                  <a:cubicBezTo>
                    <a:pt x="219" y="304"/>
                    <a:pt x="219" y="304"/>
                    <a:pt x="219" y="304"/>
                  </a:cubicBezTo>
                  <a:cubicBezTo>
                    <a:pt x="219" y="308"/>
                    <a:pt x="220" y="312"/>
                    <a:pt x="222" y="316"/>
                  </a:cubicBezTo>
                  <a:cubicBezTo>
                    <a:pt x="224" y="320"/>
                    <a:pt x="227" y="324"/>
                    <a:pt x="230" y="327"/>
                  </a:cubicBezTo>
                  <a:cubicBezTo>
                    <a:pt x="233" y="331"/>
                    <a:pt x="237" y="335"/>
                    <a:pt x="242" y="338"/>
                  </a:cubicBezTo>
                  <a:cubicBezTo>
                    <a:pt x="246" y="341"/>
                    <a:pt x="250" y="344"/>
                    <a:pt x="255" y="347"/>
                  </a:cubicBezTo>
                  <a:cubicBezTo>
                    <a:pt x="259" y="349"/>
                    <a:pt x="263" y="352"/>
                    <a:pt x="268" y="353"/>
                  </a:cubicBezTo>
                  <a:cubicBezTo>
                    <a:pt x="272" y="355"/>
                    <a:pt x="275" y="356"/>
                    <a:pt x="279" y="357"/>
                  </a:cubicBezTo>
                  <a:cubicBezTo>
                    <a:pt x="280" y="357"/>
                    <a:pt x="280" y="357"/>
                    <a:pt x="280" y="357"/>
                  </a:cubicBezTo>
                  <a:cubicBezTo>
                    <a:pt x="281" y="357"/>
                    <a:pt x="281" y="357"/>
                    <a:pt x="281" y="357"/>
                  </a:cubicBezTo>
                  <a:cubicBezTo>
                    <a:pt x="284" y="356"/>
                    <a:pt x="288" y="355"/>
                    <a:pt x="292" y="353"/>
                  </a:cubicBezTo>
                  <a:cubicBezTo>
                    <a:pt x="296" y="352"/>
                    <a:pt x="300" y="349"/>
                    <a:pt x="304" y="347"/>
                  </a:cubicBezTo>
                  <a:cubicBezTo>
                    <a:pt x="309" y="344"/>
                    <a:pt x="313" y="341"/>
                    <a:pt x="317" y="338"/>
                  </a:cubicBezTo>
                  <a:cubicBezTo>
                    <a:pt x="321" y="335"/>
                    <a:pt x="325" y="331"/>
                    <a:pt x="328" y="327"/>
                  </a:cubicBezTo>
                  <a:cubicBezTo>
                    <a:pt x="332" y="324"/>
                    <a:pt x="334" y="320"/>
                    <a:pt x="336" y="316"/>
                  </a:cubicBezTo>
                  <a:cubicBezTo>
                    <a:pt x="338" y="312"/>
                    <a:pt x="339" y="308"/>
                    <a:pt x="339" y="304"/>
                  </a:cubicBezTo>
                  <a:cubicBezTo>
                    <a:pt x="339" y="237"/>
                    <a:pt x="339" y="237"/>
                    <a:pt x="339" y="237"/>
                  </a:cubicBezTo>
                  <a:cubicBezTo>
                    <a:pt x="336" y="236"/>
                    <a:pt x="336" y="236"/>
                    <a:pt x="336" y="236"/>
                  </a:cubicBezTo>
                  <a:close/>
                  <a:moveTo>
                    <a:pt x="327" y="305"/>
                  </a:moveTo>
                  <a:cubicBezTo>
                    <a:pt x="327" y="308"/>
                    <a:pt x="326" y="311"/>
                    <a:pt x="325" y="314"/>
                  </a:cubicBezTo>
                  <a:cubicBezTo>
                    <a:pt x="323" y="317"/>
                    <a:pt x="321" y="320"/>
                    <a:pt x="319" y="323"/>
                  </a:cubicBezTo>
                  <a:cubicBezTo>
                    <a:pt x="316" y="326"/>
                    <a:pt x="313" y="328"/>
                    <a:pt x="310" y="331"/>
                  </a:cubicBezTo>
                  <a:cubicBezTo>
                    <a:pt x="307" y="333"/>
                    <a:pt x="303" y="335"/>
                    <a:pt x="300" y="337"/>
                  </a:cubicBezTo>
                  <a:cubicBezTo>
                    <a:pt x="296" y="339"/>
                    <a:pt x="293" y="341"/>
                    <a:pt x="289" y="343"/>
                  </a:cubicBezTo>
                  <a:cubicBezTo>
                    <a:pt x="286" y="344"/>
                    <a:pt x="282" y="345"/>
                    <a:pt x="279" y="346"/>
                  </a:cubicBezTo>
                  <a:cubicBezTo>
                    <a:pt x="279" y="286"/>
                    <a:pt x="279" y="286"/>
                    <a:pt x="279" y="286"/>
                  </a:cubicBezTo>
                  <a:cubicBezTo>
                    <a:pt x="231" y="286"/>
                    <a:pt x="231" y="286"/>
                    <a:pt x="231" y="286"/>
                  </a:cubicBezTo>
                  <a:cubicBezTo>
                    <a:pt x="231" y="243"/>
                    <a:pt x="231" y="243"/>
                    <a:pt x="231" y="243"/>
                  </a:cubicBezTo>
                  <a:cubicBezTo>
                    <a:pt x="278" y="235"/>
                    <a:pt x="278" y="235"/>
                    <a:pt x="278" y="235"/>
                  </a:cubicBezTo>
                  <a:cubicBezTo>
                    <a:pt x="279" y="235"/>
                    <a:pt x="279" y="235"/>
                    <a:pt x="279" y="235"/>
                  </a:cubicBezTo>
                  <a:cubicBezTo>
                    <a:pt x="279" y="286"/>
                    <a:pt x="279" y="286"/>
                    <a:pt x="279" y="286"/>
                  </a:cubicBezTo>
                  <a:cubicBezTo>
                    <a:pt x="327" y="286"/>
                    <a:pt x="327" y="286"/>
                    <a:pt x="327" y="286"/>
                  </a:cubicBezTo>
                  <a:cubicBezTo>
                    <a:pt x="327" y="305"/>
                    <a:pt x="327" y="305"/>
                    <a:pt x="327" y="305"/>
                  </a:cubicBezTo>
                  <a:close/>
                  <a:moveTo>
                    <a:pt x="327" y="305"/>
                  </a:moveTo>
                  <a:cubicBezTo>
                    <a:pt x="327" y="305"/>
                    <a:pt x="327" y="305"/>
                    <a:pt x="327" y="30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581717" y="4064529"/>
            <a:ext cx="1127301" cy="1127301"/>
            <a:chOff x="1043608" y="3248422"/>
            <a:chExt cx="845476" cy="845476"/>
          </a:xfrm>
        </p:grpSpPr>
        <p:grpSp>
          <p:nvGrpSpPr>
            <p:cNvPr id="14" name="组合 13"/>
            <p:cNvGrpSpPr/>
            <p:nvPr/>
          </p:nvGrpSpPr>
          <p:grpSpPr>
            <a:xfrm rot="2700000">
              <a:off x="1043608" y="3248422"/>
              <a:ext cx="845476" cy="845476"/>
              <a:chOff x="1427725" y="1659723"/>
              <a:chExt cx="1103974" cy="1103974"/>
            </a:xfrm>
          </p:grpSpPr>
          <p:sp>
            <p:nvSpPr>
              <p:cNvPr id="16" name="矩形 15"/>
              <p:cNvSpPr/>
              <p:nvPr/>
            </p:nvSpPr>
            <p:spPr>
              <a:xfrm rot="2700000">
                <a:off x="1427725" y="1659723"/>
                <a:ext cx="1103974" cy="1103974"/>
              </a:xfrm>
              <a:prstGeom prst="rect">
                <a:avLst/>
              </a:prstGeom>
              <a:noFill/>
              <a:ln>
                <a:noFill/>
              </a:ln>
              <a:effectLst>
                <a:innerShdw blurRad="25400" dist="12700" dir="19800000">
                  <a:schemeClr val="bg1">
                    <a:lumMod val="65000"/>
                    <a:alpha val="80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2400" dirty="0"/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1583668" y="1815666"/>
                <a:ext cx="792088" cy="792088"/>
              </a:xfrm>
              <a:prstGeom prst="ellipse">
                <a:avLst/>
              </a:prstGeom>
              <a:solidFill>
                <a:srgbClr val="FAC6CA"/>
              </a:solidFill>
              <a:ln w="1905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  <p:sp>
          <p:nvSpPr>
            <p:cNvPr id="21" name="Freeform 9"/>
            <p:cNvSpPr>
              <a:spLocks noEditPoints="1"/>
            </p:cNvSpPr>
            <p:nvPr/>
          </p:nvSpPr>
          <p:spPr bwMode="auto">
            <a:xfrm>
              <a:off x="1334293" y="3492530"/>
              <a:ext cx="237808" cy="357260"/>
            </a:xfrm>
            <a:custGeom>
              <a:avLst/>
              <a:gdLst>
                <a:gd name="T0" fmla="*/ 258 w 341"/>
                <a:gd name="T1" fmla="*/ 344 h 509"/>
                <a:gd name="T2" fmla="*/ 222 w 341"/>
                <a:gd name="T3" fmla="*/ 352 h 509"/>
                <a:gd name="T4" fmla="*/ 158 w 341"/>
                <a:gd name="T5" fmla="*/ 288 h 509"/>
                <a:gd name="T6" fmla="*/ 165 w 341"/>
                <a:gd name="T7" fmla="*/ 254 h 509"/>
                <a:gd name="T8" fmla="*/ 158 w 341"/>
                <a:gd name="T9" fmla="*/ 220 h 509"/>
                <a:gd name="T10" fmla="*/ 221 w 341"/>
                <a:gd name="T11" fmla="*/ 157 h 509"/>
                <a:gd name="T12" fmla="*/ 258 w 341"/>
                <a:gd name="T13" fmla="*/ 166 h 509"/>
                <a:gd name="T14" fmla="*/ 341 w 341"/>
                <a:gd name="T15" fmla="*/ 83 h 509"/>
                <a:gd name="T16" fmla="*/ 258 w 341"/>
                <a:gd name="T17" fmla="*/ 0 h 509"/>
                <a:gd name="T18" fmla="*/ 175 w 341"/>
                <a:gd name="T19" fmla="*/ 83 h 509"/>
                <a:gd name="T20" fmla="*/ 181 w 341"/>
                <a:gd name="T21" fmla="*/ 114 h 509"/>
                <a:gd name="T22" fmla="*/ 117 w 341"/>
                <a:gd name="T23" fmla="*/ 179 h 509"/>
                <a:gd name="T24" fmla="*/ 83 w 341"/>
                <a:gd name="T25" fmla="*/ 172 h 509"/>
                <a:gd name="T26" fmla="*/ 0 w 341"/>
                <a:gd name="T27" fmla="*/ 254 h 509"/>
                <a:gd name="T28" fmla="*/ 83 w 341"/>
                <a:gd name="T29" fmla="*/ 337 h 509"/>
                <a:gd name="T30" fmla="*/ 117 w 341"/>
                <a:gd name="T31" fmla="*/ 330 h 509"/>
                <a:gd name="T32" fmla="*/ 181 w 341"/>
                <a:gd name="T33" fmla="*/ 395 h 509"/>
                <a:gd name="T34" fmla="*/ 175 w 341"/>
                <a:gd name="T35" fmla="*/ 426 h 509"/>
                <a:gd name="T36" fmla="*/ 258 w 341"/>
                <a:gd name="T37" fmla="*/ 509 h 509"/>
                <a:gd name="T38" fmla="*/ 341 w 341"/>
                <a:gd name="T39" fmla="*/ 426 h 509"/>
                <a:gd name="T40" fmla="*/ 258 w 341"/>
                <a:gd name="T41" fmla="*/ 344 h 509"/>
                <a:gd name="T42" fmla="*/ 258 w 341"/>
                <a:gd name="T43" fmla="*/ 344 h 509"/>
                <a:gd name="T44" fmla="*/ 258 w 341"/>
                <a:gd name="T45" fmla="*/ 344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41" h="509">
                  <a:moveTo>
                    <a:pt x="258" y="344"/>
                  </a:moveTo>
                  <a:cubicBezTo>
                    <a:pt x="245" y="344"/>
                    <a:pt x="233" y="347"/>
                    <a:pt x="222" y="352"/>
                  </a:cubicBezTo>
                  <a:cubicBezTo>
                    <a:pt x="158" y="288"/>
                    <a:pt x="158" y="288"/>
                    <a:pt x="158" y="288"/>
                  </a:cubicBezTo>
                  <a:cubicBezTo>
                    <a:pt x="163" y="278"/>
                    <a:pt x="165" y="267"/>
                    <a:pt x="165" y="254"/>
                  </a:cubicBezTo>
                  <a:cubicBezTo>
                    <a:pt x="165" y="242"/>
                    <a:pt x="163" y="231"/>
                    <a:pt x="158" y="220"/>
                  </a:cubicBezTo>
                  <a:cubicBezTo>
                    <a:pt x="221" y="157"/>
                    <a:pt x="221" y="157"/>
                    <a:pt x="221" y="157"/>
                  </a:cubicBezTo>
                  <a:cubicBezTo>
                    <a:pt x="232" y="163"/>
                    <a:pt x="245" y="166"/>
                    <a:pt x="258" y="166"/>
                  </a:cubicBezTo>
                  <a:cubicBezTo>
                    <a:pt x="304" y="166"/>
                    <a:pt x="341" y="129"/>
                    <a:pt x="341" y="83"/>
                  </a:cubicBezTo>
                  <a:cubicBezTo>
                    <a:pt x="341" y="37"/>
                    <a:pt x="304" y="0"/>
                    <a:pt x="258" y="0"/>
                  </a:cubicBezTo>
                  <a:cubicBezTo>
                    <a:pt x="212" y="0"/>
                    <a:pt x="175" y="37"/>
                    <a:pt x="175" y="83"/>
                  </a:cubicBezTo>
                  <a:cubicBezTo>
                    <a:pt x="175" y="94"/>
                    <a:pt x="177" y="105"/>
                    <a:pt x="181" y="114"/>
                  </a:cubicBezTo>
                  <a:cubicBezTo>
                    <a:pt x="117" y="179"/>
                    <a:pt x="117" y="179"/>
                    <a:pt x="117" y="179"/>
                  </a:cubicBezTo>
                  <a:cubicBezTo>
                    <a:pt x="106" y="174"/>
                    <a:pt x="95" y="172"/>
                    <a:pt x="83" y="172"/>
                  </a:cubicBezTo>
                  <a:cubicBezTo>
                    <a:pt x="37" y="172"/>
                    <a:pt x="0" y="209"/>
                    <a:pt x="0" y="254"/>
                  </a:cubicBezTo>
                  <a:cubicBezTo>
                    <a:pt x="0" y="300"/>
                    <a:pt x="37" y="337"/>
                    <a:pt x="83" y="337"/>
                  </a:cubicBezTo>
                  <a:cubicBezTo>
                    <a:pt x="95" y="337"/>
                    <a:pt x="106" y="335"/>
                    <a:pt x="117" y="330"/>
                  </a:cubicBezTo>
                  <a:cubicBezTo>
                    <a:pt x="181" y="395"/>
                    <a:pt x="181" y="395"/>
                    <a:pt x="181" y="395"/>
                  </a:cubicBezTo>
                  <a:cubicBezTo>
                    <a:pt x="177" y="404"/>
                    <a:pt x="175" y="415"/>
                    <a:pt x="175" y="426"/>
                  </a:cubicBezTo>
                  <a:cubicBezTo>
                    <a:pt x="175" y="472"/>
                    <a:pt x="212" y="509"/>
                    <a:pt x="258" y="509"/>
                  </a:cubicBezTo>
                  <a:cubicBezTo>
                    <a:pt x="304" y="509"/>
                    <a:pt x="341" y="472"/>
                    <a:pt x="341" y="426"/>
                  </a:cubicBezTo>
                  <a:cubicBezTo>
                    <a:pt x="341" y="381"/>
                    <a:pt x="304" y="344"/>
                    <a:pt x="258" y="344"/>
                  </a:cubicBezTo>
                  <a:close/>
                  <a:moveTo>
                    <a:pt x="258" y="344"/>
                  </a:moveTo>
                  <a:cubicBezTo>
                    <a:pt x="258" y="344"/>
                    <a:pt x="258" y="344"/>
                    <a:pt x="258" y="34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461317" y="4064528"/>
            <a:ext cx="1127301" cy="1127301"/>
            <a:chOff x="5387008" y="3248421"/>
            <a:chExt cx="845476" cy="845476"/>
          </a:xfrm>
        </p:grpSpPr>
        <p:grpSp>
          <p:nvGrpSpPr>
            <p:cNvPr id="24" name="组合 23"/>
            <p:cNvGrpSpPr/>
            <p:nvPr/>
          </p:nvGrpSpPr>
          <p:grpSpPr>
            <a:xfrm rot="2700000">
              <a:off x="5387008" y="3248421"/>
              <a:ext cx="845476" cy="845476"/>
              <a:chOff x="1427725" y="1659723"/>
              <a:chExt cx="1103974" cy="1103974"/>
            </a:xfrm>
          </p:grpSpPr>
          <p:sp>
            <p:nvSpPr>
              <p:cNvPr id="25" name="矩形 24"/>
              <p:cNvSpPr/>
              <p:nvPr/>
            </p:nvSpPr>
            <p:spPr>
              <a:xfrm rot="2700000">
                <a:off x="1427725" y="1659723"/>
                <a:ext cx="1103974" cy="1103974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2400"/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1583668" y="1815666"/>
                <a:ext cx="792088" cy="792088"/>
              </a:xfrm>
              <a:prstGeom prst="ellipse">
                <a:avLst/>
              </a:prstGeom>
              <a:solidFill>
                <a:srgbClr val="FAC6CA"/>
              </a:solidFill>
              <a:ln w="1905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  <p:sp>
          <p:nvSpPr>
            <p:cNvPr id="22" name="Freeform 10"/>
            <p:cNvSpPr>
              <a:spLocks noEditPoints="1"/>
            </p:cNvSpPr>
            <p:nvPr/>
          </p:nvSpPr>
          <p:spPr bwMode="auto">
            <a:xfrm>
              <a:off x="5668021" y="3544286"/>
              <a:ext cx="332148" cy="290488"/>
            </a:xfrm>
            <a:custGeom>
              <a:avLst/>
              <a:gdLst>
                <a:gd name="T0" fmla="*/ 383 w 463"/>
                <a:gd name="T1" fmla="*/ 146 h 404"/>
                <a:gd name="T2" fmla="*/ 382 w 463"/>
                <a:gd name="T3" fmla="*/ 160 h 404"/>
                <a:gd name="T4" fmla="*/ 235 w 463"/>
                <a:gd name="T5" fmla="*/ 294 h 404"/>
                <a:gd name="T6" fmla="*/ 211 w 463"/>
                <a:gd name="T7" fmla="*/ 294 h 404"/>
                <a:gd name="T8" fmla="*/ 206 w 463"/>
                <a:gd name="T9" fmla="*/ 299 h 404"/>
                <a:gd name="T10" fmla="*/ 288 w 463"/>
                <a:gd name="T11" fmla="*/ 349 h 404"/>
                <a:gd name="T12" fmla="*/ 312 w 463"/>
                <a:gd name="T13" fmla="*/ 349 h 404"/>
                <a:gd name="T14" fmla="*/ 360 w 463"/>
                <a:gd name="T15" fmla="*/ 399 h 404"/>
                <a:gd name="T16" fmla="*/ 371 w 463"/>
                <a:gd name="T17" fmla="*/ 404 h 404"/>
                <a:gd name="T18" fmla="*/ 377 w 463"/>
                <a:gd name="T19" fmla="*/ 402 h 404"/>
                <a:gd name="T20" fmla="*/ 387 w 463"/>
                <a:gd name="T21" fmla="*/ 388 h 404"/>
                <a:gd name="T22" fmla="*/ 387 w 463"/>
                <a:gd name="T23" fmla="*/ 347 h 404"/>
                <a:gd name="T24" fmla="*/ 463 w 463"/>
                <a:gd name="T25" fmla="*/ 247 h 404"/>
                <a:gd name="T26" fmla="*/ 383 w 463"/>
                <a:gd name="T27" fmla="*/ 146 h 404"/>
                <a:gd name="T28" fmla="*/ 235 w 463"/>
                <a:gd name="T29" fmla="*/ 0 h 404"/>
                <a:gd name="T30" fmla="*/ 126 w 463"/>
                <a:gd name="T31" fmla="*/ 0 h 404"/>
                <a:gd name="T32" fmla="*/ 0 w 463"/>
                <a:gd name="T33" fmla="*/ 136 h 404"/>
                <a:gd name="T34" fmla="*/ 104 w 463"/>
                <a:gd name="T35" fmla="*/ 269 h 404"/>
                <a:gd name="T36" fmla="*/ 104 w 463"/>
                <a:gd name="T37" fmla="*/ 326 h 404"/>
                <a:gd name="T38" fmla="*/ 116 w 463"/>
                <a:gd name="T39" fmla="*/ 344 h 404"/>
                <a:gd name="T40" fmla="*/ 123 w 463"/>
                <a:gd name="T41" fmla="*/ 345 h 404"/>
                <a:gd name="T42" fmla="*/ 136 w 463"/>
                <a:gd name="T43" fmla="*/ 339 h 404"/>
                <a:gd name="T44" fmla="*/ 201 w 463"/>
                <a:gd name="T45" fmla="*/ 271 h 404"/>
                <a:gd name="T46" fmla="*/ 235 w 463"/>
                <a:gd name="T47" fmla="*/ 271 h 404"/>
                <a:gd name="T48" fmla="*/ 359 w 463"/>
                <a:gd name="T49" fmla="*/ 156 h 404"/>
                <a:gd name="T50" fmla="*/ 361 w 463"/>
                <a:gd name="T51" fmla="*/ 136 h 404"/>
                <a:gd name="T52" fmla="*/ 235 w 463"/>
                <a:gd name="T53" fmla="*/ 0 h 404"/>
                <a:gd name="T54" fmla="*/ 92 w 463"/>
                <a:gd name="T55" fmla="*/ 151 h 404"/>
                <a:gd name="T56" fmla="*/ 74 w 463"/>
                <a:gd name="T57" fmla="*/ 132 h 404"/>
                <a:gd name="T58" fmla="*/ 92 w 463"/>
                <a:gd name="T59" fmla="*/ 114 h 404"/>
                <a:gd name="T60" fmla="*/ 111 w 463"/>
                <a:gd name="T61" fmla="*/ 132 h 404"/>
                <a:gd name="T62" fmla="*/ 92 w 463"/>
                <a:gd name="T63" fmla="*/ 151 h 404"/>
                <a:gd name="T64" fmla="*/ 188 w 463"/>
                <a:gd name="T65" fmla="*/ 151 h 404"/>
                <a:gd name="T66" fmla="*/ 169 w 463"/>
                <a:gd name="T67" fmla="*/ 132 h 404"/>
                <a:gd name="T68" fmla="*/ 188 w 463"/>
                <a:gd name="T69" fmla="*/ 114 h 404"/>
                <a:gd name="T70" fmla="*/ 206 w 463"/>
                <a:gd name="T71" fmla="*/ 132 h 404"/>
                <a:gd name="T72" fmla="*/ 188 w 463"/>
                <a:gd name="T73" fmla="*/ 151 h 404"/>
                <a:gd name="T74" fmla="*/ 283 w 463"/>
                <a:gd name="T75" fmla="*/ 151 h 404"/>
                <a:gd name="T76" fmla="*/ 265 w 463"/>
                <a:gd name="T77" fmla="*/ 132 h 404"/>
                <a:gd name="T78" fmla="*/ 283 w 463"/>
                <a:gd name="T79" fmla="*/ 114 h 404"/>
                <a:gd name="T80" fmla="*/ 302 w 463"/>
                <a:gd name="T81" fmla="*/ 132 h 404"/>
                <a:gd name="T82" fmla="*/ 283 w 463"/>
                <a:gd name="T83" fmla="*/ 151 h 404"/>
                <a:gd name="T84" fmla="*/ 283 w 463"/>
                <a:gd name="T85" fmla="*/ 151 h 404"/>
                <a:gd name="T86" fmla="*/ 283 w 463"/>
                <a:gd name="T87" fmla="*/ 151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63" h="404">
                  <a:moveTo>
                    <a:pt x="383" y="146"/>
                  </a:moveTo>
                  <a:cubicBezTo>
                    <a:pt x="383" y="151"/>
                    <a:pt x="382" y="155"/>
                    <a:pt x="382" y="160"/>
                  </a:cubicBezTo>
                  <a:cubicBezTo>
                    <a:pt x="370" y="238"/>
                    <a:pt x="309" y="294"/>
                    <a:pt x="235" y="294"/>
                  </a:cubicBezTo>
                  <a:cubicBezTo>
                    <a:pt x="211" y="294"/>
                    <a:pt x="211" y="294"/>
                    <a:pt x="211" y="294"/>
                  </a:cubicBezTo>
                  <a:cubicBezTo>
                    <a:pt x="206" y="299"/>
                    <a:pt x="206" y="299"/>
                    <a:pt x="206" y="299"/>
                  </a:cubicBezTo>
                  <a:cubicBezTo>
                    <a:pt x="223" y="329"/>
                    <a:pt x="254" y="349"/>
                    <a:pt x="288" y="349"/>
                  </a:cubicBezTo>
                  <a:cubicBezTo>
                    <a:pt x="312" y="349"/>
                    <a:pt x="312" y="349"/>
                    <a:pt x="312" y="349"/>
                  </a:cubicBezTo>
                  <a:cubicBezTo>
                    <a:pt x="360" y="399"/>
                    <a:pt x="360" y="399"/>
                    <a:pt x="360" y="399"/>
                  </a:cubicBezTo>
                  <a:cubicBezTo>
                    <a:pt x="363" y="402"/>
                    <a:pt x="367" y="404"/>
                    <a:pt x="371" y="404"/>
                  </a:cubicBezTo>
                  <a:cubicBezTo>
                    <a:pt x="373" y="404"/>
                    <a:pt x="375" y="403"/>
                    <a:pt x="377" y="402"/>
                  </a:cubicBezTo>
                  <a:cubicBezTo>
                    <a:pt x="383" y="400"/>
                    <a:pt x="387" y="394"/>
                    <a:pt x="387" y="388"/>
                  </a:cubicBezTo>
                  <a:cubicBezTo>
                    <a:pt x="387" y="347"/>
                    <a:pt x="387" y="347"/>
                    <a:pt x="387" y="347"/>
                  </a:cubicBezTo>
                  <a:cubicBezTo>
                    <a:pt x="431" y="338"/>
                    <a:pt x="463" y="297"/>
                    <a:pt x="463" y="247"/>
                  </a:cubicBezTo>
                  <a:cubicBezTo>
                    <a:pt x="463" y="196"/>
                    <a:pt x="428" y="154"/>
                    <a:pt x="383" y="146"/>
                  </a:cubicBezTo>
                  <a:close/>
                  <a:moveTo>
                    <a:pt x="235" y="0"/>
                  </a:moveTo>
                  <a:cubicBezTo>
                    <a:pt x="126" y="0"/>
                    <a:pt x="126" y="0"/>
                    <a:pt x="126" y="0"/>
                  </a:cubicBezTo>
                  <a:cubicBezTo>
                    <a:pt x="57" y="0"/>
                    <a:pt x="0" y="61"/>
                    <a:pt x="0" y="136"/>
                  </a:cubicBezTo>
                  <a:cubicBezTo>
                    <a:pt x="0" y="203"/>
                    <a:pt x="45" y="258"/>
                    <a:pt x="104" y="269"/>
                  </a:cubicBezTo>
                  <a:cubicBezTo>
                    <a:pt x="104" y="326"/>
                    <a:pt x="104" y="326"/>
                    <a:pt x="104" y="326"/>
                  </a:cubicBezTo>
                  <a:cubicBezTo>
                    <a:pt x="104" y="334"/>
                    <a:pt x="109" y="341"/>
                    <a:pt x="116" y="344"/>
                  </a:cubicBezTo>
                  <a:cubicBezTo>
                    <a:pt x="118" y="344"/>
                    <a:pt x="120" y="345"/>
                    <a:pt x="123" y="345"/>
                  </a:cubicBezTo>
                  <a:cubicBezTo>
                    <a:pt x="128" y="345"/>
                    <a:pt x="133" y="343"/>
                    <a:pt x="136" y="339"/>
                  </a:cubicBezTo>
                  <a:cubicBezTo>
                    <a:pt x="201" y="271"/>
                    <a:pt x="201" y="271"/>
                    <a:pt x="201" y="271"/>
                  </a:cubicBezTo>
                  <a:cubicBezTo>
                    <a:pt x="235" y="271"/>
                    <a:pt x="235" y="271"/>
                    <a:pt x="235" y="271"/>
                  </a:cubicBezTo>
                  <a:cubicBezTo>
                    <a:pt x="297" y="271"/>
                    <a:pt x="349" y="223"/>
                    <a:pt x="359" y="156"/>
                  </a:cubicBezTo>
                  <a:cubicBezTo>
                    <a:pt x="360" y="149"/>
                    <a:pt x="361" y="142"/>
                    <a:pt x="361" y="136"/>
                  </a:cubicBezTo>
                  <a:cubicBezTo>
                    <a:pt x="361" y="61"/>
                    <a:pt x="304" y="0"/>
                    <a:pt x="235" y="0"/>
                  </a:cubicBezTo>
                  <a:close/>
                  <a:moveTo>
                    <a:pt x="92" y="151"/>
                  </a:moveTo>
                  <a:cubicBezTo>
                    <a:pt x="82" y="151"/>
                    <a:pt x="74" y="142"/>
                    <a:pt x="74" y="132"/>
                  </a:cubicBezTo>
                  <a:cubicBezTo>
                    <a:pt x="74" y="122"/>
                    <a:pt x="82" y="114"/>
                    <a:pt x="92" y="114"/>
                  </a:cubicBezTo>
                  <a:cubicBezTo>
                    <a:pt x="102" y="114"/>
                    <a:pt x="111" y="122"/>
                    <a:pt x="111" y="132"/>
                  </a:cubicBezTo>
                  <a:cubicBezTo>
                    <a:pt x="111" y="142"/>
                    <a:pt x="102" y="151"/>
                    <a:pt x="92" y="151"/>
                  </a:cubicBezTo>
                  <a:close/>
                  <a:moveTo>
                    <a:pt x="188" y="151"/>
                  </a:moveTo>
                  <a:cubicBezTo>
                    <a:pt x="177" y="151"/>
                    <a:pt x="169" y="142"/>
                    <a:pt x="169" y="132"/>
                  </a:cubicBezTo>
                  <a:cubicBezTo>
                    <a:pt x="169" y="122"/>
                    <a:pt x="177" y="114"/>
                    <a:pt x="188" y="114"/>
                  </a:cubicBezTo>
                  <a:cubicBezTo>
                    <a:pt x="198" y="114"/>
                    <a:pt x="206" y="122"/>
                    <a:pt x="206" y="132"/>
                  </a:cubicBezTo>
                  <a:cubicBezTo>
                    <a:pt x="206" y="142"/>
                    <a:pt x="198" y="151"/>
                    <a:pt x="188" y="151"/>
                  </a:cubicBezTo>
                  <a:close/>
                  <a:moveTo>
                    <a:pt x="283" y="151"/>
                  </a:moveTo>
                  <a:cubicBezTo>
                    <a:pt x="273" y="151"/>
                    <a:pt x="265" y="142"/>
                    <a:pt x="265" y="132"/>
                  </a:cubicBezTo>
                  <a:cubicBezTo>
                    <a:pt x="265" y="122"/>
                    <a:pt x="273" y="114"/>
                    <a:pt x="283" y="114"/>
                  </a:cubicBezTo>
                  <a:cubicBezTo>
                    <a:pt x="293" y="114"/>
                    <a:pt x="302" y="122"/>
                    <a:pt x="302" y="132"/>
                  </a:cubicBezTo>
                  <a:cubicBezTo>
                    <a:pt x="302" y="142"/>
                    <a:pt x="293" y="151"/>
                    <a:pt x="283" y="151"/>
                  </a:cubicBezTo>
                  <a:close/>
                  <a:moveTo>
                    <a:pt x="283" y="151"/>
                  </a:moveTo>
                  <a:cubicBezTo>
                    <a:pt x="283" y="151"/>
                    <a:pt x="283" y="151"/>
                    <a:pt x="283" y="15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461317" y="2174769"/>
            <a:ext cx="1127301" cy="1127301"/>
            <a:chOff x="5387008" y="1497725"/>
            <a:chExt cx="845476" cy="845476"/>
          </a:xfrm>
        </p:grpSpPr>
        <p:grpSp>
          <p:nvGrpSpPr>
            <p:cNvPr id="27" name="组合 26"/>
            <p:cNvGrpSpPr/>
            <p:nvPr/>
          </p:nvGrpSpPr>
          <p:grpSpPr>
            <a:xfrm rot="2700000">
              <a:off x="5387008" y="1497725"/>
              <a:ext cx="845476" cy="845476"/>
              <a:chOff x="1438278" y="1670276"/>
              <a:chExt cx="1103974" cy="1103974"/>
            </a:xfrm>
          </p:grpSpPr>
          <p:sp>
            <p:nvSpPr>
              <p:cNvPr id="28" name="矩形 27"/>
              <p:cNvSpPr/>
              <p:nvPr/>
            </p:nvSpPr>
            <p:spPr>
              <a:xfrm rot="2700000">
                <a:off x="1438278" y="1670276"/>
                <a:ext cx="1103974" cy="1103974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2400"/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1583668" y="1815666"/>
                <a:ext cx="792088" cy="792088"/>
              </a:xfrm>
              <a:prstGeom prst="ellipse">
                <a:avLst/>
              </a:prstGeom>
              <a:solidFill>
                <a:srgbClr val="FAC6CA"/>
              </a:solidFill>
              <a:ln w="1905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  <p:sp>
          <p:nvSpPr>
            <p:cNvPr id="23" name="Freeform 11"/>
            <p:cNvSpPr>
              <a:spLocks noEditPoints="1"/>
            </p:cNvSpPr>
            <p:nvPr/>
          </p:nvSpPr>
          <p:spPr bwMode="auto">
            <a:xfrm>
              <a:off x="5619323" y="1760666"/>
              <a:ext cx="380846" cy="296734"/>
            </a:xfrm>
            <a:custGeom>
              <a:avLst/>
              <a:gdLst>
                <a:gd name="T0" fmla="*/ 179 w 514"/>
                <a:gd name="T1" fmla="*/ 211 h 397"/>
                <a:gd name="T2" fmla="*/ 108 w 514"/>
                <a:gd name="T3" fmla="*/ 296 h 397"/>
                <a:gd name="T4" fmla="*/ 130 w 514"/>
                <a:gd name="T5" fmla="*/ 332 h 397"/>
                <a:gd name="T6" fmla="*/ 249 w 514"/>
                <a:gd name="T7" fmla="*/ 310 h 397"/>
                <a:gd name="T8" fmla="*/ 179 w 514"/>
                <a:gd name="T9" fmla="*/ 211 h 397"/>
                <a:gd name="T10" fmla="*/ 159 w 514"/>
                <a:gd name="T11" fmla="*/ 317 h 397"/>
                <a:gd name="T12" fmla="*/ 132 w 514"/>
                <a:gd name="T13" fmla="*/ 297 h 397"/>
                <a:gd name="T14" fmla="*/ 158 w 514"/>
                <a:gd name="T15" fmla="*/ 270 h 397"/>
                <a:gd name="T16" fmla="*/ 186 w 514"/>
                <a:gd name="T17" fmla="*/ 291 h 397"/>
                <a:gd name="T18" fmla="*/ 159 w 514"/>
                <a:gd name="T19" fmla="*/ 317 h 397"/>
                <a:gd name="T20" fmla="*/ 206 w 514"/>
                <a:gd name="T21" fmla="*/ 276 h 397"/>
                <a:gd name="T22" fmla="*/ 192 w 514"/>
                <a:gd name="T23" fmla="*/ 275 h 397"/>
                <a:gd name="T24" fmla="*/ 196 w 514"/>
                <a:gd name="T25" fmla="*/ 260 h 397"/>
                <a:gd name="T26" fmla="*/ 210 w 514"/>
                <a:gd name="T27" fmla="*/ 261 h 397"/>
                <a:gd name="T28" fmla="*/ 206 w 514"/>
                <a:gd name="T29" fmla="*/ 276 h 397"/>
                <a:gd name="T30" fmla="*/ 394 w 514"/>
                <a:gd name="T31" fmla="*/ 7 h 397"/>
                <a:gd name="T32" fmla="*/ 328 w 514"/>
                <a:gd name="T33" fmla="*/ 8 h 397"/>
                <a:gd name="T34" fmla="*/ 326 w 514"/>
                <a:gd name="T35" fmla="*/ 8 h 397"/>
                <a:gd name="T36" fmla="*/ 326 w 514"/>
                <a:gd name="T37" fmla="*/ 9 h 397"/>
                <a:gd name="T38" fmla="*/ 312 w 514"/>
                <a:gd name="T39" fmla="*/ 27 h 397"/>
                <a:gd name="T40" fmla="*/ 331 w 514"/>
                <a:gd name="T41" fmla="*/ 46 h 397"/>
                <a:gd name="T42" fmla="*/ 348 w 514"/>
                <a:gd name="T43" fmla="*/ 42 h 397"/>
                <a:gd name="T44" fmla="*/ 443 w 514"/>
                <a:gd name="T45" fmla="*/ 89 h 397"/>
                <a:gd name="T46" fmla="*/ 449 w 514"/>
                <a:gd name="T47" fmla="*/ 152 h 397"/>
                <a:gd name="T48" fmla="*/ 445 w 514"/>
                <a:gd name="T49" fmla="*/ 171 h 397"/>
                <a:gd name="T50" fmla="*/ 464 w 514"/>
                <a:gd name="T51" fmla="*/ 188 h 397"/>
                <a:gd name="T52" fmla="*/ 482 w 514"/>
                <a:gd name="T53" fmla="*/ 172 h 397"/>
                <a:gd name="T54" fmla="*/ 482 w 514"/>
                <a:gd name="T55" fmla="*/ 172 h 397"/>
                <a:gd name="T56" fmla="*/ 394 w 514"/>
                <a:gd name="T57" fmla="*/ 7 h 397"/>
                <a:gd name="T58" fmla="*/ 403 w 514"/>
                <a:gd name="T59" fmla="*/ 160 h 397"/>
                <a:gd name="T60" fmla="*/ 416 w 514"/>
                <a:gd name="T61" fmla="*/ 149 h 397"/>
                <a:gd name="T62" fmla="*/ 416 w 514"/>
                <a:gd name="T63" fmla="*/ 148 h 397"/>
                <a:gd name="T64" fmla="*/ 344 w 514"/>
                <a:gd name="T65" fmla="*/ 75 h 397"/>
                <a:gd name="T66" fmla="*/ 331 w 514"/>
                <a:gd name="T67" fmla="*/ 88 h 397"/>
                <a:gd name="T68" fmla="*/ 344 w 514"/>
                <a:gd name="T69" fmla="*/ 101 h 397"/>
                <a:gd name="T70" fmla="*/ 390 w 514"/>
                <a:gd name="T71" fmla="*/ 147 h 397"/>
                <a:gd name="T72" fmla="*/ 403 w 514"/>
                <a:gd name="T73" fmla="*/ 160 h 397"/>
                <a:gd name="T74" fmla="*/ 364 w 514"/>
                <a:gd name="T75" fmla="*/ 193 h 397"/>
                <a:gd name="T76" fmla="*/ 355 w 514"/>
                <a:gd name="T77" fmla="*/ 179 h 397"/>
                <a:gd name="T78" fmla="*/ 351 w 514"/>
                <a:gd name="T79" fmla="*/ 126 h 397"/>
                <a:gd name="T80" fmla="*/ 257 w 514"/>
                <a:gd name="T81" fmla="*/ 130 h 397"/>
                <a:gd name="T82" fmla="*/ 242 w 514"/>
                <a:gd name="T83" fmla="*/ 107 h 397"/>
                <a:gd name="T84" fmla="*/ 166 w 514"/>
                <a:gd name="T85" fmla="*/ 68 h 397"/>
                <a:gd name="T86" fmla="*/ 40 w 514"/>
                <a:gd name="T87" fmla="*/ 172 h 397"/>
                <a:gd name="T88" fmla="*/ 5 w 514"/>
                <a:gd name="T89" fmla="*/ 268 h 397"/>
                <a:gd name="T90" fmla="*/ 189 w 514"/>
                <a:gd name="T91" fmla="*/ 391 h 397"/>
                <a:gd name="T92" fmla="*/ 410 w 514"/>
                <a:gd name="T93" fmla="*/ 294 h 397"/>
                <a:gd name="T94" fmla="*/ 364 w 514"/>
                <a:gd name="T95" fmla="*/ 193 h 397"/>
                <a:gd name="T96" fmla="*/ 195 w 514"/>
                <a:gd name="T97" fmla="*/ 365 h 397"/>
                <a:gd name="T98" fmla="*/ 51 w 514"/>
                <a:gd name="T99" fmla="*/ 276 h 397"/>
                <a:gd name="T100" fmla="*/ 195 w 514"/>
                <a:gd name="T101" fmla="*/ 177 h 397"/>
                <a:gd name="T102" fmla="*/ 339 w 514"/>
                <a:gd name="T103" fmla="*/ 259 h 397"/>
                <a:gd name="T104" fmla="*/ 195 w 514"/>
                <a:gd name="T105" fmla="*/ 365 h 397"/>
                <a:gd name="T106" fmla="*/ 195 w 514"/>
                <a:gd name="T107" fmla="*/ 365 h 397"/>
                <a:gd name="T108" fmla="*/ 195 w 514"/>
                <a:gd name="T109" fmla="*/ 365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14" h="397">
                  <a:moveTo>
                    <a:pt x="179" y="211"/>
                  </a:moveTo>
                  <a:cubicBezTo>
                    <a:pt x="99" y="221"/>
                    <a:pt x="108" y="296"/>
                    <a:pt x="108" y="296"/>
                  </a:cubicBezTo>
                  <a:cubicBezTo>
                    <a:pt x="108" y="296"/>
                    <a:pt x="108" y="319"/>
                    <a:pt x="130" y="332"/>
                  </a:cubicBezTo>
                  <a:cubicBezTo>
                    <a:pt x="177" y="357"/>
                    <a:pt x="225" y="342"/>
                    <a:pt x="249" y="310"/>
                  </a:cubicBezTo>
                  <a:cubicBezTo>
                    <a:pt x="274" y="279"/>
                    <a:pt x="259" y="202"/>
                    <a:pt x="179" y="211"/>
                  </a:cubicBezTo>
                  <a:close/>
                  <a:moveTo>
                    <a:pt x="159" y="317"/>
                  </a:moveTo>
                  <a:cubicBezTo>
                    <a:pt x="144" y="318"/>
                    <a:pt x="132" y="310"/>
                    <a:pt x="132" y="297"/>
                  </a:cubicBezTo>
                  <a:cubicBezTo>
                    <a:pt x="132" y="285"/>
                    <a:pt x="143" y="272"/>
                    <a:pt x="158" y="270"/>
                  </a:cubicBezTo>
                  <a:cubicBezTo>
                    <a:pt x="175" y="269"/>
                    <a:pt x="186" y="278"/>
                    <a:pt x="186" y="291"/>
                  </a:cubicBezTo>
                  <a:cubicBezTo>
                    <a:pt x="186" y="303"/>
                    <a:pt x="174" y="315"/>
                    <a:pt x="159" y="317"/>
                  </a:cubicBezTo>
                  <a:close/>
                  <a:moveTo>
                    <a:pt x="206" y="276"/>
                  </a:moveTo>
                  <a:cubicBezTo>
                    <a:pt x="201" y="280"/>
                    <a:pt x="195" y="280"/>
                    <a:pt x="192" y="275"/>
                  </a:cubicBezTo>
                  <a:cubicBezTo>
                    <a:pt x="189" y="271"/>
                    <a:pt x="190" y="264"/>
                    <a:pt x="196" y="260"/>
                  </a:cubicBezTo>
                  <a:cubicBezTo>
                    <a:pt x="201" y="256"/>
                    <a:pt x="208" y="257"/>
                    <a:pt x="210" y="261"/>
                  </a:cubicBezTo>
                  <a:cubicBezTo>
                    <a:pt x="213" y="266"/>
                    <a:pt x="211" y="273"/>
                    <a:pt x="206" y="276"/>
                  </a:cubicBezTo>
                  <a:close/>
                  <a:moveTo>
                    <a:pt x="394" y="7"/>
                  </a:moveTo>
                  <a:cubicBezTo>
                    <a:pt x="365" y="0"/>
                    <a:pt x="336" y="6"/>
                    <a:pt x="328" y="8"/>
                  </a:cubicBezTo>
                  <a:cubicBezTo>
                    <a:pt x="328" y="8"/>
                    <a:pt x="327" y="8"/>
                    <a:pt x="326" y="8"/>
                  </a:cubicBezTo>
                  <a:cubicBezTo>
                    <a:pt x="326" y="9"/>
                    <a:pt x="326" y="9"/>
                    <a:pt x="326" y="9"/>
                  </a:cubicBezTo>
                  <a:cubicBezTo>
                    <a:pt x="318" y="11"/>
                    <a:pt x="312" y="19"/>
                    <a:pt x="312" y="27"/>
                  </a:cubicBezTo>
                  <a:cubicBezTo>
                    <a:pt x="312" y="38"/>
                    <a:pt x="321" y="46"/>
                    <a:pt x="331" y="46"/>
                  </a:cubicBezTo>
                  <a:cubicBezTo>
                    <a:pt x="331" y="46"/>
                    <a:pt x="341" y="45"/>
                    <a:pt x="348" y="42"/>
                  </a:cubicBezTo>
                  <a:cubicBezTo>
                    <a:pt x="355" y="39"/>
                    <a:pt x="414" y="40"/>
                    <a:pt x="443" y="89"/>
                  </a:cubicBezTo>
                  <a:cubicBezTo>
                    <a:pt x="459" y="125"/>
                    <a:pt x="450" y="148"/>
                    <a:pt x="449" y="152"/>
                  </a:cubicBezTo>
                  <a:cubicBezTo>
                    <a:pt x="449" y="152"/>
                    <a:pt x="445" y="162"/>
                    <a:pt x="445" y="171"/>
                  </a:cubicBezTo>
                  <a:cubicBezTo>
                    <a:pt x="445" y="181"/>
                    <a:pt x="453" y="188"/>
                    <a:pt x="464" y="188"/>
                  </a:cubicBezTo>
                  <a:cubicBezTo>
                    <a:pt x="473" y="188"/>
                    <a:pt x="480" y="187"/>
                    <a:pt x="482" y="172"/>
                  </a:cubicBezTo>
                  <a:cubicBezTo>
                    <a:pt x="482" y="172"/>
                    <a:pt x="482" y="172"/>
                    <a:pt x="482" y="172"/>
                  </a:cubicBezTo>
                  <a:cubicBezTo>
                    <a:pt x="514" y="68"/>
                    <a:pt x="444" y="19"/>
                    <a:pt x="394" y="7"/>
                  </a:cubicBezTo>
                  <a:close/>
                  <a:moveTo>
                    <a:pt x="403" y="160"/>
                  </a:moveTo>
                  <a:cubicBezTo>
                    <a:pt x="410" y="160"/>
                    <a:pt x="415" y="156"/>
                    <a:pt x="416" y="149"/>
                  </a:cubicBezTo>
                  <a:cubicBezTo>
                    <a:pt x="416" y="149"/>
                    <a:pt x="416" y="148"/>
                    <a:pt x="416" y="148"/>
                  </a:cubicBezTo>
                  <a:cubicBezTo>
                    <a:pt x="426" y="60"/>
                    <a:pt x="344" y="75"/>
                    <a:pt x="344" y="75"/>
                  </a:cubicBezTo>
                  <a:cubicBezTo>
                    <a:pt x="337" y="75"/>
                    <a:pt x="331" y="81"/>
                    <a:pt x="331" y="88"/>
                  </a:cubicBezTo>
                  <a:cubicBezTo>
                    <a:pt x="331" y="96"/>
                    <a:pt x="337" y="101"/>
                    <a:pt x="344" y="101"/>
                  </a:cubicBezTo>
                  <a:cubicBezTo>
                    <a:pt x="403" y="89"/>
                    <a:pt x="390" y="147"/>
                    <a:pt x="390" y="147"/>
                  </a:cubicBezTo>
                  <a:cubicBezTo>
                    <a:pt x="390" y="154"/>
                    <a:pt x="396" y="160"/>
                    <a:pt x="403" y="160"/>
                  </a:cubicBezTo>
                  <a:close/>
                  <a:moveTo>
                    <a:pt x="364" y="193"/>
                  </a:moveTo>
                  <a:cubicBezTo>
                    <a:pt x="345" y="189"/>
                    <a:pt x="355" y="179"/>
                    <a:pt x="355" y="179"/>
                  </a:cubicBezTo>
                  <a:cubicBezTo>
                    <a:pt x="355" y="179"/>
                    <a:pt x="373" y="148"/>
                    <a:pt x="351" y="126"/>
                  </a:cubicBezTo>
                  <a:cubicBezTo>
                    <a:pt x="323" y="99"/>
                    <a:pt x="257" y="130"/>
                    <a:pt x="257" y="130"/>
                  </a:cubicBezTo>
                  <a:cubicBezTo>
                    <a:pt x="231" y="138"/>
                    <a:pt x="238" y="126"/>
                    <a:pt x="242" y="107"/>
                  </a:cubicBezTo>
                  <a:cubicBezTo>
                    <a:pt x="242" y="84"/>
                    <a:pt x="234" y="45"/>
                    <a:pt x="166" y="68"/>
                  </a:cubicBezTo>
                  <a:cubicBezTo>
                    <a:pt x="98" y="91"/>
                    <a:pt x="40" y="172"/>
                    <a:pt x="40" y="172"/>
                  </a:cubicBezTo>
                  <a:cubicBezTo>
                    <a:pt x="0" y="226"/>
                    <a:pt x="5" y="268"/>
                    <a:pt x="5" y="268"/>
                  </a:cubicBezTo>
                  <a:cubicBezTo>
                    <a:pt x="15" y="360"/>
                    <a:pt x="113" y="385"/>
                    <a:pt x="189" y="391"/>
                  </a:cubicBezTo>
                  <a:cubicBezTo>
                    <a:pt x="269" y="397"/>
                    <a:pt x="377" y="363"/>
                    <a:pt x="410" y="294"/>
                  </a:cubicBezTo>
                  <a:cubicBezTo>
                    <a:pt x="443" y="224"/>
                    <a:pt x="383" y="197"/>
                    <a:pt x="364" y="193"/>
                  </a:cubicBezTo>
                  <a:close/>
                  <a:moveTo>
                    <a:pt x="195" y="365"/>
                  </a:moveTo>
                  <a:cubicBezTo>
                    <a:pt x="115" y="369"/>
                    <a:pt x="51" y="329"/>
                    <a:pt x="51" y="276"/>
                  </a:cubicBezTo>
                  <a:cubicBezTo>
                    <a:pt x="51" y="223"/>
                    <a:pt x="115" y="180"/>
                    <a:pt x="195" y="177"/>
                  </a:cubicBezTo>
                  <a:cubicBezTo>
                    <a:pt x="275" y="173"/>
                    <a:pt x="339" y="206"/>
                    <a:pt x="339" y="259"/>
                  </a:cubicBezTo>
                  <a:cubicBezTo>
                    <a:pt x="339" y="312"/>
                    <a:pt x="275" y="361"/>
                    <a:pt x="195" y="365"/>
                  </a:cubicBezTo>
                  <a:close/>
                  <a:moveTo>
                    <a:pt x="195" y="365"/>
                  </a:moveTo>
                  <a:cubicBezTo>
                    <a:pt x="195" y="365"/>
                    <a:pt x="195" y="365"/>
                    <a:pt x="195" y="36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7761548" y="2109661"/>
            <a:ext cx="3386514" cy="404937"/>
            <a:chOff x="5752580" y="1667972"/>
            <a:chExt cx="2539885" cy="303703"/>
          </a:xfrm>
        </p:grpSpPr>
        <p:sp>
          <p:nvSpPr>
            <p:cNvPr id="33" name="文本框 69"/>
            <p:cNvSpPr txBox="1">
              <a:spLocks noChangeArrowheads="1"/>
            </p:cNvSpPr>
            <p:nvPr/>
          </p:nvSpPr>
          <p:spPr bwMode="auto">
            <a:xfrm>
              <a:off x="5752580" y="1667972"/>
              <a:ext cx="2219801" cy="2895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l" defTabSz="796290" eaLnBrk="1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Font typeface="Arial" panose="020B0604020202020204" pitchFamily="34" charset="0"/>
                <a:defRPr/>
              </a:pPr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单击此处输入标题</a:t>
              </a:r>
              <a:endPara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5825490" y="1971675"/>
              <a:ext cx="2466975" cy="0"/>
            </a:xfrm>
            <a:custGeom>
              <a:avLst/>
              <a:gdLst>
                <a:gd name="connsiteX0" fmla="*/ 0 w 2466975"/>
                <a:gd name="connsiteY0" fmla="*/ 0 h 0"/>
                <a:gd name="connsiteX1" fmla="*/ 2466975 w 24669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66975">
                  <a:moveTo>
                    <a:pt x="0" y="0"/>
                  </a:moveTo>
                  <a:lnTo>
                    <a:pt x="2466975" y="0"/>
                  </a:lnTo>
                </a:path>
              </a:pathLst>
            </a:custGeom>
            <a:ln>
              <a:solidFill>
                <a:srgbClr val="FAC6C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l"/>
              <a:endParaRPr lang="zh-CN" altLang="en-US" sz="28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7761548" y="4027361"/>
            <a:ext cx="3386514" cy="404937"/>
            <a:chOff x="5752580" y="1667972"/>
            <a:chExt cx="2539885" cy="303703"/>
          </a:xfrm>
        </p:grpSpPr>
        <p:sp>
          <p:nvSpPr>
            <p:cNvPr id="38" name="文本框 69"/>
            <p:cNvSpPr txBox="1">
              <a:spLocks noChangeArrowheads="1"/>
            </p:cNvSpPr>
            <p:nvPr/>
          </p:nvSpPr>
          <p:spPr bwMode="auto">
            <a:xfrm>
              <a:off x="5752580" y="1667972"/>
              <a:ext cx="2301716" cy="2895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l" defTabSz="796290" eaLnBrk="1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Font typeface="Arial" panose="020B0604020202020204" pitchFamily="34" charset="0"/>
                <a:defRPr/>
              </a:pPr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单击此处输入标题</a:t>
              </a:r>
              <a:endPara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sp>
          <p:nvSpPr>
            <p:cNvPr id="40" name="任意多边形 39"/>
            <p:cNvSpPr/>
            <p:nvPr/>
          </p:nvSpPr>
          <p:spPr>
            <a:xfrm>
              <a:off x="5825490" y="1971675"/>
              <a:ext cx="2466975" cy="0"/>
            </a:xfrm>
            <a:custGeom>
              <a:avLst/>
              <a:gdLst>
                <a:gd name="connsiteX0" fmla="*/ 0 w 2466975"/>
                <a:gd name="connsiteY0" fmla="*/ 0 h 0"/>
                <a:gd name="connsiteX1" fmla="*/ 2466975 w 24669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66975">
                  <a:moveTo>
                    <a:pt x="0" y="0"/>
                  </a:moveTo>
                  <a:lnTo>
                    <a:pt x="2466975" y="0"/>
                  </a:lnTo>
                </a:path>
              </a:pathLst>
            </a:custGeom>
            <a:ln>
              <a:solidFill>
                <a:srgbClr val="FAC6C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l"/>
              <a:endParaRPr lang="zh-CN" altLang="en-US" sz="28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005840" y="2109661"/>
            <a:ext cx="3454977" cy="404937"/>
            <a:chOff x="685800" y="1667972"/>
            <a:chExt cx="2591232" cy="303703"/>
          </a:xfrm>
        </p:grpSpPr>
        <p:sp>
          <p:nvSpPr>
            <p:cNvPr id="42" name="文本框 69"/>
            <p:cNvSpPr txBox="1">
              <a:spLocks noChangeArrowheads="1"/>
            </p:cNvSpPr>
            <p:nvPr/>
          </p:nvSpPr>
          <p:spPr bwMode="auto">
            <a:xfrm>
              <a:off x="1003891" y="1667972"/>
              <a:ext cx="2273141" cy="2895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r" defTabSz="796290" eaLnBrk="1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Font typeface="Arial" panose="020B0604020202020204" pitchFamily="34" charset="0"/>
                <a:defRPr/>
              </a:pPr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单击此处输入标题</a:t>
              </a:r>
              <a:endPara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sp>
          <p:nvSpPr>
            <p:cNvPr id="44" name="任意多边形 43"/>
            <p:cNvSpPr/>
            <p:nvPr/>
          </p:nvSpPr>
          <p:spPr>
            <a:xfrm flipH="1">
              <a:off x="685800" y="1971675"/>
              <a:ext cx="2466975" cy="0"/>
            </a:xfrm>
            <a:custGeom>
              <a:avLst/>
              <a:gdLst>
                <a:gd name="connsiteX0" fmla="*/ 0 w 2466975"/>
                <a:gd name="connsiteY0" fmla="*/ 0 h 0"/>
                <a:gd name="connsiteX1" fmla="*/ 2466975 w 24669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66975">
                  <a:moveTo>
                    <a:pt x="0" y="0"/>
                  </a:moveTo>
                  <a:lnTo>
                    <a:pt x="2466975" y="0"/>
                  </a:lnTo>
                </a:path>
              </a:pathLst>
            </a:custGeom>
            <a:ln>
              <a:solidFill>
                <a:srgbClr val="FAC6C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8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005840" y="4001961"/>
            <a:ext cx="3454977" cy="404937"/>
            <a:chOff x="685800" y="1667972"/>
            <a:chExt cx="2591232" cy="303703"/>
          </a:xfrm>
        </p:grpSpPr>
        <p:sp>
          <p:nvSpPr>
            <p:cNvPr id="47" name="文本框 69"/>
            <p:cNvSpPr txBox="1">
              <a:spLocks noChangeArrowheads="1"/>
            </p:cNvSpPr>
            <p:nvPr/>
          </p:nvSpPr>
          <p:spPr bwMode="auto">
            <a:xfrm>
              <a:off x="903879" y="1667972"/>
              <a:ext cx="2373153" cy="2895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r" defTabSz="796290" eaLnBrk="1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Font typeface="Arial" panose="020B0604020202020204" pitchFamily="34" charset="0"/>
                <a:defRPr/>
              </a:pPr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单击此处输入标题</a:t>
              </a:r>
              <a:endPara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sp>
          <p:nvSpPr>
            <p:cNvPr id="49" name="任意多边形 48"/>
            <p:cNvSpPr/>
            <p:nvPr/>
          </p:nvSpPr>
          <p:spPr>
            <a:xfrm flipH="1">
              <a:off x="685800" y="1971675"/>
              <a:ext cx="2466975" cy="0"/>
            </a:xfrm>
            <a:custGeom>
              <a:avLst/>
              <a:gdLst>
                <a:gd name="connsiteX0" fmla="*/ 0 w 2466975"/>
                <a:gd name="connsiteY0" fmla="*/ 0 h 0"/>
                <a:gd name="connsiteX1" fmla="*/ 2466975 w 24669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66975">
                  <a:moveTo>
                    <a:pt x="0" y="0"/>
                  </a:moveTo>
                  <a:lnTo>
                    <a:pt x="2466975" y="0"/>
                  </a:lnTo>
                </a:path>
              </a:pathLst>
            </a:custGeom>
            <a:ln>
              <a:solidFill>
                <a:srgbClr val="FAC6C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8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41" name="文本框 40">
            <a:extLst>
              <a:ext uri="{FF2B5EF4-FFF2-40B4-BE49-F238E27FC236}">
                <a16:creationId xmlns:a16="http://schemas.microsoft.com/office/drawing/2014/main" xmlns="" id="{4F1A1DE4-5795-4685-BDF8-70C717B5E84D}"/>
              </a:ext>
            </a:extLst>
          </p:cNvPr>
          <p:cNvSpPr txBox="1"/>
          <p:nvPr/>
        </p:nvSpPr>
        <p:spPr>
          <a:xfrm>
            <a:off x="840105" y="223520"/>
            <a:ext cx="26092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b="1" dirty="0">
                <a:solidFill>
                  <a:srgbClr val="403A39"/>
                </a:solidFill>
                <a:latin typeface="微软雅黑" panose="020B0503020204020204" charset="-122"/>
                <a:ea typeface="微软雅黑" panose="020B0503020204020204" charset="-122"/>
              </a:rPr>
              <a:t>单击添加文本</a:t>
            </a:r>
          </a:p>
        </p:txBody>
      </p:sp>
      <p:sp>
        <p:nvSpPr>
          <p:cNvPr id="50" name="AutoShape 26">
            <a:extLst>
              <a:ext uri="{FF2B5EF4-FFF2-40B4-BE49-F238E27FC236}">
                <a16:creationId xmlns:a16="http://schemas.microsoft.com/office/drawing/2014/main" xmlns="" id="{7EA99643-649F-407A-A5F6-458661F219C3}"/>
              </a:ext>
            </a:extLst>
          </p:cNvPr>
          <p:cNvSpPr/>
          <p:nvPr/>
        </p:nvSpPr>
        <p:spPr bwMode="auto">
          <a:xfrm>
            <a:off x="1507091" y="2533456"/>
            <a:ext cx="2797133" cy="9325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defTabSz="914400" eaLnBrk="1">
              <a:lnSpc>
                <a:spcPct val="150000"/>
              </a:lnSpc>
            </a:pPr>
            <a:r>
              <a:rPr lang="en-US" altLang="zh-CN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you</a:t>
            </a:r>
            <a:endParaRPr lang="zh-CN" altLang="en-US" sz="1400" b="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1" name="AutoShape 26">
            <a:extLst>
              <a:ext uri="{FF2B5EF4-FFF2-40B4-BE49-F238E27FC236}">
                <a16:creationId xmlns:a16="http://schemas.microsoft.com/office/drawing/2014/main" xmlns="" id="{7C5B8F4D-C3EB-44BF-9576-35C19E795777}"/>
              </a:ext>
            </a:extLst>
          </p:cNvPr>
          <p:cNvSpPr/>
          <p:nvPr/>
        </p:nvSpPr>
        <p:spPr bwMode="auto">
          <a:xfrm>
            <a:off x="1558432" y="4505957"/>
            <a:ext cx="2797133" cy="9325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defTabSz="914400" eaLnBrk="1">
              <a:lnSpc>
                <a:spcPct val="150000"/>
              </a:lnSpc>
            </a:pPr>
            <a:r>
              <a:rPr lang="en-US" altLang="zh-CN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you</a:t>
            </a:r>
            <a:endParaRPr lang="zh-CN" altLang="en-US" sz="1400" b="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2" name="AutoShape 26">
            <a:extLst>
              <a:ext uri="{FF2B5EF4-FFF2-40B4-BE49-F238E27FC236}">
                <a16:creationId xmlns:a16="http://schemas.microsoft.com/office/drawing/2014/main" xmlns="" id="{2ECA3EF8-6BDC-4786-9CA5-588F85A63FE9}"/>
              </a:ext>
            </a:extLst>
          </p:cNvPr>
          <p:cNvSpPr/>
          <p:nvPr/>
        </p:nvSpPr>
        <p:spPr bwMode="auto">
          <a:xfrm>
            <a:off x="7858761" y="2533456"/>
            <a:ext cx="2797133" cy="9325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defTabSz="914400" eaLnBrk="1">
              <a:lnSpc>
                <a:spcPct val="150000"/>
              </a:lnSpc>
            </a:pPr>
            <a:r>
              <a:rPr lang="en-US" altLang="zh-CN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you</a:t>
            </a:r>
            <a:endParaRPr lang="zh-CN" altLang="en-US" sz="1400" b="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3" name="AutoShape 26">
            <a:extLst>
              <a:ext uri="{FF2B5EF4-FFF2-40B4-BE49-F238E27FC236}">
                <a16:creationId xmlns:a16="http://schemas.microsoft.com/office/drawing/2014/main" xmlns="" id="{BD378E1C-EBA6-46A6-AC55-7410175E7D7F}"/>
              </a:ext>
            </a:extLst>
          </p:cNvPr>
          <p:cNvSpPr/>
          <p:nvPr/>
        </p:nvSpPr>
        <p:spPr bwMode="auto">
          <a:xfrm>
            <a:off x="7910102" y="4505957"/>
            <a:ext cx="2797133" cy="9325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defTabSz="914400" eaLnBrk="1">
              <a:lnSpc>
                <a:spcPct val="150000"/>
              </a:lnSpc>
            </a:pPr>
            <a:r>
              <a:rPr lang="en-US" altLang="zh-CN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you</a:t>
            </a:r>
            <a:endParaRPr lang="zh-CN" altLang="en-US" sz="1400" b="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:blinds dir="vert"/>
      </p:transition>
    </mc:Choice>
    <mc:Fallback xmlns="">
      <p:transition spd="slow" advClick="0" advTm="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52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52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52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2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65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150"/>
                            </p:stCondLst>
                            <p:childTnLst>
                              <p:par>
                                <p:cTn id="5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650"/>
                            </p:stCondLst>
                            <p:childTnLst>
                              <p:par>
                                <p:cTn id="5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150"/>
                            </p:stCondLst>
                            <p:childTnLst>
                              <p:par>
                                <p:cTn id="6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650"/>
                            </p:stCondLst>
                            <p:childTnLst>
                              <p:par>
                                <p:cTn id="67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边框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6365" y="-1480185"/>
            <a:ext cx="9399905" cy="8013700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4128135" y="2410460"/>
            <a:ext cx="1105535" cy="694055"/>
            <a:chOff x="6501" y="3796"/>
            <a:chExt cx="1741" cy="1093"/>
          </a:xfrm>
        </p:grpSpPr>
        <p:sp>
          <p:nvSpPr>
            <p:cNvPr id="295" name="云"/>
            <p:cNvSpPr/>
            <p:nvPr/>
          </p:nvSpPr>
          <p:spPr>
            <a:xfrm>
              <a:off x="6501" y="3796"/>
              <a:ext cx="1741" cy="1093"/>
            </a:xfrm>
            <a:custGeom>
              <a:avLst/>
              <a:gdLst/>
              <a:ahLst/>
              <a:cxnLst/>
              <a:rect l="l" t="t" r="r" b="b"/>
              <a:pathLst>
                <a:path w="2263730" h="1265688">
                  <a:moveTo>
                    <a:pt x="905551" y="0"/>
                  </a:moveTo>
                  <a:cubicBezTo>
                    <a:pt x="964955" y="0"/>
                    <a:pt x="1021809" y="12275"/>
                    <a:pt x="1073606" y="36122"/>
                  </a:cubicBezTo>
                  <a:cubicBezTo>
                    <a:pt x="867772" y="107015"/>
                    <a:pt x="717264" y="277397"/>
                    <a:pt x="695253" y="481416"/>
                  </a:cubicBezTo>
                  <a:cubicBezTo>
                    <a:pt x="659529" y="464587"/>
                    <a:pt x="621677" y="456871"/>
                    <a:pt x="584749" y="459054"/>
                  </a:cubicBezTo>
                  <a:cubicBezTo>
                    <a:pt x="568316" y="460025"/>
                    <a:pt x="552067" y="462956"/>
                    <a:pt x="536229" y="467989"/>
                  </a:cubicBezTo>
                  <a:cubicBezTo>
                    <a:pt x="461080" y="491867"/>
                    <a:pt x="412084" y="557684"/>
                    <a:pt x="398547" y="640069"/>
                  </a:cubicBezTo>
                  <a:cubicBezTo>
                    <a:pt x="252469" y="690186"/>
                    <a:pt x="150529" y="805213"/>
                    <a:pt x="150529" y="939037"/>
                  </a:cubicBezTo>
                  <a:cubicBezTo>
                    <a:pt x="150529" y="1060859"/>
                    <a:pt x="235005" y="1167106"/>
                    <a:pt x="360867" y="1221858"/>
                  </a:cubicBezTo>
                  <a:cubicBezTo>
                    <a:pt x="258008" y="1163330"/>
                    <a:pt x="191624" y="1067577"/>
                    <a:pt x="191624" y="959585"/>
                  </a:cubicBezTo>
                  <a:cubicBezTo>
                    <a:pt x="191624" y="825761"/>
                    <a:pt x="293564" y="710734"/>
                    <a:pt x="439642" y="660617"/>
                  </a:cubicBezTo>
                  <a:cubicBezTo>
                    <a:pt x="453179" y="578232"/>
                    <a:pt x="502175" y="512415"/>
                    <a:pt x="577324" y="488537"/>
                  </a:cubicBezTo>
                  <a:cubicBezTo>
                    <a:pt x="593162" y="483504"/>
                    <a:pt x="609411" y="480573"/>
                    <a:pt x="625844" y="479602"/>
                  </a:cubicBezTo>
                  <a:cubicBezTo>
                    <a:pt x="662772" y="477419"/>
                    <a:pt x="700624" y="485135"/>
                    <a:pt x="736348" y="501964"/>
                  </a:cubicBezTo>
                  <a:cubicBezTo>
                    <a:pt x="765500" y="231754"/>
                    <a:pt x="1020053" y="20548"/>
                    <a:pt x="1329741" y="20548"/>
                  </a:cubicBezTo>
                  <a:cubicBezTo>
                    <a:pt x="1659087" y="20548"/>
                    <a:pt x="1926075" y="259418"/>
                    <a:pt x="1926075" y="554079"/>
                  </a:cubicBezTo>
                  <a:cubicBezTo>
                    <a:pt x="1926075" y="582788"/>
                    <a:pt x="1923540" y="610967"/>
                    <a:pt x="1917927" y="638343"/>
                  </a:cubicBezTo>
                  <a:cubicBezTo>
                    <a:pt x="2114194" y="662993"/>
                    <a:pt x="2263730" y="797503"/>
                    <a:pt x="2263730" y="959585"/>
                  </a:cubicBezTo>
                  <a:cubicBezTo>
                    <a:pt x="2263730" y="1100449"/>
                    <a:pt x="2150783" y="1220487"/>
                    <a:pt x="1992071" y="1265207"/>
                  </a:cubicBezTo>
                  <a:lnTo>
                    <a:pt x="1990321" y="1265688"/>
                  </a:lnTo>
                  <a:lnTo>
                    <a:pt x="465245" y="1265688"/>
                  </a:lnTo>
                  <a:lnTo>
                    <a:pt x="370547" y="1265688"/>
                  </a:lnTo>
                  <a:lnTo>
                    <a:pt x="351179" y="1263493"/>
                  </a:lnTo>
                  <a:cubicBezTo>
                    <a:pt x="343976" y="1265446"/>
                    <a:pt x="336631" y="1265688"/>
                    <a:pt x="329229" y="1265688"/>
                  </a:cubicBezTo>
                  <a:cubicBezTo>
                    <a:pt x="147401" y="1265688"/>
                    <a:pt x="0" y="1119441"/>
                    <a:pt x="0" y="939037"/>
                  </a:cubicBezTo>
                  <a:cubicBezTo>
                    <a:pt x="0" y="805213"/>
                    <a:pt x="81109" y="690186"/>
                    <a:pt x="197338" y="640069"/>
                  </a:cubicBezTo>
                  <a:cubicBezTo>
                    <a:pt x="208108" y="557684"/>
                    <a:pt x="247093" y="491867"/>
                    <a:pt x="306885" y="467989"/>
                  </a:cubicBezTo>
                  <a:cubicBezTo>
                    <a:pt x="319486" y="462956"/>
                    <a:pt x="332415" y="460025"/>
                    <a:pt x="345490" y="459054"/>
                  </a:cubicBezTo>
                  <a:cubicBezTo>
                    <a:pt x="374873" y="456871"/>
                    <a:pt x="404990" y="464587"/>
                    <a:pt x="433414" y="481416"/>
                  </a:cubicBezTo>
                  <a:cubicBezTo>
                    <a:pt x="456609" y="211206"/>
                    <a:pt x="659145" y="0"/>
                    <a:pt x="905551" y="0"/>
                  </a:cubicBezTo>
                  <a:close/>
                </a:path>
              </a:pathLst>
            </a:custGeom>
            <a:solidFill>
              <a:srgbClr val="FAC6CA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902" y="3967"/>
              <a:ext cx="1108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403A39"/>
                  </a:solidFill>
                  <a:latin typeface="立夏手写体" panose="02010604000101010101" pitchFamily="2" charset="-122"/>
                  <a:ea typeface="立夏手写体" panose="02010604000101010101" pitchFamily="2" charset="-122"/>
                </a:rPr>
                <a:t>第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539105" y="2410460"/>
            <a:ext cx="1105535" cy="694055"/>
            <a:chOff x="8723" y="3796"/>
            <a:chExt cx="1741" cy="1093"/>
          </a:xfrm>
        </p:grpSpPr>
        <p:sp>
          <p:nvSpPr>
            <p:cNvPr id="3" name="云"/>
            <p:cNvSpPr/>
            <p:nvPr/>
          </p:nvSpPr>
          <p:spPr>
            <a:xfrm>
              <a:off x="8723" y="3796"/>
              <a:ext cx="1741" cy="1093"/>
            </a:xfrm>
            <a:custGeom>
              <a:avLst/>
              <a:gdLst/>
              <a:ahLst/>
              <a:cxnLst/>
              <a:rect l="l" t="t" r="r" b="b"/>
              <a:pathLst>
                <a:path w="2263730" h="1265688">
                  <a:moveTo>
                    <a:pt x="905551" y="0"/>
                  </a:moveTo>
                  <a:cubicBezTo>
                    <a:pt x="964955" y="0"/>
                    <a:pt x="1021809" y="12275"/>
                    <a:pt x="1073606" y="36122"/>
                  </a:cubicBezTo>
                  <a:cubicBezTo>
                    <a:pt x="867772" y="107015"/>
                    <a:pt x="717264" y="277397"/>
                    <a:pt x="695253" y="481416"/>
                  </a:cubicBezTo>
                  <a:cubicBezTo>
                    <a:pt x="659529" y="464587"/>
                    <a:pt x="621677" y="456871"/>
                    <a:pt x="584749" y="459054"/>
                  </a:cubicBezTo>
                  <a:cubicBezTo>
                    <a:pt x="568316" y="460025"/>
                    <a:pt x="552067" y="462956"/>
                    <a:pt x="536229" y="467989"/>
                  </a:cubicBezTo>
                  <a:cubicBezTo>
                    <a:pt x="461080" y="491867"/>
                    <a:pt x="412084" y="557684"/>
                    <a:pt x="398547" y="640069"/>
                  </a:cubicBezTo>
                  <a:cubicBezTo>
                    <a:pt x="252469" y="690186"/>
                    <a:pt x="150529" y="805213"/>
                    <a:pt x="150529" y="939037"/>
                  </a:cubicBezTo>
                  <a:cubicBezTo>
                    <a:pt x="150529" y="1060859"/>
                    <a:pt x="235005" y="1167106"/>
                    <a:pt x="360867" y="1221858"/>
                  </a:cubicBezTo>
                  <a:cubicBezTo>
                    <a:pt x="258008" y="1163330"/>
                    <a:pt x="191624" y="1067577"/>
                    <a:pt x="191624" y="959585"/>
                  </a:cubicBezTo>
                  <a:cubicBezTo>
                    <a:pt x="191624" y="825761"/>
                    <a:pt x="293564" y="710734"/>
                    <a:pt x="439642" y="660617"/>
                  </a:cubicBezTo>
                  <a:cubicBezTo>
                    <a:pt x="453179" y="578232"/>
                    <a:pt x="502175" y="512415"/>
                    <a:pt x="577324" y="488537"/>
                  </a:cubicBezTo>
                  <a:cubicBezTo>
                    <a:pt x="593162" y="483504"/>
                    <a:pt x="609411" y="480573"/>
                    <a:pt x="625844" y="479602"/>
                  </a:cubicBezTo>
                  <a:cubicBezTo>
                    <a:pt x="662772" y="477419"/>
                    <a:pt x="700624" y="485135"/>
                    <a:pt x="736348" y="501964"/>
                  </a:cubicBezTo>
                  <a:cubicBezTo>
                    <a:pt x="765500" y="231754"/>
                    <a:pt x="1020053" y="20548"/>
                    <a:pt x="1329741" y="20548"/>
                  </a:cubicBezTo>
                  <a:cubicBezTo>
                    <a:pt x="1659087" y="20548"/>
                    <a:pt x="1926075" y="259418"/>
                    <a:pt x="1926075" y="554079"/>
                  </a:cubicBezTo>
                  <a:cubicBezTo>
                    <a:pt x="1926075" y="582788"/>
                    <a:pt x="1923540" y="610967"/>
                    <a:pt x="1917927" y="638343"/>
                  </a:cubicBezTo>
                  <a:cubicBezTo>
                    <a:pt x="2114194" y="662993"/>
                    <a:pt x="2263730" y="797503"/>
                    <a:pt x="2263730" y="959585"/>
                  </a:cubicBezTo>
                  <a:cubicBezTo>
                    <a:pt x="2263730" y="1100449"/>
                    <a:pt x="2150783" y="1220487"/>
                    <a:pt x="1992071" y="1265207"/>
                  </a:cubicBezTo>
                  <a:lnTo>
                    <a:pt x="1990321" y="1265688"/>
                  </a:lnTo>
                  <a:lnTo>
                    <a:pt x="465245" y="1265688"/>
                  </a:lnTo>
                  <a:lnTo>
                    <a:pt x="370547" y="1265688"/>
                  </a:lnTo>
                  <a:lnTo>
                    <a:pt x="351179" y="1263493"/>
                  </a:lnTo>
                  <a:cubicBezTo>
                    <a:pt x="343976" y="1265446"/>
                    <a:pt x="336631" y="1265688"/>
                    <a:pt x="329229" y="1265688"/>
                  </a:cubicBezTo>
                  <a:cubicBezTo>
                    <a:pt x="147401" y="1265688"/>
                    <a:pt x="0" y="1119441"/>
                    <a:pt x="0" y="939037"/>
                  </a:cubicBezTo>
                  <a:cubicBezTo>
                    <a:pt x="0" y="805213"/>
                    <a:pt x="81109" y="690186"/>
                    <a:pt x="197338" y="640069"/>
                  </a:cubicBezTo>
                  <a:cubicBezTo>
                    <a:pt x="208108" y="557684"/>
                    <a:pt x="247093" y="491867"/>
                    <a:pt x="306885" y="467989"/>
                  </a:cubicBezTo>
                  <a:cubicBezTo>
                    <a:pt x="319486" y="462956"/>
                    <a:pt x="332415" y="460025"/>
                    <a:pt x="345490" y="459054"/>
                  </a:cubicBezTo>
                  <a:cubicBezTo>
                    <a:pt x="374873" y="456871"/>
                    <a:pt x="404990" y="464587"/>
                    <a:pt x="433414" y="481416"/>
                  </a:cubicBezTo>
                  <a:cubicBezTo>
                    <a:pt x="456609" y="211206"/>
                    <a:pt x="659145" y="0"/>
                    <a:pt x="905551" y="0"/>
                  </a:cubicBezTo>
                  <a:close/>
                </a:path>
              </a:pathLst>
            </a:custGeom>
            <a:solidFill>
              <a:srgbClr val="FAC6CA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9146" y="3970"/>
              <a:ext cx="1108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403A39"/>
                  </a:solidFill>
                  <a:latin typeface="立夏手写体" panose="02010604000101010101" pitchFamily="2" charset="-122"/>
                  <a:ea typeface="立夏手写体" panose="02010604000101010101" pitchFamily="2" charset="-122"/>
                </a:rPr>
                <a:t>四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949440" y="2410460"/>
            <a:ext cx="1105535" cy="694055"/>
            <a:chOff x="10944" y="3796"/>
            <a:chExt cx="1741" cy="1093"/>
          </a:xfrm>
        </p:grpSpPr>
        <p:sp>
          <p:nvSpPr>
            <p:cNvPr id="4" name="云"/>
            <p:cNvSpPr/>
            <p:nvPr/>
          </p:nvSpPr>
          <p:spPr>
            <a:xfrm>
              <a:off x="10944" y="3796"/>
              <a:ext cx="1741" cy="1093"/>
            </a:xfrm>
            <a:custGeom>
              <a:avLst/>
              <a:gdLst/>
              <a:ahLst/>
              <a:cxnLst/>
              <a:rect l="l" t="t" r="r" b="b"/>
              <a:pathLst>
                <a:path w="2263730" h="1265688">
                  <a:moveTo>
                    <a:pt x="905551" y="0"/>
                  </a:moveTo>
                  <a:cubicBezTo>
                    <a:pt x="964955" y="0"/>
                    <a:pt x="1021809" y="12275"/>
                    <a:pt x="1073606" y="36122"/>
                  </a:cubicBezTo>
                  <a:cubicBezTo>
                    <a:pt x="867772" y="107015"/>
                    <a:pt x="717264" y="277397"/>
                    <a:pt x="695253" y="481416"/>
                  </a:cubicBezTo>
                  <a:cubicBezTo>
                    <a:pt x="659529" y="464587"/>
                    <a:pt x="621677" y="456871"/>
                    <a:pt x="584749" y="459054"/>
                  </a:cubicBezTo>
                  <a:cubicBezTo>
                    <a:pt x="568316" y="460025"/>
                    <a:pt x="552067" y="462956"/>
                    <a:pt x="536229" y="467989"/>
                  </a:cubicBezTo>
                  <a:cubicBezTo>
                    <a:pt x="461080" y="491867"/>
                    <a:pt x="412084" y="557684"/>
                    <a:pt x="398547" y="640069"/>
                  </a:cubicBezTo>
                  <a:cubicBezTo>
                    <a:pt x="252469" y="690186"/>
                    <a:pt x="150529" y="805213"/>
                    <a:pt x="150529" y="939037"/>
                  </a:cubicBezTo>
                  <a:cubicBezTo>
                    <a:pt x="150529" y="1060859"/>
                    <a:pt x="235005" y="1167106"/>
                    <a:pt x="360867" y="1221858"/>
                  </a:cubicBezTo>
                  <a:cubicBezTo>
                    <a:pt x="258008" y="1163330"/>
                    <a:pt x="191624" y="1067577"/>
                    <a:pt x="191624" y="959585"/>
                  </a:cubicBezTo>
                  <a:cubicBezTo>
                    <a:pt x="191624" y="825761"/>
                    <a:pt x="293564" y="710734"/>
                    <a:pt x="439642" y="660617"/>
                  </a:cubicBezTo>
                  <a:cubicBezTo>
                    <a:pt x="453179" y="578232"/>
                    <a:pt x="502175" y="512415"/>
                    <a:pt x="577324" y="488537"/>
                  </a:cubicBezTo>
                  <a:cubicBezTo>
                    <a:pt x="593162" y="483504"/>
                    <a:pt x="609411" y="480573"/>
                    <a:pt x="625844" y="479602"/>
                  </a:cubicBezTo>
                  <a:cubicBezTo>
                    <a:pt x="662772" y="477419"/>
                    <a:pt x="700624" y="485135"/>
                    <a:pt x="736348" y="501964"/>
                  </a:cubicBezTo>
                  <a:cubicBezTo>
                    <a:pt x="765500" y="231754"/>
                    <a:pt x="1020053" y="20548"/>
                    <a:pt x="1329741" y="20548"/>
                  </a:cubicBezTo>
                  <a:cubicBezTo>
                    <a:pt x="1659087" y="20548"/>
                    <a:pt x="1926075" y="259418"/>
                    <a:pt x="1926075" y="554079"/>
                  </a:cubicBezTo>
                  <a:cubicBezTo>
                    <a:pt x="1926075" y="582788"/>
                    <a:pt x="1923540" y="610967"/>
                    <a:pt x="1917927" y="638343"/>
                  </a:cubicBezTo>
                  <a:cubicBezTo>
                    <a:pt x="2114194" y="662993"/>
                    <a:pt x="2263730" y="797503"/>
                    <a:pt x="2263730" y="959585"/>
                  </a:cubicBezTo>
                  <a:cubicBezTo>
                    <a:pt x="2263730" y="1100449"/>
                    <a:pt x="2150783" y="1220487"/>
                    <a:pt x="1992071" y="1265207"/>
                  </a:cubicBezTo>
                  <a:lnTo>
                    <a:pt x="1990321" y="1265688"/>
                  </a:lnTo>
                  <a:lnTo>
                    <a:pt x="465245" y="1265688"/>
                  </a:lnTo>
                  <a:lnTo>
                    <a:pt x="370547" y="1265688"/>
                  </a:lnTo>
                  <a:lnTo>
                    <a:pt x="351179" y="1263493"/>
                  </a:lnTo>
                  <a:cubicBezTo>
                    <a:pt x="343976" y="1265446"/>
                    <a:pt x="336631" y="1265688"/>
                    <a:pt x="329229" y="1265688"/>
                  </a:cubicBezTo>
                  <a:cubicBezTo>
                    <a:pt x="147401" y="1265688"/>
                    <a:pt x="0" y="1119441"/>
                    <a:pt x="0" y="939037"/>
                  </a:cubicBezTo>
                  <a:cubicBezTo>
                    <a:pt x="0" y="805213"/>
                    <a:pt x="81109" y="690186"/>
                    <a:pt x="197338" y="640069"/>
                  </a:cubicBezTo>
                  <a:cubicBezTo>
                    <a:pt x="208108" y="557684"/>
                    <a:pt x="247093" y="491867"/>
                    <a:pt x="306885" y="467989"/>
                  </a:cubicBezTo>
                  <a:cubicBezTo>
                    <a:pt x="319486" y="462956"/>
                    <a:pt x="332415" y="460025"/>
                    <a:pt x="345490" y="459054"/>
                  </a:cubicBezTo>
                  <a:cubicBezTo>
                    <a:pt x="374873" y="456871"/>
                    <a:pt x="404990" y="464587"/>
                    <a:pt x="433414" y="481416"/>
                  </a:cubicBezTo>
                  <a:cubicBezTo>
                    <a:pt x="456609" y="211206"/>
                    <a:pt x="659145" y="0"/>
                    <a:pt x="905551" y="0"/>
                  </a:cubicBezTo>
                  <a:close/>
                </a:path>
              </a:pathLst>
            </a:custGeom>
            <a:solidFill>
              <a:srgbClr val="FAC6CA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1383" y="3967"/>
              <a:ext cx="1108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403A39"/>
                  </a:solidFill>
                  <a:latin typeface="立夏手写体" panose="02010604000101010101" pitchFamily="2" charset="-122"/>
                  <a:ea typeface="立夏手写体" panose="02010604000101010101" pitchFamily="2" charset="-122"/>
                </a:rPr>
                <a:t>章</a:t>
              </a: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4514215" y="3516630"/>
            <a:ext cx="31654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403A39"/>
                </a:solidFill>
                <a:latin typeface="立夏手写体" panose="02010604000101010101" pitchFamily="2" charset="-122"/>
                <a:ea typeface="立夏手写体" panose="02010604000101010101" pitchFamily="2" charset="-122"/>
              </a:rPr>
              <a:t>单击输入文本</a:t>
            </a:r>
          </a:p>
        </p:txBody>
      </p:sp>
      <p:sp>
        <p:nvSpPr>
          <p:cNvPr id="15" name="AutoShape 26">
            <a:extLst>
              <a:ext uri="{FF2B5EF4-FFF2-40B4-BE49-F238E27FC236}">
                <a16:creationId xmlns:a16="http://schemas.microsoft.com/office/drawing/2014/main" xmlns="" id="{197C41BF-E7E9-447D-83C4-4FD0EB4123EB}"/>
              </a:ext>
            </a:extLst>
          </p:cNvPr>
          <p:cNvSpPr/>
          <p:nvPr/>
        </p:nvSpPr>
        <p:spPr bwMode="auto">
          <a:xfrm>
            <a:off x="2142089" y="4435107"/>
            <a:ext cx="7331242" cy="2862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defTabSz="914400" eaLnBrk="1">
              <a:lnSpc>
                <a:spcPct val="150000"/>
              </a:lnSpc>
            </a:pPr>
            <a:r>
              <a:rPr lang="en-US" altLang="zh-CN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you</a:t>
            </a:r>
            <a:endParaRPr lang="zh-CN" altLang="en-US" sz="1400" b="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FE83AFA0-49C1-4255-B74D-79029870BCDE}"/>
              </a:ext>
            </a:extLst>
          </p:cNvPr>
          <p:cNvSpPr/>
          <p:nvPr/>
        </p:nvSpPr>
        <p:spPr>
          <a:xfrm rot="16200000">
            <a:off x="-1313793" y="4863230"/>
            <a:ext cx="337624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800" spc="1000" dirty="0">
                <a:latin typeface="思源黑体 CN ExtraLight" panose="020B0200000000000000" pitchFamily="34" charset="-122"/>
                <a:ea typeface="思源黑体 CN ExtraLight" panose="020B0200000000000000" pitchFamily="34" charset="-122"/>
              </a:rPr>
              <a:t>HOPE YOU ENJOY IT</a:t>
            </a:r>
            <a:endParaRPr lang="zh-CN" altLang="en-US" sz="800" spc="1000" dirty="0">
              <a:latin typeface="思源黑体 CN ExtraLight" panose="020B0200000000000000" pitchFamily="34" charset="-122"/>
              <a:ea typeface="思源黑体 CN ExtraLight" panose="020B0200000000000000" pitchFamily="34" charset="-122"/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xmlns="" id="{B3515760-7A4B-47BF-A2ED-A9BF74F54846}"/>
              </a:ext>
            </a:extLst>
          </p:cNvPr>
          <p:cNvSpPr/>
          <p:nvPr/>
        </p:nvSpPr>
        <p:spPr>
          <a:xfrm>
            <a:off x="334963" y="2324232"/>
            <a:ext cx="45719" cy="45719"/>
          </a:xfrm>
          <a:prstGeom prst="ellipse">
            <a:avLst/>
          </a:prstGeom>
          <a:noFill/>
          <a:ln w="3175">
            <a:solidFill>
              <a:schemeClr val="tx1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xmlns="" id="{325C91D8-0EF5-4A33-8672-5388556DBD5C}"/>
              </a:ext>
            </a:extLst>
          </p:cNvPr>
          <p:cNvSpPr/>
          <p:nvPr/>
        </p:nvSpPr>
        <p:spPr>
          <a:xfrm>
            <a:off x="334963" y="1957114"/>
            <a:ext cx="45719" cy="45719"/>
          </a:xfrm>
          <a:prstGeom prst="ellipse">
            <a:avLst/>
          </a:prstGeom>
          <a:noFill/>
          <a:ln w="3175">
            <a:solidFill>
              <a:schemeClr val="tx1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xmlns="" id="{D9CDF2B0-0AD2-44A0-B9D0-A62FF3F89B27}"/>
              </a:ext>
            </a:extLst>
          </p:cNvPr>
          <p:cNvSpPr/>
          <p:nvPr/>
        </p:nvSpPr>
        <p:spPr>
          <a:xfrm>
            <a:off x="334963" y="1584002"/>
            <a:ext cx="45719" cy="45719"/>
          </a:xfrm>
          <a:prstGeom prst="ellipse">
            <a:avLst/>
          </a:prstGeom>
          <a:noFill/>
          <a:ln w="3175">
            <a:solidFill>
              <a:schemeClr val="tx1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xmlns="" id="{6D568EAD-E569-4A48-89CC-73983A36F27D}"/>
              </a:ext>
            </a:extLst>
          </p:cNvPr>
          <p:cNvCxnSpPr/>
          <p:nvPr/>
        </p:nvCxnSpPr>
        <p:spPr>
          <a:xfrm>
            <a:off x="11787922" y="3012282"/>
            <a:ext cx="0" cy="833437"/>
          </a:xfrm>
          <a:prstGeom prst="line">
            <a:avLst/>
          </a:prstGeom>
          <a:ln>
            <a:solidFill>
              <a:schemeClr val="tx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图片 21" descr="波浪">
            <a:extLst>
              <a:ext uri="{FF2B5EF4-FFF2-40B4-BE49-F238E27FC236}">
                <a16:creationId xmlns:a16="http://schemas.microsoft.com/office/drawing/2014/main" xmlns="" id="{A43C8DEC-2B4A-4A79-AE46-530ABD198C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26545" y="1490993"/>
            <a:ext cx="944880" cy="1644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:blinds dir="vert"/>
      </p:transition>
    </mc:Choice>
    <mc:Fallback xmlns="">
      <p:transition spd="slow" advClick="0" advTm="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50"/>
                            </p:stCondLst>
                            <p:childTnLst>
                              <p:par>
                                <p:cTn id="3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 animBg="1"/>
      <p:bldP spid="15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糖果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110" y="223520"/>
            <a:ext cx="488315" cy="42164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4215130" y="2202815"/>
            <a:ext cx="1798320" cy="2368550"/>
            <a:chOff x="6638" y="3469"/>
            <a:chExt cx="2832" cy="3730"/>
          </a:xfrm>
        </p:grpSpPr>
        <p:sp>
          <p:nvSpPr>
            <p:cNvPr id="34824" name="Freeform 15"/>
            <p:cNvSpPr/>
            <p:nvPr/>
          </p:nvSpPr>
          <p:spPr bwMode="auto">
            <a:xfrm>
              <a:off x="6638" y="3469"/>
              <a:ext cx="2832" cy="3731"/>
            </a:xfrm>
            <a:custGeom>
              <a:avLst/>
              <a:gdLst>
                <a:gd name="T0" fmla="*/ 2147483647 w 588"/>
                <a:gd name="T1" fmla="*/ 2147483647 h 775"/>
                <a:gd name="T2" fmla="*/ 2147483647 w 588"/>
                <a:gd name="T3" fmla="*/ 2147483647 h 775"/>
                <a:gd name="T4" fmla="*/ 0 w 588"/>
                <a:gd name="T5" fmla="*/ 2147483647 h 775"/>
                <a:gd name="T6" fmla="*/ 0 w 588"/>
                <a:gd name="T7" fmla="*/ 2147483647 h 775"/>
                <a:gd name="T8" fmla="*/ 0 w 588"/>
                <a:gd name="T9" fmla="*/ 2147483647 h 775"/>
                <a:gd name="T10" fmla="*/ 2147483647 w 588"/>
                <a:gd name="T11" fmla="*/ 0 h 775"/>
                <a:gd name="T12" fmla="*/ 2147483647 w 588"/>
                <a:gd name="T13" fmla="*/ 2147483647 h 775"/>
                <a:gd name="T14" fmla="*/ 2147483647 w 588"/>
                <a:gd name="T15" fmla="*/ 2147483647 h 7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88" h="775">
                  <a:moveTo>
                    <a:pt x="588" y="775"/>
                  </a:moveTo>
                  <a:cubicBezTo>
                    <a:pt x="235" y="775"/>
                    <a:pt x="235" y="775"/>
                    <a:pt x="235" y="775"/>
                  </a:cubicBezTo>
                  <a:cubicBezTo>
                    <a:pt x="107" y="775"/>
                    <a:pt x="2" y="672"/>
                    <a:pt x="0" y="543"/>
                  </a:cubicBezTo>
                  <a:cubicBezTo>
                    <a:pt x="0" y="542"/>
                    <a:pt x="0" y="541"/>
                    <a:pt x="0" y="539"/>
                  </a:cubicBezTo>
                  <a:cubicBezTo>
                    <a:pt x="0" y="538"/>
                    <a:pt x="0" y="537"/>
                    <a:pt x="0" y="536"/>
                  </a:cubicBezTo>
                  <a:cubicBezTo>
                    <a:pt x="1" y="297"/>
                    <a:pt x="146" y="91"/>
                    <a:pt x="353" y="0"/>
                  </a:cubicBezTo>
                  <a:cubicBezTo>
                    <a:pt x="353" y="539"/>
                    <a:pt x="353" y="539"/>
                    <a:pt x="353" y="539"/>
                  </a:cubicBezTo>
                  <a:cubicBezTo>
                    <a:pt x="353" y="670"/>
                    <a:pt x="458" y="775"/>
                    <a:pt x="588" y="775"/>
                  </a:cubicBezTo>
                  <a:close/>
                </a:path>
              </a:pathLst>
            </a:custGeom>
            <a:solidFill>
              <a:srgbClr val="FAC6CA"/>
            </a:solidFill>
            <a:ln w="10" cap="flat">
              <a:solidFill>
                <a:schemeClr val="bg1"/>
              </a:solidFill>
              <a:prstDash val="solid"/>
              <a:miter lim="800000"/>
            </a:ln>
          </p:spPr>
          <p:txBody>
            <a:bodyPr vert="horz" wrap="square" lIns="91400" tIns="45699" rIns="91400" bIns="45699" numCol="1" anchor="t" anchorCtr="0" compatLnSpc="1"/>
            <a:lstStyle/>
            <a:p>
              <a:pPr defTabSz="1218565"/>
              <a:endParaRPr lang="zh-CN" altLang="en-US" sz="2400" kern="0" dirty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825" name="矩形 56"/>
            <p:cNvSpPr>
              <a:spLocks noChangeArrowheads="1"/>
            </p:cNvSpPr>
            <p:nvPr/>
          </p:nvSpPr>
          <p:spPr bwMode="auto">
            <a:xfrm>
              <a:off x="7226" y="5044"/>
              <a:ext cx="978" cy="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294630" y="2052320"/>
            <a:ext cx="2366010" cy="1798320"/>
            <a:chOff x="8338" y="3232"/>
            <a:chExt cx="3726" cy="2832"/>
          </a:xfrm>
        </p:grpSpPr>
        <p:sp>
          <p:nvSpPr>
            <p:cNvPr id="34821" name="Freeform 12"/>
            <p:cNvSpPr/>
            <p:nvPr/>
          </p:nvSpPr>
          <p:spPr bwMode="auto">
            <a:xfrm>
              <a:off x="8338" y="3232"/>
              <a:ext cx="3726" cy="2832"/>
            </a:xfrm>
            <a:custGeom>
              <a:avLst/>
              <a:gdLst>
                <a:gd name="T0" fmla="*/ 2147483647 w 774"/>
                <a:gd name="T1" fmla="*/ 2147483647 h 588"/>
                <a:gd name="T2" fmla="*/ 2147483647 w 774"/>
                <a:gd name="T3" fmla="*/ 2147483647 h 588"/>
                <a:gd name="T4" fmla="*/ 0 w 774"/>
                <a:gd name="T5" fmla="*/ 2147483647 h 588"/>
                <a:gd name="T6" fmla="*/ 0 w 774"/>
                <a:gd name="T7" fmla="*/ 2147483647 h 588"/>
                <a:gd name="T8" fmla="*/ 0 w 774"/>
                <a:gd name="T9" fmla="*/ 2147483647 h 588"/>
                <a:gd name="T10" fmla="*/ 0 w 774"/>
                <a:gd name="T11" fmla="*/ 2147483647 h 588"/>
                <a:gd name="T12" fmla="*/ 0 w 774"/>
                <a:gd name="T13" fmla="*/ 2147483647 h 588"/>
                <a:gd name="T14" fmla="*/ 2147483647 w 774"/>
                <a:gd name="T15" fmla="*/ 0 h 588"/>
                <a:gd name="T16" fmla="*/ 2147483647 w 774"/>
                <a:gd name="T17" fmla="*/ 0 h 588"/>
                <a:gd name="T18" fmla="*/ 2147483647 w 774"/>
                <a:gd name="T19" fmla="*/ 0 h 588"/>
                <a:gd name="T20" fmla="*/ 2147483647 w 774"/>
                <a:gd name="T21" fmla="*/ 2147483647 h 588"/>
                <a:gd name="T22" fmla="*/ 2147483647 w 774"/>
                <a:gd name="T23" fmla="*/ 2147483647 h 58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74" h="588">
                  <a:moveTo>
                    <a:pt x="774" y="353"/>
                  </a:moveTo>
                  <a:cubicBezTo>
                    <a:pt x="235" y="353"/>
                    <a:pt x="235" y="353"/>
                    <a:pt x="235" y="353"/>
                  </a:cubicBezTo>
                  <a:cubicBezTo>
                    <a:pt x="108" y="353"/>
                    <a:pt x="5" y="453"/>
                    <a:pt x="0" y="579"/>
                  </a:cubicBezTo>
                  <a:cubicBezTo>
                    <a:pt x="0" y="579"/>
                    <a:pt x="0" y="579"/>
                    <a:pt x="0" y="579"/>
                  </a:cubicBezTo>
                  <a:cubicBezTo>
                    <a:pt x="0" y="581"/>
                    <a:pt x="0" y="583"/>
                    <a:pt x="0" y="585"/>
                  </a:cubicBezTo>
                  <a:cubicBezTo>
                    <a:pt x="0" y="586"/>
                    <a:pt x="0" y="587"/>
                    <a:pt x="0" y="588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107"/>
                    <a:pt x="103" y="2"/>
                    <a:pt x="231" y="0"/>
                  </a:cubicBezTo>
                  <a:cubicBezTo>
                    <a:pt x="233" y="0"/>
                    <a:pt x="234" y="0"/>
                    <a:pt x="235" y="0"/>
                  </a:cubicBezTo>
                  <a:cubicBezTo>
                    <a:pt x="236" y="0"/>
                    <a:pt x="237" y="0"/>
                    <a:pt x="238" y="0"/>
                  </a:cubicBezTo>
                  <a:cubicBezTo>
                    <a:pt x="475" y="1"/>
                    <a:pt x="679" y="143"/>
                    <a:pt x="771" y="345"/>
                  </a:cubicBezTo>
                  <a:cubicBezTo>
                    <a:pt x="772" y="348"/>
                    <a:pt x="773" y="350"/>
                    <a:pt x="774" y="353"/>
                  </a:cubicBezTo>
                  <a:close/>
                </a:path>
              </a:pathLst>
            </a:custGeom>
            <a:solidFill>
              <a:srgbClr val="FAC6CA"/>
            </a:solidFill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826" name="矩形 57"/>
            <p:cNvSpPr>
              <a:spLocks noChangeArrowheads="1"/>
            </p:cNvSpPr>
            <p:nvPr/>
          </p:nvSpPr>
          <p:spPr bwMode="auto">
            <a:xfrm>
              <a:off x="9299" y="3705"/>
              <a:ext cx="978" cy="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012815" y="3131820"/>
            <a:ext cx="1798320" cy="2368550"/>
            <a:chOff x="9469" y="4932"/>
            <a:chExt cx="2832" cy="3730"/>
          </a:xfrm>
        </p:grpSpPr>
        <p:sp>
          <p:nvSpPr>
            <p:cNvPr id="34822" name="Freeform 13"/>
            <p:cNvSpPr/>
            <p:nvPr/>
          </p:nvSpPr>
          <p:spPr bwMode="auto">
            <a:xfrm>
              <a:off x="9469" y="4932"/>
              <a:ext cx="2832" cy="3731"/>
            </a:xfrm>
            <a:custGeom>
              <a:avLst/>
              <a:gdLst>
                <a:gd name="T0" fmla="*/ 2147483647 w 588"/>
                <a:gd name="T1" fmla="*/ 2147483647 h 775"/>
                <a:gd name="T2" fmla="*/ 2147483647 w 588"/>
                <a:gd name="T3" fmla="*/ 2147483647 h 775"/>
                <a:gd name="T4" fmla="*/ 2147483647 w 588"/>
                <a:gd name="T5" fmla="*/ 2147483647 h 775"/>
                <a:gd name="T6" fmla="*/ 2147483647 w 588"/>
                <a:gd name="T7" fmla="*/ 2147483647 h 775"/>
                <a:gd name="T8" fmla="*/ 0 w 588"/>
                <a:gd name="T9" fmla="*/ 0 h 775"/>
                <a:gd name="T10" fmla="*/ 2147483647 w 588"/>
                <a:gd name="T11" fmla="*/ 0 h 775"/>
                <a:gd name="T12" fmla="*/ 2147483647 w 588"/>
                <a:gd name="T13" fmla="*/ 2147483647 h 775"/>
                <a:gd name="T14" fmla="*/ 2147483647 w 588"/>
                <a:gd name="T15" fmla="*/ 2147483647 h 7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88" h="775">
                  <a:moveTo>
                    <a:pt x="588" y="235"/>
                  </a:moveTo>
                  <a:cubicBezTo>
                    <a:pt x="588" y="237"/>
                    <a:pt x="588" y="238"/>
                    <a:pt x="588" y="239"/>
                  </a:cubicBezTo>
                  <a:cubicBezTo>
                    <a:pt x="587" y="478"/>
                    <a:pt x="442" y="684"/>
                    <a:pt x="236" y="775"/>
                  </a:cubicBezTo>
                  <a:cubicBezTo>
                    <a:pt x="236" y="235"/>
                    <a:pt x="236" y="235"/>
                    <a:pt x="236" y="235"/>
                  </a:cubicBezTo>
                  <a:cubicBezTo>
                    <a:pt x="236" y="105"/>
                    <a:pt x="130" y="0"/>
                    <a:pt x="0" y="0"/>
                  </a:cubicBezTo>
                  <a:cubicBezTo>
                    <a:pt x="353" y="0"/>
                    <a:pt x="353" y="0"/>
                    <a:pt x="353" y="0"/>
                  </a:cubicBezTo>
                  <a:cubicBezTo>
                    <a:pt x="482" y="0"/>
                    <a:pt x="586" y="103"/>
                    <a:pt x="588" y="232"/>
                  </a:cubicBezTo>
                  <a:cubicBezTo>
                    <a:pt x="588" y="233"/>
                    <a:pt x="588" y="234"/>
                    <a:pt x="588" y="235"/>
                  </a:cubicBezTo>
                  <a:close/>
                </a:path>
              </a:pathLst>
            </a:custGeom>
            <a:solidFill>
              <a:srgbClr val="FAC6CA"/>
            </a:solidFill>
            <a:ln w="10" cap="flat">
              <a:solidFill>
                <a:schemeClr val="bg1"/>
              </a:solidFill>
              <a:prstDash val="solid"/>
              <a:miter lim="800000"/>
            </a:ln>
          </p:spPr>
          <p:txBody>
            <a:bodyPr vert="horz" wrap="square" lIns="91400" tIns="45699" rIns="91400" bIns="45699" numCol="1" anchor="t" anchorCtr="0" compatLnSpc="1"/>
            <a:lstStyle/>
            <a:p>
              <a:pPr defTabSz="1218565"/>
              <a:endParaRPr lang="zh-CN" altLang="en-US" sz="2400" kern="0" dirty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827" name="矩形 58"/>
            <p:cNvSpPr>
              <a:spLocks noChangeArrowheads="1"/>
            </p:cNvSpPr>
            <p:nvPr/>
          </p:nvSpPr>
          <p:spPr bwMode="auto">
            <a:xfrm>
              <a:off x="11002" y="6001"/>
              <a:ext cx="978" cy="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364990" y="3850640"/>
            <a:ext cx="2368550" cy="1800860"/>
            <a:chOff x="6874" y="6064"/>
            <a:chExt cx="3730" cy="2836"/>
          </a:xfrm>
        </p:grpSpPr>
        <p:sp>
          <p:nvSpPr>
            <p:cNvPr id="34823" name="Freeform 14"/>
            <p:cNvSpPr/>
            <p:nvPr/>
          </p:nvSpPr>
          <p:spPr bwMode="auto">
            <a:xfrm>
              <a:off x="6874" y="6064"/>
              <a:ext cx="3731" cy="2836"/>
            </a:xfrm>
            <a:custGeom>
              <a:avLst/>
              <a:gdLst>
                <a:gd name="T0" fmla="*/ 2147483647 w 775"/>
                <a:gd name="T1" fmla="*/ 0 h 589"/>
                <a:gd name="T2" fmla="*/ 2147483647 w 775"/>
                <a:gd name="T3" fmla="*/ 2147483647 h 589"/>
                <a:gd name="T4" fmla="*/ 2147483647 w 775"/>
                <a:gd name="T5" fmla="*/ 2147483647 h 589"/>
                <a:gd name="T6" fmla="*/ 2147483647 w 775"/>
                <a:gd name="T7" fmla="*/ 2147483647 h 589"/>
                <a:gd name="T8" fmla="*/ 2147483647 w 775"/>
                <a:gd name="T9" fmla="*/ 2147483647 h 589"/>
                <a:gd name="T10" fmla="*/ 0 w 775"/>
                <a:gd name="T11" fmla="*/ 2147483647 h 589"/>
                <a:gd name="T12" fmla="*/ 2147483647 w 775"/>
                <a:gd name="T13" fmla="*/ 2147483647 h 589"/>
                <a:gd name="T14" fmla="*/ 2147483647 w 775"/>
                <a:gd name="T15" fmla="*/ 0 h 58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75" h="589">
                  <a:moveTo>
                    <a:pt x="775" y="0"/>
                  </a:moveTo>
                  <a:cubicBezTo>
                    <a:pt x="775" y="353"/>
                    <a:pt x="775" y="353"/>
                    <a:pt x="775" y="353"/>
                  </a:cubicBezTo>
                  <a:cubicBezTo>
                    <a:pt x="775" y="482"/>
                    <a:pt x="671" y="587"/>
                    <a:pt x="543" y="589"/>
                  </a:cubicBezTo>
                  <a:cubicBezTo>
                    <a:pt x="542" y="589"/>
                    <a:pt x="540" y="589"/>
                    <a:pt x="539" y="589"/>
                  </a:cubicBezTo>
                  <a:cubicBezTo>
                    <a:pt x="538" y="589"/>
                    <a:pt x="537" y="589"/>
                    <a:pt x="536" y="589"/>
                  </a:cubicBezTo>
                  <a:cubicBezTo>
                    <a:pt x="296" y="587"/>
                    <a:pt x="90" y="443"/>
                    <a:pt x="0" y="236"/>
                  </a:cubicBezTo>
                  <a:cubicBezTo>
                    <a:pt x="539" y="236"/>
                    <a:pt x="539" y="236"/>
                    <a:pt x="539" y="236"/>
                  </a:cubicBezTo>
                  <a:cubicBezTo>
                    <a:pt x="669" y="236"/>
                    <a:pt x="775" y="131"/>
                    <a:pt x="775" y="0"/>
                  </a:cubicBezTo>
                  <a:close/>
                </a:path>
              </a:pathLst>
            </a:custGeom>
            <a:solidFill>
              <a:srgbClr val="FAC6CA"/>
            </a:solidFill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828" name="矩形 59"/>
            <p:cNvSpPr>
              <a:spLocks noChangeArrowheads="1"/>
            </p:cNvSpPr>
            <p:nvPr/>
          </p:nvSpPr>
          <p:spPr bwMode="auto">
            <a:xfrm>
              <a:off x="8735" y="7556"/>
              <a:ext cx="978" cy="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04</a:t>
              </a:r>
            </a:p>
          </p:txBody>
        </p:sp>
      </p:grpSp>
      <p:sp>
        <p:nvSpPr>
          <p:cNvPr id="18" name="Text Placeholder 2"/>
          <p:cNvSpPr txBox="1"/>
          <p:nvPr/>
        </p:nvSpPr>
        <p:spPr>
          <a:xfrm>
            <a:off x="1854817" y="2057535"/>
            <a:ext cx="2284590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lnSpc>
                <a:spcPct val="150000"/>
              </a:lnSpc>
              <a:spcBef>
                <a:spcPts val="1500"/>
              </a:spcBef>
              <a:buFont typeface="Arial" panose="020B0604020202020204" pitchFamily="34" charset="0"/>
            </a:pPr>
            <a:r>
              <a:rPr lang="zh-CN" altLang="en-US" sz="1600" b="1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charset="-122"/>
            </a:endParaRPr>
          </a:p>
        </p:txBody>
      </p:sp>
      <p:sp>
        <p:nvSpPr>
          <p:cNvPr id="21" name="Text Placeholder 2"/>
          <p:cNvSpPr txBox="1"/>
          <p:nvPr/>
        </p:nvSpPr>
        <p:spPr>
          <a:xfrm>
            <a:off x="7811311" y="2052030"/>
            <a:ext cx="2339837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150000"/>
              </a:lnSpc>
              <a:spcBef>
                <a:spcPts val="1500"/>
              </a:spcBef>
              <a:buFont typeface="Arial" panose="020B0604020202020204" pitchFamily="34" charset="0"/>
            </a:pPr>
            <a:r>
              <a:rPr lang="zh-CN" altLang="en-US" sz="1600" b="1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charset="-122"/>
            </a:endParaRPr>
          </a:p>
        </p:txBody>
      </p:sp>
      <p:sp>
        <p:nvSpPr>
          <p:cNvPr id="23" name="Text Placeholder 2"/>
          <p:cNvSpPr txBox="1"/>
          <p:nvPr/>
        </p:nvSpPr>
        <p:spPr>
          <a:xfrm>
            <a:off x="1854817" y="4332790"/>
            <a:ext cx="2284590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lnSpc>
                <a:spcPct val="150000"/>
              </a:lnSpc>
              <a:spcBef>
                <a:spcPts val="1500"/>
              </a:spcBef>
              <a:buFont typeface="Arial" panose="020B0604020202020204" pitchFamily="34" charset="0"/>
            </a:pPr>
            <a:r>
              <a:rPr lang="zh-CN" altLang="en-US" sz="1600" b="1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charset="-122"/>
            </a:endParaRPr>
          </a:p>
        </p:txBody>
      </p:sp>
      <p:sp>
        <p:nvSpPr>
          <p:cNvPr id="26" name="Text Placeholder 2"/>
          <p:cNvSpPr txBox="1"/>
          <p:nvPr/>
        </p:nvSpPr>
        <p:spPr>
          <a:xfrm>
            <a:off x="7811311" y="4332365"/>
            <a:ext cx="2339837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150000"/>
              </a:lnSpc>
              <a:spcBef>
                <a:spcPts val="1500"/>
              </a:spcBef>
              <a:buFont typeface="Arial" panose="020B0604020202020204" pitchFamily="34" charset="0"/>
            </a:pPr>
            <a:r>
              <a:rPr lang="zh-CN" altLang="en-US" sz="1600" b="1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  <a:endParaRPr lang="en-US" altLang="zh-CN" sz="1800" dirty="0">
              <a:solidFill>
                <a:srgbClr val="262626"/>
              </a:solidFill>
              <a:latin typeface="Bebas Neue" panose="020B0606020202050201" pitchFamily="34" charset="0"/>
              <a:ea typeface="微软雅黑" panose="020B0503020204020204" charset="-122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1CFCAA7D-FE26-4BA7-8821-255A43044339}"/>
              </a:ext>
            </a:extLst>
          </p:cNvPr>
          <p:cNvSpPr txBox="1"/>
          <p:nvPr/>
        </p:nvSpPr>
        <p:spPr>
          <a:xfrm>
            <a:off x="840105" y="223520"/>
            <a:ext cx="26092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b="1" dirty="0">
                <a:solidFill>
                  <a:srgbClr val="403A39"/>
                </a:solidFill>
                <a:latin typeface="微软雅黑" panose="020B0503020204020204" charset="-122"/>
                <a:ea typeface="微软雅黑" panose="020B0503020204020204" charset="-122"/>
              </a:rPr>
              <a:t>单击添加文本</a:t>
            </a:r>
          </a:p>
        </p:txBody>
      </p:sp>
      <p:sp>
        <p:nvSpPr>
          <p:cNvPr id="28" name="AutoShape 26">
            <a:extLst>
              <a:ext uri="{FF2B5EF4-FFF2-40B4-BE49-F238E27FC236}">
                <a16:creationId xmlns:a16="http://schemas.microsoft.com/office/drawing/2014/main" xmlns="" id="{B90F6A18-7112-4FE7-83DA-04FFD2318A6C}"/>
              </a:ext>
            </a:extLst>
          </p:cNvPr>
          <p:cNvSpPr/>
          <p:nvPr/>
        </p:nvSpPr>
        <p:spPr bwMode="auto">
          <a:xfrm>
            <a:off x="1267326" y="2525210"/>
            <a:ext cx="2797133" cy="9325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defTabSz="914400" eaLnBrk="1">
              <a:lnSpc>
                <a:spcPct val="150000"/>
              </a:lnSpc>
            </a:pPr>
            <a:r>
              <a:rPr lang="en-US" altLang="zh-CN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you</a:t>
            </a:r>
            <a:endParaRPr lang="zh-CN" altLang="en-US" sz="1400" b="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9" name="AutoShape 26">
            <a:extLst>
              <a:ext uri="{FF2B5EF4-FFF2-40B4-BE49-F238E27FC236}">
                <a16:creationId xmlns:a16="http://schemas.microsoft.com/office/drawing/2014/main" xmlns="" id="{CD0CAF41-75F1-4DCF-B8F1-427A43408E84}"/>
              </a:ext>
            </a:extLst>
          </p:cNvPr>
          <p:cNvSpPr/>
          <p:nvPr/>
        </p:nvSpPr>
        <p:spPr bwMode="auto">
          <a:xfrm>
            <a:off x="1380165" y="4853748"/>
            <a:ext cx="2797133" cy="9325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defTabSz="914400" eaLnBrk="1">
              <a:lnSpc>
                <a:spcPct val="150000"/>
              </a:lnSpc>
            </a:pPr>
            <a:r>
              <a:rPr lang="en-US" altLang="zh-CN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you</a:t>
            </a:r>
            <a:endParaRPr lang="zh-CN" altLang="en-US" sz="1400" b="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0" name="AutoShape 26">
            <a:extLst>
              <a:ext uri="{FF2B5EF4-FFF2-40B4-BE49-F238E27FC236}">
                <a16:creationId xmlns:a16="http://schemas.microsoft.com/office/drawing/2014/main" xmlns="" id="{9CFAB898-4459-4810-91D3-3D12A864AC9F}"/>
              </a:ext>
            </a:extLst>
          </p:cNvPr>
          <p:cNvSpPr/>
          <p:nvPr/>
        </p:nvSpPr>
        <p:spPr bwMode="auto">
          <a:xfrm>
            <a:off x="7884628" y="2496437"/>
            <a:ext cx="2797133" cy="9325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defTabSz="914400" eaLnBrk="1">
              <a:lnSpc>
                <a:spcPct val="150000"/>
              </a:lnSpc>
            </a:pPr>
            <a:r>
              <a:rPr lang="en-US" altLang="zh-CN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you</a:t>
            </a:r>
            <a:endParaRPr lang="zh-CN" altLang="en-US" sz="1400" b="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1" name="AutoShape 26">
            <a:extLst>
              <a:ext uri="{FF2B5EF4-FFF2-40B4-BE49-F238E27FC236}">
                <a16:creationId xmlns:a16="http://schemas.microsoft.com/office/drawing/2014/main" xmlns="" id="{6D895BA7-D0A0-4689-A130-48A91464B6A8}"/>
              </a:ext>
            </a:extLst>
          </p:cNvPr>
          <p:cNvSpPr/>
          <p:nvPr/>
        </p:nvSpPr>
        <p:spPr bwMode="auto">
          <a:xfrm>
            <a:off x="7884628" y="4798060"/>
            <a:ext cx="2797133" cy="9325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defTabSz="914400" eaLnBrk="1">
              <a:lnSpc>
                <a:spcPct val="150000"/>
              </a:lnSpc>
            </a:pPr>
            <a:r>
              <a:rPr lang="en-US" altLang="zh-CN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you</a:t>
            </a:r>
            <a:endParaRPr lang="zh-CN" altLang="en-US" sz="1400" b="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:blinds dir="vert"/>
      </p:transition>
    </mc:Choice>
    <mc:Fallback xmlns="">
      <p:transition spd="slow" advClick="0" advTm="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1" grpId="0"/>
      <p:bldP spid="23" grpId="0"/>
      <p:bldP spid="26" grpId="0"/>
      <p:bldP spid="27" grpId="0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1CD747CC-DA9A-4AAE-B8EF-5090A2ADF3C9}"/>
              </a:ext>
            </a:extLst>
          </p:cNvPr>
          <p:cNvGrpSpPr/>
          <p:nvPr/>
        </p:nvGrpSpPr>
        <p:grpSpPr>
          <a:xfrm>
            <a:off x="4606034" y="1616508"/>
            <a:ext cx="2979931" cy="4818406"/>
            <a:chOff x="3476625" y="948820"/>
            <a:chExt cx="2228850" cy="3603944"/>
          </a:xfrm>
          <a:solidFill>
            <a:srgbClr val="FAC6CA"/>
          </a:solidFill>
        </p:grpSpPr>
        <p:sp>
          <p:nvSpPr>
            <p:cNvPr id="2" name="Freeform 265">
              <a:extLst>
                <a:ext uri="{FF2B5EF4-FFF2-40B4-BE49-F238E27FC236}">
                  <a16:creationId xmlns:a16="http://schemas.microsoft.com/office/drawing/2014/main" xmlns="" id="{A28E2F90-A1DE-40A5-85AD-C4225892C6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6625" y="1752740"/>
              <a:ext cx="978694" cy="1204093"/>
            </a:xfrm>
            <a:custGeom>
              <a:avLst/>
              <a:gdLst>
                <a:gd name="T0" fmla="*/ 706834 w 312"/>
                <a:gd name="T1" fmla="*/ 804565 h 385"/>
                <a:gd name="T2" fmla="*/ 1304925 w 312"/>
                <a:gd name="T3" fmla="*/ 1604962 h 385"/>
                <a:gd name="T4" fmla="*/ 242582 w 312"/>
                <a:gd name="T5" fmla="*/ 1183920 h 385"/>
                <a:gd name="T6" fmla="*/ 12547 w 312"/>
                <a:gd name="T7" fmla="*/ 904615 h 385"/>
                <a:gd name="T8" fmla="*/ 4182 w 312"/>
                <a:gd name="T9" fmla="*/ 804565 h 385"/>
                <a:gd name="T10" fmla="*/ 12547 w 312"/>
                <a:gd name="T11" fmla="*/ 700347 h 385"/>
                <a:gd name="T12" fmla="*/ 242582 w 312"/>
                <a:gd name="T13" fmla="*/ 425211 h 385"/>
                <a:gd name="T14" fmla="*/ 1304925 w 312"/>
                <a:gd name="T15" fmla="*/ 0 h 385"/>
                <a:gd name="T16" fmla="*/ 706834 w 312"/>
                <a:gd name="T17" fmla="*/ 804565 h 3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2"/>
                <a:gd name="T28" fmla="*/ 0 h 385"/>
                <a:gd name="T29" fmla="*/ 312 w 312"/>
                <a:gd name="T30" fmla="*/ 385 h 38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2" h="385">
                  <a:moveTo>
                    <a:pt x="169" y="193"/>
                  </a:moveTo>
                  <a:cubicBezTo>
                    <a:pt x="170" y="265"/>
                    <a:pt x="254" y="358"/>
                    <a:pt x="312" y="385"/>
                  </a:cubicBezTo>
                  <a:cubicBezTo>
                    <a:pt x="304" y="385"/>
                    <a:pt x="104" y="302"/>
                    <a:pt x="58" y="284"/>
                  </a:cubicBezTo>
                  <a:cubicBezTo>
                    <a:pt x="28" y="272"/>
                    <a:pt x="9" y="246"/>
                    <a:pt x="3" y="217"/>
                  </a:cubicBezTo>
                  <a:cubicBezTo>
                    <a:pt x="0" y="209"/>
                    <a:pt x="1" y="202"/>
                    <a:pt x="1" y="193"/>
                  </a:cubicBezTo>
                  <a:cubicBezTo>
                    <a:pt x="1" y="184"/>
                    <a:pt x="0" y="176"/>
                    <a:pt x="3" y="168"/>
                  </a:cubicBezTo>
                  <a:cubicBezTo>
                    <a:pt x="9" y="139"/>
                    <a:pt x="28" y="113"/>
                    <a:pt x="58" y="102"/>
                  </a:cubicBezTo>
                  <a:cubicBezTo>
                    <a:pt x="104" y="83"/>
                    <a:pt x="304" y="0"/>
                    <a:pt x="312" y="0"/>
                  </a:cubicBezTo>
                  <a:cubicBezTo>
                    <a:pt x="254" y="27"/>
                    <a:pt x="170" y="116"/>
                    <a:pt x="169" y="193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68580" tIns="34290" rIns="68580" bIns="34290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" name="Freeform 263">
              <a:extLst>
                <a:ext uri="{FF2B5EF4-FFF2-40B4-BE49-F238E27FC236}">
                  <a16:creationId xmlns:a16="http://schemas.microsoft.com/office/drawing/2014/main" xmlns="" id="{BE0F55B6-00A4-48FE-A919-022E487FC2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0353" y="2544750"/>
              <a:ext cx="975122" cy="1205285"/>
            </a:xfrm>
            <a:custGeom>
              <a:avLst/>
              <a:gdLst>
                <a:gd name="T0" fmla="*/ 597824 w 311"/>
                <a:gd name="T1" fmla="*/ 801189 h 385"/>
                <a:gd name="T2" fmla="*/ 0 w 311"/>
                <a:gd name="T3" fmla="*/ 0 h 385"/>
                <a:gd name="T4" fmla="*/ 1061868 w 311"/>
                <a:gd name="T5" fmla="*/ 421459 h 385"/>
                <a:gd name="T6" fmla="*/ 1291801 w 311"/>
                <a:gd name="T7" fmla="*/ 701040 h 385"/>
                <a:gd name="T8" fmla="*/ 1300162 w 311"/>
                <a:gd name="T9" fmla="*/ 801189 h 385"/>
                <a:gd name="T10" fmla="*/ 1291801 w 311"/>
                <a:gd name="T11" fmla="*/ 905510 h 385"/>
                <a:gd name="T12" fmla="*/ 1061868 w 311"/>
                <a:gd name="T13" fmla="*/ 1180919 h 385"/>
                <a:gd name="T14" fmla="*/ 0 w 311"/>
                <a:gd name="T15" fmla="*/ 1606550 h 385"/>
                <a:gd name="T16" fmla="*/ 597824 w 311"/>
                <a:gd name="T17" fmla="*/ 801189 h 3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1"/>
                <a:gd name="T28" fmla="*/ 0 h 385"/>
                <a:gd name="T29" fmla="*/ 311 w 311"/>
                <a:gd name="T30" fmla="*/ 385 h 38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1" h="385">
                  <a:moveTo>
                    <a:pt x="143" y="192"/>
                  </a:moveTo>
                  <a:cubicBezTo>
                    <a:pt x="142" y="120"/>
                    <a:pt x="58" y="27"/>
                    <a:pt x="0" y="0"/>
                  </a:cubicBezTo>
                  <a:cubicBezTo>
                    <a:pt x="7" y="0"/>
                    <a:pt x="208" y="83"/>
                    <a:pt x="254" y="101"/>
                  </a:cubicBezTo>
                  <a:cubicBezTo>
                    <a:pt x="283" y="113"/>
                    <a:pt x="303" y="139"/>
                    <a:pt x="309" y="168"/>
                  </a:cubicBezTo>
                  <a:cubicBezTo>
                    <a:pt x="311" y="175"/>
                    <a:pt x="311" y="183"/>
                    <a:pt x="311" y="192"/>
                  </a:cubicBezTo>
                  <a:cubicBezTo>
                    <a:pt x="311" y="201"/>
                    <a:pt x="311" y="209"/>
                    <a:pt x="309" y="217"/>
                  </a:cubicBezTo>
                  <a:cubicBezTo>
                    <a:pt x="303" y="246"/>
                    <a:pt x="283" y="271"/>
                    <a:pt x="254" y="283"/>
                  </a:cubicBezTo>
                  <a:cubicBezTo>
                    <a:pt x="208" y="302"/>
                    <a:pt x="7" y="385"/>
                    <a:pt x="0" y="385"/>
                  </a:cubicBezTo>
                  <a:cubicBezTo>
                    <a:pt x="58" y="358"/>
                    <a:pt x="142" y="269"/>
                    <a:pt x="143" y="192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68580" tIns="34290" rIns="68580" bIns="34290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" name="Freeform 266">
              <a:extLst>
                <a:ext uri="{FF2B5EF4-FFF2-40B4-BE49-F238E27FC236}">
                  <a16:creationId xmlns:a16="http://schemas.microsoft.com/office/drawing/2014/main" xmlns="" id="{86367200-3EDA-42BF-87E8-F692FF4A2A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6625" y="3333188"/>
              <a:ext cx="978694" cy="1207666"/>
            </a:xfrm>
            <a:custGeom>
              <a:avLst/>
              <a:gdLst>
                <a:gd name="T0" fmla="*/ 706834 w 312"/>
                <a:gd name="T1" fmla="*/ 804863 h 386"/>
                <a:gd name="T2" fmla="*/ 1304925 w 312"/>
                <a:gd name="T3" fmla="*/ 1609725 h 386"/>
                <a:gd name="T4" fmla="*/ 242582 w 312"/>
                <a:gd name="T5" fmla="*/ 1184357 h 386"/>
                <a:gd name="T6" fmla="*/ 12547 w 312"/>
                <a:gd name="T7" fmla="*/ 904949 h 386"/>
                <a:gd name="T8" fmla="*/ 4182 w 312"/>
                <a:gd name="T9" fmla="*/ 804863 h 386"/>
                <a:gd name="T10" fmla="*/ 12547 w 312"/>
                <a:gd name="T11" fmla="*/ 704776 h 386"/>
                <a:gd name="T12" fmla="*/ 242582 w 312"/>
                <a:gd name="T13" fmla="*/ 425368 h 386"/>
                <a:gd name="T14" fmla="*/ 1304925 w 312"/>
                <a:gd name="T15" fmla="*/ 4170 h 386"/>
                <a:gd name="T16" fmla="*/ 706834 w 312"/>
                <a:gd name="T17" fmla="*/ 804863 h 38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2"/>
                <a:gd name="T28" fmla="*/ 0 h 386"/>
                <a:gd name="T29" fmla="*/ 312 w 312"/>
                <a:gd name="T30" fmla="*/ 386 h 38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2" h="386">
                  <a:moveTo>
                    <a:pt x="169" y="193"/>
                  </a:moveTo>
                  <a:cubicBezTo>
                    <a:pt x="170" y="266"/>
                    <a:pt x="254" y="358"/>
                    <a:pt x="312" y="386"/>
                  </a:cubicBezTo>
                  <a:cubicBezTo>
                    <a:pt x="304" y="386"/>
                    <a:pt x="104" y="303"/>
                    <a:pt x="58" y="284"/>
                  </a:cubicBezTo>
                  <a:cubicBezTo>
                    <a:pt x="28" y="272"/>
                    <a:pt x="9" y="246"/>
                    <a:pt x="3" y="217"/>
                  </a:cubicBezTo>
                  <a:cubicBezTo>
                    <a:pt x="0" y="210"/>
                    <a:pt x="1" y="203"/>
                    <a:pt x="1" y="193"/>
                  </a:cubicBezTo>
                  <a:cubicBezTo>
                    <a:pt x="1" y="185"/>
                    <a:pt x="0" y="176"/>
                    <a:pt x="3" y="169"/>
                  </a:cubicBezTo>
                  <a:cubicBezTo>
                    <a:pt x="9" y="140"/>
                    <a:pt x="28" y="114"/>
                    <a:pt x="58" y="102"/>
                  </a:cubicBezTo>
                  <a:cubicBezTo>
                    <a:pt x="104" y="83"/>
                    <a:pt x="304" y="0"/>
                    <a:pt x="312" y="1"/>
                  </a:cubicBezTo>
                  <a:cubicBezTo>
                    <a:pt x="254" y="28"/>
                    <a:pt x="170" y="117"/>
                    <a:pt x="169" y="193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68580" tIns="34290" rIns="68580" bIns="34290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" name="Freeform 267">
              <a:extLst>
                <a:ext uri="{FF2B5EF4-FFF2-40B4-BE49-F238E27FC236}">
                  <a16:creationId xmlns:a16="http://schemas.microsoft.com/office/drawing/2014/main" xmlns="" id="{6B9E8D32-98FF-409D-86B8-B74537D881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0353" y="960730"/>
              <a:ext cx="975122" cy="1208858"/>
            </a:xfrm>
            <a:custGeom>
              <a:avLst/>
              <a:gdLst>
                <a:gd name="T0" fmla="*/ 597824 w 311"/>
                <a:gd name="T1" fmla="*/ 805657 h 386"/>
                <a:gd name="T2" fmla="*/ 0 w 311"/>
                <a:gd name="T3" fmla="*/ 0 h 386"/>
                <a:gd name="T4" fmla="*/ 1061868 w 311"/>
                <a:gd name="T5" fmla="*/ 425787 h 386"/>
                <a:gd name="T6" fmla="*/ 1291801 w 311"/>
                <a:gd name="T7" fmla="*/ 705471 h 386"/>
                <a:gd name="T8" fmla="*/ 1300162 w 311"/>
                <a:gd name="T9" fmla="*/ 805657 h 386"/>
                <a:gd name="T10" fmla="*/ 1291801 w 311"/>
                <a:gd name="T11" fmla="*/ 905842 h 386"/>
                <a:gd name="T12" fmla="*/ 1061868 w 311"/>
                <a:gd name="T13" fmla="*/ 1185526 h 386"/>
                <a:gd name="T14" fmla="*/ 0 w 311"/>
                <a:gd name="T15" fmla="*/ 1607139 h 386"/>
                <a:gd name="T16" fmla="*/ 597824 w 311"/>
                <a:gd name="T17" fmla="*/ 805657 h 38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1"/>
                <a:gd name="T28" fmla="*/ 0 h 386"/>
                <a:gd name="T29" fmla="*/ 311 w 311"/>
                <a:gd name="T30" fmla="*/ 386 h 38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1" h="386">
                  <a:moveTo>
                    <a:pt x="143" y="193"/>
                  </a:moveTo>
                  <a:cubicBezTo>
                    <a:pt x="142" y="120"/>
                    <a:pt x="58" y="28"/>
                    <a:pt x="0" y="0"/>
                  </a:cubicBezTo>
                  <a:cubicBezTo>
                    <a:pt x="7" y="0"/>
                    <a:pt x="208" y="83"/>
                    <a:pt x="254" y="102"/>
                  </a:cubicBezTo>
                  <a:cubicBezTo>
                    <a:pt x="283" y="114"/>
                    <a:pt x="303" y="140"/>
                    <a:pt x="309" y="169"/>
                  </a:cubicBezTo>
                  <a:cubicBezTo>
                    <a:pt x="311" y="176"/>
                    <a:pt x="311" y="183"/>
                    <a:pt x="311" y="193"/>
                  </a:cubicBezTo>
                  <a:cubicBezTo>
                    <a:pt x="311" y="201"/>
                    <a:pt x="311" y="210"/>
                    <a:pt x="309" y="217"/>
                  </a:cubicBezTo>
                  <a:cubicBezTo>
                    <a:pt x="303" y="246"/>
                    <a:pt x="283" y="272"/>
                    <a:pt x="254" y="284"/>
                  </a:cubicBezTo>
                  <a:cubicBezTo>
                    <a:pt x="208" y="303"/>
                    <a:pt x="7" y="386"/>
                    <a:pt x="0" y="385"/>
                  </a:cubicBezTo>
                  <a:cubicBezTo>
                    <a:pt x="58" y="358"/>
                    <a:pt x="142" y="269"/>
                    <a:pt x="143" y="193"/>
                  </a:cubicBezTo>
                  <a:close/>
                </a:path>
              </a:pathLst>
            </a:custGeom>
            <a:grpFill/>
            <a:ln w="9525" cmpd="sng">
              <a:noFill/>
              <a:bevel/>
              <a:headEnd/>
              <a:tailEnd/>
            </a:ln>
          </p:spPr>
          <p:txBody>
            <a:bodyPr lIns="68580" tIns="34290" rIns="68580" bIns="34290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" name="任意多边形 47">
              <a:extLst>
                <a:ext uri="{FF2B5EF4-FFF2-40B4-BE49-F238E27FC236}">
                  <a16:creationId xmlns:a16="http://schemas.microsoft.com/office/drawing/2014/main" xmlns="" id="{18A3E3C9-DC23-4FB1-AC57-2EEE0914D1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57688" y="948820"/>
              <a:ext cx="716756" cy="440667"/>
            </a:xfrm>
            <a:custGeom>
              <a:avLst/>
              <a:gdLst>
                <a:gd name="T0" fmla="*/ 367229 w 956472"/>
                <a:gd name="T1" fmla="*/ 413 h 588502"/>
                <a:gd name="T2" fmla="*/ 497908 w 956472"/>
                <a:gd name="T3" fmla="*/ 15897 h 588502"/>
                <a:gd name="T4" fmla="*/ 507694 w 956472"/>
                <a:gd name="T5" fmla="*/ 19740 h 588502"/>
                <a:gd name="T6" fmla="*/ 497218 w 956472"/>
                <a:gd name="T7" fmla="*/ 16947 h 588502"/>
                <a:gd name="T8" fmla="*/ 885296 w 956472"/>
                <a:gd name="T9" fmla="*/ 348452 h 588502"/>
                <a:gd name="T10" fmla="*/ 955675 w 956472"/>
                <a:gd name="T11" fmla="*/ 446575 h 588502"/>
                <a:gd name="T12" fmla="*/ 946671 w 956472"/>
                <a:gd name="T13" fmla="*/ 449128 h 588502"/>
                <a:gd name="T14" fmla="*/ 184904 w 956472"/>
                <a:gd name="T15" fmla="*/ 578032 h 588502"/>
                <a:gd name="T16" fmla="*/ 22141 w 956472"/>
                <a:gd name="T17" fmla="*/ 186620 h 588502"/>
                <a:gd name="T18" fmla="*/ 367229 w 956472"/>
                <a:gd name="T19" fmla="*/ 413 h 58850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56472"/>
                <a:gd name="T31" fmla="*/ 0 h 588502"/>
                <a:gd name="T32" fmla="*/ 956472 w 956472"/>
                <a:gd name="T33" fmla="*/ 588502 h 58850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56472" h="588502">
                  <a:moveTo>
                    <a:pt x="367535" y="414"/>
                  </a:moveTo>
                  <a:cubicBezTo>
                    <a:pt x="414525" y="-1542"/>
                    <a:pt x="459687" y="3413"/>
                    <a:pt x="498323" y="15928"/>
                  </a:cubicBezTo>
                  <a:lnTo>
                    <a:pt x="508117" y="19778"/>
                  </a:lnTo>
                  <a:lnTo>
                    <a:pt x="497633" y="16980"/>
                  </a:lnTo>
                  <a:cubicBezTo>
                    <a:pt x="618911" y="75378"/>
                    <a:pt x="767371" y="200518"/>
                    <a:pt x="886034" y="349121"/>
                  </a:cubicBezTo>
                  <a:lnTo>
                    <a:pt x="956472" y="447432"/>
                  </a:lnTo>
                  <a:lnTo>
                    <a:pt x="947460" y="449990"/>
                  </a:lnTo>
                  <a:cubicBezTo>
                    <a:pt x="670620" y="526992"/>
                    <a:pt x="284258" y="618253"/>
                    <a:pt x="185058" y="579141"/>
                  </a:cubicBezTo>
                  <a:cubicBezTo>
                    <a:pt x="34690" y="516562"/>
                    <a:pt x="-40494" y="341340"/>
                    <a:pt x="22159" y="186978"/>
                  </a:cubicBezTo>
                  <a:cubicBezTo>
                    <a:pt x="69149" y="74336"/>
                    <a:pt x="226565" y="6281"/>
                    <a:pt x="367535" y="414"/>
                  </a:cubicBezTo>
                  <a:close/>
                </a:path>
              </a:pathLst>
            </a:custGeom>
            <a:solidFill>
              <a:srgbClr val="F69CA2"/>
            </a:solidFill>
            <a:ln w="9525" cmpd="sng">
              <a:noFill/>
              <a:bevel/>
              <a:headEnd/>
              <a:tailEnd/>
            </a:ln>
          </p:spPr>
          <p:txBody>
            <a:bodyPr lIns="68580" tIns="34290" rIns="68580" bIns="34290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" name="任意多边形 43">
              <a:extLst>
                <a:ext uri="{FF2B5EF4-FFF2-40B4-BE49-F238E27FC236}">
                  <a16:creationId xmlns:a16="http://schemas.microsoft.com/office/drawing/2014/main" xmlns="" id="{ABEBEFE3-9918-45AF-9D54-FD193BB0F8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0037" y="4110906"/>
              <a:ext cx="719138" cy="441858"/>
            </a:xfrm>
            <a:custGeom>
              <a:avLst/>
              <a:gdLst>
                <a:gd name="T0" fmla="*/ 682816 w 958283"/>
                <a:gd name="T1" fmla="*/ 383 h 588461"/>
                <a:gd name="T2" fmla="*/ 773685 w 958283"/>
                <a:gd name="T3" fmla="*/ 9370 h 588461"/>
                <a:gd name="T4" fmla="*/ 936679 w 958283"/>
                <a:gd name="T5" fmla="*/ 397691 h 588461"/>
                <a:gd name="T6" fmla="*/ 460233 w 958283"/>
                <a:gd name="T7" fmla="*/ 573062 h 588461"/>
                <a:gd name="T8" fmla="*/ 456085 w 958283"/>
                <a:gd name="T9" fmla="*/ 571431 h 588461"/>
                <a:gd name="T10" fmla="*/ 364381 w 958283"/>
                <a:gd name="T11" fmla="*/ 517748 h 588461"/>
                <a:gd name="T12" fmla="*/ 71272 w 958283"/>
                <a:gd name="T13" fmla="*/ 241009 h 588461"/>
                <a:gd name="T14" fmla="*/ 0 w 958283"/>
                <a:gd name="T15" fmla="*/ 141405 h 588461"/>
                <a:gd name="T16" fmla="*/ 9811 w 958283"/>
                <a:gd name="T17" fmla="*/ 138631 h 588461"/>
                <a:gd name="T18" fmla="*/ 682816 w 958283"/>
                <a:gd name="T19" fmla="*/ 383 h 58846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58283"/>
                <a:gd name="T31" fmla="*/ 0 h 588461"/>
                <a:gd name="T32" fmla="*/ 958283 w 958283"/>
                <a:gd name="T33" fmla="*/ 588461 h 58846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58283" h="588461">
                  <a:moveTo>
                    <a:pt x="682412" y="383"/>
                  </a:moveTo>
                  <a:cubicBezTo>
                    <a:pt x="722060" y="-1068"/>
                    <a:pt x="753387" y="1540"/>
                    <a:pt x="773227" y="9362"/>
                  </a:cubicBezTo>
                  <a:cubicBezTo>
                    <a:pt x="923594" y="71942"/>
                    <a:pt x="998778" y="247163"/>
                    <a:pt x="936125" y="397353"/>
                  </a:cubicBezTo>
                  <a:cubicBezTo>
                    <a:pt x="873472" y="551715"/>
                    <a:pt x="614506" y="622638"/>
                    <a:pt x="459961" y="572575"/>
                  </a:cubicBezTo>
                  <a:lnTo>
                    <a:pt x="455815" y="570945"/>
                  </a:lnTo>
                  <a:lnTo>
                    <a:pt x="364165" y="517308"/>
                  </a:lnTo>
                  <a:cubicBezTo>
                    <a:pt x="265785" y="450510"/>
                    <a:pt x="160136" y="352256"/>
                    <a:pt x="71230" y="240804"/>
                  </a:cubicBezTo>
                  <a:lnTo>
                    <a:pt x="0" y="141285"/>
                  </a:lnTo>
                  <a:lnTo>
                    <a:pt x="9805" y="138513"/>
                  </a:lnTo>
                  <a:cubicBezTo>
                    <a:pt x="232093" y="76912"/>
                    <a:pt x="523822" y="6185"/>
                    <a:pt x="682412" y="383"/>
                  </a:cubicBezTo>
                  <a:close/>
                </a:path>
              </a:pathLst>
            </a:custGeom>
            <a:solidFill>
              <a:srgbClr val="F69CA2"/>
            </a:solidFill>
            <a:ln w="9525" cmpd="sng">
              <a:noFill/>
              <a:bevel/>
              <a:headEnd/>
              <a:tailEnd/>
            </a:ln>
          </p:spPr>
          <p:txBody>
            <a:bodyPr lIns="68580" tIns="34290" rIns="68580" bIns="34290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" name="任意多边形 41">
              <a:extLst>
                <a:ext uri="{FF2B5EF4-FFF2-40B4-BE49-F238E27FC236}">
                  <a16:creationId xmlns:a16="http://schemas.microsoft.com/office/drawing/2014/main" xmlns="" id="{D0423163-EDAE-43FE-B932-2DE6DCF646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7656" y="3320087"/>
              <a:ext cx="971550" cy="441858"/>
            </a:xfrm>
            <a:custGeom>
              <a:avLst/>
              <a:gdLst>
                <a:gd name="T0" fmla="*/ 571549 w 1294816"/>
                <a:gd name="T1" fmla="*/ 494 h 589332"/>
                <a:gd name="T2" fmla="*/ 1162365 w 1294816"/>
                <a:gd name="T3" fmla="*/ 105788 h 589332"/>
                <a:gd name="T4" fmla="*/ 1295400 w 1294816"/>
                <a:gd name="T5" fmla="*/ 141991 h 589332"/>
                <a:gd name="T6" fmla="*/ 1218592 w 1294816"/>
                <a:gd name="T7" fmla="*/ 248503 h 589332"/>
                <a:gd name="T8" fmla="*/ 925224 w 1294816"/>
                <a:gd name="T9" fmla="*/ 518883 h 589332"/>
                <a:gd name="T10" fmla="*/ 833187 w 1294816"/>
                <a:gd name="T11" fmla="*/ 570811 h 589332"/>
                <a:gd name="T12" fmla="*/ 830650 w 1294816"/>
                <a:gd name="T13" fmla="*/ 571790 h 589332"/>
                <a:gd name="T14" fmla="*/ 721995 w 1294816"/>
                <a:gd name="T15" fmla="*/ 588469 h 589332"/>
                <a:gd name="T16" fmla="*/ 130657 w 1294816"/>
                <a:gd name="T17" fmla="*/ 483176 h 589332"/>
                <a:gd name="T18" fmla="*/ 0 w 1294816"/>
                <a:gd name="T19" fmla="*/ 447733 h 589332"/>
                <a:gd name="T20" fmla="*/ 73929 w 1294816"/>
                <a:gd name="T21" fmla="*/ 345546 h 589332"/>
                <a:gd name="T22" fmla="*/ 462105 w 1294816"/>
                <a:gd name="T23" fmla="*/ 21952 h 589332"/>
                <a:gd name="T24" fmla="*/ 460185 w 1294816"/>
                <a:gd name="T25" fmla="*/ 22349 h 589332"/>
                <a:gd name="T26" fmla="*/ 462893 w 1294816"/>
                <a:gd name="T27" fmla="*/ 21345 h 589332"/>
                <a:gd name="T28" fmla="*/ 571549 w 1294816"/>
                <a:gd name="T29" fmla="*/ 494 h 58933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294816"/>
                <a:gd name="T46" fmla="*/ 0 h 589332"/>
                <a:gd name="T47" fmla="*/ 1294816 w 1294816"/>
                <a:gd name="T48" fmla="*/ 589332 h 58933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294816" h="589332">
                  <a:moveTo>
                    <a:pt x="571291" y="494"/>
                  </a:moveTo>
                  <a:cubicBezTo>
                    <a:pt x="692429" y="-5765"/>
                    <a:pt x="942016" y="48480"/>
                    <a:pt x="1161841" y="105854"/>
                  </a:cubicBezTo>
                  <a:lnTo>
                    <a:pt x="1294816" y="142080"/>
                  </a:lnTo>
                  <a:lnTo>
                    <a:pt x="1218043" y="248659"/>
                  </a:lnTo>
                  <a:cubicBezTo>
                    <a:pt x="1129046" y="358932"/>
                    <a:pt x="1023287" y="454541"/>
                    <a:pt x="924807" y="519209"/>
                  </a:cubicBezTo>
                  <a:lnTo>
                    <a:pt x="832811" y="571170"/>
                  </a:lnTo>
                  <a:lnTo>
                    <a:pt x="830276" y="572149"/>
                  </a:lnTo>
                  <a:cubicBezTo>
                    <a:pt x="796859" y="580494"/>
                    <a:pt x="759264" y="588839"/>
                    <a:pt x="721670" y="588839"/>
                  </a:cubicBezTo>
                  <a:cubicBezTo>
                    <a:pt x="600532" y="595098"/>
                    <a:pt x="350945" y="540854"/>
                    <a:pt x="130598" y="483480"/>
                  </a:cubicBezTo>
                  <a:lnTo>
                    <a:pt x="0" y="448014"/>
                  </a:lnTo>
                  <a:lnTo>
                    <a:pt x="73896" y="345763"/>
                  </a:lnTo>
                  <a:cubicBezTo>
                    <a:pt x="192437" y="199246"/>
                    <a:pt x="340745" y="78278"/>
                    <a:pt x="461897" y="21966"/>
                  </a:cubicBezTo>
                  <a:lnTo>
                    <a:pt x="459978" y="22363"/>
                  </a:lnTo>
                  <a:lnTo>
                    <a:pt x="462684" y="21358"/>
                  </a:lnTo>
                  <a:cubicBezTo>
                    <a:pt x="496101" y="8840"/>
                    <a:pt x="529519" y="494"/>
                    <a:pt x="571291" y="494"/>
                  </a:cubicBezTo>
                  <a:close/>
                </a:path>
              </a:pathLst>
            </a:custGeom>
            <a:solidFill>
              <a:srgbClr val="F69CA2"/>
            </a:solidFill>
            <a:ln w="9525" cmpd="sng">
              <a:noFill/>
              <a:bevel/>
              <a:headEnd/>
              <a:tailEnd/>
            </a:ln>
          </p:spPr>
          <p:txBody>
            <a:bodyPr lIns="68580" tIns="34290" rIns="68580" bIns="34290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" name="任意多边形 37">
              <a:extLst>
                <a:ext uri="{FF2B5EF4-FFF2-40B4-BE49-F238E27FC236}">
                  <a16:creationId xmlns:a16="http://schemas.microsoft.com/office/drawing/2014/main" xmlns="" id="{13E892C8-0D84-4946-B36E-ABC92CF1CD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1229" y="2531650"/>
              <a:ext cx="963215" cy="438285"/>
            </a:xfrm>
            <a:custGeom>
              <a:avLst/>
              <a:gdLst>
                <a:gd name="T0" fmla="*/ 705317 w 1283353"/>
                <a:gd name="T1" fmla="*/ 1084 h 584886"/>
                <a:gd name="T2" fmla="*/ 826543 w 1283353"/>
                <a:gd name="T3" fmla="*/ 17742 h 584886"/>
                <a:gd name="T4" fmla="*/ 832479 w 1283353"/>
                <a:gd name="T5" fmla="*/ 19942 h 584886"/>
                <a:gd name="T6" fmla="*/ 825909 w 1283353"/>
                <a:gd name="T7" fmla="*/ 18192 h 584886"/>
                <a:gd name="T8" fmla="*/ 1214592 w 1283353"/>
                <a:gd name="T9" fmla="*/ 347842 h 584886"/>
                <a:gd name="T10" fmla="*/ 1284287 w 1283353"/>
                <a:gd name="T11" fmla="*/ 444898 h 584886"/>
                <a:gd name="T12" fmla="*/ 1170891 w 1283353"/>
                <a:gd name="T13" fmla="*/ 475860 h 584886"/>
                <a:gd name="T14" fmla="*/ 579910 w 1283353"/>
                <a:gd name="T15" fmla="*/ 584142 h 584886"/>
                <a:gd name="T16" fmla="*/ 458684 w 1283353"/>
                <a:gd name="T17" fmla="*/ 567483 h 584886"/>
                <a:gd name="T18" fmla="*/ 456777 w 1283353"/>
                <a:gd name="T19" fmla="*/ 566749 h 584886"/>
                <a:gd name="T20" fmla="*/ 457897 w 1283353"/>
                <a:gd name="T21" fmla="*/ 567034 h 584886"/>
                <a:gd name="T22" fmla="*/ 69614 w 1283353"/>
                <a:gd name="T23" fmla="*/ 237385 h 584886"/>
                <a:gd name="T24" fmla="*/ 0 w 1283353"/>
                <a:gd name="T25" fmla="*/ 140341 h 584886"/>
                <a:gd name="T26" fmla="*/ 113815 w 1283353"/>
                <a:gd name="T27" fmla="*/ 109366 h 584886"/>
                <a:gd name="T28" fmla="*/ 705317 w 1283353"/>
                <a:gd name="T29" fmla="*/ 1084 h 58488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283353"/>
                <a:gd name="T46" fmla="*/ 0 h 584886"/>
                <a:gd name="T47" fmla="*/ 1283353 w 1283353"/>
                <a:gd name="T48" fmla="*/ 584886 h 58488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283353" h="584886">
                  <a:moveTo>
                    <a:pt x="704804" y="1085"/>
                  </a:moveTo>
                  <a:cubicBezTo>
                    <a:pt x="746576" y="-3085"/>
                    <a:pt x="788348" y="5254"/>
                    <a:pt x="825942" y="17763"/>
                  </a:cubicBezTo>
                  <a:lnTo>
                    <a:pt x="831874" y="19965"/>
                  </a:lnTo>
                  <a:lnTo>
                    <a:pt x="825308" y="18213"/>
                  </a:lnTo>
                  <a:cubicBezTo>
                    <a:pt x="946586" y="74523"/>
                    <a:pt x="1095046" y="199655"/>
                    <a:pt x="1213709" y="348250"/>
                  </a:cubicBezTo>
                  <a:lnTo>
                    <a:pt x="1283353" y="445420"/>
                  </a:lnTo>
                  <a:lnTo>
                    <a:pt x="1170039" y="476419"/>
                  </a:lnTo>
                  <a:cubicBezTo>
                    <a:pt x="955436" y="532708"/>
                    <a:pt x="708981" y="586913"/>
                    <a:pt x="579488" y="584828"/>
                  </a:cubicBezTo>
                  <a:cubicBezTo>
                    <a:pt x="537717" y="584828"/>
                    <a:pt x="495945" y="580658"/>
                    <a:pt x="458350" y="568149"/>
                  </a:cubicBezTo>
                  <a:lnTo>
                    <a:pt x="456445" y="567415"/>
                  </a:lnTo>
                  <a:lnTo>
                    <a:pt x="457564" y="567700"/>
                  </a:lnTo>
                  <a:cubicBezTo>
                    <a:pt x="336412" y="511391"/>
                    <a:pt x="188104" y="386258"/>
                    <a:pt x="69563" y="237664"/>
                  </a:cubicBezTo>
                  <a:lnTo>
                    <a:pt x="0" y="140506"/>
                  </a:lnTo>
                  <a:lnTo>
                    <a:pt x="113732" y="109494"/>
                  </a:lnTo>
                  <a:cubicBezTo>
                    <a:pt x="328857" y="53205"/>
                    <a:pt x="575311" y="-1000"/>
                    <a:pt x="704804" y="1085"/>
                  </a:cubicBezTo>
                  <a:close/>
                </a:path>
              </a:pathLst>
            </a:custGeom>
            <a:solidFill>
              <a:srgbClr val="F69CA2"/>
            </a:solidFill>
            <a:ln w="9525" cmpd="sng">
              <a:noFill/>
              <a:bevel/>
              <a:headEnd/>
              <a:tailEnd/>
            </a:ln>
          </p:spPr>
          <p:txBody>
            <a:bodyPr lIns="68580" tIns="34290" rIns="68580" bIns="34290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" name="任意多边形 45">
              <a:extLst>
                <a:ext uri="{FF2B5EF4-FFF2-40B4-BE49-F238E27FC236}">
                  <a16:creationId xmlns:a16="http://schemas.microsoft.com/office/drawing/2014/main" xmlns="" id="{055E9355-42E7-4D3A-9618-B01C19A94C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7656" y="1739639"/>
              <a:ext cx="970360" cy="441859"/>
            </a:xfrm>
            <a:custGeom>
              <a:avLst/>
              <a:gdLst>
                <a:gd name="T0" fmla="*/ 584750 w 1293475"/>
                <a:gd name="T1" fmla="*/ 59 h 589382"/>
                <a:gd name="T2" fmla="*/ 1175455 w 1293475"/>
                <a:gd name="T3" fmla="*/ 108652 h 589382"/>
                <a:gd name="T4" fmla="*/ 1293813 w 1293475"/>
                <a:gd name="T5" fmla="*/ 141076 h 589382"/>
                <a:gd name="T6" fmla="*/ 1219136 w 1293475"/>
                <a:gd name="T7" fmla="*/ 244201 h 589382"/>
                <a:gd name="T8" fmla="*/ 830633 w 1293475"/>
                <a:gd name="T9" fmla="*/ 567769 h 589382"/>
                <a:gd name="T10" fmla="*/ 834159 w 1293475"/>
                <a:gd name="T11" fmla="*/ 567006 h 589382"/>
                <a:gd name="T12" fmla="*/ 831268 w 1293475"/>
                <a:gd name="T13" fmla="*/ 568080 h 589382"/>
                <a:gd name="T14" fmla="*/ 710098 w 1293475"/>
                <a:gd name="T15" fmla="*/ 588963 h 589382"/>
                <a:gd name="T16" fmla="*/ 118872 w 1293475"/>
                <a:gd name="T17" fmla="*/ 477238 h 589382"/>
                <a:gd name="T18" fmla="*/ 0 w 1293475"/>
                <a:gd name="T19" fmla="*/ 444930 h 589382"/>
                <a:gd name="T20" fmla="*/ 74692 w 1293475"/>
                <a:gd name="T21" fmla="*/ 341235 h 589382"/>
                <a:gd name="T22" fmla="*/ 462794 w 1293475"/>
                <a:gd name="T23" fmla="*/ 17165 h 589382"/>
                <a:gd name="T24" fmla="*/ 462063 w 1293475"/>
                <a:gd name="T25" fmla="*/ 17352 h 589382"/>
                <a:gd name="T26" fmla="*/ 463580 w 1293475"/>
                <a:gd name="T27" fmla="*/ 16765 h 589382"/>
                <a:gd name="T28" fmla="*/ 584750 w 1293475"/>
                <a:gd name="T29" fmla="*/ 59 h 58938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293475"/>
                <a:gd name="T46" fmla="*/ 0 h 589382"/>
                <a:gd name="T47" fmla="*/ 1293475 w 1293475"/>
                <a:gd name="T48" fmla="*/ 589382 h 58938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293475" h="589382">
                  <a:moveTo>
                    <a:pt x="584597" y="59"/>
                  </a:moveTo>
                  <a:cubicBezTo>
                    <a:pt x="714090" y="-2031"/>
                    <a:pt x="960545" y="52304"/>
                    <a:pt x="1175148" y="108729"/>
                  </a:cubicBezTo>
                  <a:lnTo>
                    <a:pt x="1293475" y="141176"/>
                  </a:lnTo>
                  <a:lnTo>
                    <a:pt x="1218817" y="244375"/>
                  </a:lnTo>
                  <a:cubicBezTo>
                    <a:pt x="1100154" y="390892"/>
                    <a:pt x="951694" y="511860"/>
                    <a:pt x="830416" y="568173"/>
                  </a:cubicBezTo>
                  <a:lnTo>
                    <a:pt x="833941" y="567409"/>
                  </a:lnTo>
                  <a:lnTo>
                    <a:pt x="831051" y="568484"/>
                  </a:lnTo>
                  <a:cubicBezTo>
                    <a:pt x="793457" y="581023"/>
                    <a:pt x="751685" y="589382"/>
                    <a:pt x="709913" y="589382"/>
                  </a:cubicBezTo>
                  <a:cubicBezTo>
                    <a:pt x="580420" y="589382"/>
                    <a:pt x="333966" y="534002"/>
                    <a:pt x="118841" y="477578"/>
                  </a:cubicBezTo>
                  <a:lnTo>
                    <a:pt x="0" y="445247"/>
                  </a:lnTo>
                  <a:lnTo>
                    <a:pt x="74672" y="341478"/>
                  </a:lnTo>
                  <a:cubicBezTo>
                    <a:pt x="193213" y="194448"/>
                    <a:pt x="341521" y="73487"/>
                    <a:pt x="462673" y="17177"/>
                  </a:cubicBezTo>
                  <a:lnTo>
                    <a:pt x="461942" y="17364"/>
                  </a:lnTo>
                  <a:lnTo>
                    <a:pt x="463459" y="16777"/>
                  </a:lnTo>
                  <a:cubicBezTo>
                    <a:pt x="501054" y="4238"/>
                    <a:pt x="542826" y="59"/>
                    <a:pt x="584597" y="59"/>
                  </a:cubicBezTo>
                  <a:close/>
                </a:path>
              </a:pathLst>
            </a:custGeom>
            <a:solidFill>
              <a:srgbClr val="F69CA2"/>
            </a:solidFill>
            <a:ln w="9525" cmpd="sng">
              <a:noFill/>
              <a:bevel/>
              <a:headEnd/>
              <a:tailEnd/>
            </a:ln>
          </p:spPr>
          <p:txBody>
            <a:bodyPr lIns="68580" tIns="34290" rIns="68580" bIns="34290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" name="文本框 25">
              <a:extLst>
                <a:ext uri="{FF2B5EF4-FFF2-40B4-BE49-F238E27FC236}">
                  <a16:creationId xmlns:a16="http://schemas.microsoft.com/office/drawing/2014/main" xmlns="" id="{1C0B4124-6EAA-4091-9443-E033A65C33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5923" y="2150532"/>
              <a:ext cx="448865" cy="43828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68580" tIns="34290" rIns="68580" bIns="3429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方正姚体" pitchFamily="2" charset="-122"/>
                  <a:ea typeface="方正姚体" pitchFamily="2" charset="-122"/>
                  <a:sym typeface="方正姚体" pitchFamily="2" charset="-122"/>
                </a:rPr>
                <a:t>02</a:t>
              </a:r>
              <a:endParaRPr lang="zh-CN" altLang="en-US" sz="2400" b="1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endParaRPr>
            </a:p>
          </p:txBody>
        </p:sp>
        <p:sp>
          <p:nvSpPr>
            <p:cNvPr id="12" name="文本框 26">
              <a:extLst>
                <a:ext uri="{FF2B5EF4-FFF2-40B4-BE49-F238E27FC236}">
                  <a16:creationId xmlns:a16="http://schemas.microsoft.com/office/drawing/2014/main" xmlns="" id="{267E6551-4744-4265-A090-F72C99BF3D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1394" y="3657137"/>
              <a:ext cx="448866" cy="4394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8580" tIns="34290" rIns="68580" bIns="3429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方正姚体" pitchFamily="2" charset="-122"/>
                  <a:ea typeface="方正姚体" pitchFamily="2" charset="-122"/>
                  <a:sym typeface="方正姚体" pitchFamily="2" charset="-122"/>
                </a:rPr>
                <a:t>04</a:t>
              </a:r>
              <a:endParaRPr lang="zh-CN" altLang="en-US" sz="2400" b="1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endParaRPr>
            </a:p>
          </p:txBody>
        </p:sp>
        <p:sp>
          <p:nvSpPr>
            <p:cNvPr id="13" name="文本框 27">
              <a:extLst>
                <a:ext uri="{FF2B5EF4-FFF2-40B4-BE49-F238E27FC236}">
                  <a16:creationId xmlns:a16="http://schemas.microsoft.com/office/drawing/2014/main" xmlns="" id="{9AB52544-766A-4F0B-9789-B187A8436E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9700" y="1322791"/>
              <a:ext cx="448866" cy="4394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8580" tIns="34290" rIns="68580" bIns="3429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方正姚体" pitchFamily="2" charset="-122"/>
                  <a:ea typeface="方正姚体" pitchFamily="2" charset="-122"/>
                  <a:sym typeface="方正姚体" pitchFamily="2" charset="-122"/>
                </a:rPr>
                <a:t>01</a:t>
              </a:r>
              <a:endParaRPr lang="zh-CN" altLang="en-US" sz="2400" b="1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endParaRPr>
            </a:p>
          </p:txBody>
        </p:sp>
        <p:sp>
          <p:nvSpPr>
            <p:cNvPr id="14" name="文本框 28">
              <a:extLst>
                <a:ext uri="{FF2B5EF4-FFF2-40B4-BE49-F238E27FC236}">
                  <a16:creationId xmlns:a16="http://schemas.microsoft.com/office/drawing/2014/main" xmlns="" id="{267F0DB2-9396-4A55-BC4C-FD069D0404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5413" y="2882992"/>
              <a:ext cx="447675" cy="4394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8580" tIns="34290" rIns="68580" bIns="34290">
              <a:spAutoFit/>
            </a:bodyPr>
            <a:lstStyle/>
            <a:p>
              <a:r>
                <a:rPr lang="en-US" altLang="zh-CN" sz="2400" b="1" dirty="0">
                  <a:solidFill>
                    <a:schemeClr val="bg1"/>
                  </a:solidFill>
                  <a:latin typeface="方正姚体" pitchFamily="2" charset="-122"/>
                  <a:ea typeface="方正姚体" pitchFamily="2" charset="-122"/>
                  <a:sym typeface="方正姚体" pitchFamily="2" charset="-122"/>
                </a:rPr>
                <a:t>03</a:t>
              </a:r>
              <a:endParaRPr lang="zh-CN" altLang="en-US" sz="2400" b="1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endParaRPr>
            </a:p>
          </p:txBody>
        </p:sp>
      </p:grp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103AB188-60F4-438C-8E35-DA2144F1679A}"/>
              </a:ext>
            </a:extLst>
          </p:cNvPr>
          <p:cNvSpPr txBox="1"/>
          <p:nvPr/>
        </p:nvSpPr>
        <p:spPr>
          <a:xfrm>
            <a:off x="5449711" y="220467"/>
            <a:ext cx="141922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>
                <a:solidFill>
                  <a:srgbClr val="403A39"/>
                </a:solidFill>
                <a:latin typeface="立夏手写体" panose="02010604000101010101" pitchFamily="2" charset="-122"/>
                <a:ea typeface="立夏手写体" panose="02010604000101010101" pitchFamily="2" charset="-122"/>
              </a:rPr>
              <a:t>目 录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F2E4D772-404F-46F0-950F-DF8B78D46E3D}"/>
              </a:ext>
            </a:extLst>
          </p:cNvPr>
          <p:cNvSpPr txBox="1"/>
          <p:nvPr/>
        </p:nvSpPr>
        <p:spPr>
          <a:xfrm>
            <a:off x="5449711" y="865627"/>
            <a:ext cx="141922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>
                <a:solidFill>
                  <a:srgbClr val="403A39"/>
                </a:solidFill>
                <a:latin typeface="立夏手写体" panose="02010604000101010101" pitchFamily="2" charset="-122"/>
                <a:ea typeface="立夏手写体" panose="02010604000101010101" pitchFamily="2" charset="-122"/>
              </a:rPr>
              <a:t>Contents</a:t>
            </a:r>
          </a:p>
        </p:txBody>
      </p:sp>
      <p:pic>
        <p:nvPicPr>
          <p:cNvPr id="18" name="图片 17" descr="糖果">
            <a:extLst>
              <a:ext uri="{FF2B5EF4-FFF2-40B4-BE49-F238E27FC236}">
                <a16:creationId xmlns:a16="http://schemas.microsoft.com/office/drawing/2014/main" xmlns="" id="{40D0154D-5892-4EAA-A392-4D27C268FD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9969" y="2208773"/>
            <a:ext cx="488315" cy="421640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F8514F1D-B100-49F7-9BCF-4EFE492B3680}"/>
              </a:ext>
            </a:extLst>
          </p:cNvPr>
          <p:cNvSpPr txBox="1"/>
          <p:nvPr/>
        </p:nvSpPr>
        <p:spPr>
          <a:xfrm>
            <a:off x="8751474" y="2120508"/>
            <a:ext cx="25793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b="1">
                <a:solidFill>
                  <a:srgbClr val="403A39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单击此处输入标题文本</a:t>
            </a:r>
          </a:p>
          <a:p>
            <a:pPr algn="l" fontAlgn="auto">
              <a:lnSpc>
                <a:spcPct val="100000"/>
              </a:lnSpc>
            </a:pPr>
            <a:r>
              <a:rPr lang="zh-CN" altLang="en-US" sz="1400">
                <a:solidFill>
                  <a:srgbClr val="403A39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Click here to add your title</a:t>
            </a:r>
          </a:p>
        </p:txBody>
      </p:sp>
      <p:pic>
        <p:nvPicPr>
          <p:cNvPr id="20" name="图片 19" descr="糖果">
            <a:extLst>
              <a:ext uri="{FF2B5EF4-FFF2-40B4-BE49-F238E27FC236}">
                <a16:creationId xmlns:a16="http://schemas.microsoft.com/office/drawing/2014/main" xmlns="" id="{E1397DB1-3F2B-4E88-8307-AEE14C79C8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8596" y="3248652"/>
            <a:ext cx="488315" cy="421640"/>
          </a:xfrm>
          <a:prstGeom prst="rect">
            <a:avLst/>
          </a:prstGeom>
        </p:spPr>
      </p:pic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7E253B15-0CB4-428B-A452-1781C8F4EEA2}"/>
              </a:ext>
            </a:extLst>
          </p:cNvPr>
          <p:cNvSpPr txBox="1"/>
          <p:nvPr/>
        </p:nvSpPr>
        <p:spPr>
          <a:xfrm>
            <a:off x="1327874" y="3167690"/>
            <a:ext cx="25793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b="1">
                <a:solidFill>
                  <a:srgbClr val="403A39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单击此处输入标题文本</a:t>
            </a:r>
          </a:p>
          <a:p>
            <a:pPr algn="l" fontAlgn="auto">
              <a:lnSpc>
                <a:spcPct val="100000"/>
              </a:lnSpc>
            </a:pPr>
            <a:r>
              <a:rPr lang="zh-CN" altLang="en-US" sz="1400">
                <a:solidFill>
                  <a:srgbClr val="403A39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Click here to add your title</a:t>
            </a:r>
          </a:p>
        </p:txBody>
      </p:sp>
      <p:pic>
        <p:nvPicPr>
          <p:cNvPr id="22" name="图片 21" descr="糖果">
            <a:extLst>
              <a:ext uri="{FF2B5EF4-FFF2-40B4-BE49-F238E27FC236}">
                <a16:creationId xmlns:a16="http://schemas.microsoft.com/office/drawing/2014/main" xmlns="" id="{70A040EB-B1FF-419B-BB43-9F65521BCB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9969" y="4290725"/>
            <a:ext cx="488315" cy="421640"/>
          </a:xfrm>
          <a:prstGeom prst="rect">
            <a:avLst/>
          </a:prstGeom>
        </p:spPr>
      </p:pic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D51B1A89-926C-415B-9EDF-694C73C2BABC}"/>
              </a:ext>
            </a:extLst>
          </p:cNvPr>
          <p:cNvSpPr txBox="1"/>
          <p:nvPr/>
        </p:nvSpPr>
        <p:spPr>
          <a:xfrm>
            <a:off x="8751474" y="4202460"/>
            <a:ext cx="25793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b="1">
                <a:solidFill>
                  <a:srgbClr val="403A39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单击此处输入标题文本</a:t>
            </a:r>
          </a:p>
          <a:p>
            <a:pPr algn="l" fontAlgn="auto">
              <a:lnSpc>
                <a:spcPct val="100000"/>
              </a:lnSpc>
            </a:pPr>
            <a:r>
              <a:rPr lang="zh-CN" altLang="en-US" sz="1400">
                <a:solidFill>
                  <a:srgbClr val="403A39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Click here to add your title</a:t>
            </a:r>
          </a:p>
        </p:txBody>
      </p:sp>
      <p:pic>
        <p:nvPicPr>
          <p:cNvPr id="24" name="图片 23" descr="糖果">
            <a:extLst>
              <a:ext uri="{FF2B5EF4-FFF2-40B4-BE49-F238E27FC236}">
                <a16:creationId xmlns:a16="http://schemas.microsoft.com/office/drawing/2014/main" xmlns="" id="{625CDF0C-B7C9-47DB-A99F-16DCAD767C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8596" y="5318439"/>
            <a:ext cx="488315" cy="421640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650017EA-FE6B-4AEF-A1BC-0641BFD89FB3}"/>
              </a:ext>
            </a:extLst>
          </p:cNvPr>
          <p:cNvSpPr txBox="1"/>
          <p:nvPr/>
        </p:nvSpPr>
        <p:spPr>
          <a:xfrm>
            <a:off x="1327874" y="5237477"/>
            <a:ext cx="25793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b="1">
                <a:solidFill>
                  <a:srgbClr val="403A39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单击此处输入标题文本</a:t>
            </a:r>
          </a:p>
          <a:p>
            <a:pPr algn="l" fontAlgn="auto">
              <a:lnSpc>
                <a:spcPct val="100000"/>
              </a:lnSpc>
            </a:pPr>
            <a:r>
              <a:rPr lang="zh-CN" altLang="en-US" sz="1400">
                <a:solidFill>
                  <a:srgbClr val="403A39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Click here to add your title</a:t>
            </a:r>
          </a:p>
        </p:txBody>
      </p:sp>
    </p:spTree>
    <p:extLst>
      <p:ext uri="{BB962C8B-B14F-4D97-AF65-F5344CB8AC3E}">
        <p14:creationId xmlns:p14="http://schemas.microsoft.com/office/powerpoint/2010/main" val="1463182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:blinds dir="vert"/>
      </p:transition>
    </mc:Choice>
    <mc:Fallback xmlns="">
      <p:transition spd="slow" advClick="0" advTm="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5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5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5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5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5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5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5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5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9" grpId="0"/>
      <p:bldP spid="21" grpId="0"/>
      <p:bldP spid="23" grpId="0"/>
      <p:bldP spid="2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糖果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110" y="223520"/>
            <a:ext cx="488315" cy="421640"/>
          </a:xfrm>
          <a:prstGeom prst="rect">
            <a:avLst/>
          </a:prstGeom>
        </p:spPr>
      </p:pic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D37BC249-7CF3-4D48-AB8B-23EDAD04ECF5}"/>
              </a:ext>
            </a:extLst>
          </p:cNvPr>
          <p:cNvSpPr txBox="1"/>
          <p:nvPr/>
        </p:nvSpPr>
        <p:spPr>
          <a:xfrm>
            <a:off x="840105" y="223520"/>
            <a:ext cx="26092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b="1" dirty="0">
                <a:solidFill>
                  <a:srgbClr val="403A39"/>
                </a:solidFill>
                <a:latin typeface="微软雅黑" panose="020B0503020204020204" charset="-122"/>
                <a:ea typeface="微软雅黑" panose="020B0503020204020204" charset="-122"/>
              </a:rPr>
              <a:t>单击添加文本</a:t>
            </a:r>
          </a:p>
        </p:txBody>
      </p:sp>
      <p:grpSp>
        <p:nvGrpSpPr>
          <p:cNvPr id="24" name="Group 58">
            <a:extLst>
              <a:ext uri="{FF2B5EF4-FFF2-40B4-BE49-F238E27FC236}">
                <a16:creationId xmlns:a16="http://schemas.microsoft.com/office/drawing/2014/main" xmlns="" id="{8F320D62-9C06-433F-B05C-D74A1EE12C34}"/>
              </a:ext>
            </a:extLst>
          </p:cNvPr>
          <p:cNvGrpSpPr/>
          <p:nvPr/>
        </p:nvGrpSpPr>
        <p:grpSpPr>
          <a:xfrm>
            <a:off x="3359649" y="2241657"/>
            <a:ext cx="2494051" cy="400109"/>
            <a:chOff x="3524595" y="2732546"/>
            <a:chExt cx="2093762" cy="402545"/>
          </a:xfrm>
        </p:grpSpPr>
        <p:cxnSp>
          <p:nvCxnSpPr>
            <p:cNvPr id="25" name="Straight Connector 59">
              <a:extLst>
                <a:ext uri="{FF2B5EF4-FFF2-40B4-BE49-F238E27FC236}">
                  <a16:creationId xmlns:a16="http://schemas.microsoft.com/office/drawing/2014/main" xmlns="" id="{E0DF67DB-36E9-468D-BCCB-4D681839BB46}"/>
                </a:ext>
              </a:extLst>
            </p:cNvPr>
            <p:cNvCxnSpPr/>
            <p:nvPr/>
          </p:nvCxnSpPr>
          <p:spPr>
            <a:xfrm flipH="1" flipV="1">
              <a:off x="5215812" y="2732546"/>
              <a:ext cx="402545" cy="402545"/>
            </a:xfrm>
            <a:prstGeom prst="line">
              <a:avLst/>
            </a:prstGeom>
            <a:noFill/>
            <a:ln w="12700" cap="flat" cmpd="sng" algn="ctr">
              <a:solidFill>
                <a:srgbClr val="FAC6CA"/>
              </a:solidFill>
              <a:prstDash val="solid"/>
              <a:miter lim="800000"/>
            </a:ln>
            <a:effectLst/>
          </p:spPr>
        </p:cxnSp>
        <p:cxnSp>
          <p:nvCxnSpPr>
            <p:cNvPr id="26" name="Straight Connector 60">
              <a:extLst>
                <a:ext uri="{FF2B5EF4-FFF2-40B4-BE49-F238E27FC236}">
                  <a16:creationId xmlns:a16="http://schemas.microsoft.com/office/drawing/2014/main" xmlns="" id="{74D2BFA5-269A-46D1-B1E2-E49CB5D95914}"/>
                </a:ext>
              </a:extLst>
            </p:cNvPr>
            <p:cNvCxnSpPr/>
            <p:nvPr/>
          </p:nvCxnSpPr>
          <p:spPr>
            <a:xfrm flipH="1">
              <a:off x="3524595" y="2741877"/>
              <a:ext cx="1691217" cy="0"/>
            </a:xfrm>
            <a:prstGeom prst="line">
              <a:avLst/>
            </a:prstGeom>
            <a:noFill/>
            <a:ln w="12700" cap="flat" cmpd="sng" algn="ctr">
              <a:solidFill>
                <a:srgbClr val="FAC6CA"/>
              </a:solidFill>
              <a:prstDash val="solid"/>
              <a:miter lim="800000"/>
            </a:ln>
            <a:effectLst/>
          </p:spPr>
        </p:cxnSp>
      </p:grpSp>
      <p:grpSp>
        <p:nvGrpSpPr>
          <p:cNvPr id="27" name="Group 61">
            <a:extLst>
              <a:ext uri="{FF2B5EF4-FFF2-40B4-BE49-F238E27FC236}">
                <a16:creationId xmlns:a16="http://schemas.microsoft.com/office/drawing/2014/main" xmlns="" id="{30D290CD-1D99-4130-B85F-30F47A4C914A}"/>
              </a:ext>
            </a:extLst>
          </p:cNvPr>
          <p:cNvGrpSpPr/>
          <p:nvPr/>
        </p:nvGrpSpPr>
        <p:grpSpPr>
          <a:xfrm>
            <a:off x="3359649" y="4369967"/>
            <a:ext cx="2160151" cy="610237"/>
            <a:chOff x="3524595" y="5085223"/>
            <a:chExt cx="1946774" cy="402545"/>
          </a:xfrm>
        </p:grpSpPr>
        <p:cxnSp>
          <p:nvCxnSpPr>
            <p:cNvPr id="28" name="Straight Connector 62">
              <a:extLst>
                <a:ext uri="{FF2B5EF4-FFF2-40B4-BE49-F238E27FC236}">
                  <a16:creationId xmlns:a16="http://schemas.microsoft.com/office/drawing/2014/main" xmlns="" id="{7F4F6DCA-D041-4630-8A16-46F834109042}"/>
                </a:ext>
              </a:extLst>
            </p:cNvPr>
            <p:cNvCxnSpPr/>
            <p:nvPr/>
          </p:nvCxnSpPr>
          <p:spPr>
            <a:xfrm rot="10800000" flipV="1">
              <a:off x="5068824" y="5085223"/>
              <a:ext cx="402545" cy="402545"/>
            </a:xfrm>
            <a:prstGeom prst="line">
              <a:avLst/>
            </a:prstGeom>
            <a:noFill/>
            <a:ln w="12700" cap="flat" cmpd="sng" algn="ctr">
              <a:solidFill>
                <a:srgbClr val="FAC6CA"/>
              </a:solidFill>
              <a:prstDash val="solid"/>
              <a:miter lim="800000"/>
            </a:ln>
            <a:effectLst/>
          </p:spPr>
        </p:cxnSp>
        <p:cxnSp>
          <p:nvCxnSpPr>
            <p:cNvPr id="29" name="Straight Connector 63">
              <a:extLst>
                <a:ext uri="{FF2B5EF4-FFF2-40B4-BE49-F238E27FC236}">
                  <a16:creationId xmlns:a16="http://schemas.microsoft.com/office/drawing/2014/main" xmlns="" id="{55D0AE44-4D1D-46AD-A082-4EDAEA5E01C0}"/>
                </a:ext>
              </a:extLst>
            </p:cNvPr>
            <p:cNvCxnSpPr/>
            <p:nvPr/>
          </p:nvCxnSpPr>
          <p:spPr>
            <a:xfrm flipH="1">
              <a:off x="3524595" y="5487066"/>
              <a:ext cx="1548000" cy="0"/>
            </a:xfrm>
            <a:prstGeom prst="line">
              <a:avLst/>
            </a:prstGeom>
            <a:noFill/>
            <a:ln w="12700" cap="flat" cmpd="sng" algn="ctr">
              <a:solidFill>
                <a:srgbClr val="FAC6CA"/>
              </a:solidFill>
              <a:prstDash val="solid"/>
              <a:miter lim="800000"/>
            </a:ln>
            <a:effectLst/>
          </p:spPr>
        </p:cxnSp>
      </p:grpSp>
      <p:cxnSp>
        <p:nvCxnSpPr>
          <p:cNvPr id="30" name="Straight Connector 64">
            <a:extLst>
              <a:ext uri="{FF2B5EF4-FFF2-40B4-BE49-F238E27FC236}">
                <a16:creationId xmlns:a16="http://schemas.microsoft.com/office/drawing/2014/main" xmlns="" id="{7134234B-0353-4D28-91AF-887BD172341B}"/>
              </a:ext>
            </a:extLst>
          </p:cNvPr>
          <p:cNvCxnSpPr/>
          <p:nvPr/>
        </p:nvCxnSpPr>
        <p:spPr>
          <a:xfrm flipH="1">
            <a:off x="3359652" y="3141578"/>
            <a:ext cx="2303249" cy="0"/>
          </a:xfrm>
          <a:prstGeom prst="line">
            <a:avLst/>
          </a:prstGeom>
          <a:noFill/>
          <a:ln w="12700" cap="flat" cmpd="sng" algn="ctr">
            <a:solidFill>
              <a:srgbClr val="FAC6CA"/>
            </a:solidFill>
            <a:prstDash val="solid"/>
            <a:miter lim="800000"/>
          </a:ln>
          <a:effectLst/>
        </p:spPr>
      </p:cxnSp>
      <p:cxnSp>
        <p:nvCxnSpPr>
          <p:cNvPr id="31" name="Straight Connector 65">
            <a:extLst>
              <a:ext uri="{FF2B5EF4-FFF2-40B4-BE49-F238E27FC236}">
                <a16:creationId xmlns:a16="http://schemas.microsoft.com/office/drawing/2014/main" xmlns="" id="{A484B2AA-7AF5-47AF-8CDA-A41BC99EA2AF}"/>
              </a:ext>
            </a:extLst>
          </p:cNvPr>
          <p:cNvCxnSpPr/>
          <p:nvPr/>
        </p:nvCxnSpPr>
        <p:spPr>
          <a:xfrm flipH="1">
            <a:off x="3359652" y="4139676"/>
            <a:ext cx="2255549" cy="0"/>
          </a:xfrm>
          <a:prstGeom prst="line">
            <a:avLst/>
          </a:prstGeom>
          <a:noFill/>
          <a:ln w="12700" cap="flat" cmpd="sng" algn="ctr">
            <a:solidFill>
              <a:srgbClr val="FAC6CA"/>
            </a:solidFill>
            <a:prstDash val="solid"/>
            <a:miter lim="800000"/>
          </a:ln>
          <a:effectLst/>
        </p:spPr>
      </p:cxnSp>
      <p:sp>
        <p:nvSpPr>
          <p:cNvPr id="32" name="Freeform 66">
            <a:extLst>
              <a:ext uri="{FF2B5EF4-FFF2-40B4-BE49-F238E27FC236}">
                <a16:creationId xmlns:a16="http://schemas.microsoft.com/office/drawing/2014/main" xmlns="" id="{B9A70584-B589-4A92-8929-4BB6312211CB}"/>
              </a:ext>
            </a:extLst>
          </p:cNvPr>
          <p:cNvSpPr/>
          <p:nvPr/>
        </p:nvSpPr>
        <p:spPr>
          <a:xfrm>
            <a:off x="6512336" y="2337873"/>
            <a:ext cx="1968544" cy="376044"/>
          </a:xfrm>
          <a:custGeom>
            <a:avLst/>
            <a:gdLst>
              <a:gd name="connsiteX0" fmla="*/ 0 w 2575249"/>
              <a:gd name="connsiteY0" fmla="*/ 569167 h 569167"/>
              <a:gd name="connsiteX1" fmla="*/ 625151 w 2575249"/>
              <a:gd name="connsiteY1" fmla="*/ 9331 h 569167"/>
              <a:gd name="connsiteX2" fmla="*/ 1744825 w 2575249"/>
              <a:gd name="connsiteY2" fmla="*/ 270588 h 569167"/>
              <a:gd name="connsiteX3" fmla="*/ 2575249 w 2575249"/>
              <a:gd name="connsiteY3" fmla="*/ 0 h 569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5249" h="569167">
                <a:moveTo>
                  <a:pt x="0" y="569167"/>
                </a:moveTo>
                <a:cubicBezTo>
                  <a:pt x="167173" y="314130"/>
                  <a:pt x="334347" y="59094"/>
                  <a:pt x="625151" y="9331"/>
                </a:cubicBezTo>
                <a:cubicBezTo>
                  <a:pt x="915955" y="-40432"/>
                  <a:pt x="1419809" y="272143"/>
                  <a:pt x="1744825" y="270588"/>
                </a:cubicBezTo>
                <a:cubicBezTo>
                  <a:pt x="2069841" y="269033"/>
                  <a:pt x="2322545" y="134516"/>
                  <a:pt x="2575249" y="0"/>
                </a:cubicBezTo>
              </a:path>
            </a:pathLst>
          </a:custGeom>
          <a:noFill/>
          <a:ln w="12700" cap="flat" cmpd="sng" algn="ctr">
            <a:solidFill>
              <a:srgbClr val="FAC6CA"/>
            </a:solidFill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algn="ctr" defTabSz="685800">
              <a:defRPr/>
            </a:pPr>
            <a:endParaRPr lang="id-ID" sz="14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Freeform 67">
            <a:extLst>
              <a:ext uri="{FF2B5EF4-FFF2-40B4-BE49-F238E27FC236}">
                <a16:creationId xmlns:a16="http://schemas.microsoft.com/office/drawing/2014/main" xmlns="" id="{F7EC5013-9AEC-4597-B275-36BC10767C1F}"/>
              </a:ext>
            </a:extLst>
          </p:cNvPr>
          <p:cNvSpPr/>
          <p:nvPr/>
        </p:nvSpPr>
        <p:spPr>
          <a:xfrm rot="10511121" flipH="1">
            <a:off x="6514992" y="4272510"/>
            <a:ext cx="2186545" cy="616220"/>
          </a:xfrm>
          <a:custGeom>
            <a:avLst/>
            <a:gdLst>
              <a:gd name="connsiteX0" fmla="*/ 0 w 2575249"/>
              <a:gd name="connsiteY0" fmla="*/ 569167 h 569167"/>
              <a:gd name="connsiteX1" fmla="*/ 625151 w 2575249"/>
              <a:gd name="connsiteY1" fmla="*/ 9331 h 569167"/>
              <a:gd name="connsiteX2" fmla="*/ 1744825 w 2575249"/>
              <a:gd name="connsiteY2" fmla="*/ 270588 h 569167"/>
              <a:gd name="connsiteX3" fmla="*/ 2575249 w 2575249"/>
              <a:gd name="connsiteY3" fmla="*/ 0 h 569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5249" h="569167">
                <a:moveTo>
                  <a:pt x="0" y="569167"/>
                </a:moveTo>
                <a:cubicBezTo>
                  <a:pt x="167173" y="314130"/>
                  <a:pt x="334347" y="59094"/>
                  <a:pt x="625151" y="9331"/>
                </a:cubicBezTo>
                <a:cubicBezTo>
                  <a:pt x="915955" y="-40432"/>
                  <a:pt x="1419809" y="272143"/>
                  <a:pt x="1744825" y="270588"/>
                </a:cubicBezTo>
                <a:cubicBezTo>
                  <a:pt x="2069841" y="269033"/>
                  <a:pt x="2322545" y="134516"/>
                  <a:pt x="2575249" y="0"/>
                </a:cubicBezTo>
              </a:path>
            </a:pathLst>
          </a:custGeom>
          <a:noFill/>
          <a:ln w="12700" cap="flat" cmpd="sng" algn="ctr">
            <a:solidFill>
              <a:srgbClr val="FAC6CA"/>
            </a:solidFill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algn="ctr" defTabSz="685800">
              <a:defRPr/>
            </a:pPr>
            <a:endParaRPr lang="id-ID" sz="14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Freeform 68">
            <a:extLst>
              <a:ext uri="{FF2B5EF4-FFF2-40B4-BE49-F238E27FC236}">
                <a16:creationId xmlns:a16="http://schemas.microsoft.com/office/drawing/2014/main" xmlns="" id="{451A4C76-0307-44A5-BA5F-F7F6CA2DBA0B}"/>
              </a:ext>
            </a:extLst>
          </p:cNvPr>
          <p:cNvSpPr/>
          <p:nvPr/>
        </p:nvSpPr>
        <p:spPr>
          <a:xfrm>
            <a:off x="6843915" y="3052455"/>
            <a:ext cx="1922937" cy="200380"/>
          </a:xfrm>
          <a:custGeom>
            <a:avLst/>
            <a:gdLst>
              <a:gd name="connsiteX0" fmla="*/ 0 w 2360645"/>
              <a:gd name="connsiteY0" fmla="*/ 177740 h 229104"/>
              <a:gd name="connsiteX1" fmla="*/ 578498 w 2360645"/>
              <a:gd name="connsiteY1" fmla="*/ 458 h 229104"/>
              <a:gd name="connsiteX2" fmla="*/ 1651519 w 2360645"/>
              <a:gd name="connsiteY2" fmla="*/ 224393 h 229104"/>
              <a:gd name="connsiteX3" fmla="*/ 2360645 w 2360645"/>
              <a:gd name="connsiteY3" fmla="*/ 131087 h 229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0645" h="229104">
                <a:moveTo>
                  <a:pt x="0" y="177740"/>
                </a:moveTo>
                <a:cubicBezTo>
                  <a:pt x="151622" y="85211"/>
                  <a:pt x="303245" y="-7317"/>
                  <a:pt x="578498" y="458"/>
                </a:cubicBezTo>
                <a:cubicBezTo>
                  <a:pt x="853751" y="8233"/>
                  <a:pt x="1354495" y="202622"/>
                  <a:pt x="1651519" y="224393"/>
                </a:cubicBezTo>
                <a:cubicBezTo>
                  <a:pt x="1948543" y="246164"/>
                  <a:pt x="2154594" y="188625"/>
                  <a:pt x="2360645" y="131087"/>
                </a:cubicBezTo>
              </a:path>
            </a:pathLst>
          </a:custGeom>
          <a:noFill/>
          <a:ln w="12700" cap="flat" cmpd="sng" algn="ctr">
            <a:solidFill>
              <a:srgbClr val="FAC6CA"/>
            </a:solidFill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algn="ctr" defTabSz="685800">
              <a:defRPr/>
            </a:pPr>
            <a:endParaRPr lang="id-ID" sz="14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Freeform 69">
            <a:extLst>
              <a:ext uri="{FF2B5EF4-FFF2-40B4-BE49-F238E27FC236}">
                <a16:creationId xmlns:a16="http://schemas.microsoft.com/office/drawing/2014/main" xmlns="" id="{2753B55A-3628-429F-AB55-7CDC140553FD}"/>
              </a:ext>
            </a:extLst>
          </p:cNvPr>
          <p:cNvSpPr/>
          <p:nvPr/>
        </p:nvSpPr>
        <p:spPr>
          <a:xfrm rot="10800000" flipH="1">
            <a:off x="6943204" y="3939296"/>
            <a:ext cx="1922937" cy="200380"/>
          </a:xfrm>
          <a:custGeom>
            <a:avLst/>
            <a:gdLst>
              <a:gd name="connsiteX0" fmla="*/ 0 w 2360645"/>
              <a:gd name="connsiteY0" fmla="*/ 177740 h 229104"/>
              <a:gd name="connsiteX1" fmla="*/ 578498 w 2360645"/>
              <a:gd name="connsiteY1" fmla="*/ 458 h 229104"/>
              <a:gd name="connsiteX2" fmla="*/ 1651519 w 2360645"/>
              <a:gd name="connsiteY2" fmla="*/ 224393 h 229104"/>
              <a:gd name="connsiteX3" fmla="*/ 2360645 w 2360645"/>
              <a:gd name="connsiteY3" fmla="*/ 131087 h 229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0645" h="229104">
                <a:moveTo>
                  <a:pt x="0" y="177740"/>
                </a:moveTo>
                <a:cubicBezTo>
                  <a:pt x="151622" y="85211"/>
                  <a:pt x="303245" y="-7317"/>
                  <a:pt x="578498" y="458"/>
                </a:cubicBezTo>
                <a:cubicBezTo>
                  <a:pt x="853751" y="8233"/>
                  <a:pt x="1354495" y="202622"/>
                  <a:pt x="1651519" y="224393"/>
                </a:cubicBezTo>
                <a:cubicBezTo>
                  <a:pt x="1948543" y="246164"/>
                  <a:pt x="2154594" y="188625"/>
                  <a:pt x="2360645" y="131087"/>
                </a:cubicBezTo>
              </a:path>
            </a:pathLst>
          </a:custGeom>
          <a:noFill/>
          <a:ln w="12700" cap="flat" cmpd="sng" algn="ctr">
            <a:solidFill>
              <a:srgbClr val="FAC6CA"/>
            </a:solidFill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algn="ctr" defTabSz="685800">
              <a:defRPr/>
            </a:pPr>
            <a:endParaRPr lang="id-ID" sz="14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Oval 70">
            <a:extLst>
              <a:ext uri="{FF2B5EF4-FFF2-40B4-BE49-F238E27FC236}">
                <a16:creationId xmlns:a16="http://schemas.microsoft.com/office/drawing/2014/main" xmlns="" id="{AEF18A75-FB89-4EF9-A2C6-14BBAEA520B7}"/>
              </a:ext>
            </a:extLst>
          </p:cNvPr>
          <p:cNvSpPr/>
          <p:nvPr/>
        </p:nvSpPr>
        <p:spPr>
          <a:xfrm>
            <a:off x="2705497" y="1937264"/>
            <a:ext cx="602716" cy="602903"/>
          </a:xfrm>
          <a:prstGeom prst="ellipse">
            <a:avLst/>
          </a:prstGeom>
          <a:noFill/>
          <a:ln w="50800" cap="flat" cmpd="sng" algn="ctr">
            <a:solidFill>
              <a:srgbClr val="FAC6CA"/>
            </a:solidFill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algn="ctr" defTabSz="685800">
              <a:defRPr/>
            </a:pPr>
            <a:endParaRPr lang="id-ID" sz="14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Oval 71">
            <a:extLst>
              <a:ext uri="{FF2B5EF4-FFF2-40B4-BE49-F238E27FC236}">
                <a16:creationId xmlns:a16="http://schemas.microsoft.com/office/drawing/2014/main" xmlns="" id="{29546D2A-668F-4833-8993-16E381248D92}"/>
              </a:ext>
            </a:extLst>
          </p:cNvPr>
          <p:cNvSpPr/>
          <p:nvPr/>
        </p:nvSpPr>
        <p:spPr>
          <a:xfrm>
            <a:off x="8524904" y="1866636"/>
            <a:ext cx="626672" cy="626865"/>
          </a:xfrm>
          <a:prstGeom prst="ellipse">
            <a:avLst/>
          </a:prstGeom>
          <a:noFill/>
          <a:ln w="50800" cap="flat" cmpd="sng" algn="ctr">
            <a:solidFill>
              <a:srgbClr val="FAC6CA"/>
            </a:solidFill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algn="ctr" defTabSz="685800">
              <a:defRPr/>
            </a:pPr>
            <a:endParaRPr lang="id-ID" sz="14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Oval 72">
            <a:extLst>
              <a:ext uri="{FF2B5EF4-FFF2-40B4-BE49-F238E27FC236}">
                <a16:creationId xmlns:a16="http://schemas.microsoft.com/office/drawing/2014/main" xmlns="" id="{A8D95375-EDAD-4A0E-91CC-23DE8ED6BDF8}"/>
              </a:ext>
            </a:extLst>
          </p:cNvPr>
          <p:cNvSpPr/>
          <p:nvPr/>
        </p:nvSpPr>
        <p:spPr>
          <a:xfrm>
            <a:off x="2705497" y="2795642"/>
            <a:ext cx="602716" cy="602903"/>
          </a:xfrm>
          <a:prstGeom prst="ellipse">
            <a:avLst/>
          </a:prstGeom>
          <a:noFill/>
          <a:ln w="50800" cap="flat" cmpd="sng" algn="ctr">
            <a:solidFill>
              <a:srgbClr val="FAC6CA"/>
            </a:solidFill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algn="ctr" defTabSz="685800">
              <a:defRPr/>
            </a:pPr>
            <a:endParaRPr lang="id-ID" sz="14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Oval 73">
            <a:extLst>
              <a:ext uri="{FF2B5EF4-FFF2-40B4-BE49-F238E27FC236}">
                <a16:creationId xmlns:a16="http://schemas.microsoft.com/office/drawing/2014/main" xmlns="" id="{2F499D87-365F-462D-8EE8-7F857F3EA25B}"/>
              </a:ext>
            </a:extLst>
          </p:cNvPr>
          <p:cNvSpPr/>
          <p:nvPr/>
        </p:nvSpPr>
        <p:spPr>
          <a:xfrm>
            <a:off x="8816949" y="2735740"/>
            <a:ext cx="626672" cy="626865"/>
          </a:xfrm>
          <a:prstGeom prst="ellipse">
            <a:avLst/>
          </a:prstGeom>
          <a:noFill/>
          <a:ln w="50800" cap="flat" cmpd="sng" algn="ctr">
            <a:solidFill>
              <a:srgbClr val="FAC6CA"/>
            </a:solidFill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algn="ctr" defTabSz="685800">
              <a:defRPr/>
            </a:pPr>
            <a:endParaRPr lang="id-ID" sz="14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Oval 74">
            <a:extLst>
              <a:ext uri="{FF2B5EF4-FFF2-40B4-BE49-F238E27FC236}">
                <a16:creationId xmlns:a16="http://schemas.microsoft.com/office/drawing/2014/main" xmlns="" id="{AE36669F-FDF6-400D-8E80-77516FE4B8F8}"/>
              </a:ext>
            </a:extLst>
          </p:cNvPr>
          <p:cNvSpPr/>
          <p:nvPr/>
        </p:nvSpPr>
        <p:spPr>
          <a:xfrm>
            <a:off x="2705497" y="3799759"/>
            <a:ext cx="602716" cy="602903"/>
          </a:xfrm>
          <a:prstGeom prst="ellipse">
            <a:avLst/>
          </a:prstGeom>
          <a:noFill/>
          <a:ln w="50800" cap="flat" cmpd="sng" algn="ctr">
            <a:solidFill>
              <a:srgbClr val="FAC6CA"/>
            </a:solidFill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algn="ctr" defTabSz="685800">
              <a:defRPr/>
            </a:pPr>
            <a:endParaRPr lang="id-ID" sz="14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Oval 75">
            <a:extLst>
              <a:ext uri="{FF2B5EF4-FFF2-40B4-BE49-F238E27FC236}">
                <a16:creationId xmlns:a16="http://schemas.microsoft.com/office/drawing/2014/main" xmlns="" id="{B8E97F8A-0AB7-441D-AEFD-61BC562F3E3F}"/>
              </a:ext>
            </a:extLst>
          </p:cNvPr>
          <p:cNvSpPr/>
          <p:nvPr/>
        </p:nvSpPr>
        <p:spPr>
          <a:xfrm>
            <a:off x="2705497" y="4667411"/>
            <a:ext cx="602716" cy="602903"/>
          </a:xfrm>
          <a:prstGeom prst="ellipse">
            <a:avLst/>
          </a:prstGeom>
          <a:noFill/>
          <a:ln w="50800" cap="flat" cmpd="sng" algn="ctr">
            <a:solidFill>
              <a:srgbClr val="FAC6CA"/>
            </a:solidFill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algn="ctr" defTabSz="685800">
              <a:defRPr/>
            </a:pPr>
            <a:endParaRPr lang="id-ID" sz="14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Oval 76">
            <a:extLst>
              <a:ext uri="{FF2B5EF4-FFF2-40B4-BE49-F238E27FC236}">
                <a16:creationId xmlns:a16="http://schemas.microsoft.com/office/drawing/2014/main" xmlns="" id="{023E163F-32A2-4C59-AD2E-A8CB0ABCFEBD}"/>
              </a:ext>
            </a:extLst>
          </p:cNvPr>
          <p:cNvSpPr/>
          <p:nvPr/>
        </p:nvSpPr>
        <p:spPr>
          <a:xfrm>
            <a:off x="8935185" y="3711068"/>
            <a:ext cx="626672" cy="626865"/>
          </a:xfrm>
          <a:prstGeom prst="ellipse">
            <a:avLst/>
          </a:prstGeom>
          <a:noFill/>
          <a:ln w="50800" cap="flat" cmpd="sng" algn="ctr">
            <a:solidFill>
              <a:srgbClr val="FAC6CA"/>
            </a:solidFill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algn="ctr" defTabSz="685800">
              <a:defRPr/>
            </a:pPr>
            <a:endParaRPr lang="id-ID" sz="14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Oval 77">
            <a:extLst>
              <a:ext uri="{FF2B5EF4-FFF2-40B4-BE49-F238E27FC236}">
                <a16:creationId xmlns:a16="http://schemas.microsoft.com/office/drawing/2014/main" xmlns="" id="{9870B0F3-B8A3-441B-A357-9AFD11A8A8D5}"/>
              </a:ext>
            </a:extLst>
          </p:cNvPr>
          <p:cNvSpPr/>
          <p:nvPr/>
        </p:nvSpPr>
        <p:spPr>
          <a:xfrm>
            <a:off x="8777424" y="4554002"/>
            <a:ext cx="626672" cy="626865"/>
          </a:xfrm>
          <a:prstGeom prst="ellipse">
            <a:avLst/>
          </a:prstGeom>
          <a:noFill/>
          <a:ln w="50800" cap="flat" cmpd="sng" algn="ctr">
            <a:solidFill>
              <a:srgbClr val="FAC6CA"/>
            </a:solidFill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algn="ctr" defTabSz="685800">
              <a:defRPr/>
            </a:pPr>
            <a:endParaRPr lang="id-ID" sz="14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Freeform 248">
            <a:extLst>
              <a:ext uri="{FF2B5EF4-FFF2-40B4-BE49-F238E27FC236}">
                <a16:creationId xmlns:a16="http://schemas.microsoft.com/office/drawing/2014/main" xmlns="" id="{873E4295-81A3-404F-9B00-A278535FA6E2}"/>
              </a:ext>
            </a:extLst>
          </p:cNvPr>
          <p:cNvSpPr>
            <a:spLocks noEditPoints="1"/>
          </p:cNvSpPr>
          <p:nvPr/>
        </p:nvSpPr>
        <p:spPr bwMode="auto">
          <a:xfrm>
            <a:off x="2820190" y="4796604"/>
            <a:ext cx="368111" cy="365802"/>
          </a:xfrm>
          <a:custGeom>
            <a:avLst/>
            <a:gdLst>
              <a:gd name="T0" fmla="*/ 88 w 91"/>
              <a:gd name="T1" fmla="*/ 14 h 90"/>
              <a:gd name="T2" fmla="*/ 77 w 91"/>
              <a:gd name="T3" fmla="*/ 3 h 90"/>
              <a:gd name="T4" fmla="*/ 68 w 91"/>
              <a:gd name="T5" fmla="*/ 0 h 90"/>
              <a:gd name="T6" fmla="*/ 60 w 91"/>
              <a:gd name="T7" fmla="*/ 3 h 90"/>
              <a:gd name="T8" fmla="*/ 14 w 91"/>
              <a:gd name="T9" fmla="*/ 48 h 90"/>
              <a:gd name="T10" fmla="*/ 13 w 91"/>
              <a:gd name="T11" fmla="*/ 51 h 90"/>
              <a:gd name="T12" fmla="*/ 1 w 91"/>
              <a:gd name="T13" fmla="*/ 79 h 90"/>
              <a:gd name="T14" fmla="*/ 3 w 91"/>
              <a:gd name="T15" fmla="*/ 88 h 90"/>
              <a:gd name="T16" fmla="*/ 9 w 91"/>
              <a:gd name="T17" fmla="*/ 90 h 90"/>
              <a:gd name="T18" fmla="*/ 12 w 91"/>
              <a:gd name="T19" fmla="*/ 90 h 90"/>
              <a:gd name="T20" fmla="*/ 40 w 91"/>
              <a:gd name="T21" fmla="*/ 78 h 90"/>
              <a:gd name="T22" fmla="*/ 43 w 91"/>
              <a:gd name="T23" fmla="*/ 77 h 90"/>
              <a:gd name="T24" fmla="*/ 88 w 91"/>
              <a:gd name="T25" fmla="*/ 31 h 90"/>
              <a:gd name="T26" fmla="*/ 91 w 91"/>
              <a:gd name="T27" fmla="*/ 23 h 90"/>
              <a:gd name="T28" fmla="*/ 88 w 91"/>
              <a:gd name="T29" fmla="*/ 14 h 90"/>
              <a:gd name="T30" fmla="*/ 9 w 91"/>
              <a:gd name="T31" fmla="*/ 82 h 90"/>
              <a:gd name="T32" fmla="*/ 19 w 91"/>
              <a:gd name="T33" fmla="*/ 56 h 90"/>
              <a:gd name="T34" fmla="*/ 35 w 91"/>
              <a:gd name="T35" fmla="*/ 72 h 90"/>
              <a:gd name="T36" fmla="*/ 9 w 91"/>
              <a:gd name="T37" fmla="*/ 82 h 90"/>
              <a:gd name="T38" fmla="*/ 82 w 91"/>
              <a:gd name="T39" fmla="*/ 26 h 90"/>
              <a:gd name="T40" fmla="*/ 39 w 91"/>
              <a:gd name="T41" fmla="*/ 69 h 90"/>
              <a:gd name="T42" fmla="*/ 21 w 91"/>
              <a:gd name="T43" fmla="*/ 53 h 90"/>
              <a:gd name="T44" fmla="*/ 65 w 91"/>
              <a:gd name="T45" fmla="*/ 9 h 90"/>
              <a:gd name="T46" fmla="*/ 68 w 91"/>
              <a:gd name="T47" fmla="*/ 8 h 90"/>
              <a:gd name="T48" fmla="*/ 71 w 91"/>
              <a:gd name="T49" fmla="*/ 9 h 90"/>
              <a:gd name="T50" fmla="*/ 82 w 91"/>
              <a:gd name="T51" fmla="*/ 20 h 90"/>
              <a:gd name="T52" fmla="*/ 82 w 91"/>
              <a:gd name="T53" fmla="*/ 26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1" h="90">
                <a:moveTo>
                  <a:pt x="88" y="14"/>
                </a:moveTo>
                <a:cubicBezTo>
                  <a:pt x="77" y="3"/>
                  <a:pt x="77" y="3"/>
                  <a:pt x="77" y="3"/>
                </a:cubicBezTo>
                <a:cubicBezTo>
                  <a:pt x="74" y="1"/>
                  <a:pt x="71" y="0"/>
                  <a:pt x="68" y="0"/>
                </a:cubicBezTo>
                <a:cubicBezTo>
                  <a:pt x="65" y="0"/>
                  <a:pt x="62" y="1"/>
                  <a:pt x="60" y="3"/>
                </a:cubicBezTo>
                <a:cubicBezTo>
                  <a:pt x="14" y="48"/>
                  <a:pt x="14" y="48"/>
                  <a:pt x="14" y="48"/>
                </a:cubicBezTo>
                <a:cubicBezTo>
                  <a:pt x="14" y="49"/>
                  <a:pt x="13" y="50"/>
                  <a:pt x="13" y="51"/>
                </a:cubicBezTo>
                <a:cubicBezTo>
                  <a:pt x="1" y="79"/>
                  <a:pt x="1" y="79"/>
                  <a:pt x="1" y="79"/>
                </a:cubicBezTo>
                <a:cubicBezTo>
                  <a:pt x="0" y="82"/>
                  <a:pt x="1" y="86"/>
                  <a:pt x="3" y="88"/>
                </a:cubicBezTo>
                <a:cubicBezTo>
                  <a:pt x="4" y="90"/>
                  <a:pt x="7" y="90"/>
                  <a:pt x="9" y="90"/>
                </a:cubicBezTo>
                <a:cubicBezTo>
                  <a:pt x="10" y="90"/>
                  <a:pt x="11" y="90"/>
                  <a:pt x="12" y="90"/>
                </a:cubicBezTo>
                <a:cubicBezTo>
                  <a:pt x="40" y="78"/>
                  <a:pt x="40" y="78"/>
                  <a:pt x="40" y="78"/>
                </a:cubicBezTo>
                <a:cubicBezTo>
                  <a:pt x="41" y="78"/>
                  <a:pt x="42" y="77"/>
                  <a:pt x="43" y="77"/>
                </a:cubicBezTo>
                <a:cubicBezTo>
                  <a:pt x="88" y="31"/>
                  <a:pt x="88" y="31"/>
                  <a:pt x="88" y="31"/>
                </a:cubicBezTo>
                <a:cubicBezTo>
                  <a:pt x="90" y="29"/>
                  <a:pt x="91" y="26"/>
                  <a:pt x="91" y="23"/>
                </a:cubicBezTo>
                <a:cubicBezTo>
                  <a:pt x="91" y="20"/>
                  <a:pt x="90" y="17"/>
                  <a:pt x="88" y="14"/>
                </a:cubicBezTo>
                <a:close/>
                <a:moveTo>
                  <a:pt x="9" y="82"/>
                </a:moveTo>
                <a:cubicBezTo>
                  <a:pt x="19" y="56"/>
                  <a:pt x="19" y="56"/>
                  <a:pt x="19" y="56"/>
                </a:cubicBezTo>
                <a:cubicBezTo>
                  <a:pt x="27" y="60"/>
                  <a:pt x="31" y="64"/>
                  <a:pt x="35" y="72"/>
                </a:cubicBezTo>
                <a:lnTo>
                  <a:pt x="9" y="82"/>
                </a:lnTo>
                <a:close/>
                <a:moveTo>
                  <a:pt x="82" y="26"/>
                </a:moveTo>
                <a:cubicBezTo>
                  <a:pt x="39" y="69"/>
                  <a:pt x="39" y="69"/>
                  <a:pt x="39" y="69"/>
                </a:cubicBezTo>
                <a:cubicBezTo>
                  <a:pt x="34" y="62"/>
                  <a:pt x="29" y="57"/>
                  <a:pt x="21" y="53"/>
                </a:cubicBezTo>
                <a:cubicBezTo>
                  <a:pt x="65" y="9"/>
                  <a:pt x="65" y="9"/>
                  <a:pt x="65" y="9"/>
                </a:cubicBezTo>
                <a:cubicBezTo>
                  <a:pt x="66" y="8"/>
                  <a:pt x="67" y="8"/>
                  <a:pt x="68" y="8"/>
                </a:cubicBezTo>
                <a:cubicBezTo>
                  <a:pt x="69" y="8"/>
                  <a:pt x="70" y="8"/>
                  <a:pt x="71" y="9"/>
                </a:cubicBezTo>
                <a:cubicBezTo>
                  <a:pt x="82" y="20"/>
                  <a:pt x="82" y="20"/>
                  <a:pt x="82" y="20"/>
                </a:cubicBezTo>
                <a:cubicBezTo>
                  <a:pt x="84" y="22"/>
                  <a:pt x="84" y="24"/>
                  <a:pt x="82" y="26"/>
                </a:cubicBezTo>
                <a:close/>
              </a:path>
            </a:pathLst>
          </a:custGeom>
          <a:solidFill>
            <a:srgbClr val="F69CA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defRPr/>
            </a:pPr>
            <a:endParaRPr lang="id-ID" sz="1400" kern="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5" name="Group 79">
            <a:extLst>
              <a:ext uri="{FF2B5EF4-FFF2-40B4-BE49-F238E27FC236}">
                <a16:creationId xmlns:a16="http://schemas.microsoft.com/office/drawing/2014/main" xmlns="" id="{3D1278ED-3246-49C6-B87D-F62228492590}"/>
              </a:ext>
            </a:extLst>
          </p:cNvPr>
          <p:cNvGrpSpPr/>
          <p:nvPr/>
        </p:nvGrpSpPr>
        <p:grpSpPr>
          <a:xfrm>
            <a:off x="8888723" y="4710071"/>
            <a:ext cx="397480" cy="347738"/>
            <a:chOff x="2437300" y="2768688"/>
            <a:chExt cx="400024" cy="349856"/>
          </a:xfrm>
          <a:solidFill>
            <a:srgbClr val="F69CA2"/>
          </a:solidFill>
        </p:grpSpPr>
        <p:sp>
          <p:nvSpPr>
            <p:cNvPr id="46" name="Freeform 104">
              <a:extLst>
                <a:ext uri="{FF2B5EF4-FFF2-40B4-BE49-F238E27FC236}">
                  <a16:creationId xmlns:a16="http://schemas.microsoft.com/office/drawing/2014/main" xmlns="" id="{11A385FB-515A-4586-8CEC-EECC700C9E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9350" y="2830738"/>
              <a:ext cx="143903" cy="93735"/>
            </a:xfrm>
            <a:custGeom>
              <a:avLst/>
              <a:gdLst>
                <a:gd name="T0" fmla="*/ 44 w 46"/>
                <a:gd name="T1" fmla="*/ 0 h 30"/>
                <a:gd name="T2" fmla="*/ 0 w 46"/>
                <a:gd name="T3" fmla="*/ 28 h 30"/>
                <a:gd name="T4" fmla="*/ 2 w 46"/>
                <a:gd name="T5" fmla="*/ 30 h 30"/>
                <a:gd name="T6" fmla="*/ 4 w 46"/>
                <a:gd name="T7" fmla="*/ 28 h 30"/>
                <a:gd name="T8" fmla="*/ 44 w 46"/>
                <a:gd name="T9" fmla="*/ 4 h 30"/>
                <a:gd name="T10" fmla="*/ 46 w 46"/>
                <a:gd name="T11" fmla="*/ 2 h 30"/>
                <a:gd name="T12" fmla="*/ 44 w 46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30">
                  <a:moveTo>
                    <a:pt x="44" y="0"/>
                  </a:moveTo>
                  <a:cubicBezTo>
                    <a:pt x="20" y="0"/>
                    <a:pt x="0" y="13"/>
                    <a:pt x="0" y="28"/>
                  </a:cubicBezTo>
                  <a:cubicBezTo>
                    <a:pt x="0" y="29"/>
                    <a:pt x="1" y="30"/>
                    <a:pt x="2" y="30"/>
                  </a:cubicBezTo>
                  <a:cubicBezTo>
                    <a:pt x="3" y="30"/>
                    <a:pt x="4" y="29"/>
                    <a:pt x="4" y="28"/>
                  </a:cubicBezTo>
                  <a:cubicBezTo>
                    <a:pt x="4" y="15"/>
                    <a:pt x="23" y="4"/>
                    <a:pt x="44" y="4"/>
                  </a:cubicBezTo>
                  <a:cubicBezTo>
                    <a:pt x="45" y="4"/>
                    <a:pt x="46" y="3"/>
                    <a:pt x="46" y="2"/>
                  </a:cubicBezTo>
                  <a:cubicBezTo>
                    <a:pt x="46" y="1"/>
                    <a:pt x="45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7" name="Freeform 105">
              <a:extLst>
                <a:ext uri="{FF2B5EF4-FFF2-40B4-BE49-F238E27FC236}">
                  <a16:creationId xmlns:a16="http://schemas.microsoft.com/office/drawing/2014/main" xmlns="" id="{9CE2D64F-B86C-4421-8946-DACD91B02B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7300" y="2768688"/>
              <a:ext cx="400024" cy="349856"/>
            </a:xfrm>
            <a:custGeom>
              <a:avLst/>
              <a:gdLst>
                <a:gd name="T0" fmla="*/ 64 w 128"/>
                <a:gd name="T1" fmla="*/ 0 h 112"/>
                <a:gd name="T2" fmla="*/ 0 w 128"/>
                <a:gd name="T3" fmla="*/ 48 h 112"/>
                <a:gd name="T4" fmla="*/ 28 w 128"/>
                <a:gd name="T5" fmla="*/ 88 h 112"/>
                <a:gd name="T6" fmla="*/ 28 w 128"/>
                <a:gd name="T7" fmla="*/ 88 h 112"/>
                <a:gd name="T8" fmla="*/ 20 w 128"/>
                <a:gd name="T9" fmla="*/ 107 h 112"/>
                <a:gd name="T10" fmla="*/ 20 w 128"/>
                <a:gd name="T11" fmla="*/ 107 h 112"/>
                <a:gd name="T12" fmla="*/ 20 w 128"/>
                <a:gd name="T13" fmla="*/ 108 h 112"/>
                <a:gd name="T14" fmla="*/ 24 w 128"/>
                <a:gd name="T15" fmla="*/ 112 h 112"/>
                <a:gd name="T16" fmla="*/ 25 w 128"/>
                <a:gd name="T17" fmla="*/ 112 h 112"/>
                <a:gd name="T18" fmla="*/ 52 w 128"/>
                <a:gd name="T19" fmla="*/ 95 h 112"/>
                <a:gd name="T20" fmla="*/ 64 w 128"/>
                <a:gd name="T21" fmla="*/ 96 h 112"/>
                <a:gd name="T22" fmla="*/ 128 w 128"/>
                <a:gd name="T23" fmla="*/ 48 h 112"/>
                <a:gd name="T24" fmla="*/ 64 w 128"/>
                <a:gd name="T25" fmla="*/ 0 h 112"/>
                <a:gd name="T26" fmla="*/ 64 w 128"/>
                <a:gd name="T27" fmla="*/ 88 h 112"/>
                <a:gd name="T28" fmla="*/ 53 w 128"/>
                <a:gd name="T29" fmla="*/ 87 h 112"/>
                <a:gd name="T30" fmla="*/ 52 w 128"/>
                <a:gd name="T31" fmla="*/ 87 h 112"/>
                <a:gd name="T32" fmla="*/ 45 w 128"/>
                <a:gd name="T33" fmla="*/ 90 h 112"/>
                <a:gd name="T34" fmla="*/ 33 w 128"/>
                <a:gd name="T35" fmla="*/ 100 h 112"/>
                <a:gd name="T36" fmla="*/ 36 w 128"/>
                <a:gd name="T37" fmla="*/ 88 h 112"/>
                <a:gd name="T38" fmla="*/ 36 w 128"/>
                <a:gd name="T39" fmla="*/ 88 h 112"/>
                <a:gd name="T40" fmla="*/ 32 w 128"/>
                <a:gd name="T41" fmla="*/ 81 h 112"/>
                <a:gd name="T42" fmla="*/ 8 w 128"/>
                <a:gd name="T43" fmla="*/ 48 h 112"/>
                <a:gd name="T44" fmla="*/ 64 w 128"/>
                <a:gd name="T45" fmla="*/ 8 h 112"/>
                <a:gd name="T46" fmla="*/ 120 w 128"/>
                <a:gd name="T47" fmla="*/ 48 h 112"/>
                <a:gd name="T48" fmla="*/ 64 w 128"/>
                <a:gd name="T49" fmla="*/ 8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112">
                  <a:moveTo>
                    <a:pt x="64" y="0"/>
                  </a:moveTo>
                  <a:cubicBezTo>
                    <a:pt x="29" y="0"/>
                    <a:pt x="0" y="21"/>
                    <a:pt x="0" y="48"/>
                  </a:cubicBezTo>
                  <a:cubicBezTo>
                    <a:pt x="0" y="65"/>
                    <a:pt x="11" y="79"/>
                    <a:pt x="28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8" y="95"/>
                    <a:pt x="23" y="103"/>
                    <a:pt x="20" y="107"/>
                  </a:cubicBezTo>
                  <a:cubicBezTo>
                    <a:pt x="20" y="107"/>
                    <a:pt x="20" y="107"/>
                    <a:pt x="20" y="107"/>
                  </a:cubicBezTo>
                  <a:cubicBezTo>
                    <a:pt x="20" y="107"/>
                    <a:pt x="20" y="108"/>
                    <a:pt x="20" y="108"/>
                  </a:cubicBezTo>
                  <a:cubicBezTo>
                    <a:pt x="20" y="110"/>
                    <a:pt x="22" y="112"/>
                    <a:pt x="24" y="112"/>
                  </a:cubicBezTo>
                  <a:cubicBezTo>
                    <a:pt x="24" y="112"/>
                    <a:pt x="25" y="112"/>
                    <a:pt x="25" y="112"/>
                  </a:cubicBezTo>
                  <a:cubicBezTo>
                    <a:pt x="37" y="110"/>
                    <a:pt x="49" y="98"/>
                    <a:pt x="52" y="95"/>
                  </a:cubicBezTo>
                  <a:cubicBezTo>
                    <a:pt x="56" y="96"/>
                    <a:pt x="60" y="96"/>
                    <a:pt x="64" y="96"/>
                  </a:cubicBezTo>
                  <a:cubicBezTo>
                    <a:pt x="99" y="96"/>
                    <a:pt x="128" y="75"/>
                    <a:pt x="128" y="48"/>
                  </a:cubicBezTo>
                  <a:cubicBezTo>
                    <a:pt x="128" y="21"/>
                    <a:pt x="99" y="0"/>
                    <a:pt x="64" y="0"/>
                  </a:cubicBezTo>
                  <a:close/>
                  <a:moveTo>
                    <a:pt x="64" y="88"/>
                  </a:moveTo>
                  <a:cubicBezTo>
                    <a:pt x="60" y="88"/>
                    <a:pt x="57" y="88"/>
                    <a:pt x="53" y="87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9" y="87"/>
                    <a:pt x="47" y="88"/>
                    <a:pt x="45" y="90"/>
                  </a:cubicBezTo>
                  <a:cubicBezTo>
                    <a:pt x="44" y="92"/>
                    <a:pt x="39" y="97"/>
                    <a:pt x="33" y="100"/>
                  </a:cubicBezTo>
                  <a:cubicBezTo>
                    <a:pt x="35" y="97"/>
                    <a:pt x="36" y="93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5"/>
                    <a:pt x="34" y="82"/>
                    <a:pt x="32" y="81"/>
                  </a:cubicBezTo>
                  <a:cubicBezTo>
                    <a:pt x="17" y="73"/>
                    <a:pt x="8" y="61"/>
                    <a:pt x="8" y="48"/>
                  </a:cubicBezTo>
                  <a:cubicBezTo>
                    <a:pt x="8" y="26"/>
                    <a:pt x="33" y="8"/>
                    <a:pt x="64" y="8"/>
                  </a:cubicBezTo>
                  <a:cubicBezTo>
                    <a:pt x="95" y="8"/>
                    <a:pt x="120" y="26"/>
                    <a:pt x="120" y="48"/>
                  </a:cubicBezTo>
                  <a:cubicBezTo>
                    <a:pt x="120" y="70"/>
                    <a:pt x="95" y="88"/>
                    <a:pt x="64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8" name="TextBox 82">
            <a:extLst>
              <a:ext uri="{FF2B5EF4-FFF2-40B4-BE49-F238E27FC236}">
                <a16:creationId xmlns:a16="http://schemas.microsoft.com/office/drawing/2014/main" xmlns="" id="{87158AC2-02FC-479A-8F96-817A4545D40E}"/>
              </a:ext>
            </a:extLst>
          </p:cNvPr>
          <p:cNvSpPr txBox="1"/>
          <p:nvPr/>
        </p:nvSpPr>
        <p:spPr>
          <a:xfrm>
            <a:off x="3590434" y="5400840"/>
            <a:ext cx="651460" cy="22313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  <a:endParaRPr lang="id-ID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Oval 130">
            <a:extLst>
              <a:ext uri="{FF2B5EF4-FFF2-40B4-BE49-F238E27FC236}">
                <a16:creationId xmlns:a16="http://schemas.microsoft.com/office/drawing/2014/main" xmlns="" id="{A44A612C-FF85-4C62-B5BA-1C833789BA1F}"/>
              </a:ext>
            </a:extLst>
          </p:cNvPr>
          <p:cNvSpPr/>
          <p:nvPr/>
        </p:nvSpPr>
        <p:spPr>
          <a:xfrm>
            <a:off x="3438638" y="5477875"/>
            <a:ext cx="151795" cy="151842"/>
          </a:xfrm>
          <a:prstGeom prst="ellipse">
            <a:avLst/>
          </a:prstGeom>
          <a:solidFill>
            <a:srgbClr val="F69CA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algn="ctr" defTabSz="685800">
              <a:defRPr/>
            </a:pPr>
            <a:endParaRPr lang="id-ID" sz="14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TextBox 131">
            <a:extLst>
              <a:ext uri="{FF2B5EF4-FFF2-40B4-BE49-F238E27FC236}">
                <a16:creationId xmlns:a16="http://schemas.microsoft.com/office/drawing/2014/main" xmlns="" id="{1386A71A-AD48-4735-9F32-6D928CF3D6BD}"/>
              </a:ext>
            </a:extLst>
          </p:cNvPr>
          <p:cNvSpPr txBox="1"/>
          <p:nvPr/>
        </p:nvSpPr>
        <p:spPr>
          <a:xfrm>
            <a:off x="5386880" y="5400840"/>
            <a:ext cx="651460" cy="22313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  <a:endParaRPr lang="id-ID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Oval 132">
            <a:extLst>
              <a:ext uri="{FF2B5EF4-FFF2-40B4-BE49-F238E27FC236}">
                <a16:creationId xmlns:a16="http://schemas.microsoft.com/office/drawing/2014/main" xmlns="" id="{1480D520-D7D1-4875-812D-8310818D9F7F}"/>
              </a:ext>
            </a:extLst>
          </p:cNvPr>
          <p:cNvSpPr/>
          <p:nvPr/>
        </p:nvSpPr>
        <p:spPr>
          <a:xfrm>
            <a:off x="5235085" y="5477875"/>
            <a:ext cx="151795" cy="151842"/>
          </a:xfrm>
          <a:prstGeom prst="ellipse">
            <a:avLst/>
          </a:prstGeom>
          <a:solidFill>
            <a:srgbClr val="F69CA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algn="ctr" defTabSz="685800">
              <a:defRPr/>
            </a:pPr>
            <a:endParaRPr lang="id-ID" sz="14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TextBox 133">
            <a:extLst>
              <a:ext uri="{FF2B5EF4-FFF2-40B4-BE49-F238E27FC236}">
                <a16:creationId xmlns:a16="http://schemas.microsoft.com/office/drawing/2014/main" xmlns="" id="{64C489B0-F30D-4370-BD71-E626DD0E4754}"/>
              </a:ext>
            </a:extLst>
          </p:cNvPr>
          <p:cNvSpPr txBox="1"/>
          <p:nvPr/>
        </p:nvSpPr>
        <p:spPr>
          <a:xfrm>
            <a:off x="6641724" y="5400840"/>
            <a:ext cx="651460" cy="22313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  <a:endParaRPr lang="id-ID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Oval 134">
            <a:extLst>
              <a:ext uri="{FF2B5EF4-FFF2-40B4-BE49-F238E27FC236}">
                <a16:creationId xmlns:a16="http://schemas.microsoft.com/office/drawing/2014/main" xmlns="" id="{5AE6566C-0539-42F7-8949-F7C87577727E}"/>
              </a:ext>
            </a:extLst>
          </p:cNvPr>
          <p:cNvSpPr/>
          <p:nvPr/>
        </p:nvSpPr>
        <p:spPr>
          <a:xfrm>
            <a:off x="6489929" y="5477875"/>
            <a:ext cx="151795" cy="151842"/>
          </a:xfrm>
          <a:prstGeom prst="ellipse">
            <a:avLst/>
          </a:prstGeom>
          <a:solidFill>
            <a:srgbClr val="F69CA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algn="ctr" defTabSz="685800">
              <a:defRPr/>
            </a:pPr>
            <a:endParaRPr lang="id-ID" sz="14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TextBox 135">
            <a:extLst>
              <a:ext uri="{FF2B5EF4-FFF2-40B4-BE49-F238E27FC236}">
                <a16:creationId xmlns:a16="http://schemas.microsoft.com/office/drawing/2014/main" xmlns="" id="{6364DAD1-B0BA-473B-8103-7A463EB8B439}"/>
              </a:ext>
            </a:extLst>
          </p:cNvPr>
          <p:cNvSpPr txBox="1"/>
          <p:nvPr/>
        </p:nvSpPr>
        <p:spPr>
          <a:xfrm>
            <a:off x="8060006" y="5400840"/>
            <a:ext cx="651460" cy="22313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  <a:endParaRPr lang="id-ID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Oval 136">
            <a:extLst>
              <a:ext uri="{FF2B5EF4-FFF2-40B4-BE49-F238E27FC236}">
                <a16:creationId xmlns:a16="http://schemas.microsoft.com/office/drawing/2014/main" xmlns="" id="{8862E846-7FD7-4984-924D-0548268A5705}"/>
              </a:ext>
            </a:extLst>
          </p:cNvPr>
          <p:cNvSpPr/>
          <p:nvPr/>
        </p:nvSpPr>
        <p:spPr>
          <a:xfrm>
            <a:off x="7908211" y="5477875"/>
            <a:ext cx="151795" cy="151842"/>
          </a:xfrm>
          <a:prstGeom prst="ellipse">
            <a:avLst/>
          </a:prstGeom>
          <a:solidFill>
            <a:srgbClr val="F69CA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algn="ctr" defTabSz="685800">
              <a:defRPr/>
            </a:pPr>
            <a:endParaRPr lang="id-ID" sz="14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Rectangle 137">
            <a:extLst>
              <a:ext uri="{FF2B5EF4-FFF2-40B4-BE49-F238E27FC236}">
                <a16:creationId xmlns:a16="http://schemas.microsoft.com/office/drawing/2014/main" xmlns="" id="{2B7382C9-1A1C-4801-B9FB-EBF3DCC20735}"/>
              </a:ext>
            </a:extLst>
          </p:cNvPr>
          <p:cNvSpPr/>
          <p:nvPr/>
        </p:nvSpPr>
        <p:spPr>
          <a:xfrm>
            <a:off x="524163" y="1851616"/>
            <a:ext cx="2018643" cy="46025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输入文字信息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输入文字信息</a:t>
            </a:r>
            <a:endParaRPr lang="id-ID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Rectangle 138">
            <a:extLst>
              <a:ext uri="{FF2B5EF4-FFF2-40B4-BE49-F238E27FC236}">
                <a16:creationId xmlns:a16="http://schemas.microsoft.com/office/drawing/2014/main" xmlns="" id="{8867B093-0FDD-4A57-BECC-31D1148DBE4F}"/>
              </a:ext>
            </a:extLst>
          </p:cNvPr>
          <p:cNvSpPr/>
          <p:nvPr/>
        </p:nvSpPr>
        <p:spPr>
          <a:xfrm>
            <a:off x="524163" y="2717696"/>
            <a:ext cx="2018643" cy="46025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输入文字信息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输入文字信息</a:t>
            </a:r>
            <a:endParaRPr lang="id-ID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Rectangle 139">
            <a:extLst>
              <a:ext uri="{FF2B5EF4-FFF2-40B4-BE49-F238E27FC236}">
                <a16:creationId xmlns:a16="http://schemas.microsoft.com/office/drawing/2014/main" xmlns="" id="{28464050-C133-4A0F-B9B4-F5DCF966EC8B}"/>
              </a:ext>
            </a:extLst>
          </p:cNvPr>
          <p:cNvSpPr/>
          <p:nvPr/>
        </p:nvSpPr>
        <p:spPr>
          <a:xfrm>
            <a:off x="524163" y="3669169"/>
            <a:ext cx="2018643" cy="46025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输入文字信息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输入文字信息</a:t>
            </a:r>
            <a:endParaRPr lang="id-ID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Rectangle 140">
            <a:extLst>
              <a:ext uri="{FF2B5EF4-FFF2-40B4-BE49-F238E27FC236}">
                <a16:creationId xmlns:a16="http://schemas.microsoft.com/office/drawing/2014/main" xmlns="" id="{2B45A916-1782-4F8B-B483-75F50E7E70D0}"/>
              </a:ext>
            </a:extLst>
          </p:cNvPr>
          <p:cNvSpPr/>
          <p:nvPr/>
        </p:nvSpPr>
        <p:spPr>
          <a:xfrm>
            <a:off x="524163" y="4589464"/>
            <a:ext cx="2018643" cy="46025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输入文字信息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输入文字信息</a:t>
            </a:r>
            <a:endParaRPr lang="id-ID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0" name="Rectangle 141">
            <a:extLst>
              <a:ext uri="{FF2B5EF4-FFF2-40B4-BE49-F238E27FC236}">
                <a16:creationId xmlns:a16="http://schemas.microsoft.com/office/drawing/2014/main" xmlns="" id="{B6461778-3662-4A3D-897A-D7319E8C827D}"/>
              </a:ext>
            </a:extLst>
          </p:cNvPr>
          <p:cNvSpPr/>
          <p:nvPr/>
        </p:nvSpPr>
        <p:spPr>
          <a:xfrm>
            <a:off x="9211529" y="1768700"/>
            <a:ext cx="2018643" cy="46025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输入文字信息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输入文字信息</a:t>
            </a:r>
            <a:endParaRPr lang="id-ID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4" name="Group 145">
            <a:extLst>
              <a:ext uri="{FF2B5EF4-FFF2-40B4-BE49-F238E27FC236}">
                <a16:creationId xmlns:a16="http://schemas.microsoft.com/office/drawing/2014/main" xmlns="" id="{EEDEACC5-826A-4DF7-8F04-77A8F4F277AC}"/>
              </a:ext>
            </a:extLst>
          </p:cNvPr>
          <p:cNvGrpSpPr/>
          <p:nvPr/>
        </p:nvGrpSpPr>
        <p:grpSpPr>
          <a:xfrm>
            <a:off x="2848005" y="3989650"/>
            <a:ext cx="316208" cy="242201"/>
            <a:chOff x="138114" y="2974975"/>
            <a:chExt cx="277812" cy="212726"/>
          </a:xfrm>
          <a:solidFill>
            <a:srgbClr val="F69CA2"/>
          </a:solidFill>
        </p:grpSpPr>
        <p:sp>
          <p:nvSpPr>
            <p:cNvPr id="65" name="Freeform 86">
              <a:extLst>
                <a:ext uri="{FF2B5EF4-FFF2-40B4-BE49-F238E27FC236}">
                  <a16:creationId xmlns:a16="http://schemas.microsoft.com/office/drawing/2014/main" xmlns="" id="{BA4B0AF9-0B3A-4D8A-9BDD-58D330E24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726" y="2974975"/>
              <a:ext cx="203200" cy="42863"/>
            </a:xfrm>
            <a:custGeom>
              <a:avLst/>
              <a:gdLst>
                <a:gd name="T0" fmla="*/ 4 w 76"/>
                <a:gd name="T1" fmla="*/ 0 h 16"/>
                <a:gd name="T2" fmla="*/ 72 w 76"/>
                <a:gd name="T3" fmla="*/ 0 h 16"/>
                <a:gd name="T4" fmla="*/ 76 w 76"/>
                <a:gd name="T5" fmla="*/ 4 h 16"/>
                <a:gd name="T6" fmla="*/ 76 w 76"/>
                <a:gd name="T7" fmla="*/ 12 h 16"/>
                <a:gd name="T8" fmla="*/ 72 w 76"/>
                <a:gd name="T9" fmla="*/ 16 h 16"/>
                <a:gd name="T10" fmla="*/ 4 w 76"/>
                <a:gd name="T11" fmla="*/ 16 h 16"/>
                <a:gd name="T12" fmla="*/ 0 w 76"/>
                <a:gd name="T13" fmla="*/ 12 h 16"/>
                <a:gd name="T14" fmla="*/ 0 w 76"/>
                <a:gd name="T15" fmla="*/ 4 h 16"/>
                <a:gd name="T16" fmla="*/ 4 w 7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16">
                  <a:moveTo>
                    <a:pt x="4" y="0"/>
                  </a:moveTo>
                  <a:cubicBezTo>
                    <a:pt x="72" y="0"/>
                    <a:pt x="72" y="0"/>
                    <a:pt x="72" y="0"/>
                  </a:cubicBezTo>
                  <a:cubicBezTo>
                    <a:pt x="74" y="0"/>
                    <a:pt x="76" y="2"/>
                    <a:pt x="76" y="4"/>
                  </a:cubicBezTo>
                  <a:cubicBezTo>
                    <a:pt x="76" y="12"/>
                    <a:pt x="76" y="12"/>
                    <a:pt x="76" y="12"/>
                  </a:cubicBezTo>
                  <a:cubicBezTo>
                    <a:pt x="76" y="14"/>
                    <a:pt x="74" y="16"/>
                    <a:pt x="72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6" name="Freeform 87">
              <a:extLst>
                <a:ext uri="{FF2B5EF4-FFF2-40B4-BE49-F238E27FC236}">
                  <a16:creationId xmlns:a16="http://schemas.microsoft.com/office/drawing/2014/main" xmlns="" id="{A9D0FEB7-8D36-4155-B65C-2B8217A2E1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726" y="3059113"/>
              <a:ext cx="160338" cy="42863"/>
            </a:xfrm>
            <a:custGeom>
              <a:avLst/>
              <a:gdLst>
                <a:gd name="T0" fmla="*/ 4 w 60"/>
                <a:gd name="T1" fmla="*/ 0 h 16"/>
                <a:gd name="T2" fmla="*/ 56 w 60"/>
                <a:gd name="T3" fmla="*/ 0 h 16"/>
                <a:gd name="T4" fmla="*/ 60 w 60"/>
                <a:gd name="T5" fmla="*/ 4 h 16"/>
                <a:gd name="T6" fmla="*/ 60 w 60"/>
                <a:gd name="T7" fmla="*/ 12 h 16"/>
                <a:gd name="T8" fmla="*/ 56 w 60"/>
                <a:gd name="T9" fmla="*/ 16 h 16"/>
                <a:gd name="T10" fmla="*/ 4 w 60"/>
                <a:gd name="T11" fmla="*/ 16 h 16"/>
                <a:gd name="T12" fmla="*/ 0 w 60"/>
                <a:gd name="T13" fmla="*/ 12 h 16"/>
                <a:gd name="T14" fmla="*/ 0 w 60"/>
                <a:gd name="T15" fmla="*/ 4 h 16"/>
                <a:gd name="T16" fmla="*/ 4 w 60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16">
                  <a:moveTo>
                    <a:pt x="4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58" y="0"/>
                    <a:pt x="60" y="2"/>
                    <a:pt x="60" y="4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4"/>
                    <a:pt x="58" y="16"/>
                    <a:pt x="56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7" name="Freeform 88">
              <a:extLst>
                <a:ext uri="{FF2B5EF4-FFF2-40B4-BE49-F238E27FC236}">
                  <a16:creationId xmlns:a16="http://schemas.microsoft.com/office/drawing/2014/main" xmlns="" id="{4ED8B9FC-85CA-4A5D-98CC-D80D95930B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726" y="3144838"/>
              <a:ext cx="192088" cy="42863"/>
            </a:xfrm>
            <a:custGeom>
              <a:avLst/>
              <a:gdLst>
                <a:gd name="T0" fmla="*/ 4 w 72"/>
                <a:gd name="T1" fmla="*/ 0 h 16"/>
                <a:gd name="T2" fmla="*/ 68 w 72"/>
                <a:gd name="T3" fmla="*/ 0 h 16"/>
                <a:gd name="T4" fmla="*/ 72 w 72"/>
                <a:gd name="T5" fmla="*/ 4 h 16"/>
                <a:gd name="T6" fmla="*/ 72 w 72"/>
                <a:gd name="T7" fmla="*/ 12 h 16"/>
                <a:gd name="T8" fmla="*/ 68 w 72"/>
                <a:gd name="T9" fmla="*/ 16 h 16"/>
                <a:gd name="T10" fmla="*/ 4 w 72"/>
                <a:gd name="T11" fmla="*/ 16 h 16"/>
                <a:gd name="T12" fmla="*/ 0 w 72"/>
                <a:gd name="T13" fmla="*/ 12 h 16"/>
                <a:gd name="T14" fmla="*/ 0 w 72"/>
                <a:gd name="T15" fmla="*/ 4 h 16"/>
                <a:gd name="T16" fmla="*/ 4 w 72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16">
                  <a:moveTo>
                    <a:pt x="4" y="0"/>
                  </a:moveTo>
                  <a:cubicBezTo>
                    <a:pt x="68" y="0"/>
                    <a:pt x="68" y="0"/>
                    <a:pt x="68" y="0"/>
                  </a:cubicBezTo>
                  <a:cubicBezTo>
                    <a:pt x="70" y="0"/>
                    <a:pt x="72" y="2"/>
                    <a:pt x="72" y="4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4"/>
                    <a:pt x="70" y="16"/>
                    <a:pt x="68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8" name="Freeform 89">
              <a:extLst>
                <a:ext uri="{FF2B5EF4-FFF2-40B4-BE49-F238E27FC236}">
                  <a16:creationId xmlns:a16="http://schemas.microsoft.com/office/drawing/2014/main" xmlns="" id="{1BDC614D-3B35-405B-8C94-F26F0E7915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114" y="2974975"/>
              <a:ext cx="42863" cy="42863"/>
            </a:xfrm>
            <a:custGeom>
              <a:avLst/>
              <a:gdLst>
                <a:gd name="T0" fmla="*/ 4 w 16"/>
                <a:gd name="T1" fmla="*/ 0 h 16"/>
                <a:gd name="T2" fmla="*/ 12 w 16"/>
                <a:gd name="T3" fmla="*/ 0 h 16"/>
                <a:gd name="T4" fmla="*/ 16 w 16"/>
                <a:gd name="T5" fmla="*/ 4 h 16"/>
                <a:gd name="T6" fmla="*/ 16 w 16"/>
                <a:gd name="T7" fmla="*/ 12 h 16"/>
                <a:gd name="T8" fmla="*/ 12 w 16"/>
                <a:gd name="T9" fmla="*/ 16 h 16"/>
                <a:gd name="T10" fmla="*/ 4 w 16"/>
                <a:gd name="T11" fmla="*/ 16 h 16"/>
                <a:gd name="T12" fmla="*/ 0 w 16"/>
                <a:gd name="T13" fmla="*/ 12 h 16"/>
                <a:gd name="T14" fmla="*/ 0 w 16"/>
                <a:gd name="T15" fmla="*/ 4 h 16"/>
                <a:gd name="T16" fmla="*/ 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4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4"/>
                    <a:pt x="14" y="16"/>
                    <a:pt x="12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9" name="Freeform 90">
              <a:extLst>
                <a:ext uri="{FF2B5EF4-FFF2-40B4-BE49-F238E27FC236}">
                  <a16:creationId xmlns:a16="http://schemas.microsoft.com/office/drawing/2014/main" xmlns="" id="{976D239A-6011-4343-A311-E0BA7A7136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114" y="3059113"/>
              <a:ext cx="42863" cy="42863"/>
            </a:xfrm>
            <a:custGeom>
              <a:avLst/>
              <a:gdLst>
                <a:gd name="T0" fmla="*/ 4 w 16"/>
                <a:gd name="T1" fmla="*/ 0 h 16"/>
                <a:gd name="T2" fmla="*/ 12 w 16"/>
                <a:gd name="T3" fmla="*/ 0 h 16"/>
                <a:gd name="T4" fmla="*/ 16 w 16"/>
                <a:gd name="T5" fmla="*/ 4 h 16"/>
                <a:gd name="T6" fmla="*/ 16 w 16"/>
                <a:gd name="T7" fmla="*/ 12 h 16"/>
                <a:gd name="T8" fmla="*/ 12 w 16"/>
                <a:gd name="T9" fmla="*/ 16 h 16"/>
                <a:gd name="T10" fmla="*/ 4 w 16"/>
                <a:gd name="T11" fmla="*/ 16 h 16"/>
                <a:gd name="T12" fmla="*/ 0 w 16"/>
                <a:gd name="T13" fmla="*/ 12 h 16"/>
                <a:gd name="T14" fmla="*/ 0 w 16"/>
                <a:gd name="T15" fmla="*/ 4 h 16"/>
                <a:gd name="T16" fmla="*/ 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4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4"/>
                    <a:pt x="14" y="16"/>
                    <a:pt x="12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0" name="Freeform 91">
              <a:extLst>
                <a:ext uri="{FF2B5EF4-FFF2-40B4-BE49-F238E27FC236}">
                  <a16:creationId xmlns:a16="http://schemas.microsoft.com/office/drawing/2014/main" xmlns="" id="{82251123-C05A-4020-9DB7-935D39A452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114" y="3144838"/>
              <a:ext cx="42863" cy="42863"/>
            </a:xfrm>
            <a:custGeom>
              <a:avLst/>
              <a:gdLst>
                <a:gd name="T0" fmla="*/ 4 w 16"/>
                <a:gd name="T1" fmla="*/ 0 h 16"/>
                <a:gd name="T2" fmla="*/ 12 w 16"/>
                <a:gd name="T3" fmla="*/ 0 h 16"/>
                <a:gd name="T4" fmla="*/ 16 w 16"/>
                <a:gd name="T5" fmla="*/ 4 h 16"/>
                <a:gd name="T6" fmla="*/ 16 w 16"/>
                <a:gd name="T7" fmla="*/ 12 h 16"/>
                <a:gd name="T8" fmla="*/ 12 w 16"/>
                <a:gd name="T9" fmla="*/ 16 h 16"/>
                <a:gd name="T10" fmla="*/ 4 w 16"/>
                <a:gd name="T11" fmla="*/ 16 h 16"/>
                <a:gd name="T12" fmla="*/ 0 w 16"/>
                <a:gd name="T13" fmla="*/ 12 h 16"/>
                <a:gd name="T14" fmla="*/ 0 w 16"/>
                <a:gd name="T15" fmla="*/ 4 h 16"/>
                <a:gd name="T16" fmla="*/ 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4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4"/>
                    <a:pt x="14" y="16"/>
                    <a:pt x="12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1" name="Group 152">
            <a:extLst>
              <a:ext uri="{FF2B5EF4-FFF2-40B4-BE49-F238E27FC236}">
                <a16:creationId xmlns:a16="http://schemas.microsoft.com/office/drawing/2014/main" xmlns="" id="{46CCE4D8-0701-4ADE-8FDF-018D44E960C1}"/>
              </a:ext>
            </a:extLst>
          </p:cNvPr>
          <p:cNvGrpSpPr/>
          <p:nvPr/>
        </p:nvGrpSpPr>
        <p:grpSpPr>
          <a:xfrm>
            <a:off x="9096604" y="3899311"/>
            <a:ext cx="276195" cy="274463"/>
            <a:chOff x="2611438" y="4030663"/>
            <a:chExt cx="241300" cy="239713"/>
          </a:xfrm>
          <a:solidFill>
            <a:srgbClr val="F69CA2"/>
          </a:solidFill>
        </p:grpSpPr>
        <p:sp>
          <p:nvSpPr>
            <p:cNvPr id="72" name="Freeform 396">
              <a:extLst>
                <a:ext uri="{FF2B5EF4-FFF2-40B4-BE49-F238E27FC236}">
                  <a16:creationId xmlns:a16="http://schemas.microsoft.com/office/drawing/2014/main" xmlns="" id="{B32089B9-BDF0-4BD0-A102-8BC4D0C17B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1438" y="4119563"/>
              <a:ext cx="60325" cy="60325"/>
            </a:xfrm>
            <a:custGeom>
              <a:avLst/>
              <a:gdLst>
                <a:gd name="T0" fmla="*/ 14 w 16"/>
                <a:gd name="T1" fmla="*/ 0 h 16"/>
                <a:gd name="T2" fmla="*/ 2 w 16"/>
                <a:gd name="T3" fmla="*/ 0 h 16"/>
                <a:gd name="T4" fmla="*/ 0 w 16"/>
                <a:gd name="T5" fmla="*/ 2 h 16"/>
                <a:gd name="T6" fmla="*/ 0 w 16"/>
                <a:gd name="T7" fmla="*/ 14 h 16"/>
                <a:gd name="T8" fmla="*/ 2 w 16"/>
                <a:gd name="T9" fmla="*/ 16 h 16"/>
                <a:gd name="T10" fmla="*/ 14 w 16"/>
                <a:gd name="T11" fmla="*/ 16 h 16"/>
                <a:gd name="T12" fmla="*/ 16 w 16"/>
                <a:gd name="T13" fmla="*/ 14 h 16"/>
                <a:gd name="T14" fmla="*/ 16 w 16"/>
                <a:gd name="T15" fmla="*/ 2 h 16"/>
                <a:gd name="T16" fmla="*/ 1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6" y="15"/>
                    <a:pt x="16" y="1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3" name="Freeform 397">
              <a:extLst>
                <a:ext uri="{FF2B5EF4-FFF2-40B4-BE49-F238E27FC236}">
                  <a16:creationId xmlns:a16="http://schemas.microsoft.com/office/drawing/2014/main" xmlns="" id="{F33AEF6B-968D-47DD-AB1A-BCB57FC084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1438" y="4210051"/>
              <a:ext cx="60325" cy="60325"/>
            </a:xfrm>
            <a:custGeom>
              <a:avLst/>
              <a:gdLst>
                <a:gd name="T0" fmla="*/ 14 w 16"/>
                <a:gd name="T1" fmla="*/ 0 h 16"/>
                <a:gd name="T2" fmla="*/ 2 w 16"/>
                <a:gd name="T3" fmla="*/ 0 h 16"/>
                <a:gd name="T4" fmla="*/ 0 w 16"/>
                <a:gd name="T5" fmla="*/ 2 h 16"/>
                <a:gd name="T6" fmla="*/ 0 w 16"/>
                <a:gd name="T7" fmla="*/ 14 h 16"/>
                <a:gd name="T8" fmla="*/ 2 w 16"/>
                <a:gd name="T9" fmla="*/ 16 h 16"/>
                <a:gd name="T10" fmla="*/ 14 w 16"/>
                <a:gd name="T11" fmla="*/ 16 h 16"/>
                <a:gd name="T12" fmla="*/ 16 w 16"/>
                <a:gd name="T13" fmla="*/ 14 h 16"/>
                <a:gd name="T14" fmla="*/ 16 w 16"/>
                <a:gd name="T15" fmla="*/ 2 h 16"/>
                <a:gd name="T16" fmla="*/ 1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6" y="15"/>
                    <a:pt x="16" y="1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4" name="Freeform 398">
              <a:extLst>
                <a:ext uri="{FF2B5EF4-FFF2-40B4-BE49-F238E27FC236}">
                  <a16:creationId xmlns:a16="http://schemas.microsoft.com/office/drawing/2014/main" xmlns="" id="{FA9F9B27-A4E8-491E-B382-522F9F32D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1926" y="4030663"/>
              <a:ext cx="60325" cy="58738"/>
            </a:xfrm>
            <a:custGeom>
              <a:avLst/>
              <a:gdLst>
                <a:gd name="T0" fmla="*/ 14 w 16"/>
                <a:gd name="T1" fmla="*/ 0 h 16"/>
                <a:gd name="T2" fmla="*/ 2 w 16"/>
                <a:gd name="T3" fmla="*/ 0 h 16"/>
                <a:gd name="T4" fmla="*/ 0 w 16"/>
                <a:gd name="T5" fmla="*/ 2 h 16"/>
                <a:gd name="T6" fmla="*/ 0 w 16"/>
                <a:gd name="T7" fmla="*/ 14 h 16"/>
                <a:gd name="T8" fmla="*/ 2 w 16"/>
                <a:gd name="T9" fmla="*/ 16 h 16"/>
                <a:gd name="T10" fmla="*/ 14 w 16"/>
                <a:gd name="T11" fmla="*/ 16 h 16"/>
                <a:gd name="T12" fmla="*/ 16 w 16"/>
                <a:gd name="T13" fmla="*/ 14 h 16"/>
                <a:gd name="T14" fmla="*/ 16 w 16"/>
                <a:gd name="T15" fmla="*/ 2 h 16"/>
                <a:gd name="T16" fmla="*/ 1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6" y="15"/>
                    <a:pt x="16" y="1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5" name="Freeform 399">
              <a:extLst>
                <a:ext uri="{FF2B5EF4-FFF2-40B4-BE49-F238E27FC236}">
                  <a16:creationId xmlns:a16="http://schemas.microsoft.com/office/drawing/2014/main" xmlns="" id="{6F26CCAD-B270-4356-AB45-783195BCE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1926" y="4119563"/>
              <a:ext cx="60325" cy="60325"/>
            </a:xfrm>
            <a:custGeom>
              <a:avLst/>
              <a:gdLst>
                <a:gd name="T0" fmla="*/ 14 w 16"/>
                <a:gd name="T1" fmla="*/ 0 h 16"/>
                <a:gd name="T2" fmla="*/ 2 w 16"/>
                <a:gd name="T3" fmla="*/ 0 h 16"/>
                <a:gd name="T4" fmla="*/ 0 w 16"/>
                <a:gd name="T5" fmla="*/ 2 h 16"/>
                <a:gd name="T6" fmla="*/ 0 w 16"/>
                <a:gd name="T7" fmla="*/ 14 h 16"/>
                <a:gd name="T8" fmla="*/ 2 w 16"/>
                <a:gd name="T9" fmla="*/ 16 h 16"/>
                <a:gd name="T10" fmla="*/ 14 w 16"/>
                <a:gd name="T11" fmla="*/ 16 h 16"/>
                <a:gd name="T12" fmla="*/ 16 w 16"/>
                <a:gd name="T13" fmla="*/ 14 h 16"/>
                <a:gd name="T14" fmla="*/ 16 w 16"/>
                <a:gd name="T15" fmla="*/ 2 h 16"/>
                <a:gd name="T16" fmla="*/ 1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6" y="15"/>
                    <a:pt x="16" y="1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6" name="Freeform 400">
              <a:extLst>
                <a:ext uri="{FF2B5EF4-FFF2-40B4-BE49-F238E27FC236}">
                  <a16:creationId xmlns:a16="http://schemas.microsoft.com/office/drawing/2014/main" xmlns="" id="{680F7032-FC88-48BD-9F28-552EB0C74B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1926" y="4210051"/>
              <a:ext cx="60325" cy="60325"/>
            </a:xfrm>
            <a:custGeom>
              <a:avLst/>
              <a:gdLst>
                <a:gd name="T0" fmla="*/ 14 w 16"/>
                <a:gd name="T1" fmla="*/ 0 h 16"/>
                <a:gd name="T2" fmla="*/ 2 w 16"/>
                <a:gd name="T3" fmla="*/ 0 h 16"/>
                <a:gd name="T4" fmla="*/ 0 w 16"/>
                <a:gd name="T5" fmla="*/ 2 h 16"/>
                <a:gd name="T6" fmla="*/ 0 w 16"/>
                <a:gd name="T7" fmla="*/ 14 h 16"/>
                <a:gd name="T8" fmla="*/ 2 w 16"/>
                <a:gd name="T9" fmla="*/ 16 h 16"/>
                <a:gd name="T10" fmla="*/ 14 w 16"/>
                <a:gd name="T11" fmla="*/ 16 h 16"/>
                <a:gd name="T12" fmla="*/ 16 w 16"/>
                <a:gd name="T13" fmla="*/ 14 h 16"/>
                <a:gd name="T14" fmla="*/ 16 w 16"/>
                <a:gd name="T15" fmla="*/ 2 h 16"/>
                <a:gd name="T16" fmla="*/ 1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6" y="15"/>
                    <a:pt x="16" y="1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7" name="Freeform 401">
              <a:extLst>
                <a:ext uri="{FF2B5EF4-FFF2-40B4-BE49-F238E27FC236}">
                  <a16:creationId xmlns:a16="http://schemas.microsoft.com/office/drawing/2014/main" xmlns="" id="{A5DD6B6B-7011-4483-A7DC-806C6E8322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2413" y="4030663"/>
              <a:ext cx="60325" cy="58738"/>
            </a:xfrm>
            <a:custGeom>
              <a:avLst/>
              <a:gdLst>
                <a:gd name="T0" fmla="*/ 14 w 16"/>
                <a:gd name="T1" fmla="*/ 0 h 16"/>
                <a:gd name="T2" fmla="*/ 2 w 16"/>
                <a:gd name="T3" fmla="*/ 0 h 16"/>
                <a:gd name="T4" fmla="*/ 0 w 16"/>
                <a:gd name="T5" fmla="*/ 2 h 16"/>
                <a:gd name="T6" fmla="*/ 0 w 16"/>
                <a:gd name="T7" fmla="*/ 14 h 16"/>
                <a:gd name="T8" fmla="*/ 2 w 16"/>
                <a:gd name="T9" fmla="*/ 16 h 16"/>
                <a:gd name="T10" fmla="*/ 14 w 16"/>
                <a:gd name="T11" fmla="*/ 16 h 16"/>
                <a:gd name="T12" fmla="*/ 16 w 16"/>
                <a:gd name="T13" fmla="*/ 14 h 16"/>
                <a:gd name="T14" fmla="*/ 16 w 16"/>
                <a:gd name="T15" fmla="*/ 2 h 16"/>
                <a:gd name="T16" fmla="*/ 1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6" y="15"/>
                    <a:pt x="16" y="1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8" name="Freeform 403">
              <a:extLst>
                <a:ext uri="{FF2B5EF4-FFF2-40B4-BE49-F238E27FC236}">
                  <a16:creationId xmlns:a16="http://schemas.microsoft.com/office/drawing/2014/main" xmlns="" id="{B365CAE1-188C-4D28-8A10-E26FD295D5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2413" y="4210051"/>
              <a:ext cx="60325" cy="60325"/>
            </a:xfrm>
            <a:custGeom>
              <a:avLst/>
              <a:gdLst>
                <a:gd name="T0" fmla="*/ 14 w 16"/>
                <a:gd name="T1" fmla="*/ 0 h 16"/>
                <a:gd name="T2" fmla="*/ 2 w 16"/>
                <a:gd name="T3" fmla="*/ 0 h 16"/>
                <a:gd name="T4" fmla="*/ 0 w 16"/>
                <a:gd name="T5" fmla="*/ 2 h 16"/>
                <a:gd name="T6" fmla="*/ 0 w 16"/>
                <a:gd name="T7" fmla="*/ 14 h 16"/>
                <a:gd name="T8" fmla="*/ 2 w 16"/>
                <a:gd name="T9" fmla="*/ 16 h 16"/>
                <a:gd name="T10" fmla="*/ 14 w 16"/>
                <a:gd name="T11" fmla="*/ 16 h 16"/>
                <a:gd name="T12" fmla="*/ 16 w 16"/>
                <a:gd name="T13" fmla="*/ 14 h 16"/>
                <a:gd name="T14" fmla="*/ 16 w 16"/>
                <a:gd name="T15" fmla="*/ 2 h 16"/>
                <a:gd name="T16" fmla="*/ 1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6"/>
                    <a:pt x="16" y="15"/>
                    <a:pt x="16" y="1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9" name="Group 160">
            <a:extLst>
              <a:ext uri="{FF2B5EF4-FFF2-40B4-BE49-F238E27FC236}">
                <a16:creationId xmlns:a16="http://schemas.microsoft.com/office/drawing/2014/main" xmlns="" id="{8BA02F18-257E-4E39-A097-4B2DC5960172}"/>
              </a:ext>
            </a:extLst>
          </p:cNvPr>
          <p:cNvGrpSpPr/>
          <p:nvPr/>
        </p:nvGrpSpPr>
        <p:grpSpPr>
          <a:xfrm>
            <a:off x="2834682" y="2922835"/>
            <a:ext cx="354917" cy="355026"/>
            <a:chOff x="4873626" y="1533525"/>
            <a:chExt cx="357188" cy="357188"/>
          </a:xfrm>
          <a:solidFill>
            <a:srgbClr val="F69CA2"/>
          </a:solidFill>
        </p:grpSpPr>
        <p:sp>
          <p:nvSpPr>
            <p:cNvPr id="80" name="Freeform 21">
              <a:extLst>
                <a:ext uri="{FF2B5EF4-FFF2-40B4-BE49-F238E27FC236}">
                  <a16:creationId xmlns:a16="http://schemas.microsoft.com/office/drawing/2014/main" xmlns="" id="{FDF69A6C-7C82-49E3-8099-E8A62DDDD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5539" y="1593850"/>
              <a:ext cx="84138" cy="85725"/>
            </a:xfrm>
            <a:custGeom>
              <a:avLst/>
              <a:gdLst>
                <a:gd name="T0" fmla="*/ 30 w 32"/>
                <a:gd name="T1" fmla="*/ 0 h 32"/>
                <a:gd name="T2" fmla="*/ 0 w 32"/>
                <a:gd name="T3" fmla="*/ 30 h 32"/>
                <a:gd name="T4" fmla="*/ 2 w 32"/>
                <a:gd name="T5" fmla="*/ 32 h 32"/>
                <a:gd name="T6" fmla="*/ 4 w 32"/>
                <a:gd name="T7" fmla="*/ 30 h 32"/>
                <a:gd name="T8" fmla="*/ 30 w 32"/>
                <a:gd name="T9" fmla="*/ 4 h 32"/>
                <a:gd name="T10" fmla="*/ 32 w 32"/>
                <a:gd name="T11" fmla="*/ 2 h 32"/>
                <a:gd name="T12" fmla="*/ 30 w 32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2">
                  <a:moveTo>
                    <a:pt x="30" y="0"/>
                  </a:moveTo>
                  <a:cubicBezTo>
                    <a:pt x="13" y="0"/>
                    <a:pt x="0" y="13"/>
                    <a:pt x="0" y="30"/>
                  </a:cubicBezTo>
                  <a:cubicBezTo>
                    <a:pt x="0" y="31"/>
                    <a:pt x="1" y="32"/>
                    <a:pt x="2" y="32"/>
                  </a:cubicBezTo>
                  <a:cubicBezTo>
                    <a:pt x="3" y="32"/>
                    <a:pt x="4" y="31"/>
                    <a:pt x="4" y="30"/>
                  </a:cubicBezTo>
                  <a:cubicBezTo>
                    <a:pt x="4" y="15"/>
                    <a:pt x="15" y="4"/>
                    <a:pt x="30" y="4"/>
                  </a:cubicBezTo>
                  <a:cubicBezTo>
                    <a:pt x="31" y="4"/>
                    <a:pt x="32" y="3"/>
                    <a:pt x="32" y="2"/>
                  </a:cubicBezTo>
                  <a:cubicBezTo>
                    <a:pt x="32" y="1"/>
                    <a:pt x="31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1" name="Freeform 22">
              <a:extLst>
                <a:ext uri="{FF2B5EF4-FFF2-40B4-BE49-F238E27FC236}">
                  <a16:creationId xmlns:a16="http://schemas.microsoft.com/office/drawing/2014/main" xmlns="" id="{A5DF4EA5-2C52-42D9-A360-F3327CDFDD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73626" y="1533525"/>
              <a:ext cx="357188" cy="357188"/>
            </a:xfrm>
            <a:custGeom>
              <a:avLst/>
              <a:gdLst>
                <a:gd name="T0" fmla="*/ 131 w 134"/>
                <a:gd name="T1" fmla="*/ 120 h 134"/>
                <a:gd name="T2" fmla="*/ 102 w 134"/>
                <a:gd name="T3" fmla="*/ 91 h 134"/>
                <a:gd name="T4" fmla="*/ 95 w 134"/>
                <a:gd name="T5" fmla="*/ 90 h 134"/>
                <a:gd name="T6" fmla="*/ 89 w 134"/>
                <a:gd name="T7" fmla="*/ 84 h 134"/>
                <a:gd name="T8" fmla="*/ 89 w 134"/>
                <a:gd name="T9" fmla="*/ 84 h 134"/>
                <a:gd name="T10" fmla="*/ 87 w 134"/>
                <a:gd name="T11" fmla="*/ 19 h 134"/>
                <a:gd name="T12" fmla="*/ 19 w 134"/>
                <a:gd name="T13" fmla="*/ 19 h 134"/>
                <a:gd name="T14" fmla="*/ 19 w 134"/>
                <a:gd name="T15" fmla="*/ 87 h 134"/>
                <a:gd name="T16" fmla="*/ 84 w 134"/>
                <a:gd name="T17" fmla="*/ 89 h 134"/>
                <a:gd name="T18" fmla="*/ 84 w 134"/>
                <a:gd name="T19" fmla="*/ 89 h 134"/>
                <a:gd name="T20" fmla="*/ 90 w 134"/>
                <a:gd name="T21" fmla="*/ 95 h 134"/>
                <a:gd name="T22" fmla="*/ 91 w 134"/>
                <a:gd name="T23" fmla="*/ 102 h 134"/>
                <a:gd name="T24" fmla="*/ 120 w 134"/>
                <a:gd name="T25" fmla="*/ 131 h 134"/>
                <a:gd name="T26" fmla="*/ 130 w 134"/>
                <a:gd name="T27" fmla="*/ 130 h 134"/>
                <a:gd name="T28" fmla="*/ 131 w 134"/>
                <a:gd name="T29" fmla="*/ 120 h 134"/>
                <a:gd name="T30" fmla="*/ 81 w 134"/>
                <a:gd name="T31" fmla="*/ 81 h 134"/>
                <a:gd name="T32" fmla="*/ 24 w 134"/>
                <a:gd name="T33" fmla="*/ 81 h 134"/>
                <a:gd name="T34" fmla="*/ 24 w 134"/>
                <a:gd name="T35" fmla="*/ 24 h 134"/>
                <a:gd name="T36" fmla="*/ 81 w 134"/>
                <a:gd name="T37" fmla="*/ 24 h 134"/>
                <a:gd name="T38" fmla="*/ 81 w 134"/>
                <a:gd name="T39" fmla="*/ 81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4" h="134">
                  <a:moveTo>
                    <a:pt x="131" y="120"/>
                  </a:moveTo>
                  <a:cubicBezTo>
                    <a:pt x="102" y="91"/>
                    <a:pt x="102" y="91"/>
                    <a:pt x="102" y="91"/>
                  </a:cubicBezTo>
                  <a:cubicBezTo>
                    <a:pt x="100" y="89"/>
                    <a:pt x="98" y="89"/>
                    <a:pt x="95" y="90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105" y="65"/>
                    <a:pt x="104" y="36"/>
                    <a:pt x="87" y="19"/>
                  </a:cubicBezTo>
                  <a:cubicBezTo>
                    <a:pt x="68" y="0"/>
                    <a:pt x="38" y="0"/>
                    <a:pt x="19" y="19"/>
                  </a:cubicBezTo>
                  <a:cubicBezTo>
                    <a:pt x="0" y="37"/>
                    <a:pt x="0" y="68"/>
                    <a:pt x="19" y="87"/>
                  </a:cubicBezTo>
                  <a:cubicBezTo>
                    <a:pt x="37" y="104"/>
                    <a:pt x="65" y="105"/>
                    <a:pt x="84" y="89"/>
                  </a:cubicBezTo>
                  <a:cubicBezTo>
                    <a:pt x="84" y="89"/>
                    <a:pt x="84" y="89"/>
                    <a:pt x="84" y="89"/>
                  </a:cubicBezTo>
                  <a:cubicBezTo>
                    <a:pt x="90" y="95"/>
                    <a:pt x="90" y="95"/>
                    <a:pt x="90" y="95"/>
                  </a:cubicBezTo>
                  <a:cubicBezTo>
                    <a:pt x="89" y="98"/>
                    <a:pt x="89" y="100"/>
                    <a:pt x="91" y="102"/>
                  </a:cubicBezTo>
                  <a:cubicBezTo>
                    <a:pt x="120" y="131"/>
                    <a:pt x="120" y="131"/>
                    <a:pt x="120" y="131"/>
                  </a:cubicBezTo>
                  <a:cubicBezTo>
                    <a:pt x="122" y="134"/>
                    <a:pt x="127" y="133"/>
                    <a:pt x="130" y="130"/>
                  </a:cubicBezTo>
                  <a:cubicBezTo>
                    <a:pt x="133" y="127"/>
                    <a:pt x="134" y="122"/>
                    <a:pt x="131" y="120"/>
                  </a:cubicBezTo>
                  <a:close/>
                  <a:moveTo>
                    <a:pt x="81" y="81"/>
                  </a:moveTo>
                  <a:cubicBezTo>
                    <a:pt x="65" y="97"/>
                    <a:pt x="40" y="97"/>
                    <a:pt x="24" y="81"/>
                  </a:cubicBezTo>
                  <a:cubicBezTo>
                    <a:pt x="9" y="65"/>
                    <a:pt x="9" y="40"/>
                    <a:pt x="24" y="24"/>
                  </a:cubicBezTo>
                  <a:cubicBezTo>
                    <a:pt x="40" y="9"/>
                    <a:pt x="65" y="9"/>
                    <a:pt x="81" y="24"/>
                  </a:cubicBezTo>
                  <a:cubicBezTo>
                    <a:pt x="97" y="40"/>
                    <a:pt x="97" y="65"/>
                    <a:pt x="81" y="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82" name="Freeform 248">
            <a:extLst>
              <a:ext uri="{FF2B5EF4-FFF2-40B4-BE49-F238E27FC236}">
                <a16:creationId xmlns:a16="http://schemas.microsoft.com/office/drawing/2014/main" xmlns="" id="{611D9423-B10F-4E24-9CC8-BCE5DA8ACBFB}"/>
              </a:ext>
            </a:extLst>
          </p:cNvPr>
          <p:cNvSpPr>
            <a:spLocks noEditPoints="1"/>
          </p:cNvSpPr>
          <p:nvPr/>
        </p:nvSpPr>
        <p:spPr bwMode="auto">
          <a:xfrm>
            <a:off x="2853750" y="2072661"/>
            <a:ext cx="295371" cy="337990"/>
          </a:xfrm>
          <a:custGeom>
            <a:avLst/>
            <a:gdLst>
              <a:gd name="T0" fmla="*/ 48 w 56"/>
              <a:gd name="T1" fmla="*/ 60 h 64"/>
              <a:gd name="T2" fmla="*/ 45 w 56"/>
              <a:gd name="T3" fmla="*/ 60 h 64"/>
              <a:gd name="T4" fmla="*/ 56 w 56"/>
              <a:gd name="T5" fmla="*/ 40 h 64"/>
              <a:gd name="T6" fmla="*/ 38 w 56"/>
              <a:gd name="T7" fmla="*/ 17 h 64"/>
              <a:gd name="T8" fmla="*/ 42 w 56"/>
              <a:gd name="T9" fmla="*/ 8 h 64"/>
              <a:gd name="T10" fmla="*/ 42 w 56"/>
              <a:gd name="T11" fmla="*/ 5 h 64"/>
              <a:gd name="T12" fmla="*/ 31 w 56"/>
              <a:gd name="T13" fmla="*/ 0 h 64"/>
              <a:gd name="T14" fmla="*/ 29 w 56"/>
              <a:gd name="T15" fmla="*/ 0 h 64"/>
              <a:gd name="T16" fmla="*/ 28 w 56"/>
              <a:gd name="T17" fmla="*/ 1 h 64"/>
              <a:gd name="T18" fmla="*/ 15 w 56"/>
              <a:gd name="T19" fmla="*/ 25 h 64"/>
              <a:gd name="T20" fmla="*/ 17 w 56"/>
              <a:gd name="T21" fmla="*/ 31 h 64"/>
              <a:gd name="T22" fmla="*/ 15 w 56"/>
              <a:gd name="T23" fmla="*/ 35 h 64"/>
              <a:gd name="T24" fmla="*/ 22 w 56"/>
              <a:gd name="T25" fmla="*/ 38 h 64"/>
              <a:gd name="T26" fmla="*/ 24 w 56"/>
              <a:gd name="T27" fmla="*/ 35 h 64"/>
              <a:gd name="T28" fmla="*/ 24 w 56"/>
              <a:gd name="T29" fmla="*/ 35 h 64"/>
              <a:gd name="T30" fmla="*/ 30 w 56"/>
              <a:gd name="T31" fmla="*/ 32 h 64"/>
              <a:gd name="T32" fmla="*/ 34 w 56"/>
              <a:gd name="T33" fmla="*/ 24 h 64"/>
              <a:gd name="T34" fmla="*/ 48 w 56"/>
              <a:gd name="T35" fmla="*/ 40 h 64"/>
              <a:gd name="T36" fmla="*/ 32 w 56"/>
              <a:gd name="T37" fmla="*/ 56 h 64"/>
              <a:gd name="T38" fmla="*/ 20 w 56"/>
              <a:gd name="T39" fmla="*/ 52 h 64"/>
              <a:gd name="T40" fmla="*/ 20 w 56"/>
              <a:gd name="T41" fmla="*/ 50 h 64"/>
              <a:gd name="T42" fmla="*/ 22 w 56"/>
              <a:gd name="T43" fmla="*/ 48 h 64"/>
              <a:gd name="T44" fmla="*/ 32 w 56"/>
              <a:gd name="T45" fmla="*/ 48 h 64"/>
              <a:gd name="T46" fmla="*/ 32 w 56"/>
              <a:gd name="T47" fmla="*/ 44 h 64"/>
              <a:gd name="T48" fmla="*/ 17 w 56"/>
              <a:gd name="T49" fmla="*/ 44 h 64"/>
              <a:gd name="T50" fmla="*/ 8 w 56"/>
              <a:gd name="T51" fmla="*/ 44 h 64"/>
              <a:gd name="T52" fmla="*/ 0 w 56"/>
              <a:gd name="T53" fmla="*/ 44 h 64"/>
              <a:gd name="T54" fmla="*/ 0 w 56"/>
              <a:gd name="T55" fmla="*/ 48 h 64"/>
              <a:gd name="T56" fmla="*/ 9 w 56"/>
              <a:gd name="T57" fmla="*/ 48 h 64"/>
              <a:gd name="T58" fmla="*/ 10 w 56"/>
              <a:gd name="T59" fmla="*/ 48 h 64"/>
              <a:gd name="T60" fmla="*/ 12 w 56"/>
              <a:gd name="T61" fmla="*/ 50 h 64"/>
              <a:gd name="T62" fmla="*/ 12 w 56"/>
              <a:gd name="T63" fmla="*/ 52 h 64"/>
              <a:gd name="T64" fmla="*/ 12 w 56"/>
              <a:gd name="T65" fmla="*/ 60 h 64"/>
              <a:gd name="T66" fmla="*/ 4 w 56"/>
              <a:gd name="T67" fmla="*/ 64 h 64"/>
              <a:gd name="T68" fmla="*/ 56 w 56"/>
              <a:gd name="T69" fmla="*/ 64 h 64"/>
              <a:gd name="T70" fmla="*/ 48 w 56"/>
              <a:gd name="T71" fmla="*/ 60 h 64"/>
              <a:gd name="T72" fmla="*/ 34 w 56"/>
              <a:gd name="T73" fmla="*/ 5 h 64"/>
              <a:gd name="T74" fmla="*/ 33 w 56"/>
              <a:gd name="T75" fmla="*/ 7 h 64"/>
              <a:gd name="T76" fmla="*/ 24 w 56"/>
              <a:gd name="T77" fmla="*/ 24 h 64"/>
              <a:gd name="T78" fmla="*/ 20 w 56"/>
              <a:gd name="T79" fmla="*/ 22 h 64"/>
              <a:gd name="T80" fmla="*/ 20 w 56"/>
              <a:gd name="T81" fmla="*/ 22 h 64"/>
              <a:gd name="T82" fmla="*/ 29 w 56"/>
              <a:gd name="T83" fmla="*/ 5 h 64"/>
              <a:gd name="T84" fmla="*/ 30 w 56"/>
              <a:gd name="T85" fmla="*/ 4 h 64"/>
              <a:gd name="T86" fmla="*/ 32 w 56"/>
              <a:gd name="T87" fmla="*/ 4 h 64"/>
              <a:gd name="T88" fmla="*/ 34 w 56"/>
              <a:gd name="T89" fmla="*/ 5 h 64"/>
              <a:gd name="T90" fmla="*/ 34 w 56"/>
              <a:gd name="T91" fmla="*/ 5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6" h="64">
                <a:moveTo>
                  <a:pt x="48" y="60"/>
                </a:moveTo>
                <a:cubicBezTo>
                  <a:pt x="45" y="60"/>
                  <a:pt x="45" y="60"/>
                  <a:pt x="45" y="60"/>
                </a:cubicBezTo>
                <a:cubicBezTo>
                  <a:pt x="52" y="56"/>
                  <a:pt x="56" y="48"/>
                  <a:pt x="56" y="40"/>
                </a:cubicBezTo>
                <a:cubicBezTo>
                  <a:pt x="56" y="29"/>
                  <a:pt x="48" y="19"/>
                  <a:pt x="38" y="17"/>
                </a:cubicBezTo>
                <a:cubicBezTo>
                  <a:pt x="42" y="8"/>
                  <a:pt x="42" y="8"/>
                  <a:pt x="42" y="8"/>
                </a:cubicBezTo>
                <a:cubicBezTo>
                  <a:pt x="43" y="7"/>
                  <a:pt x="43" y="6"/>
                  <a:pt x="42" y="5"/>
                </a:cubicBezTo>
                <a:cubicBezTo>
                  <a:pt x="31" y="0"/>
                  <a:pt x="31" y="0"/>
                  <a:pt x="31" y="0"/>
                </a:cubicBezTo>
                <a:cubicBezTo>
                  <a:pt x="30" y="0"/>
                  <a:pt x="30" y="0"/>
                  <a:pt x="29" y="0"/>
                </a:cubicBezTo>
                <a:cubicBezTo>
                  <a:pt x="29" y="0"/>
                  <a:pt x="28" y="1"/>
                  <a:pt x="28" y="1"/>
                </a:cubicBezTo>
                <a:cubicBezTo>
                  <a:pt x="15" y="25"/>
                  <a:pt x="15" y="25"/>
                  <a:pt x="15" y="25"/>
                </a:cubicBezTo>
                <a:cubicBezTo>
                  <a:pt x="14" y="28"/>
                  <a:pt x="15" y="30"/>
                  <a:pt x="17" y="31"/>
                </a:cubicBezTo>
                <a:cubicBezTo>
                  <a:pt x="15" y="35"/>
                  <a:pt x="15" y="35"/>
                  <a:pt x="15" y="35"/>
                </a:cubicBezTo>
                <a:cubicBezTo>
                  <a:pt x="22" y="38"/>
                  <a:pt x="22" y="38"/>
                  <a:pt x="22" y="38"/>
                </a:cubicBezTo>
                <a:cubicBezTo>
                  <a:pt x="24" y="35"/>
                  <a:pt x="24" y="35"/>
                  <a:pt x="24" y="35"/>
                </a:cubicBezTo>
                <a:cubicBezTo>
                  <a:pt x="24" y="35"/>
                  <a:pt x="24" y="35"/>
                  <a:pt x="24" y="35"/>
                </a:cubicBezTo>
                <a:cubicBezTo>
                  <a:pt x="26" y="35"/>
                  <a:pt x="29" y="35"/>
                  <a:pt x="30" y="32"/>
                </a:cubicBezTo>
                <a:cubicBezTo>
                  <a:pt x="34" y="24"/>
                  <a:pt x="34" y="24"/>
                  <a:pt x="34" y="24"/>
                </a:cubicBezTo>
                <a:cubicBezTo>
                  <a:pt x="42" y="25"/>
                  <a:pt x="48" y="32"/>
                  <a:pt x="48" y="40"/>
                </a:cubicBezTo>
                <a:cubicBezTo>
                  <a:pt x="48" y="49"/>
                  <a:pt x="41" y="56"/>
                  <a:pt x="32" y="56"/>
                </a:cubicBezTo>
                <a:cubicBezTo>
                  <a:pt x="28" y="56"/>
                  <a:pt x="23" y="54"/>
                  <a:pt x="20" y="52"/>
                </a:cubicBezTo>
                <a:cubicBezTo>
                  <a:pt x="20" y="50"/>
                  <a:pt x="20" y="50"/>
                  <a:pt x="20" y="50"/>
                </a:cubicBezTo>
                <a:cubicBezTo>
                  <a:pt x="20" y="49"/>
                  <a:pt x="21" y="48"/>
                  <a:pt x="2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4"/>
                  <a:pt x="32" y="44"/>
                  <a:pt x="32" y="44"/>
                </a:cubicBezTo>
                <a:cubicBezTo>
                  <a:pt x="17" y="44"/>
                  <a:pt x="17" y="44"/>
                  <a:pt x="17" y="44"/>
                </a:cubicBezTo>
                <a:cubicBezTo>
                  <a:pt x="8" y="44"/>
                  <a:pt x="8" y="44"/>
                  <a:pt x="8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8"/>
                  <a:pt x="0" y="48"/>
                  <a:pt x="0" y="48"/>
                </a:cubicBezTo>
                <a:cubicBezTo>
                  <a:pt x="9" y="48"/>
                  <a:pt x="9" y="48"/>
                  <a:pt x="9" y="48"/>
                </a:cubicBezTo>
                <a:cubicBezTo>
                  <a:pt x="10" y="48"/>
                  <a:pt x="10" y="48"/>
                  <a:pt x="10" y="48"/>
                </a:cubicBezTo>
                <a:cubicBezTo>
                  <a:pt x="11" y="48"/>
                  <a:pt x="12" y="49"/>
                  <a:pt x="12" y="50"/>
                </a:cubicBezTo>
                <a:cubicBezTo>
                  <a:pt x="12" y="52"/>
                  <a:pt x="12" y="52"/>
                  <a:pt x="12" y="52"/>
                </a:cubicBezTo>
                <a:cubicBezTo>
                  <a:pt x="12" y="60"/>
                  <a:pt x="12" y="60"/>
                  <a:pt x="12" y="60"/>
                </a:cubicBezTo>
                <a:cubicBezTo>
                  <a:pt x="8" y="60"/>
                  <a:pt x="4" y="60"/>
                  <a:pt x="4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56" y="60"/>
                  <a:pt x="52" y="60"/>
                  <a:pt x="48" y="60"/>
                </a:cubicBezTo>
                <a:close/>
                <a:moveTo>
                  <a:pt x="34" y="5"/>
                </a:moveTo>
                <a:cubicBezTo>
                  <a:pt x="33" y="6"/>
                  <a:pt x="33" y="6"/>
                  <a:pt x="33" y="7"/>
                </a:cubicBezTo>
                <a:cubicBezTo>
                  <a:pt x="24" y="24"/>
                  <a:pt x="24" y="24"/>
                  <a:pt x="24" y="24"/>
                </a:cubicBezTo>
                <a:cubicBezTo>
                  <a:pt x="20" y="22"/>
                  <a:pt x="20" y="22"/>
                  <a:pt x="20" y="22"/>
                </a:cubicBezTo>
                <a:cubicBezTo>
                  <a:pt x="20" y="22"/>
                  <a:pt x="20" y="22"/>
                  <a:pt x="20" y="22"/>
                </a:cubicBezTo>
                <a:cubicBezTo>
                  <a:pt x="29" y="5"/>
                  <a:pt x="29" y="5"/>
                  <a:pt x="29" y="5"/>
                </a:cubicBezTo>
                <a:cubicBezTo>
                  <a:pt x="29" y="5"/>
                  <a:pt x="30" y="4"/>
                  <a:pt x="30" y="4"/>
                </a:cubicBezTo>
                <a:cubicBezTo>
                  <a:pt x="31" y="4"/>
                  <a:pt x="31" y="4"/>
                  <a:pt x="32" y="4"/>
                </a:cubicBezTo>
                <a:cubicBezTo>
                  <a:pt x="34" y="5"/>
                  <a:pt x="34" y="5"/>
                  <a:pt x="34" y="5"/>
                </a:cubicBezTo>
                <a:cubicBezTo>
                  <a:pt x="34" y="5"/>
                  <a:pt x="34" y="5"/>
                  <a:pt x="34" y="5"/>
                </a:cubicBezTo>
                <a:close/>
              </a:path>
            </a:pathLst>
          </a:custGeom>
          <a:solidFill>
            <a:srgbClr val="F69CA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defRPr/>
            </a:pPr>
            <a:endParaRPr lang="id-ID" sz="1400" kern="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3" name="Freeform 33">
            <a:extLst>
              <a:ext uri="{FF2B5EF4-FFF2-40B4-BE49-F238E27FC236}">
                <a16:creationId xmlns:a16="http://schemas.microsoft.com/office/drawing/2014/main" xmlns="" id="{677AA198-8001-47FB-BEDF-EE2225DE408F}"/>
              </a:ext>
            </a:extLst>
          </p:cNvPr>
          <p:cNvSpPr>
            <a:spLocks noEditPoints="1"/>
          </p:cNvSpPr>
          <p:nvPr/>
        </p:nvSpPr>
        <p:spPr bwMode="auto">
          <a:xfrm rot="21545399">
            <a:off x="8650960" y="2042644"/>
            <a:ext cx="326447" cy="305282"/>
          </a:xfrm>
          <a:custGeom>
            <a:avLst/>
            <a:gdLst>
              <a:gd name="T0" fmla="*/ 159 w 282"/>
              <a:gd name="T1" fmla="*/ 0 h 264"/>
              <a:gd name="T2" fmla="*/ 0 w 282"/>
              <a:gd name="T3" fmla="*/ 176 h 264"/>
              <a:gd name="T4" fmla="*/ 53 w 282"/>
              <a:gd name="T5" fmla="*/ 176 h 264"/>
              <a:gd name="T6" fmla="*/ 106 w 282"/>
              <a:gd name="T7" fmla="*/ 194 h 264"/>
              <a:gd name="T8" fmla="*/ 159 w 282"/>
              <a:gd name="T9" fmla="*/ 264 h 264"/>
              <a:gd name="T10" fmla="*/ 282 w 282"/>
              <a:gd name="T11" fmla="*/ 124 h 264"/>
              <a:gd name="T12" fmla="*/ 159 w 282"/>
              <a:gd name="T13" fmla="*/ 0 h 264"/>
              <a:gd name="T14" fmla="*/ 71 w 282"/>
              <a:gd name="T15" fmla="*/ 128 h 264"/>
              <a:gd name="T16" fmla="*/ 49 w 282"/>
              <a:gd name="T17" fmla="*/ 106 h 264"/>
              <a:gd name="T18" fmla="*/ 71 w 282"/>
              <a:gd name="T19" fmla="*/ 84 h 264"/>
              <a:gd name="T20" fmla="*/ 93 w 282"/>
              <a:gd name="T21" fmla="*/ 106 h 264"/>
              <a:gd name="T22" fmla="*/ 71 w 282"/>
              <a:gd name="T23" fmla="*/ 128 h 264"/>
              <a:gd name="T24" fmla="*/ 110 w 282"/>
              <a:gd name="T25" fmla="*/ 62 h 264"/>
              <a:gd name="T26" fmla="*/ 132 w 282"/>
              <a:gd name="T27" fmla="*/ 40 h 264"/>
              <a:gd name="T28" fmla="*/ 154 w 282"/>
              <a:gd name="T29" fmla="*/ 62 h 264"/>
              <a:gd name="T30" fmla="*/ 132 w 282"/>
              <a:gd name="T31" fmla="*/ 84 h 264"/>
              <a:gd name="T32" fmla="*/ 110 w 282"/>
              <a:gd name="T33" fmla="*/ 62 h 264"/>
              <a:gd name="T34" fmla="*/ 167 w 282"/>
              <a:gd name="T35" fmla="*/ 216 h 264"/>
              <a:gd name="T36" fmla="*/ 137 w 282"/>
              <a:gd name="T37" fmla="*/ 185 h 264"/>
              <a:gd name="T38" fmla="*/ 167 w 282"/>
              <a:gd name="T39" fmla="*/ 154 h 264"/>
              <a:gd name="T40" fmla="*/ 198 w 282"/>
              <a:gd name="T41" fmla="*/ 185 h 264"/>
              <a:gd name="T42" fmla="*/ 167 w 282"/>
              <a:gd name="T43" fmla="*/ 216 h 264"/>
              <a:gd name="T44" fmla="*/ 220 w 282"/>
              <a:gd name="T45" fmla="*/ 163 h 264"/>
              <a:gd name="T46" fmla="*/ 207 w 282"/>
              <a:gd name="T47" fmla="*/ 150 h 264"/>
              <a:gd name="T48" fmla="*/ 220 w 282"/>
              <a:gd name="T49" fmla="*/ 137 h 264"/>
              <a:gd name="T50" fmla="*/ 233 w 282"/>
              <a:gd name="T51" fmla="*/ 150 h 264"/>
              <a:gd name="T52" fmla="*/ 220 w 282"/>
              <a:gd name="T53" fmla="*/ 163 h 264"/>
              <a:gd name="T54" fmla="*/ 203 w 282"/>
              <a:gd name="T55" fmla="*/ 110 h 264"/>
              <a:gd name="T56" fmla="*/ 172 w 282"/>
              <a:gd name="T57" fmla="*/ 80 h 264"/>
              <a:gd name="T58" fmla="*/ 203 w 282"/>
              <a:gd name="T59" fmla="*/ 49 h 264"/>
              <a:gd name="T60" fmla="*/ 233 w 282"/>
              <a:gd name="T61" fmla="*/ 80 h 264"/>
              <a:gd name="T62" fmla="*/ 203 w 282"/>
              <a:gd name="T63" fmla="*/ 11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2" h="264">
                <a:moveTo>
                  <a:pt x="159" y="0"/>
                </a:moveTo>
                <a:cubicBezTo>
                  <a:pt x="53" y="0"/>
                  <a:pt x="0" y="106"/>
                  <a:pt x="0" y="176"/>
                </a:cubicBezTo>
                <a:cubicBezTo>
                  <a:pt x="0" y="194"/>
                  <a:pt x="35" y="229"/>
                  <a:pt x="53" y="176"/>
                </a:cubicBezTo>
                <a:cubicBezTo>
                  <a:pt x="61" y="153"/>
                  <a:pt x="106" y="159"/>
                  <a:pt x="106" y="194"/>
                </a:cubicBezTo>
                <a:cubicBezTo>
                  <a:pt x="106" y="233"/>
                  <a:pt x="123" y="264"/>
                  <a:pt x="159" y="264"/>
                </a:cubicBezTo>
                <a:cubicBezTo>
                  <a:pt x="264" y="264"/>
                  <a:pt x="282" y="176"/>
                  <a:pt x="282" y="124"/>
                </a:cubicBezTo>
                <a:cubicBezTo>
                  <a:pt x="282" y="71"/>
                  <a:pt x="264" y="0"/>
                  <a:pt x="159" y="0"/>
                </a:cubicBezTo>
                <a:close/>
                <a:moveTo>
                  <a:pt x="71" y="128"/>
                </a:moveTo>
                <a:cubicBezTo>
                  <a:pt x="58" y="128"/>
                  <a:pt x="49" y="118"/>
                  <a:pt x="49" y="106"/>
                </a:cubicBezTo>
                <a:cubicBezTo>
                  <a:pt x="49" y="94"/>
                  <a:pt x="58" y="84"/>
                  <a:pt x="71" y="84"/>
                </a:cubicBezTo>
                <a:cubicBezTo>
                  <a:pt x="83" y="84"/>
                  <a:pt x="93" y="94"/>
                  <a:pt x="93" y="106"/>
                </a:cubicBezTo>
                <a:cubicBezTo>
                  <a:pt x="93" y="118"/>
                  <a:pt x="83" y="128"/>
                  <a:pt x="71" y="128"/>
                </a:cubicBezTo>
                <a:close/>
                <a:moveTo>
                  <a:pt x="110" y="62"/>
                </a:moveTo>
                <a:cubicBezTo>
                  <a:pt x="110" y="50"/>
                  <a:pt x="120" y="40"/>
                  <a:pt x="132" y="40"/>
                </a:cubicBezTo>
                <a:cubicBezTo>
                  <a:pt x="144" y="40"/>
                  <a:pt x="154" y="50"/>
                  <a:pt x="154" y="62"/>
                </a:cubicBezTo>
                <a:cubicBezTo>
                  <a:pt x="154" y="74"/>
                  <a:pt x="144" y="84"/>
                  <a:pt x="132" y="84"/>
                </a:cubicBezTo>
                <a:cubicBezTo>
                  <a:pt x="120" y="84"/>
                  <a:pt x="110" y="74"/>
                  <a:pt x="110" y="62"/>
                </a:cubicBezTo>
                <a:close/>
                <a:moveTo>
                  <a:pt x="167" y="216"/>
                </a:moveTo>
                <a:cubicBezTo>
                  <a:pt x="150" y="216"/>
                  <a:pt x="137" y="202"/>
                  <a:pt x="137" y="185"/>
                </a:cubicBezTo>
                <a:cubicBezTo>
                  <a:pt x="137" y="168"/>
                  <a:pt x="150" y="154"/>
                  <a:pt x="167" y="154"/>
                </a:cubicBezTo>
                <a:cubicBezTo>
                  <a:pt x="184" y="154"/>
                  <a:pt x="198" y="168"/>
                  <a:pt x="198" y="185"/>
                </a:cubicBezTo>
                <a:cubicBezTo>
                  <a:pt x="198" y="202"/>
                  <a:pt x="184" y="216"/>
                  <a:pt x="167" y="216"/>
                </a:cubicBezTo>
                <a:close/>
                <a:moveTo>
                  <a:pt x="220" y="163"/>
                </a:moveTo>
                <a:cubicBezTo>
                  <a:pt x="213" y="163"/>
                  <a:pt x="207" y="157"/>
                  <a:pt x="207" y="150"/>
                </a:cubicBezTo>
                <a:cubicBezTo>
                  <a:pt x="207" y="143"/>
                  <a:pt x="213" y="137"/>
                  <a:pt x="220" y="137"/>
                </a:cubicBezTo>
                <a:cubicBezTo>
                  <a:pt x="227" y="137"/>
                  <a:pt x="233" y="143"/>
                  <a:pt x="233" y="150"/>
                </a:cubicBezTo>
                <a:cubicBezTo>
                  <a:pt x="233" y="157"/>
                  <a:pt x="227" y="163"/>
                  <a:pt x="220" y="163"/>
                </a:cubicBezTo>
                <a:close/>
                <a:moveTo>
                  <a:pt x="203" y="110"/>
                </a:moveTo>
                <a:cubicBezTo>
                  <a:pt x="186" y="110"/>
                  <a:pt x="172" y="97"/>
                  <a:pt x="172" y="80"/>
                </a:cubicBezTo>
                <a:cubicBezTo>
                  <a:pt x="172" y="63"/>
                  <a:pt x="186" y="49"/>
                  <a:pt x="203" y="49"/>
                </a:cubicBezTo>
                <a:cubicBezTo>
                  <a:pt x="220" y="49"/>
                  <a:pt x="233" y="63"/>
                  <a:pt x="233" y="80"/>
                </a:cubicBezTo>
                <a:cubicBezTo>
                  <a:pt x="233" y="97"/>
                  <a:pt x="220" y="110"/>
                  <a:pt x="203" y="110"/>
                </a:cubicBezTo>
                <a:close/>
              </a:path>
            </a:pathLst>
          </a:custGeom>
          <a:solidFill>
            <a:srgbClr val="F69CA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defRPr/>
            </a:pPr>
            <a:endParaRPr lang="id-ID" sz="1400" kern="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4" name="Group 165">
            <a:extLst>
              <a:ext uri="{FF2B5EF4-FFF2-40B4-BE49-F238E27FC236}">
                <a16:creationId xmlns:a16="http://schemas.microsoft.com/office/drawing/2014/main" xmlns="" id="{F9DC0F26-29F2-4818-AB7E-AA98BF963198}"/>
              </a:ext>
            </a:extLst>
          </p:cNvPr>
          <p:cNvGrpSpPr/>
          <p:nvPr/>
        </p:nvGrpSpPr>
        <p:grpSpPr>
          <a:xfrm rot="933929">
            <a:off x="9008481" y="2843962"/>
            <a:ext cx="215604" cy="401359"/>
            <a:chOff x="3294063" y="4041776"/>
            <a:chExt cx="650875" cy="1211262"/>
          </a:xfrm>
          <a:solidFill>
            <a:srgbClr val="F69CA2"/>
          </a:solidFill>
        </p:grpSpPr>
        <p:sp>
          <p:nvSpPr>
            <p:cNvPr id="85" name="Freeform 10">
              <a:extLst>
                <a:ext uri="{FF2B5EF4-FFF2-40B4-BE49-F238E27FC236}">
                  <a16:creationId xmlns:a16="http://schemas.microsoft.com/office/drawing/2014/main" xmlns="" id="{63443F51-B105-44FE-825A-E4CB5A5E2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4063" y="4964113"/>
              <a:ext cx="304800" cy="288925"/>
            </a:xfrm>
            <a:custGeom>
              <a:avLst/>
              <a:gdLst>
                <a:gd name="T0" fmla="*/ 104 w 114"/>
                <a:gd name="T1" fmla="*/ 54 h 108"/>
                <a:gd name="T2" fmla="*/ 81 w 114"/>
                <a:gd name="T3" fmla="*/ 11 h 108"/>
                <a:gd name="T4" fmla="*/ 31 w 114"/>
                <a:gd name="T5" fmla="*/ 21 h 108"/>
                <a:gd name="T6" fmla="*/ 0 w 114"/>
                <a:gd name="T7" fmla="*/ 108 h 108"/>
                <a:gd name="T8" fmla="*/ 104 w 114"/>
                <a:gd name="T9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08">
                  <a:moveTo>
                    <a:pt x="104" y="54"/>
                  </a:moveTo>
                  <a:cubicBezTo>
                    <a:pt x="114" y="34"/>
                    <a:pt x="101" y="20"/>
                    <a:pt x="81" y="11"/>
                  </a:cubicBezTo>
                  <a:cubicBezTo>
                    <a:pt x="61" y="1"/>
                    <a:pt x="40" y="0"/>
                    <a:pt x="31" y="21"/>
                  </a:cubicBezTo>
                  <a:cubicBezTo>
                    <a:pt x="22" y="41"/>
                    <a:pt x="29" y="67"/>
                    <a:pt x="0" y="108"/>
                  </a:cubicBezTo>
                  <a:cubicBezTo>
                    <a:pt x="43" y="84"/>
                    <a:pt x="95" y="74"/>
                    <a:pt x="104" y="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6" name="Freeform 11">
              <a:extLst>
                <a:ext uri="{FF2B5EF4-FFF2-40B4-BE49-F238E27FC236}">
                  <a16:creationId xmlns:a16="http://schemas.microsoft.com/office/drawing/2014/main" xmlns="" id="{2BF61F20-63CF-44C5-9147-42CB565AF0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5663" y="4041776"/>
              <a:ext cx="549275" cy="973138"/>
            </a:xfrm>
            <a:custGeom>
              <a:avLst/>
              <a:gdLst>
                <a:gd name="T0" fmla="*/ 19 w 205"/>
                <a:gd name="T1" fmla="*/ 330 h 363"/>
                <a:gd name="T2" fmla="*/ 46 w 205"/>
                <a:gd name="T3" fmla="*/ 342 h 363"/>
                <a:gd name="T4" fmla="*/ 46 w 205"/>
                <a:gd name="T5" fmla="*/ 342 h 363"/>
                <a:gd name="T6" fmla="*/ 73 w 205"/>
                <a:gd name="T7" fmla="*/ 355 h 363"/>
                <a:gd name="T8" fmla="*/ 203 w 205"/>
                <a:gd name="T9" fmla="*/ 0 h 363"/>
                <a:gd name="T10" fmla="*/ 203 w 205"/>
                <a:gd name="T11" fmla="*/ 0 h 363"/>
                <a:gd name="T12" fmla="*/ 19 w 205"/>
                <a:gd name="T13" fmla="*/ 33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" h="363">
                  <a:moveTo>
                    <a:pt x="19" y="330"/>
                  </a:moveTo>
                  <a:cubicBezTo>
                    <a:pt x="46" y="342"/>
                    <a:pt x="46" y="342"/>
                    <a:pt x="46" y="342"/>
                  </a:cubicBezTo>
                  <a:cubicBezTo>
                    <a:pt x="46" y="342"/>
                    <a:pt x="46" y="342"/>
                    <a:pt x="46" y="342"/>
                  </a:cubicBezTo>
                  <a:cubicBezTo>
                    <a:pt x="73" y="355"/>
                    <a:pt x="73" y="355"/>
                    <a:pt x="73" y="355"/>
                  </a:cubicBezTo>
                  <a:cubicBezTo>
                    <a:pt x="92" y="363"/>
                    <a:pt x="205" y="11"/>
                    <a:pt x="203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194" y="3"/>
                    <a:pt x="0" y="321"/>
                    <a:pt x="19" y="33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685800">
                <a:defRPr/>
              </a:pPr>
              <a:endParaRPr lang="id-ID" sz="1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87" name="TextBox 168">
            <a:extLst>
              <a:ext uri="{FF2B5EF4-FFF2-40B4-BE49-F238E27FC236}">
                <a16:creationId xmlns:a16="http://schemas.microsoft.com/office/drawing/2014/main" xmlns="" id="{788957AD-48B1-47E8-8024-C890945FC615}"/>
              </a:ext>
            </a:extLst>
          </p:cNvPr>
          <p:cNvSpPr txBox="1"/>
          <p:nvPr/>
        </p:nvSpPr>
        <p:spPr>
          <a:xfrm>
            <a:off x="3341500" y="4684841"/>
            <a:ext cx="931049" cy="31601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  <a:endParaRPr lang="id-ID" sz="105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8" name="TextBox 169">
            <a:extLst>
              <a:ext uri="{FF2B5EF4-FFF2-40B4-BE49-F238E27FC236}">
                <a16:creationId xmlns:a16="http://schemas.microsoft.com/office/drawing/2014/main" xmlns="" id="{8CA76286-AB91-4E51-84A4-CBE2C1C14804}"/>
              </a:ext>
            </a:extLst>
          </p:cNvPr>
          <p:cNvSpPr txBox="1"/>
          <p:nvPr/>
        </p:nvSpPr>
        <p:spPr>
          <a:xfrm>
            <a:off x="7641554" y="4274566"/>
            <a:ext cx="931049" cy="31601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  <a:endParaRPr lang="id-ID" altLang="zh-CN" sz="105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9" name="TextBox 170">
            <a:extLst>
              <a:ext uri="{FF2B5EF4-FFF2-40B4-BE49-F238E27FC236}">
                <a16:creationId xmlns:a16="http://schemas.microsoft.com/office/drawing/2014/main" xmlns="" id="{8D7D2BCC-9F89-493F-BB14-5DBDAEAB8CB6}"/>
              </a:ext>
            </a:extLst>
          </p:cNvPr>
          <p:cNvSpPr txBox="1"/>
          <p:nvPr/>
        </p:nvSpPr>
        <p:spPr>
          <a:xfrm>
            <a:off x="3383146" y="3849574"/>
            <a:ext cx="931049" cy="31601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  <a:endParaRPr lang="id-ID" sz="105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0" name="TextBox 171">
            <a:extLst>
              <a:ext uri="{FF2B5EF4-FFF2-40B4-BE49-F238E27FC236}">
                <a16:creationId xmlns:a16="http://schemas.microsoft.com/office/drawing/2014/main" xmlns="" id="{D4948DE1-3F37-41D2-A89A-3E0E1B33B783}"/>
              </a:ext>
            </a:extLst>
          </p:cNvPr>
          <p:cNvSpPr txBox="1"/>
          <p:nvPr/>
        </p:nvSpPr>
        <p:spPr>
          <a:xfrm>
            <a:off x="7666303" y="3606766"/>
            <a:ext cx="931049" cy="31601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  <a:endParaRPr lang="id-ID" altLang="zh-CN" sz="105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1" name="TextBox 172">
            <a:extLst>
              <a:ext uri="{FF2B5EF4-FFF2-40B4-BE49-F238E27FC236}">
                <a16:creationId xmlns:a16="http://schemas.microsoft.com/office/drawing/2014/main" xmlns="" id="{EAF89868-C5DC-4A1B-B2F1-17135FF8B690}"/>
              </a:ext>
            </a:extLst>
          </p:cNvPr>
          <p:cNvSpPr txBox="1"/>
          <p:nvPr/>
        </p:nvSpPr>
        <p:spPr>
          <a:xfrm>
            <a:off x="3383146" y="2835697"/>
            <a:ext cx="931049" cy="31601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  <a:endParaRPr lang="id-ID" sz="105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2" name="TextBox 173">
            <a:extLst>
              <a:ext uri="{FF2B5EF4-FFF2-40B4-BE49-F238E27FC236}">
                <a16:creationId xmlns:a16="http://schemas.microsoft.com/office/drawing/2014/main" xmlns="" id="{F0A77E1B-ED2F-4CE7-8CCB-7D78BBEA086D}"/>
              </a:ext>
            </a:extLst>
          </p:cNvPr>
          <p:cNvSpPr txBox="1"/>
          <p:nvPr/>
        </p:nvSpPr>
        <p:spPr>
          <a:xfrm>
            <a:off x="7666303" y="2891265"/>
            <a:ext cx="931049" cy="31601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  <a:endParaRPr lang="id-ID" sz="105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3" name="TextBox 174">
            <a:extLst>
              <a:ext uri="{FF2B5EF4-FFF2-40B4-BE49-F238E27FC236}">
                <a16:creationId xmlns:a16="http://schemas.microsoft.com/office/drawing/2014/main" xmlns="" id="{C43EEA04-AE6F-43AC-92E2-23EAFBDC3B64}"/>
              </a:ext>
            </a:extLst>
          </p:cNvPr>
          <p:cNvSpPr txBox="1"/>
          <p:nvPr/>
        </p:nvSpPr>
        <p:spPr>
          <a:xfrm>
            <a:off x="3344562" y="1957614"/>
            <a:ext cx="931049" cy="31601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  <a:endParaRPr lang="id-ID" sz="105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4" name="TextBox 175">
            <a:extLst>
              <a:ext uri="{FF2B5EF4-FFF2-40B4-BE49-F238E27FC236}">
                <a16:creationId xmlns:a16="http://schemas.microsoft.com/office/drawing/2014/main" xmlns="" id="{A46A2AB3-FA5F-406B-8CAC-B33B64635DF3}"/>
              </a:ext>
            </a:extLst>
          </p:cNvPr>
          <p:cNvSpPr txBox="1"/>
          <p:nvPr/>
        </p:nvSpPr>
        <p:spPr>
          <a:xfrm rot="21193031">
            <a:off x="7551850" y="2107093"/>
            <a:ext cx="931049" cy="5402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  <a:endParaRPr lang="id-ID" altLang="zh-CN" sz="105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id-ID" sz="105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95" name="Picture 6" descr="D:\1\1bce630851d08b2eaf00af6db5989c1d.png">
            <a:extLst>
              <a:ext uri="{FF2B5EF4-FFF2-40B4-BE49-F238E27FC236}">
                <a16:creationId xmlns:a16="http://schemas.microsoft.com/office/drawing/2014/main" xmlns="" id="{66E78DCB-8F6A-4641-BA71-FD4E2D39AF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 l="40000" t="1538" r="30000" b="73846"/>
          <a:stretch>
            <a:fillRect/>
          </a:stretch>
        </p:blipFill>
        <p:spPr bwMode="auto">
          <a:xfrm rot="10800000">
            <a:off x="4899700" y="2891265"/>
            <a:ext cx="2051104" cy="1682957"/>
          </a:xfrm>
          <a:prstGeom prst="rect">
            <a:avLst/>
          </a:prstGeom>
          <a:noFill/>
          <a:effectLst>
            <a:outerShdw blurRad="889000" dist="38100" algn="l" rotWithShape="0">
              <a:prstClr val="black">
                <a:alpha val="32000"/>
              </a:prstClr>
            </a:outerShdw>
          </a:effectLst>
        </p:spPr>
      </p:pic>
      <p:pic>
        <p:nvPicPr>
          <p:cNvPr id="96" name="Picture 6" descr="D:\1\1bce630851d08b2eaf00af6db5989c1d.png">
            <a:extLst>
              <a:ext uri="{FF2B5EF4-FFF2-40B4-BE49-F238E27FC236}">
                <a16:creationId xmlns:a16="http://schemas.microsoft.com/office/drawing/2014/main" xmlns="" id="{F79D527B-E756-4550-81B5-3806A86359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 l="40000" t="1538" r="30000" b="73846"/>
          <a:stretch>
            <a:fillRect/>
          </a:stretch>
        </p:blipFill>
        <p:spPr bwMode="auto">
          <a:xfrm rot="7868558" flipH="1">
            <a:off x="5726702" y="2473442"/>
            <a:ext cx="1629769" cy="1289764"/>
          </a:xfrm>
          <a:prstGeom prst="rect">
            <a:avLst/>
          </a:prstGeom>
          <a:noFill/>
          <a:effectLst>
            <a:outerShdw blurRad="889000" dist="38100" algn="l" rotWithShape="0">
              <a:prstClr val="black">
                <a:alpha val="32000"/>
              </a:prstClr>
            </a:outerShdw>
          </a:effectLst>
        </p:spPr>
      </p:pic>
      <p:sp>
        <p:nvSpPr>
          <p:cNvPr id="97" name="Rectangle 141">
            <a:extLst>
              <a:ext uri="{FF2B5EF4-FFF2-40B4-BE49-F238E27FC236}">
                <a16:creationId xmlns:a16="http://schemas.microsoft.com/office/drawing/2014/main" xmlns="" id="{B0B45847-BBE7-4531-A90B-FA9C770CC21A}"/>
              </a:ext>
            </a:extLst>
          </p:cNvPr>
          <p:cNvSpPr/>
          <p:nvPr/>
        </p:nvSpPr>
        <p:spPr>
          <a:xfrm>
            <a:off x="9585256" y="2802571"/>
            <a:ext cx="2018643" cy="46025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输入文字信息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输入文字信息</a:t>
            </a:r>
            <a:endParaRPr lang="id-ID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8" name="Rectangle 141">
            <a:extLst>
              <a:ext uri="{FF2B5EF4-FFF2-40B4-BE49-F238E27FC236}">
                <a16:creationId xmlns:a16="http://schemas.microsoft.com/office/drawing/2014/main" xmlns="" id="{77AA3744-EB14-4D3A-B8C0-12F574FEB056}"/>
              </a:ext>
            </a:extLst>
          </p:cNvPr>
          <p:cNvSpPr/>
          <p:nvPr/>
        </p:nvSpPr>
        <p:spPr>
          <a:xfrm>
            <a:off x="9730536" y="3771597"/>
            <a:ext cx="2018643" cy="46025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输入文字信息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输入文字信息</a:t>
            </a:r>
            <a:endParaRPr lang="id-ID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9" name="Rectangle 141">
            <a:extLst>
              <a:ext uri="{FF2B5EF4-FFF2-40B4-BE49-F238E27FC236}">
                <a16:creationId xmlns:a16="http://schemas.microsoft.com/office/drawing/2014/main" xmlns="" id="{FD34DBCB-0072-433A-8F2A-857D3A0E73CF}"/>
              </a:ext>
            </a:extLst>
          </p:cNvPr>
          <p:cNvSpPr/>
          <p:nvPr/>
        </p:nvSpPr>
        <p:spPr>
          <a:xfrm>
            <a:off x="9649194" y="4653813"/>
            <a:ext cx="2018643" cy="46025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输入文字信息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输入文字信息</a:t>
            </a:r>
            <a:endParaRPr lang="id-ID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:blinds dir="vert"/>
      </p:transition>
    </mc:Choice>
    <mc:Fallback xmlns="">
      <p:transition spd="slow" advClick="0" advTm="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水潭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895" y="3662680"/>
            <a:ext cx="11077575" cy="3077845"/>
          </a:xfrm>
          <a:prstGeom prst="rect">
            <a:avLst/>
          </a:prstGeom>
        </p:spPr>
      </p:pic>
      <p:pic>
        <p:nvPicPr>
          <p:cNvPr id="5" name="图片 4" descr="边框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8115" y="1270"/>
            <a:ext cx="6786245" cy="5784850"/>
          </a:xfrm>
          <a:prstGeom prst="rect">
            <a:avLst/>
          </a:prstGeom>
        </p:spPr>
      </p:pic>
      <p:pic>
        <p:nvPicPr>
          <p:cNvPr id="6" name="图片 5" descr="糖果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8525" y="1291590"/>
            <a:ext cx="855980" cy="738505"/>
          </a:xfrm>
          <a:prstGeom prst="rect">
            <a:avLst/>
          </a:prstGeom>
        </p:spPr>
      </p:pic>
      <p:pic>
        <p:nvPicPr>
          <p:cNvPr id="8" name="图片 7" descr="波浪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56760" y="6272530"/>
            <a:ext cx="944880" cy="164465"/>
          </a:xfrm>
          <a:prstGeom prst="rect">
            <a:avLst/>
          </a:prstGeom>
        </p:spPr>
      </p:pic>
      <p:pic>
        <p:nvPicPr>
          <p:cNvPr id="9" name="图片 8" descr="三角形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99485" y="2118360"/>
            <a:ext cx="483235" cy="60833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3543300" y="2921635"/>
            <a:ext cx="509587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>
                <a:solidFill>
                  <a:srgbClr val="403A39"/>
                </a:solidFill>
                <a:latin typeface="微软雅黑" panose="020B0503020204020204" charset="-122"/>
                <a:ea typeface="微软雅黑" panose="020B0503020204020204" charset="-122"/>
              </a:rPr>
              <a:t>THANK YOU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D40493EF-C7BC-4119-A491-42D7BB651C17}"/>
              </a:ext>
            </a:extLst>
          </p:cNvPr>
          <p:cNvSpPr/>
          <p:nvPr/>
        </p:nvSpPr>
        <p:spPr>
          <a:xfrm rot="16200000">
            <a:off x="-1313793" y="4863230"/>
            <a:ext cx="337624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800" spc="1000" dirty="0">
                <a:latin typeface="思源黑体 CN ExtraLight" panose="020B0200000000000000" pitchFamily="34" charset="-122"/>
                <a:ea typeface="思源黑体 CN ExtraLight" panose="020B0200000000000000" pitchFamily="34" charset="-122"/>
              </a:rPr>
              <a:t>HOPE YOU ENJOY IT</a:t>
            </a:r>
            <a:endParaRPr lang="zh-CN" altLang="en-US" sz="800" spc="1000" dirty="0">
              <a:latin typeface="思源黑体 CN ExtraLight" panose="020B0200000000000000" pitchFamily="34" charset="-122"/>
              <a:ea typeface="思源黑体 CN ExtraLight" panose="020B0200000000000000" pitchFamily="34" charset="-122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xmlns="" id="{FCF4FA8D-AEC9-4819-8977-87A12800A2B8}"/>
              </a:ext>
            </a:extLst>
          </p:cNvPr>
          <p:cNvSpPr/>
          <p:nvPr/>
        </p:nvSpPr>
        <p:spPr>
          <a:xfrm>
            <a:off x="334963" y="2324232"/>
            <a:ext cx="45719" cy="45719"/>
          </a:xfrm>
          <a:prstGeom prst="ellipse">
            <a:avLst/>
          </a:prstGeom>
          <a:noFill/>
          <a:ln w="3175">
            <a:solidFill>
              <a:schemeClr val="tx1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xmlns="" id="{B0F53F9C-11A9-4B5A-A210-2538E3C44602}"/>
              </a:ext>
            </a:extLst>
          </p:cNvPr>
          <p:cNvSpPr/>
          <p:nvPr/>
        </p:nvSpPr>
        <p:spPr>
          <a:xfrm>
            <a:off x="334963" y="1957114"/>
            <a:ext cx="45719" cy="45719"/>
          </a:xfrm>
          <a:prstGeom prst="ellipse">
            <a:avLst/>
          </a:prstGeom>
          <a:noFill/>
          <a:ln w="3175">
            <a:solidFill>
              <a:schemeClr val="tx1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D4CC2BC7-49CC-43BC-9F7B-1F4E1A2DC59E}"/>
              </a:ext>
            </a:extLst>
          </p:cNvPr>
          <p:cNvSpPr/>
          <p:nvPr/>
        </p:nvSpPr>
        <p:spPr>
          <a:xfrm>
            <a:off x="334963" y="1584002"/>
            <a:ext cx="45719" cy="45719"/>
          </a:xfrm>
          <a:prstGeom prst="ellipse">
            <a:avLst/>
          </a:prstGeom>
          <a:noFill/>
          <a:ln w="3175">
            <a:solidFill>
              <a:schemeClr val="tx1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CFE24A68-7543-412A-9222-E64E420D9E4A}"/>
              </a:ext>
            </a:extLst>
          </p:cNvPr>
          <p:cNvCxnSpPr/>
          <p:nvPr/>
        </p:nvCxnSpPr>
        <p:spPr>
          <a:xfrm>
            <a:off x="11787922" y="3012282"/>
            <a:ext cx="0" cy="833437"/>
          </a:xfrm>
          <a:prstGeom prst="line">
            <a:avLst/>
          </a:prstGeom>
          <a:ln>
            <a:solidFill>
              <a:schemeClr val="tx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 descr="波浪">
            <a:extLst>
              <a:ext uri="{FF2B5EF4-FFF2-40B4-BE49-F238E27FC236}">
                <a16:creationId xmlns:a16="http://schemas.microsoft.com/office/drawing/2014/main" xmlns="" id="{FDA448D3-5E8B-48DF-8DEF-81875035A65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26545" y="1490993"/>
            <a:ext cx="944880" cy="164465"/>
          </a:xfrm>
          <a:prstGeom prst="rect">
            <a:avLst/>
          </a:prstGeom>
        </p:spPr>
      </p:pic>
      <p:sp>
        <p:nvSpPr>
          <p:cNvPr id="17" name="Rectangle 44">
            <a:extLst>
              <a:ext uri="{FF2B5EF4-FFF2-40B4-BE49-F238E27FC236}">
                <a16:creationId xmlns:a16="http://schemas.microsoft.com/office/drawing/2014/main" xmlns="" id="{702D675A-D36F-41DF-8EFF-A8AE2D8E8D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2929" y="4131310"/>
            <a:ext cx="5936615" cy="425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:blinds dir="vert"/>
      </p:transition>
    </mc:Choice>
    <mc:Fallback xmlns="">
      <p:transition spd="slow" advClick="0" advTm="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边框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6365" y="-1480185"/>
            <a:ext cx="9399905" cy="8013700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4128135" y="2410460"/>
            <a:ext cx="1105535" cy="694055"/>
            <a:chOff x="6501" y="3796"/>
            <a:chExt cx="1741" cy="1093"/>
          </a:xfrm>
        </p:grpSpPr>
        <p:sp>
          <p:nvSpPr>
            <p:cNvPr id="295" name="云"/>
            <p:cNvSpPr/>
            <p:nvPr/>
          </p:nvSpPr>
          <p:spPr>
            <a:xfrm>
              <a:off x="6501" y="3796"/>
              <a:ext cx="1741" cy="1093"/>
            </a:xfrm>
            <a:custGeom>
              <a:avLst/>
              <a:gdLst/>
              <a:ahLst/>
              <a:cxnLst/>
              <a:rect l="l" t="t" r="r" b="b"/>
              <a:pathLst>
                <a:path w="2263730" h="1265688">
                  <a:moveTo>
                    <a:pt x="905551" y="0"/>
                  </a:moveTo>
                  <a:cubicBezTo>
                    <a:pt x="964955" y="0"/>
                    <a:pt x="1021809" y="12275"/>
                    <a:pt x="1073606" y="36122"/>
                  </a:cubicBezTo>
                  <a:cubicBezTo>
                    <a:pt x="867772" y="107015"/>
                    <a:pt x="717264" y="277397"/>
                    <a:pt x="695253" y="481416"/>
                  </a:cubicBezTo>
                  <a:cubicBezTo>
                    <a:pt x="659529" y="464587"/>
                    <a:pt x="621677" y="456871"/>
                    <a:pt x="584749" y="459054"/>
                  </a:cubicBezTo>
                  <a:cubicBezTo>
                    <a:pt x="568316" y="460025"/>
                    <a:pt x="552067" y="462956"/>
                    <a:pt x="536229" y="467989"/>
                  </a:cubicBezTo>
                  <a:cubicBezTo>
                    <a:pt x="461080" y="491867"/>
                    <a:pt x="412084" y="557684"/>
                    <a:pt x="398547" y="640069"/>
                  </a:cubicBezTo>
                  <a:cubicBezTo>
                    <a:pt x="252469" y="690186"/>
                    <a:pt x="150529" y="805213"/>
                    <a:pt x="150529" y="939037"/>
                  </a:cubicBezTo>
                  <a:cubicBezTo>
                    <a:pt x="150529" y="1060859"/>
                    <a:pt x="235005" y="1167106"/>
                    <a:pt x="360867" y="1221858"/>
                  </a:cubicBezTo>
                  <a:cubicBezTo>
                    <a:pt x="258008" y="1163330"/>
                    <a:pt x="191624" y="1067577"/>
                    <a:pt x="191624" y="959585"/>
                  </a:cubicBezTo>
                  <a:cubicBezTo>
                    <a:pt x="191624" y="825761"/>
                    <a:pt x="293564" y="710734"/>
                    <a:pt x="439642" y="660617"/>
                  </a:cubicBezTo>
                  <a:cubicBezTo>
                    <a:pt x="453179" y="578232"/>
                    <a:pt x="502175" y="512415"/>
                    <a:pt x="577324" y="488537"/>
                  </a:cubicBezTo>
                  <a:cubicBezTo>
                    <a:pt x="593162" y="483504"/>
                    <a:pt x="609411" y="480573"/>
                    <a:pt x="625844" y="479602"/>
                  </a:cubicBezTo>
                  <a:cubicBezTo>
                    <a:pt x="662772" y="477419"/>
                    <a:pt x="700624" y="485135"/>
                    <a:pt x="736348" y="501964"/>
                  </a:cubicBezTo>
                  <a:cubicBezTo>
                    <a:pt x="765500" y="231754"/>
                    <a:pt x="1020053" y="20548"/>
                    <a:pt x="1329741" y="20548"/>
                  </a:cubicBezTo>
                  <a:cubicBezTo>
                    <a:pt x="1659087" y="20548"/>
                    <a:pt x="1926075" y="259418"/>
                    <a:pt x="1926075" y="554079"/>
                  </a:cubicBezTo>
                  <a:cubicBezTo>
                    <a:pt x="1926075" y="582788"/>
                    <a:pt x="1923540" y="610967"/>
                    <a:pt x="1917927" y="638343"/>
                  </a:cubicBezTo>
                  <a:cubicBezTo>
                    <a:pt x="2114194" y="662993"/>
                    <a:pt x="2263730" y="797503"/>
                    <a:pt x="2263730" y="959585"/>
                  </a:cubicBezTo>
                  <a:cubicBezTo>
                    <a:pt x="2263730" y="1100449"/>
                    <a:pt x="2150783" y="1220487"/>
                    <a:pt x="1992071" y="1265207"/>
                  </a:cubicBezTo>
                  <a:lnTo>
                    <a:pt x="1990321" y="1265688"/>
                  </a:lnTo>
                  <a:lnTo>
                    <a:pt x="465245" y="1265688"/>
                  </a:lnTo>
                  <a:lnTo>
                    <a:pt x="370547" y="1265688"/>
                  </a:lnTo>
                  <a:lnTo>
                    <a:pt x="351179" y="1263493"/>
                  </a:lnTo>
                  <a:cubicBezTo>
                    <a:pt x="343976" y="1265446"/>
                    <a:pt x="336631" y="1265688"/>
                    <a:pt x="329229" y="1265688"/>
                  </a:cubicBezTo>
                  <a:cubicBezTo>
                    <a:pt x="147401" y="1265688"/>
                    <a:pt x="0" y="1119441"/>
                    <a:pt x="0" y="939037"/>
                  </a:cubicBezTo>
                  <a:cubicBezTo>
                    <a:pt x="0" y="805213"/>
                    <a:pt x="81109" y="690186"/>
                    <a:pt x="197338" y="640069"/>
                  </a:cubicBezTo>
                  <a:cubicBezTo>
                    <a:pt x="208108" y="557684"/>
                    <a:pt x="247093" y="491867"/>
                    <a:pt x="306885" y="467989"/>
                  </a:cubicBezTo>
                  <a:cubicBezTo>
                    <a:pt x="319486" y="462956"/>
                    <a:pt x="332415" y="460025"/>
                    <a:pt x="345490" y="459054"/>
                  </a:cubicBezTo>
                  <a:cubicBezTo>
                    <a:pt x="374873" y="456871"/>
                    <a:pt x="404990" y="464587"/>
                    <a:pt x="433414" y="481416"/>
                  </a:cubicBezTo>
                  <a:cubicBezTo>
                    <a:pt x="456609" y="211206"/>
                    <a:pt x="659145" y="0"/>
                    <a:pt x="905551" y="0"/>
                  </a:cubicBezTo>
                  <a:close/>
                </a:path>
              </a:pathLst>
            </a:custGeom>
            <a:solidFill>
              <a:srgbClr val="FAC6CA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902" y="3967"/>
              <a:ext cx="1108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403A39"/>
                  </a:solidFill>
                  <a:latin typeface="立夏手写体" panose="02010604000101010101" pitchFamily="2" charset="-122"/>
                  <a:ea typeface="立夏手写体" panose="02010604000101010101" pitchFamily="2" charset="-122"/>
                </a:rPr>
                <a:t>第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539105" y="2410460"/>
            <a:ext cx="1105535" cy="694055"/>
            <a:chOff x="8723" y="3796"/>
            <a:chExt cx="1741" cy="1093"/>
          </a:xfrm>
        </p:grpSpPr>
        <p:sp>
          <p:nvSpPr>
            <p:cNvPr id="3" name="云"/>
            <p:cNvSpPr/>
            <p:nvPr/>
          </p:nvSpPr>
          <p:spPr>
            <a:xfrm>
              <a:off x="8723" y="3796"/>
              <a:ext cx="1741" cy="1093"/>
            </a:xfrm>
            <a:custGeom>
              <a:avLst/>
              <a:gdLst/>
              <a:ahLst/>
              <a:cxnLst/>
              <a:rect l="l" t="t" r="r" b="b"/>
              <a:pathLst>
                <a:path w="2263730" h="1265688">
                  <a:moveTo>
                    <a:pt x="905551" y="0"/>
                  </a:moveTo>
                  <a:cubicBezTo>
                    <a:pt x="964955" y="0"/>
                    <a:pt x="1021809" y="12275"/>
                    <a:pt x="1073606" y="36122"/>
                  </a:cubicBezTo>
                  <a:cubicBezTo>
                    <a:pt x="867772" y="107015"/>
                    <a:pt x="717264" y="277397"/>
                    <a:pt x="695253" y="481416"/>
                  </a:cubicBezTo>
                  <a:cubicBezTo>
                    <a:pt x="659529" y="464587"/>
                    <a:pt x="621677" y="456871"/>
                    <a:pt x="584749" y="459054"/>
                  </a:cubicBezTo>
                  <a:cubicBezTo>
                    <a:pt x="568316" y="460025"/>
                    <a:pt x="552067" y="462956"/>
                    <a:pt x="536229" y="467989"/>
                  </a:cubicBezTo>
                  <a:cubicBezTo>
                    <a:pt x="461080" y="491867"/>
                    <a:pt x="412084" y="557684"/>
                    <a:pt x="398547" y="640069"/>
                  </a:cubicBezTo>
                  <a:cubicBezTo>
                    <a:pt x="252469" y="690186"/>
                    <a:pt x="150529" y="805213"/>
                    <a:pt x="150529" y="939037"/>
                  </a:cubicBezTo>
                  <a:cubicBezTo>
                    <a:pt x="150529" y="1060859"/>
                    <a:pt x="235005" y="1167106"/>
                    <a:pt x="360867" y="1221858"/>
                  </a:cubicBezTo>
                  <a:cubicBezTo>
                    <a:pt x="258008" y="1163330"/>
                    <a:pt x="191624" y="1067577"/>
                    <a:pt x="191624" y="959585"/>
                  </a:cubicBezTo>
                  <a:cubicBezTo>
                    <a:pt x="191624" y="825761"/>
                    <a:pt x="293564" y="710734"/>
                    <a:pt x="439642" y="660617"/>
                  </a:cubicBezTo>
                  <a:cubicBezTo>
                    <a:pt x="453179" y="578232"/>
                    <a:pt x="502175" y="512415"/>
                    <a:pt x="577324" y="488537"/>
                  </a:cubicBezTo>
                  <a:cubicBezTo>
                    <a:pt x="593162" y="483504"/>
                    <a:pt x="609411" y="480573"/>
                    <a:pt x="625844" y="479602"/>
                  </a:cubicBezTo>
                  <a:cubicBezTo>
                    <a:pt x="662772" y="477419"/>
                    <a:pt x="700624" y="485135"/>
                    <a:pt x="736348" y="501964"/>
                  </a:cubicBezTo>
                  <a:cubicBezTo>
                    <a:pt x="765500" y="231754"/>
                    <a:pt x="1020053" y="20548"/>
                    <a:pt x="1329741" y="20548"/>
                  </a:cubicBezTo>
                  <a:cubicBezTo>
                    <a:pt x="1659087" y="20548"/>
                    <a:pt x="1926075" y="259418"/>
                    <a:pt x="1926075" y="554079"/>
                  </a:cubicBezTo>
                  <a:cubicBezTo>
                    <a:pt x="1926075" y="582788"/>
                    <a:pt x="1923540" y="610967"/>
                    <a:pt x="1917927" y="638343"/>
                  </a:cubicBezTo>
                  <a:cubicBezTo>
                    <a:pt x="2114194" y="662993"/>
                    <a:pt x="2263730" y="797503"/>
                    <a:pt x="2263730" y="959585"/>
                  </a:cubicBezTo>
                  <a:cubicBezTo>
                    <a:pt x="2263730" y="1100449"/>
                    <a:pt x="2150783" y="1220487"/>
                    <a:pt x="1992071" y="1265207"/>
                  </a:cubicBezTo>
                  <a:lnTo>
                    <a:pt x="1990321" y="1265688"/>
                  </a:lnTo>
                  <a:lnTo>
                    <a:pt x="465245" y="1265688"/>
                  </a:lnTo>
                  <a:lnTo>
                    <a:pt x="370547" y="1265688"/>
                  </a:lnTo>
                  <a:lnTo>
                    <a:pt x="351179" y="1263493"/>
                  </a:lnTo>
                  <a:cubicBezTo>
                    <a:pt x="343976" y="1265446"/>
                    <a:pt x="336631" y="1265688"/>
                    <a:pt x="329229" y="1265688"/>
                  </a:cubicBezTo>
                  <a:cubicBezTo>
                    <a:pt x="147401" y="1265688"/>
                    <a:pt x="0" y="1119441"/>
                    <a:pt x="0" y="939037"/>
                  </a:cubicBezTo>
                  <a:cubicBezTo>
                    <a:pt x="0" y="805213"/>
                    <a:pt x="81109" y="690186"/>
                    <a:pt x="197338" y="640069"/>
                  </a:cubicBezTo>
                  <a:cubicBezTo>
                    <a:pt x="208108" y="557684"/>
                    <a:pt x="247093" y="491867"/>
                    <a:pt x="306885" y="467989"/>
                  </a:cubicBezTo>
                  <a:cubicBezTo>
                    <a:pt x="319486" y="462956"/>
                    <a:pt x="332415" y="460025"/>
                    <a:pt x="345490" y="459054"/>
                  </a:cubicBezTo>
                  <a:cubicBezTo>
                    <a:pt x="374873" y="456871"/>
                    <a:pt x="404990" y="464587"/>
                    <a:pt x="433414" y="481416"/>
                  </a:cubicBezTo>
                  <a:cubicBezTo>
                    <a:pt x="456609" y="211206"/>
                    <a:pt x="659145" y="0"/>
                    <a:pt x="905551" y="0"/>
                  </a:cubicBezTo>
                  <a:close/>
                </a:path>
              </a:pathLst>
            </a:custGeom>
            <a:solidFill>
              <a:srgbClr val="FAC6CA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9146" y="3970"/>
              <a:ext cx="1108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403A39"/>
                  </a:solidFill>
                  <a:latin typeface="立夏手写体" panose="02010604000101010101" pitchFamily="2" charset="-122"/>
                  <a:ea typeface="立夏手写体" panose="02010604000101010101" pitchFamily="2" charset="-122"/>
                </a:rPr>
                <a:t>一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949440" y="2410460"/>
            <a:ext cx="1105535" cy="694055"/>
            <a:chOff x="10944" y="3796"/>
            <a:chExt cx="1741" cy="1093"/>
          </a:xfrm>
        </p:grpSpPr>
        <p:sp>
          <p:nvSpPr>
            <p:cNvPr id="4" name="云"/>
            <p:cNvSpPr/>
            <p:nvPr/>
          </p:nvSpPr>
          <p:spPr>
            <a:xfrm>
              <a:off x="10944" y="3796"/>
              <a:ext cx="1741" cy="1093"/>
            </a:xfrm>
            <a:custGeom>
              <a:avLst/>
              <a:gdLst/>
              <a:ahLst/>
              <a:cxnLst/>
              <a:rect l="l" t="t" r="r" b="b"/>
              <a:pathLst>
                <a:path w="2263730" h="1265688">
                  <a:moveTo>
                    <a:pt x="905551" y="0"/>
                  </a:moveTo>
                  <a:cubicBezTo>
                    <a:pt x="964955" y="0"/>
                    <a:pt x="1021809" y="12275"/>
                    <a:pt x="1073606" y="36122"/>
                  </a:cubicBezTo>
                  <a:cubicBezTo>
                    <a:pt x="867772" y="107015"/>
                    <a:pt x="717264" y="277397"/>
                    <a:pt x="695253" y="481416"/>
                  </a:cubicBezTo>
                  <a:cubicBezTo>
                    <a:pt x="659529" y="464587"/>
                    <a:pt x="621677" y="456871"/>
                    <a:pt x="584749" y="459054"/>
                  </a:cubicBezTo>
                  <a:cubicBezTo>
                    <a:pt x="568316" y="460025"/>
                    <a:pt x="552067" y="462956"/>
                    <a:pt x="536229" y="467989"/>
                  </a:cubicBezTo>
                  <a:cubicBezTo>
                    <a:pt x="461080" y="491867"/>
                    <a:pt x="412084" y="557684"/>
                    <a:pt x="398547" y="640069"/>
                  </a:cubicBezTo>
                  <a:cubicBezTo>
                    <a:pt x="252469" y="690186"/>
                    <a:pt x="150529" y="805213"/>
                    <a:pt x="150529" y="939037"/>
                  </a:cubicBezTo>
                  <a:cubicBezTo>
                    <a:pt x="150529" y="1060859"/>
                    <a:pt x="235005" y="1167106"/>
                    <a:pt x="360867" y="1221858"/>
                  </a:cubicBezTo>
                  <a:cubicBezTo>
                    <a:pt x="258008" y="1163330"/>
                    <a:pt x="191624" y="1067577"/>
                    <a:pt x="191624" y="959585"/>
                  </a:cubicBezTo>
                  <a:cubicBezTo>
                    <a:pt x="191624" y="825761"/>
                    <a:pt x="293564" y="710734"/>
                    <a:pt x="439642" y="660617"/>
                  </a:cubicBezTo>
                  <a:cubicBezTo>
                    <a:pt x="453179" y="578232"/>
                    <a:pt x="502175" y="512415"/>
                    <a:pt x="577324" y="488537"/>
                  </a:cubicBezTo>
                  <a:cubicBezTo>
                    <a:pt x="593162" y="483504"/>
                    <a:pt x="609411" y="480573"/>
                    <a:pt x="625844" y="479602"/>
                  </a:cubicBezTo>
                  <a:cubicBezTo>
                    <a:pt x="662772" y="477419"/>
                    <a:pt x="700624" y="485135"/>
                    <a:pt x="736348" y="501964"/>
                  </a:cubicBezTo>
                  <a:cubicBezTo>
                    <a:pt x="765500" y="231754"/>
                    <a:pt x="1020053" y="20548"/>
                    <a:pt x="1329741" y="20548"/>
                  </a:cubicBezTo>
                  <a:cubicBezTo>
                    <a:pt x="1659087" y="20548"/>
                    <a:pt x="1926075" y="259418"/>
                    <a:pt x="1926075" y="554079"/>
                  </a:cubicBezTo>
                  <a:cubicBezTo>
                    <a:pt x="1926075" y="582788"/>
                    <a:pt x="1923540" y="610967"/>
                    <a:pt x="1917927" y="638343"/>
                  </a:cubicBezTo>
                  <a:cubicBezTo>
                    <a:pt x="2114194" y="662993"/>
                    <a:pt x="2263730" y="797503"/>
                    <a:pt x="2263730" y="959585"/>
                  </a:cubicBezTo>
                  <a:cubicBezTo>
                    <a:pt x="2263730" y="1100449"/>
                    <a:pt x="2150783" y="1220487"/>
                    <a:pt x="1992071" y="1265207"/>
                  </a:cubicBezTo>
                  <a:lnTo>
                    <a:pt x="1990321" y="1265688"/>
                  </a:lnTo>
                  <a:lnTo>
                    <a:pt x="465245" y="1265688"/>
                  </a:lnTo>
                  <a:lnTo>
                    <a:pt x="370547" y="1265688"/>
                  </a:lnTo>
                  <a:lnTo>
                    <a:pt x="351179" y="1263493"/>
                  </a:lnTo>
                  <a:cubicBezTo>
                    <a:pt x="343976" y="1265446"/>
                    <a:pt x="336631" y="1265688"/>
                    <a:pt x="329229" y="1265688"/>
                  </a:cubicBezTo>
                  <a:cubicBezTo>
                    <a:pt x="147401" y="1265688"/>
                    <a:pt x="0" y="1119441"/>
                    <a:pt x="0" y="939037"/>
                  </a:cubicBezTo>
                  <a:cubicBezTo>
                    <a:pt x="0" y="805213"/>
                    <a:pt x="81109" y="690186"/>
                    <a:pt x="197338" y="640069"/>
                  </a:cubicBezTo>
                  <a:cubicBezTo>
                    <a:pt x="208108" y="557684"/>
                    <a:pt x="247093" y="491867"/>
                    <a:pt x="306885" y="467989"/>
                  </a:cubicBezTo>
                  <a:cubicBezTo>
                    <a:pt x="319486" y="462956"/>
                    <a:pt x="332415" y="460025"/>
                    <a:pt x="345490" y="459054"/>
                  </a:cubicBezTo>
                  <a:cubicBezTo>
                    <a:pt x="374873" y="456871"/>
                    <a:pt x="404990" y="464587"/>
                    <a:pt x="433414" y="481416"/>
                  </a:cubicBezTo>
                  <a:cubicBezTo>
                    <a:pt x="456609" y="211206"/>
                    <a:pt x="659145" y="0"/>
                    <a:pt x="905551" y="0"/>
                  </a:cubicBezTo>
                  <a:close/>
                </a:path>
              </a:pathLst>
            </a:custGeom>
            <a:solidFill>
              <a:srgbClr val="FAC6CA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1383" y="3967"/>
              <a:ext cx="1108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403A39"/>
                  </a:solidFill>
                  <a:latin typeface="立夏手写体" panose="02010604000101010101" pitchFamily="2" charset="-122"/>
                  <a:ea typeface="立夏手写体" panose="02010604000101010101" pitchFamily="2" charset="-122"/>
                </a:rPr>
                <a:t>章</a:t>
              </a: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4514215" y="3516630"/>
            <a:ext cx="31654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403A39"/>
                </a:solidFill>
                <a:latin typeface="立夏手写体" panose="02010604000101010101" pitchFamily="2" charset="-122"/>
                <a:ea typeface="立夏手写体" panose="02010604000101010101" pitchFamily="2" charset="-122"/>
              </a:rPr>
              <a:t>单击添加文本</a:t>
            </a:r>
          </a:p>
        </p:txBody>
      </p:sp>
      <p:sp>
        <p:nvSpPr>
          <p:cNvPr id="15" name="Rectangle 44">
            <a:extLst>
              <a:ext uri="{FF2B5EF4-FFF2-40B4-BE49-F238E27FC236}">
                <a16:creationId xmlns:a16="http://schemas.microsoft.com/office/drawing/2014/main" xmlns="" id="{E7F01788-1D94-41BE-BE56-566853C716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4457" y="4256746"/>
            <a:ext cx="6914829" cy="374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We have many PowerPoint </a:t>
            </a: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templates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C2B6C5E4-46C2-4208-B480-58A8AB80B25D}"/>
              </a:ext>
            </a:extLst>
          </p:cNvPr>
          <p:cNvSpPr/>
          <p:nvPr/>
        </p:nvSpPr>
        <p:spPr>
          <a:xfrm rot="16200000">
            <a:off x="-1313793" y="4863230"/>
            <a:ext cx="337624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800" spc="1000" dirty="0">
                <a:latin typeface="思源黑体 CN ExtraLight" panose="020B0200000000000000" pitchFamily="34" charset="-122"/>
                <a:ea typeface="思源黑体 CN ExtraLight" panose="020B0200000000000000" pitchFamily="34" charset="-122"/>
              </a:rPr>
              <a:t>HOPE YOU ENJOY IT</a:t>
            </a:r>
            <a:endParaRPr lang="zh-CN" altLang="en-US" sz="800" spc="1000" dirty="0">
              <a:latin typeface="思源黑体 CN ExtraLight" panose="020B0200000000000000" pitchFamily="34" charset="-122"/>
              <a:ea typeface="思源黑体 CN ExtraLight" panose="020B0200000000000000" pitchFamily="34" charset="-122"/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xmlns="" id="{6465DD8E-0ADD-4745-A5C6-BEDEADB10016}"/>
              </a:ext>
            </a:extLst>
          </p:cNvPr>
          <p:cNvSpPr/>
          <p:nvPr/>
        </p:nvSpPr>
        <p:spPr>
          <a:xfrm>
            <a:off x="334963" y="2324232"/>
            <a:ext cx="45719" cy="45719"/>
          </a:xfrm>
          <a:prstGeom prst="ellipse">
            <a:avLst/>
          </a:prstGeom>
          <a:noFill/>
          <a:ln w="3175">
            <a:solidFill>
              <a:schemeClr val="tx1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xmlns="" id="{680912CA-C5EA-445F-AE7A-71C0418393F8}"/>
              </a:ext>
            </a:extLst>
          </p:cNvPr>
          <p:cNvSpPr/>
          <p:nvPr/>
        </p:nvSpPr>
        <p:spPr>
          <a:xfrm>
            <a:off x="334963" y="1957114"/>
            <a:ext cx="45719" cy="45719"/>
          </a:xfrm>
          <a:prstGeom prst="ellipse">
            <a:avLst/>
          </a:prstGeom>
          <a:noFill/>
          <a:ln w="3175">
            <a:solidFill>
              <a:schemeClr val="tx1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xmlns="" id="{520B126B-58CF-479B-822D-86A5091CD241}"/>
              </a:ext>
            </a:extLst>
          </p:cNvPr>
          <p:cNvSpPr/>
          <p:nvPr/>
        </p:nvSpPr>
        <p:spPr>
          <a:xfrm>
            <a:off x="334963" y="1584002"/>
            <a:ext cx="45719" cy="45719"/>
          </a:xfrm>
          <a:prstGeom prst="ellipse">
            <a:avLst/>
          </a:prstGeom>
          <a:noFill/>
          <a:ln w="3175">
            <a:solidFill>
              <a:schemeClr val="tx1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FBFA97DC-247A-431C-98B6-739DB2D6DEAE}"/>
              </a:ext>
            </a:extLst>
          </p:cNvPr>
          <p:cNvCxnSpPr/>
          <p:nvPr/>
        </p:nvCxnSpPr>
        <p:spPr>
          <a:xfrm>
            <a:off x="11787922" y="3012282"/>
            <a:ext cx="0" cy="833437"/>
          </a:xfrm>
          <a:prstGeom prst="line">
            <a:avLst/>
          </a:prstGeom>
          <a:ln>
            <a:solidFill>
              <a:schemeClr val="tx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图片 20" descr="波浪">
            <a:extLst>
              <a:ext uri="{FF2B5EF4-FFF2-40B4-BE49-F238E27FC236}">
                <a16:creationId xmlns:a16="http://schemas.microsoft.com/office/drawing/2014/main" xmlns="" id="{F344AD73-2A9E-46CB-BDC9-42F19B6FC9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26545" y="1490993"/>
            <a:ext cx="944880" cy="1644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:blinds dir="vert"/>
      </p:transition>
    </mc:Choice>
    <mc:Fallback xmlns="">
      <p:transition spd="slow" advClick="0" advTm="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糖果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110" y="223520"/>
            <a:ext cx="488315" cy="42164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840105" y="223520"/>
            <a:ext cx="26092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b="1" dirty="0">
                <a:solidFill>
                  <a:srgbClr val="403A39"/>
                </a:solidFill>
                <a:latin typeface="微软雅黑" panose="020B0503020204020204" charset="-122"/>
                <a:ea typeface="微软雅黑" panose="020B0503020204020204" charset="-122"/>
              </a:rPr>
              <a:t>单击添加文本</a:t>
            </a:r>
          </a:p>
        </p:txBody>
      </p:sp>
      <p:sp>
        <p:nvSpPr>
          <p:cNvPr id="89" name="Round Same Side Corner Rectangle 114"/>
          <p:cNvSpPr/>
          <p:nvPr/>
        </p:nvSpPr>
        <p:spPr>
          <a:xfrm rot="10800000">
            <a:off x="1670878" y="1587263"/>
            <a:ext cx="815112" cy="702815"/>
          </a:xfrm>
          <a:prstGeom prst="round2SameRect">
            <a:avLst/>
          </a:prstGeom>
          <a:solidFill>
            <a:srgbClr val="FAC6C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63560" tIns="31780" rIns="63560" bIns="31780" rtlCol="0" anchor="ctr">
            <a:noAutofit/>
          </a:bodyPr>
          <a:lstStyle/>
          <a:p>
            <a:pPr algn="ctr">
              <a:lnSpc>
                <a:spcPct val="120000"/>
              </a:lnSpc>
            </a:pPr>
            <a:endParaRPr lang="en-US" sz="1100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90" name="Round Same Side Corner Rectangle 115"/>
          <p:cNvSpPr/>
          <p:nvPr/>
        </p:nvSpPr>
        <p:spPr>
          <a:xfrm rot="10800000">
            <a:off x="5688418" y="1587264"/>
            <a:ext cx="815112" cy="883202"/>
          </a:xfrm>
          <a:prstGeom prst="round2SameRect">
            <a:avLst/>
          </a:prstGeom>
          <a:solidFill>
            <a:srgbClr val="FAC6CA"/>
          </a:solidFill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lIns="63560" tIns="31780" rIns="63560" bIns="31780" rtlCol="0" anchor="ctr">
            <a:noAutofit/>
          </a:bodyPr>
          <a:lstStyle/>
          <a:p>
            <a:pPr algn="ctr"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91" name="Round Same Side Corner Rectangle 116"/>
          <p:cNvSpPr/>
          <p:nvPr/>
        </p:nvSpPr>
        <p:spPr>
          <a:xfrm rot="10800000">
            <a:off x="3656330" y="1587263"/>
            <a:ext cx="815112" cy="1087021"/>
          </a:xfrm>
          <a:prstGeom prst="round2SameRect">
            <a:avLst/>
          </a:prstGeom>
          <a:solidFill>
            <a:srgbClr val="FAC6CA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63560" tIns="31780" rIns="63560" bIns="31780" rtlCol="0" anchor="ctr">
            <a:noAutofit/>
          </a:bodyPr>
          <a:lstStyle/>
          <a:p>
            <a:pPr algn="ctr"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92" name="Round Same Side Corner Rectangle 117"/>
          <p:cNvSpPr/>
          <p:nvPr/>
        </p:nvSpPr>
        <p:spPr>
          <a:xfrm rot="10800000">
            <a:off x="7715378" y="1587262"/>
            <a:ext cx="815112" cy="1087022"/>
          </a:xfrm>
          <a:prstGeom prst="round2SameRect">
            <a:avLst/>
          </a:prstGeom>
          <a:solidFill>
            <a:srgbClr val="FAC6CA"/>
          </a:solidFill>
          <a:ln>
            <a:noFill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lIns="63560" tIns="31780" rIns="63560" bIns="31780" rtlCol="0" anchor="ctr">
            <a:noAutofit/>
          </a:bodyPr>
          <a:lstStyle/>
          <a:p>
            <a:pPr algn="ctr"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93" name="Round Same Side Corner Rectangle 118"/>
          <p:cNvSpPr/>
          <p:nvPr/>
        </p:nvSpPr>
        <p:spPr>
          <a:xfrm rot="10800000">
            <a:off x="9707519" y="1587263"/>
            <a:ext cx="815112" cy="702815"/>
          </a:xfrm>
          <a:prstGeom prst="round2SameRect">
            <a:avLst/>
          </a:prstGeom>
          <a:solidFill>
            <a:srgbClr val="FAC6CA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lIns="63560" tIns="31780" rIns="63560" bIns="31780" rtlCol="0" anchor="ctr">
            <a:noAutofit/>
          </a:bodyPr>
          <a:lstStyle/>
          <a:p>
            <a:pPr algn="ctr"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94" name="Freeform 103"/>
          <p:cNvSpPr>
            <a:spLocks noEditPoints="1"/>
          </p:cNvSpPr>
          <p:nvPr/>
        </p:nvSpPr>
        <p:spPr bwMode="auto">
          <a:xfrm>
            <a:off x="1935553" y="1728233"/>
            <a:ext cx="285763" cy="420875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79662" tIns="39831" rIns="79662" bIns="39831" numCol="1" anchor="t" anchorCtr="0" compatLnSpc="1">
            <a:noAutofit/>
          </a:bodyPr>
          <a:lstStyle/>
          <a:p>
            <a:pPr>
              <a:lnSpc>
                <a:spcPct val="120000"/>
              </a:lnSpc>
            </a:pPr>
            <a:endParaRPr 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95" name="Freeform 178"/>
          <p:cNvSpPr>
            <a:spLocks noEditPoints="1"/>
          </p:cNvSpPr>
          <p:nvPr/>
        </p:nvSpPr>
        <p:spPr bwMode="auto">
          <a:xfrm>
            <a:off x="3868327" y="1983458"/>
            <a:ext cx="391118" cy="294630"/>
          </a:xfrm>
          <a:custGeom>
            <a:avLst/>
            <a:gdLst/>
            <a:ahLst/>
            <a:cxnLst>
              <a:cxn ang="0">
                <a:pos x="158" y="119"/>
              </a:cxn>
              <a:cxn ang="0">
                <a:pos x="0" y="119"/>
              </a:cxn>
              <a:cxn ang="0">
                <a:pos x="0" y="0"/>
              </a:cxn>
              <a:cxn ang="0">
                <a:pos x="9" y="0"/>
              </a:cxn>
              <a:cxn ang="0">
                <a:pos x="9" y="108"/>
              </a:cxn>
              <a:cxn ang="0">
                <a:pos x="158" y="108"/>
              </a:cxn>
              <a:cxn ang="0">
                <a:pos x="158" y="119"/>
              </a:cxn>
              <a:cxn ang="0">
                <a:pos x="50" y="99"/>
              </a:cxn>
              <a:cxn ang="0">
                <a:pos x="29" y="99"/>
              </a:cxn>
              <a:cxn ang="0">
                <a:pos x="29" y="60"/>
              </a:cxn>
              <a:cxn ang="0">
                <a:pos x="50" y="60"/>
              </a:cxn>
              <a:cxn ang="0">
                <a:pos x="50" y="99"/>
              </a:cxn>
              <a:cxn ang="0">
                <a:pos x="78" y="99"/>
              </a:cxn>
              <a:cxn ang="0">
                <a:pos x="59" y="99"/>
              </a:cxn>
              <a:cxn ang="0">
                <a:pos x="59" y="19"/>
              </a:cxn>
              <a:cxn ang="0">
                <a:pos x="78" y="19"/>
              </a:cxn>
              <a:cxn ang="0">
                <a:pos x="78" y="99"/>
              </a:cxn>
              <a:cxn ang="0">
                <a:pos x="109" y="99"/>
              </a:cxn>
              <a:cxn ang="0">
                <a:pos x="89" y="99"/>
              </a:cxn>
              <a:cxn ang="0">
                <a:pos x="89" y="39"/>
              </a:cxn>
              <a:cxn ang="0">
                <a:pos x="109" y="39"/>
              </a:cxn>
              <a:cxn ang="0">
                <a:pos x="109" y="99"/>
              </a:cxn>
              <a:cxn ang="0">
                <a:pos x="139" y="99"/>
              </a:cxn>
              <a:cxn ang="0">
                <a:pos x="119" y="99"/>
              </a:cxn>
              <a:cxn ang="0">
                <a:pos x="119" y="11"/>
              </a:cxn>
              <a:cxn ang="0">
                <a:pos x="139" y="11"/>
              </a:cxn>
              <a:cxn ang="0">
                <a:pos x="139" y="99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79662" tIns="39831" rIns="79662" bIns="39831" numCol="1" anchor="t" anchorCtr="0" compatLnSpc="1">
            <a:noAutofit/>
          </a:bodyPr>
          <a:lstStyle/>
          <a:p>
            <a:pPr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96" name="Freeform 83"/>
          <p:cNvSpPr>
            <a:spLocks noEditPoints="1"/>
          </p:cNvSpPr>
          <p:nvPr/>
        </p:nvSpPr>
        <p:spPr bwMode="auto">
          <a:xfrm>
            <a:off x="5959908" y="1824721"/>
            <a:ext cx="272134" cy="408284"/>
          </a:xfrm>
          <a:custGeom>
            <a:avLst/>
            <a:gdLst/>
            <a:ahLst/>
            <a:cxnLst>
              <a:cxn ang="0">
                <a:pos x="38" y="26"/>
              </a:cxn>
              <a:cxn ang="0">
                <a:pos x="24" y="55"/>
              </a:cxn>
              <a:cxn ang="0">
                <a:pos x="20" y="58"/>
              </a:cxn>
              <a:cxn ang="0">
                <a:pos x="16" y="55"/>
              </a:cxn>
              <a:cxn ang="0">
                <a:pos x="2" y="26"/>
              </a:cxn>
              <a:cxn ang="0">
                <a:pos x="0" y="19"/>
              </a:cxn>
              <a:cxn ang="0">
                <a:pos x="20" y="0"/>
              </a:cxn>
              <a:cxn ang="0">
                <a:pos x="39" y="19"/>
              </a:cxn>
              <a:cxn ang="0">
                <a:pos x="38" y="26"/>
              </a:cxn>
              <a:cxn ang="0">
                <a:pos x="20" y="9"/>
              </a:cxn>
              <a:cxn ang="0">
                <a:pos x="10" y="19"/>
              </a:cxn>
              <a:cxn ang="0">
                <a:pos x="20" y="29"/>
              </a:cxn>
              <a:cxn ang="0">
                <a:pos x="30" y="19"/>
              </a:cxn>
              <a:cxn ang="0">
                <a:pos x="20" y="9"/>
              </a:cxn>
            </a:cxnLst>
            <a:rect l="0" t="0" r="r" b="b"/>
            <a:pathLst>
              <a:path w="39" h="58">
                <a:moveTo>
                  <a:pt x="38" y="26"/>
                </a:moveTo>
                <a:cubicBezTo>
                  <a:pt x="24" y="55"/>
                  <a:pt x="24" y="55"/>
                  <a:pt x="24" y="55"/>
                </a:cubicBezTo>
                <a:cubicBezTo>
                  <a:pt x="23" y="57"/>
                  <a:pt x="22" y="58"/>
                  <a:pt x="20" y="58"/>
                </a:cubicBezTo>
                <a:cubicBezTo>
                  <a:pt x="18" y="58"/>
                  <a:pt x="16" y="57"/>
                  <a:pt x="16" y="55"/>
                </a:cubicBezTo>
                <a:cubicBezTo>
                  <a:pt x="2" y="26"/>
                  <a:pt x="2" y="26"/>
                  <a:pt x="2" y="26"/>
                </a:cubicBezTo>
                <a:cubicBezTo>
                  <a:pt x="1" y="24"/>
                  <a:pt x="0" y="21"/>
                  <a:pt x="0" y="19"/>
                </a:cubicBezTo>
                <a:cubicBezTo>
                  <a:pt x="0" y="8"/>
                  <a:pt x="9" y="0"/>
                  <a:pt x="20" y="0"/>
                </a:cubicBezTo>
                <a:cubicBezTo>
                  <a:pt x="31" y="0"/>
                  <a:pt x="39" y="8"/>
                  <a:pt x="39" y="19"/>
                </a:cubicBezTo>
                <a:cubicBezTo>
                  <a:pt x="39" y="21"/>
                  <a:pt x="39" y="24"/>
                  <a:pt x="38" y="26"/>
                </a:cubicBezTo>
                <a:close/>
                <a:moveTo>
                  <a:pt x="20" y="9"/>
                </a:moveTo>
                <a:cubicBezTo>
                  <a:pt x="15" y="9"/>
                  <a:pt x="10" y="14"/>
                  <a:pt x="10" y="19"/>
                </a:cubicBezTo>
                <a:cubicBezTo>
                  <a:pt x="10" y="24"/>
                  <a:pt x="15" y="29"/>
                  <a:pt x="20" y="29"/>
                </a:cubicBezTo>
                <a:cubicBezTo>
                  <a:pt x="25" y="29"/>
                  <a:pt x="30" y="24"/>
                  <a:pt x="30" y="19"/>
                </a:cubicBezTo>
                <a:cubicBezTo>
                  <a:pt x="30" y="14"/>
                  <a:pt x="25" y="9"/>
                  <a:pt x="20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79662" tIns="39831" rIns="79662" bIns="39831" numCol="1" anchor="t" anchorCtr="0" compatLnSpc="1">
            <a:noAutofit/>
          </a:bodyPr>
          <a:lstStyle/>
          <a:p>
            <a:pPr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97" name="Freeform 62"/>
          <p:cNvSpPr>
            <a:spLocks noEditPoints="1"/>
          </p:cNvSpPr>
          <p:nvPr/>
        </p:nvSpPr>
        <p:spPr bwMode="auto">
          <a:xfrm>
            <a:off x="7930224" y="1936484"/>
            <a:ext cx="385422" cy="388576"/>
          </a:xfrm>
          <a:custGeom>
            <a:avLst/>
            <a:gdLst/>
            <a:ahLst/>
            <a:cxnLst>
              <a:cxn ang="0">
                <a:pos x="58" y="33"/>
              </a:cxn>
              <a:cxn ang="0">
                <a:pos x="57" y="34"/>
              </a:cxn>
              <a:cxn ang="0">
                <a:pos x="50" y="35"/>
              </a:cxn>
              <a:cxn ang="0">
                <a:pos x="49" y="39"/>
              </a:cxn>
              <a:cxn ang="0">
                <a:pos x="53" y="44"/>
              </a:cxn>
              <a:cxn ang="0">
                <a:pos x="53" y="45"/>
              </a:cxn>
              <a:cxn ang="0">
                <a:pos x="53" y="46"/>
              </a:cxn>
              <a:cxn ang="0">
                <a:pos x="45" y="53"/>
              </a:cxn>
              <a:cxn ang="0">
                <a:pos x="44" y="52"/>
              </a:cxn>
              <a:cxn ang="0">
                <a:pos x="39" y="48"/>
              </a:cxn>
              <a:cxn ang="0">
                <a:pos x="36" y="50"/>
              </a:cxn>
              <a:cxn ang="0">
                <a:pos x="34" y="57"/>
              </a:cxn>
              <a:cxn ang="0">
                <a:pos x="33" y="58"/>
              </a:cxn>
              <a:cxn ang="0">
                <a:pos x="25" y="58"/>
              </a:cxn>
              <a:cxn ang="0">
                <a:pos x="23" y="57"/>
              </a:cxn>
              <a:cxn ang="0">
                <a:pos x="22" y="50"/>
              </a:cxn>
              <a:cxn ang="0">
                <a:pos x="19" y="48"/>
              </a:cxn>
              <a:cxn ang="0">
                <a:pos x="14" y="52"/>
              </a:cxn>
              <a:cxn ang="0">
                <a:pos x="13" y="53"/>
              </a:cxn>
              <a:cxn ang="0">
                <a:pos x="12" y="52"/>
              </a:cxn>
              <a:cxn ang="0">
                <a:pos x="5" y="46"/>
              </a:cxn>
              <a:cxn ang="0">
                <a:pos x="5" y="45"/>
              </a:cxn>
              <a:cxn ang="0">
                <a:pos x="5" y="44"/>
              </a:cxn>
              <a:cxn ang="0">
                <a:pos x="9" y="39"/>
              </a:cxn>
              <a:cxn ang="0">
                <a:pos x="8" y="35"/>
              </a:cxn>
              <a:cxn ang="0">
                <a:pos x="1" y="34"/>
              </a:cxn>
              <a:cxn ang="0">
                <a:pos x="0" y="33"/>
              </a:cxn>
              <a:cxn ang="0">
                <a:pos x="0" y="24"/>
              </a:cxn>
              <a:cxn ang="0">
                <a:pos x="1" y="23"/>
              </a:cxn>
              <a:cxn ang="0">
                <a:pos x="8" y="22"/>
              </a:cxn>
              <a:cxn ang="0">
                <a:pos x="9" y="18"/>
              </a:cxn>
              <a:cxn ang="0">
                <a:pos x="5" y="13"/>
              </a:cxn>
              <a:cxn ang="0">
                <a:pos x="5" y="12"/>
              </a:cxn>
              <a:cxn ang="0">
                <a:pos x="5" y="11"/>
              </a:cxn>
              <a:cxn ang="0">
                <a:pos x="13" y="5"/>
              </a:cxn>
              <a:cxn ang="0">
                <a:pos x="14" y="5"/>
              </a:cxn>
              <a:cxn ang="0">
                <a:pos x="19" y="9"/>
              </a:cxn>
              <a:cxn ang="0">
                <a:pos x="22" y="8"/>
              </a:cxn>
              <a:cxn ang="0">
                <a:pos x="23" y="1"/>
              </a:cxn>
              <a:cxn ang="0">
                <a:pos x="25" y="0"/>
              </a:cxn>
              <a:cxn ang="0">
                <a:pos x="33" y="0"/>
              </a:cxn>
              <a:cxn ang="0">
                <a:pos x="34" y="1"/>
              </a:cxn>
              <a:cxn ang="0">
                <a:pos x="36" y="8"/>
              </a:cxn>
              <a:cxn ang="0">
                <a:pos x="39" y="9"/>
              </a:cxn>
              <a:cxn ang="0">
                <a:pos x="44" y="5"/>
              </a:cxn>
              <a:cxn ang="0">
                <a:pos x="45" y="5"/>
              </a:cxn>
              <a:cxn ang="0">
                <a:pos x="46" y="5"/>
              </a:cxn>
              <a:cxn ang="0">
                <a:pos x="52" y="12"/>
              </a:cxn>
              <a:cxn ang="0">
                <a:pos x="53" y="12"/>
              </a:cxn>
              <a:cxn ang="0">
                <a:pos x="52" y="13"/>
              </a:cxn>
              <a:cxn ang="0">
                <a:pos x="48" y="18"/>
              </a:cxn>
              <a:cxn ang="0">
                <a:pos x="50" y="22"/>
              </a:cxn>
              <a:cxn ang="0">
                <a:pos x="57" y="23"/>
              </a:cxn>
              <a:cxn ang="0">
                <a:pos x="58" y="25"/>
              </a:cxn>
              <a:cxn ang="0">
                <a:pos x="58" y="33"/>
              </a:cxn>
              <a:cxn ang="0">
                <a:pos x="29" y="19"/>
              </a:cxn>
              <a:cxn ang="0">
                <a:pos x="19" y="29"/>
              </a:cxn>
              <a:cxn ang="0">
                <a:pos x="29" y="38"/>
              </a:cxn>
              <a:cxn ang="0">
                <a:pos x="39" y="29"/>
              </a:cxn>
              <a:cxn ang="0">
                <a:pos x="29" y="19"/>
              </a:cxn>
            </a:cxnLst>
            <a:rect l="0" t="0" r="r" b="b"/>
            <a:pathLst>
              <a:path w="58" h="58">
                <a:moveTo>
                  <a:pt x="58" y="33"/>
                </a:moveTo>
                <a:cubicBezTo>
                  <a:pt x="58" y="34"/>
                  <a:pt x="58" y="34"/>
                  <a:pt x="57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7"/>
                  <a:pt x="49" y="38"/>
                  <a:pt x="49" y="39"/>
                </a:cubicBezTo>
                <a:cubicBezTo>
                  <a:pt x="50" y="41"/>
                  <a:pt x="51" y="42"/>
                  <a:pt x="53" y="44"/>
                </a:cubicBezTo>
                <a:cubicBezTo>
                  <a:pt x="53" y="44"/>
                  <a:pt x="53" y="45"/>
                  <a:pt x="53" y="45"/>
                </a:cubicBezTo>
                <a:cubicBezTo>
                  <a:pt x="53" y="45"/>
                  <a:pt x="53" y="46"/>
                  <a:pt x="53" y="46"/>
                </a:cubicBezTo>
                <a:cubicBezTo>
                  <a:pt x="52" y="47"/>
                  <a:pt x="47" y="53"/>
                  <a:pt x="45" y="53"/>
                </a:cubicBezTo>
                <a:cubicBezTo>
                  <a:pt x="45" y="53"/>
                  <a:pt x="45" y="53"/>
                  <a:pt x="44" y="52"/>
                </a:cubicBezTo>
                <a:cubicBezTo>
                  <a:pt x="39" y="48"/>
                  <a:pt x="39" y="48"/>
                  <a:pt x="39" y="48"/>
                </a:cubicBezTo>
                <a:cubicBezTo>
                  <a:pt x="38" y="49"/>
                  <a:pt x="37" y="49"/>
                  <a:pt x="36" y="50"/>
                </a:cubicBezTo>
                <a:cubicBezTo>
                  <a:pt x="35" y="52"/>
                  <a:pt x="35" y="55"/>
                  <a:pt x="34" y="57"/>
                </a:cubicBezTo>
                <a:cubicBezTo>
                  <a:pt x="34" y="57"/>
                  <a:pt x="34" y="58"/>
                  <a:pt x="33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4" y="58"/>
                  <a:pt x="23" y="57"/>
                  <a:pt x="23" y="57"/>
                </a:cubicBezTo>
                <a:cubicBezTo>
                  <a:pt x="22" y="50"/>
                  <a:pt x="22" y="50"/>
                  <a:pt x="22" y="50"/>
                </a:cubicBezTo>
                <a:cubicBezTo>
                  <a:pt x="21" y="49"/>
                  <a:pt x="20" y="49"/>
                  <a:pt x="19" y="48"/>
                </a:cubicBezTo>
                <a:cubicBezTo>
                  <a:pt x="14" y="52"/>
                  <a:pt x="14" y="52"/>
                  <a:pt x="14" y="52"/>
                </a:cubicBezTo>
                <a:cubicBezTo>
                  <a:pt x="13" y="53"/>
                  <a:pt x="13" y="53"/>
                  <a:pt x="13" y="53"/>
                </a:cubicBezTo>
                <a:cubicBezTo>
                  <a:pt x="12" y="53"/>
                  <a:pt x="12" y="53"/>
                  <a:pt x="12" y="52"/>
                </a:cubicBezTo>
                <a:cubicBezTo>
                  <a:pt x="10" y="50"/>
                  <a:pt x="7" y="48"/>
                  <a:pt x="5" y="46"/>
                </a:cubicBezTo>
                <a:cubicBezTo>
                  <a:pt x="5" y="46"/>
                  <a:pt x="5" y="45"/>
                  <a:pt x="5" y="45"/>
                </a:cubicBezTo>
                <a:cubicBezTo>
                  <a:pt x="5" y="45"/>
                  <a:pt x="5" y="44"/>
                  <a:pt x="5" y="44"/>
                </a:cubicBezTo>
                <a:cubicBezTo>
                  <a:pt x="7" y="42"/>
                  <a:pt x="8" y="41"/>
                  <a:pt x="9" y="39"/>
                </a:cubicBezTo>
                <a:cubicBezTo>
                  <a:pt x="9" y="38"/>
                  <a:pt x="8" y="37"/>
                  <a:pt x="8" y="35"/>
                </a:cubicBezTo>
                <a:cubicBezTo>
                  <a:pt x="1" y="34"/>
                  <a:pt x="1" y="34"/>
                  <a:pt x="1" y="34"/>
                </a:cubicBezTo>
                <a:cubicBezTo>
                  <a:pt x="0" y="34"/>
                  <a:pt x="0" y="33"/>
                  <a:pt x="0" y="33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1" y="23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1"/>
                  <a:pt x="9" y="20"/>
                  <a:pt x="9" y="18"/>
                </a:cubicBezTo>
                <a:cubicBezTo>
                  <a:pt x="8" y="17"/>
                  <a:pt x="7" y="15"/>
                  <a:pt x="5" y="13"/>
                </a:cubicBezTo>
                <a:cubicBezTo>
                  <a:pt x="5" y="13"/>
                  <a:pt x="5" y="13"/>
                  <a:pt x="5" y="12"/>
                </a:cubicBezTo>
                <a:cubicBezTo>
                  <a:pt x="5" y="12"/>
                  <a:pt x="5" y="12"/>
                  <a:pt x="5" y="11"/>
                </a:cubicBezTo>
                <a:cubicBezTo>
                  <a:pt x="6" y="10"/>
                  <a:pt x="11" y="5"/>
                  <a:pt x="13" y="5"/>
                </a:cubicBezTo>
                <a:cubicBezTo>
                  <a:pt x="13" y="5"/>
                  <a:pt x="13" y="5"/>
                  <a:pt x="14" y="5"/>
                </a:cubicBezTo>
                <a:cubicBezTo>
                  <a:pt x="19" y="9"/>
                  <a:pt x="19" y="9"/>
                  <a:pt x="19" y="9"/>
                </a:cubicBezTo>
                <a:cubicBezTo>
                  <a:pt x="20" y="9"/>
                  <a:pt x="21" y="8"/>
                  <a:pt x="22" y="8"/>
                </a:cubicBezTo>
                <a:cubicBezTo>
                  <a:pt x="22" y="5"/>
                  <a:pt x="23" y="3"/>
                  <a:pt x="23" y="1"/>
                </a:cubicBezTo>
                <a:cubicBezTo>
                  <a:pt x="23" y="0"/>
                  <a:pt x="24" y="0"/>
                  <a:pt x="25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0"/>
                  <a:pt x="34" y="1"/>
                </a:cubicBezTo>
                <a:cubicBezTo>
                  <a:pt x="36" y="8"/>
                  <a:pt x="36" y="8"/>
                  <a:pt x="36" y="8"/>
                </a:cubicBezTo>
                <a:cubicBezTo>
                  <a:pt x="37" y="8"/>
                  <a:pt x="38" y="9"/>
                  <a:pt x="39" y="9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8" y="7"/>
                  <a:pt x="51" y="9"/>
                  <a:pt x="52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3"/>
                  <a:pt x="53" y="13"/>
                  <a:pt x="52" y="13"/>
                </a:cubicBezTo>
                <a:cubicBezTo>
                  <a:pt x="51" y="15"/>
                  <a:pt x="50" y="17"/>
                  <a:pt x="48" y="18"/>
                </a:cubicBezTo>
                <a:cubicBezTo>
                  <a:pt x="49" y="20"/>
                  <a:pt x="50" y="21"/>
                  <a:pt x="50" y="22"/>
                </a:cubicBezTo>
                <a:cubicBezTo>
                  <a:pt x="57" y="23"/>
                  <a:pt x="57" y="23"/>
                  <a:pt x="57" y="23"/>
                </a:cubicBezTo>
                <a:cubicBezTo>
                  <a:pt x="58" y="23"/>
                  <a:pt x="58" y="24"/>
                  <a:pt x="58" y="25"/>
                </a:cubicBezTo>
                <a:lnTo>
                  <a:pt x="58" y="33"/>
                </a:lnTo>
                <a:close/>
                <a:moveTo>
                  <a:pt x="29" y="19"/>
                </a:moveTo>
                <a:cubicBezTo>
                  <a:pt x="24" y="19"/>
                  <a:pt x="19" y="23"/>
                  <a:pt x="19" y="29"/>
                </a:cubicBezTo>
                <a:cubicBezTo>
                  <a:pt x="19" y="34"/>
                  <a:pt x="24" y="38"/>
                  <a:pt x="29" y="38"/>
                </a:cubicBezTo>
                <a:cubicBezTo>
                  <a:pt x="34" y="38"/>
                  <a:pt x="39" y="34"/>
                  <a:pt x="39" y="29"/>
                </a:cubicBezTo>
                <a:cubicBezTo>
                  <a:pt x="39" y="23"/>
                  <a:pt x="34" y="19"/>
                  <a:pt x="29" y="1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79662" tIns="39831" rIns="79662" bIns="39831" numCol="1" anchor="t" anchorCtr="0" compatLnSpc="1">
            <a:noAutofit/>
          </a:bodyPr>
          <a:lstStyle/>
          <a:p>
            <a:pPr>
              <a:lnSpc>
                <a:spcPct val="120000"/>
              </a:lnSpc>
            </a:pPr>
            <a:endParaRPr lang="en-US" sz="1100" dirty="0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98" name="Freeform 228"/>
          <p:cNvSpPr/>
          <p:nvPr/>
        </p:nvSpPr>
        <p:spPr bwMode="auto">
          <a:xfrm>
            <a:off x="9946597" y="1742052"/>
            <a:ext cx="336959" cy="339314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79662" tIns="39831" rIns="79662" bIns="39831" numCol="1" anchor="t" anchorCtr="0" compatLnSpc="1">
            <a:noAutofit/>
          </a:bodyPr>
          <a:lstStyle/>
          <a:p>
            <a:pPr>
              <a:lnSpc>
                <a:spcPct val="120000"/>
              </a:lnSpc>
            </a:pPr>
            <a:endParaRPr lang="en-US" sz="1100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grpSp>
        <p:nvGrpSpPr>
          <p:cNvPr id="99" name="Group 151"/>
          <p:cNvGrpSpPr/>
          <p:nvPr/>
        </p:nvGrpSpPr>
        <p:grpSpPr>
          <a:xfrm>
            <a:off x="1989211" y="2334592"/>
            <a:ext cx="178447" cy="1168569"/>
            <a:chOff x="4067062" y="2800350"/>
            <a:chExt cx="200183" cy="1310663"/>
          </a:xfrm>
          <a:solidFill>
            <a:srgbClr val="FAC6CA"/>
          </a:solidFill>
        </p:grpSpPr>
        <p:sp>
          <p:nvSpPr>
            <p:cNvPr id="100" name="Oval 125"/>
            <p:cNvSpPr>
              <a:spLocks noChangeAspect="1"/>
            </p:cNvSpPr>
            <p:nvPr/>
          </p:nvSpPr>
          <p:spPr>
            <a:xfrm>
              <a:off x="4067062" y="2800350"/>
              <a:ext cx="200183" cy="19445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4172188" y="3926473"/>
              <a:ext cx="46" cy="184540"/>
            </a:xfrm>
            <a:prstGeom prst="rect">
              <a:avLst/>
            </a:prstGeom>
            <a:solidFill>
              <a:srgbClr val="FAC6CA"/>
            </a:solidFill>
          </p:spPr>
          <p:txBody>
            <a:bodyPr wrap="square" lIns="0" tIns="0" rIns="0" bIns="0" rtlCol="0" anchor="t"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cxnSp>
          <p:nvCxnSpPr>
            <p:cNvPr id="102" name="Straight Connector 128"/>
            <p:cNvCxnSpPr/>
            <p:nvPr/>
          </p:nvCxnSpPr>
          <p:spPr>
            <a:xfrm rot="16200000" flipH="1">
              <a:off x="3761109" y="3454873"/>
              <a:ext cx="812091" cy="2"/>
            </a:xfrm>
            <a:prstGeom prst="line">
              <a:avLst/>
            </a:prstGeom>
            <a:grpFill/>
            <a:ln w="12700">
              <a:solidFill>
                <a:srgbClr val="FAC6CA"/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" name="Group 155"/>
          <p:cNvGrpSpPr/>
          <p:nvPr/>
        </p:nvGrpSpPr>
        <p:grpSpPr>
          <a:xfrm>
            <a:off x="3970158" y="2701461"/>
            <a:ext cx="178447" cy="1168569"/>
            <a:chOff x="4067062" y="2800350"/>
            <a:chExt cx="200183" cy="1310663"/>
          </a:xfrm>
          <a:solidFill>
            <a:srgbClr val="FAC6CA"/>
          </a:solidFill>
        </p:grpSpPr>
        <p:sp>
          <p:nvSpPr>
            <p:cNvPr id="104" name="Oval 156"/>
            <p:cNvSpPr>
              <a:spLocks noChangeAspect="1"/>
            </p:cNvSpPr>
            <p:nvPr/>
          </p:nvSpPr>
          <p:spPr>
            <a:xfrm>
              <a:off x="4067062" y="2800350"/>
              <a:ext cx="200183" cy="19445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4172188" y="3926473"/>
              <a:ext cx="46" cy="184540"/>
            </a:xfrm>
            <a:prstGeom prst="rect">
              <a:avLst/>
            </a:prstGeom>
            <a:grpFill/>
          </p:spPr>
          <p:txBody>
            <a:bodyPr wrap="square" lIns="0" tIns="0" rIns="0" bIns="0" rtlCol="0" anchor="t"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cxnSp>
          <p:nvCxnSpPr>
            <p:cNvPr id="106" name="Straight Connector 158"/>
            <p:cNvCxnSpPr/>
            <p:nvPr/>
          </p:nvCxnSpPr>
          <p:spPr>
            <a:xfrm rot="16200000" flipH="1">
              <a:off x="3761109" y="3454873"/>
              <a:ext cx="812091" cy="2"/>
            </a:xfrm>
            <a:prstGeom prst="line">
              <a:avLst/>
            </a:prstGeom>
            <a:grpFill/>
            <a:ln w="12700">
              <a:solidFill>
                <a:srgbClr val="FAC6CA"/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7" name="Group 159"/>
          <p:cNvGrpSpPr/>
          <p:nvPr/>
        </p:nvGrpSpPr>
        <p:grpSpPr>
          <a:xfrm>
            <a:off x="6035416" y="2504438"/>
            <a:ext cx="178447" cy="1168569"/>
            <a:chOff x="4067062" y="2800350"/>
            <a:chExt cx="200183" cy="1310663"/>
          </a:xfrm>
          <a:solidFill>
            <a:srgbClr val="FAC6CA"/>
          </a:solidFill>
        </p:grpSpPr>
        <p:sp>
          <p:nvSpPr>
            <p:cNvPr id="108" name="Oval 160"/>
            <p:cNvSpPr>
              <a:spLocks noChangeAspect="1"/>
            </p:cNvSpPr>
            <p:nvPr/>
          </p:nvSpPr>
          <p:spPr>
            <a:xfrm>
              <a:off x="4067062" y="2800350"/>
              <a:ext cx="200183" cy="19445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4172188" y="3926473"/>
              <a:ext cx="46" cy="184540"/>
            </a:xfrm>
            <a:prstGeom prst="rect">
              <a:avLst/>
            </a:prstGeom>
            <a:grpFill/>
          </p:spPr>
          <p:txBody>
            <a:bodyPr wrap="square" lIns="0" tIns="0" rIns="0" bIns="0" rtlCol="0" anchor="t"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cxnSp>
          <p:nvCxnSpPr>
            <p:cNvPr id="110" name="Straight Connector 162"/>
            <p:cNvCxnSpPr/>
            <p:nvPr/>
          </p:nvCxnSpPr>
          <p:spPr>
            <a:xfrm rot="16200000" flipH="1">
              <a:off x="3761109" y="3454873"/>
              <a:ext cx="812091" cy="2"/>
            </a:xfrm>
            <a:prstGeom prst="line">
              <a:avLst/>
            </a:prstGeom>
            <a:grpFill/>
            <a:ln w="12700">
              <a:solidFill>
                <a:srgbClr val="FAC6CA"/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1" name="Group 163"/>
          <p:cNvGrpSpPr/>
          <p:nvPr/>
        </p:nvGrpSpPr>
        <p:grpSpPr>
          <a:xfrm>
            <a:off x="8033710" y="2701461"/>
            <a:ext cx="178447" cy="1168569"/>
            <a:chOff x="4067062" y="2800350"/>
            <a:chExt cx="200183" cy="1310663"/>
          </a:xfrm>
          <a:solidFill>
            <a:srgbClr val="FAC6CA"/>
          </a:solidFill>
        </p:grpSpPr>
        <p:sp>
          <p:nvSpPr>
            <p:cNvPr id="112" name="Oval 164"/>
            <p:cNvSpPr>
              <a:spLocks noChangeAspect="1"/>
            </p:cNvSpPr>
            <p:nvPr/>
          </p:nvSpPr>
          <p:spPr>
            <a:xfrm>
              <a:off x="4067062" y="2800350"/>
              <a:ext cx="200183" cy="19445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4172188" y="3926473"/>
              <a:ext cx="46" cy="184540"/>
            </a:xfrm>
            <a:prstGeom prst="rect">
              <a:avLst/>
            </a:prstGeom>
            <a:grpFill/>
          </p:spPr>
          <p:txBody>
            <a:bodyPr wrap="square" lIns="0" tIns="0" rIns="0" bIns="0" rtlCol="0" anchor="t"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cxnSp>
          <p:nvCxnSpPr>
            <p:cNvPr id="114" name="Straight Connector 166"/>
            <p:cNvCxnSpPr/>
            <p:nvPr/>
          </p:nvCxnSpPr>
          <p:spPr>
            <a:xfrm rot="16200000" flipH="1">
              <a:off x="3761109" y="3454873"/>
              <a:ext cx="812091" cy="2"/>
            </a:xfrm>
            <a:prstGeom prst="line">
              <a:avLst/>
            </a:prstGeom>
            <a:grpFill/>
            <a:ln w="12700">
              <a:solidFill>
                <a:srgbClr val="FAC6CA"/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5" name="Group 167"/>
          <p:cNvGrpSpPr/>
          <p:nvPr/>
        </p:nvGrpSpPr>
        <p:grpSpPr>
          <a:xfrm>
            <a:off x="10025852" y="2343083"/>
            <a:ext cx="178447" cy="1168569"/>
            <a:chOff x="4067062" y="2800350"/>
            <a:chExt cx="200183" cy="1310663"/>
          </a:xfrm>
          <a:solidFill>
            <a:srgbClr val="FAC6CA"/>
          </a:solidFill>
        </p:grpSpPr>
        <p:sp>
          <p:nvSpPr>
            <p:cNvPr id="116" name="Oval 168"/>
            <p:cNvSpPr>
              <a:spLocks noChangeAspect="1"/>
            </p:cNvSpPr>
            <p:nvPr/>
          </p:nvSpPr>
          <p:spPr>
            <a:xfrm>
              <a:off x="4067062" y="2800350"/>
              <a:ext cx="200183" cy="19445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4172188" y="3926473"/>
              <a:ext cx="46" cy="184540"/>
            </a:xfrm>
            <a:prstGeom prst="rect">
              <a:avLst/>
            </a:prstGeom>
            <a:solidFill>
              <a:srgbClr val="FAC6CA"/>
            </a:solidFill>
          </p:spPr>
          <p:txBody>
            <a:bodyPr wrap="square" lIns="0" tIns="0" rIns="0" bIns="0" rtlCol="0" anchor="t"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cxnSp>
          <p:nvCxnSpPr>
            <p:cNvPr id="118" name="Straight Connector 170"/>
            <p:cNvCxnSpPr/>
            <p:nvPr/>
          </p:nvCxnSpPr>
          <p:spPr>
            <a:xfrm rot="16200000" flipH="1">
              <a:off x="3761109" y="3454873"/>
              <a:ext cx="812091" cy="2"/>
            </a:xfrm>
            <a:prstGeom prst="line">
              <a:avLst/>
            </a:prstGeom>
            <a:grpFill/>
            <a:ln w="12700">
              <a:solidFill>
                <a:srgbClr val="FAC6CA"/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Rectangle 44">
            <a:extLst>
              <a:ext uri="{FF2B5EF4-FFF2-40B4-BE49-F238E27FC236}">
                <a16:creationId xmlns:a16="http://schemas.microsoft.com/office/drawing/2014/main" xmlns="" id="{50E155A3-90DB-4520-8FF3-212A1B0E6D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8824" y="3787763"/>
            <a:ext cx="1559217" cy="2272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点此替换文本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2" name="Rectangle 44">
            <a:extLst>
              <a:ext uri="{FF2B5EF4-FFF2-40B4-BE49-F238E27FC236}">
                <a16:creationId xmlns:a16="http://schemas.microsoft.com/office/drawing/2014/main" xmlns="" id="{22FF3C76-4F82-49CF-B12E-479D9A49D6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9772" y="4034655"/>
            <a:ext cx="1559217" cy="2272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点此替换文本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3" name="Rectangle 44">
            <a:extLst>
              <a:ext uri="{FF2B5EF4-FFF2-40B4-BE49-F238E27FC236}">
                <a16:creationId xmlns:a16="http://schemas.microsoft.com/office/drawing/2014/main" xmlns="" id="{C2C17CFF-117D-43AF-8266-517D7E1D91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2335" y="3787763"/>
            <a:ext cx="1559217" cy="2272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点此替换文本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4" name="Rectangle 44">
            <a:extLst>
              <a:ext uri="{FF2B5EF4-FFF2-40B4-BE49-F238E27FC236}">
                <a16:creationId xmlns:a16="http://schemas.microsoft.com/office/drawing/2014/main" xmlns="" id="{2361F524-45A9-4EE2-8E50-972210F425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35466" y="3787763"/>
            <a:ext cx="1559217" cy="2272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点此替换文本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5" name="Rectangle 44">
            <a:extLst>
              <a:ext uri="{FF2B5EF4-FFF2-40B4-BE49-F238E27FC236}">
                <a16:creationId xmlns:a16="http://schemas.microsoft.com/office/drawing/2014/main" xmlns="" id="{4CD12FFA-E9AF-4F23-922E-7B394D8196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49947" y="4029430"/>
            <a:ext cx="1559217" cy="2272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点此替换文本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:blinds dir="vert"/>
      </p:transition>
    </mc:Choice>
    <mc:Fallback xmlns="">
      <p:transition spd="slow" advClick="0" advTm="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89" grpId="0" bldLvl="0" animBg="1"/>
      <p:bldP spid="90" grpId="0" bldLvl="0" animBg="1"/>
      <p:bldP spid="91" grpId="0" bldLvl="0" animBg="1"/>
      <p:bldP spid="92" grpId="0" bldLvl="0" animBg="1"/>
      <p:bldP spid="93" grpId="0" bldLvl="0" animBg="1"/>
      <p:bldP spid="94" grpId="0" bldLvl="0" animBg="1"/>
      <p:bldP spid="95" grpId="0" bldLvl="0" animBg="1"/>
      <p:bldP spid="96" grpId="0" bldLvl="0" animBg="1"/>
      <p:bldP spid="97" grpId="0" bldLvl="0" animBg="1"/>
      <p:bldP spid="98" grpId="0" bldLvl="0" animBg="1"/>
      <p:bldP spid="49" grpId="0"/>
      <p:bldP spid="52" grpId="0"/>
      <p:bldP spid="53" grpId="0"/>
      <p:bldP spid="54" grpId="0"/>
      <p:bldP spid="5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糖果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110" y="223520"/>
            <a:ext cx="488315" cy="42164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840105" y="223520"/>
            <a:ext cx="26092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b="1" dirty="0">
                <a:solidFill>
                  <a:srgbClr val="403A39"/>
                </a:solidFill>
                <a:latin typeface="微软雅黑" panose="020B0503020204020204" charset="-122"/>
                <a:ea typeface="微软雅黑" panose="020B0503020204020204" charset="-122"/>
              </a:rPr>
              <a:t>单击添加文本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07C502CD-24C1-425C-8319-89EEA07CA125}"/>
              </a:ext>
            </a:extLst>
          </p:cNvPr>
          <p:cNvGrpSpPr/>
          <p:nvPr/>
        </p:nvGrpSpPr>
        <p:grpSpPr>
          <a:xfrm>
            <a:off x="0" y="1048991"/>
            <a:ext cx="12192000" cy="5858596"/>
            <a:chOff x="0" y="2513639"/>
            <a:chExt cx="9144000" cy="4393947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xmlns="" id="{E34C74A1-CFDF-4F36-B207-33D6D8DA679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0" y="6277168"/>
              <a:ext cx="9144000" cy="590840"/>
            </a:xfrm>
            <a:custGeom>
              <a:avLst/>
              <a:gdLst>
                <a:gd name="T0" fmla="*/ 0 w 3200"/>
                <a:gd name="T1" fmla="*/ 29 h 762"/>
                <a:gd name="T2" fmla="*/ 1413 w 3200"/>
                <a:gd name="T3" fmla="*/ 352 h 762"/>
                <a:gd name="T4" fmla="*/ 3200 w 3200"/>
                <a:gd name="T5" fmla="*/ 545 h 762"/>
                <a:gd name="T6" fmla="*/ 3200 w 3200"/>
                <a:gd name="T7" fmla="*/ 762 h 762"/>
                <a:gd name="T8" fmla="*/ 0 w 3200"/>
                <a:gd name="T9" fmla="*/ 762 h 762"/>
                <a:gd name="T10" fmla="*/ 0 w 3200"/>
                <a:gd name="T11" fmla="*/ 29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00" h="762">
                  <a:moveTo>
                    <a:pt x="0" y="29"/>
                  </a:moveTo>
                  <a:cubicBezTo>
                    <a:pt x="0" y="29"/>
                    <a:pt x="662" y="0"/>
                    <a:pt x="1413" y="352"/>
                  </a:cubicBezTo>
                  <a:cubicBezTo>
                    <a:pt x="2164" y="705"/>
                    <a:pt x="3200" y="545"/>
                    <a:pt x="3200" y="545"/>
                  </a:cubicBezTo>
                  <a:cubicBezTo>
                    <a:pt x="3200" y="762"/>
                    <a:pt x="3200" y="762"/>
                    <a:pt x="3200" y="762"/>
                  </a:cubicBezTo>
                  <a:cubicBezTo>
                    <a:pt x="0" y="762"/>
                    <a:pt x="0" y="762"/>
                    <a:pt x="0" y="762"/>
                  </a:cubicBezTo>
                  <a:lnTo>
                    <a:pt x="0" y="29"/>
                  </a:lnTo>
                  <a:close/>
                </a:path>
              </a:pathLst>
            </a:custGeom>
            <a:solidFill>
              <a:srgbClr val="FAC6CA"/>
            </a:solidFill>
            <a:ln>
              <a:noFill/>
            </a:ln>
          </p:spPr>
          <p:txBody>
            <a:bodyPr vert="horz" wrap="square" lIns="68584" tIns="34292" rIns="68584" bIns="34292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xmlns="" id="{DAA6079F-7018-4B93-8F51-948DD16AF9C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0" y="6236266"/>
              <a:ext cx="9144000" cy="671320"/>
            </a:xfrm>
            <a:custGeom>
              <a:avLst/>
              <a:gdLst>
                <a:gd name="T0" fmla="*/ 3200 w 3200"/>
                <a:gd name="T1" fmla="*/ 66 h 423"/>
                <a:gd name="T2" fmla="*/ 1743 w 3200"/>
                <a:gd name="T3" fmla="*/ 212 h 423"/>
                <a:gd name="T4" fmla="*/ 0 w 3200"/>
                <a:gd name="T5" fmla="*/ 175 h 423"/>
                <a:gd name="T6" fmla="*/ 0 w 3200"/>
                <a:gd name="T7" fmla="*/ 404 h 423"/>
                <a:gd name="T8" fmla="*/ 3200 w 3200"/>
                <a:gd name="T9" fmla="*/ 404 h 423"/>
                <a:gd name="T10" fmla="*/ 3200 w 3200"/>
                <a:gd name="T11" fmla="*/ 66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00" h="423">
                  <a:moveTo>
                    <a:pt x="3200" y="66"/>
                  </a:moveTo>
                  <a:cubicBezTo>
                    <a:pt x="3200" y="66"/>
                    <a:pt x="2831" y="0"/>
                    <a:pt x="1743" y="212"/>
                  </a:cubicBezTo>
                  <a:cubicBezTo>
                    <a:pt x="655" y="423"/>
                    <a:pt x="0" y="175"/>
                    <a:pt x="0" y="175"/>
                  </a:cubicBezTo>
                  <a:cubicBezTo>
                    <a:pt x="0" y="404"/>
                    <a:pt x="0" y="404"/>
                    <a:pt x="0" y="404"/>
                  </a:cubicBezTo>
                  <a:cubicBezTo>
                    <a:pt x="3200" y="404"/>
                    <a:pt x="3200" y="404"/>
                    <a:pt x="3200" y="404"/>
                  </a:cubicBezTo>
                  <a:lnTo>
                    <a:pt x="3200" y="66"/>
                  </a:lnTo>
                  <a:close/>
                </a:path>
              </a:pathLst>
            </a:custGeom>
            <a:solidFill>
              <a:srgbClr val="F69CA2"/>
            </a:solidFill>
            <a:ln>
              <a:noFill/>
            </a:ln>
          </p:spPr>
          <p:txBody>
            <a:bodyPr vert="horz" wrap="square" lIns="68584" tIns="34292" rIns="68584" bIns="34292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xmlns="" id="{D5807011-B164-45D2-B3B0-A7EA13EB264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842291" y="4504387"/>
              <a:ext cx="1292362" cy="2352954"/>
            </a:xfrm>
            <a:custGeom>
              <a:avLst/>
              <a:gdLst>
                <a:gd name="T0" fmla="*/ 558 w 679"/>
                <a:gd name="T1" fmla="*/ 1235 h 1235"/>
                <a:gd name="T2" fmla="*/ 517 w 679"/>
                <a:gd name="T3" fmla="*/ 546 h 1235"/>
                <a:gd name="T4" fmla="*/ 669 w 679"/>
                <a:gd name="T5" fmla="*/ 191 h 1235"/>
                <a:gd name="T6" fmla="*/ 593 w 679"/>
                <a:gd name="T7" fmla="*/ 207 h 1235"/>
                <a:gd name="T8" fmla="*/ 451 w 679"/>
                <a:gd name="T9" fmla="*/ 310 h 1235"/>
                <a:gd name="T10" fmla="*/ 331 w 679"/>
                <a:gd name="T11" fmla="*/ 25 h 1235"/>
                <a:gd name="T12" fmla="*/ 319 w 679"/>
                <a:gd name="T13" fmla="*/ 214 h 1235"/>
                <a:gd name="T14" fmla="*/ 199 w 679"/>
                <a:gd name="T15" fmla="*/ 139 h 1235"/>
                <a:gd name="T16" fmla="*/ 110 w 679"/>
                <a:gd name="T17" fmla="*/ 71 h 1235"/>
                <a:gd name="T18" fmla="*/ 216 w 679"/>
                <a:gd name="T19" fmla="*/ 311 h 1235"/>
                <a:gd name="T20" fmla="*/ 40 w 679"/>
                <a:gd name="T21" fmla="*/ 150 h 1235"/>
                <a:gd name="T22" fmla="*/ 37 w 679"/>
                <a:gd name="T23" fmla="*/ 224 h 1235"/>
                <a:gd name="T24" fmla="*/ 180 w 679"/>
                <a:gd name="T25" fmla="*/ 388 h 1235"/>
                <a:gd name="T26" fmla="*/ 44 w 679"/>
                <a:gd name="T27" fmla="*/ 317 h 1235"/>
                <a:gd name="T28" fmla="*/ 85 w 679"/>
                <a:gd name="T29" fmla="*/ 408 h 1235"/>
                <a:gd name="T30" fmla="*/ 303 w 679"/>
                <a:gd name="T31" fmla="*/ 668 h 1235"/>
                <a:gd name="T32" fmla="*/ 275 w 679"/>
                <a:gd name="T33" fmla="*/ 1139 h 1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79" h="1235">
                  <a:moveTo>
                    <a:pt x="558" y="1235"/>
                  </a:moveTo>
                  <a:cubicBezTo>
                    <a:pt x="558" y="1235"/>
                    <a:pt x="455" y="806"/>
                    <a:pt x="517" y="546"/>
                  </a:cubicBezTo>
                  <a:cubicBezTo>
                    <a:pt x="580" y="285"/>
                    <a:pt x="679" y="231"/>
                    <a:pt x="669" y="191"/>
                  </a:cubicBezTo>
                  <a:cubicBezTo>
                    <a:pt x="660" y="151"/>
                    <a:pt x="609" y="170"/>
                    <a:pt x="593" y="207"/>
                  </a:cubicBezTo>
                  <a:cubicBezTo>
                    <a:pt x="577" y="243"/>
                    <a:pt x="512" y="323"/>
                    <a:pt x="451" y="310"/>
                  </a:cubicBezTo>
                  <a:cubicBezTo>
                    <a:pt x="391" y="297"/>
                    <a:pt x="375" y="49"/>
                    <a:pt x="331" y="25"/>
                  </a:cubicBezTo>
                  <a:cubicBezTo>
                    <a:pt x="287" y="0"/>
                    <a:pt x="302" y="114"/>
                    <a:pt x="319" y="214"/>
                  </a:cubicBezTo>
                  <a:cubicBezTo>
                    <a:pt x="336" y="313"/>
                    <a:pt x="252" y="258"/>
                    <a:pt x="199" y="139"/>
                  </a:cubicBezTo>
                  <a:cubicBezTo>
                    <a:pt x="146" y="20"/>
                    <a:pt x="115" y="54"/>
                    <a:pt x="110" y="71"/>
                  </a:cubicBezTo>
                  <a:cubicBezTo>
                    <a:pt x="104" y="88"/>
                    <a:pt x="225" y="300"/>
                    <a:pt x="216" y="311"/>
                  </a:cubicBezTo>
                  <a:cubicBezTo>
                    <a:pt x="208" y="321"/>
                    <a:pt x="55" y="145"/>
                    <a:pt x="40" y="150"/>
                  </a:cubicBezTo>
                  <a:cubicBezTo>
                    <a:pt x="26" y="155"/>
                    <a:pt x="0" y="169"/>
                    <a:pt x="37" y="224"/>
                  </a:cubicBezTo>
                  <a:cubicBezTo>
                    <a:pt x="73" y="280"/>
                    <a:pt x="187" y="373"/>
                    <a:pt x="180" y="388"/>
                  </a:cubicBezTo>
                  <a:cubicBezTo>
                    <a:pt x="173" y="404"/>
                    <a:pt x="78" y="319"/>
                    <a:pt x="44" y="317"/>
                  </a:cubicBezTo>
                  <a:cubicBezTo>
                    <a:pt x="9" y="315"/>
                    <a:pt x="23" y="364"/>
                    <a:pt x="85" y="408"/>
                  </a:cubicBezTo>
                  <a:cubicBezTo>
                    <a:pt x="147" y="452"/>
                    <a:pt x="298" y="501"/>
                    <a:pt x="303" y="668"/>
                  </a:cubicBezTo>
                  <a:cubicBezTo>
                    <a:pt x="308" y="835"/>
                    <a:pt x="275" y="1139"/>
                    <a:pt x="275" y="1139"/>
                  </a:cubicBezTo>
                </a:path>
              </a:pathLst>
            </a:custGeom>
            <a:solidFill>
              <a:srgbClr val="F69CA2"/>
            </a:solidFill>
            <a:ln>
              <a:noFill/>
            </a:ln>
          </p:spPr>
          <p:txBody>
            <a:bodyPr vert="horz" wrap="square" lIns="68584" tIns="34292" rIns="68584" bIns="34292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grpSp>
          <p:nvGrpSpPr>
            <p:cNvPr id="15" name="Group 77">
              <a:extLst>
                <a:ext uri="{FF2B5EF4-FFF2-40B4-BE49-F238E27FC236}">
                  <a16:creationId xmlns:a16="http://schemas.microsoft.com/office/drawing/2014/main" xmlns="" id="{A912CD49-8B41-4F33-9B5C-38BD1FF37C84}"/>
                </a:ext>
              </a:extLst>
            </p:cNvPr>
            <p:cNvGrpSpPr/>
            <p:nvPr/>
          </p:nvGrpSpPr>
          <p:grpSpPr>
            <a:xfrm rot="5662649">
              <a:off x="2724581" y="4408178"/>
              <a:ext cx="691729" cy="1051619"/>
              <a:chOff x="1306513" y="1644650"/>
              <a:chExt cx="1109663" cy="1687513"/>
            </a:xfrm>
          </p:grpSpPr>
          <p:sp>
            <p:nvSpPr>
              <p:cNvPr id="18" name="Freeform 18">
                <a:extLst>
                  <a:ext uri="{FF2B5EF4-FFF2-40B4-BE49-F238E27FC236}">
                    <a16:creationId xmlns:a16="http://schemas.microsoft.com/office/drawing/2014/main" xmlns="" id="{235C4DD2-14D3-4EDC-81E8-8162D7E18E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6513" y="1644650"/>
                <a:ext cx="839788" cy="1619250"/>
              </a:xfrm>
              <a:custGeom>
                <a:avLst/>
                <a:gdLst>
                  <a:gd name="T0" fmla="*/ 30 w 221"/>
                  <a:gd name="T1" fmla="*/ 241 h 429"/>
                  <a:gd name="T2" fmla="*/ 103 w 221"/>
                  <a:gd name="T3" fmla="*/ 429 h 429"/>
                  <a:gd name="T4" fmla="*/ 221 w 221"/>
                  <a:gd name="T5" fmla="*/ 0 h 429"/>
                  <a:gd name="T6" fmla="*/ 30 w 221"/>
                  <a:gd name="T7" fmla="*/ 241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1" h="429">
                    <a:moveTo>
                      <a:pt x="30" y="241"/>
                    </a:moveTo>
                    <a:cubicBezTo>
                      <a:pt x="0" y="352"/>
                      <a:pt x="39" y="412"/>
                      <a:pt x="103" y="429"/>
                    </a:cubicBezTo>
                    <a:cubicBezTo>
                      <a:pt x="221" y="0"/>
                      <a:pt x="221" y="0"/>
                      <a:pt x="221" y="0"/>
                    </a:cubicBezTo>
                    <a:cubicBezTo>
                      <a:pt x="221" y="0"/>
                      <a:pt x="61" y="129"/>
                      <a:pt x="30" y="241"/>
                    </a:cubicBezTo>
                    <a:close/>
                  </a:path>
                </a:pathLst>
              </a:custGeom>
              <a:solidFill>
                <a:srgbClr val="FAC6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Freeform 19">
                <a:extLst>
                  <a:ext uri="{FF2B5EF4-FFF2-40B4-BE49-F238E27FC236}">
                    <a16:creationId xmlns:a16="http://schemas.microsoft.com/office/drawing/2014/main" xmlns="" id="{0010AC5D-4543-4264-BEFA-3F01B30A9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7038" y="1644650"/>
                <a:ext cx="719138" cy="1687513"/>
              </a:xfrm>
              <a:custGeom>
                <a:avLst/>
                <a:gdLst>
                  <a:gd name="T0" fmla="*/ 118 w 189"/>
                  <a:gd name="T1" fmla="*/ 0 h 447"/>
                  <a:gd name="T2" fmla="*/ 0 w 189"/>
                  <a:gd name="T3" fmla="*/ 429 h 447"/>
                  <a:gd name="T4" fmla="*/ 159 w 189"/>
                  <a:gd name="T5" fmla="*/ 304 h 447"/>
                  <a:gd name="T6" fmla="*/ 118 w 189"/>
                  <a:gd name="T7" fmla="*/ 0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9" h="447">
                    <a:moveTo>
                      <a:pt x="118" y="0"/>
                    </a:moveTo>
                    <a:cubicBezTo>
                      <a:pt x="0" y="429"/>
                      <a:pt x="0" y="429"/>
                      <a:pt x="0" y="429"/>
                    </a:cubicBezTo>
                    <a:cubicBezTo>
                      <a:pt x="64" y="447"/>
                      <a:pt x="128" y="416"/>
                      <a:pt x="159" y="304"/>
                    </a:cubicBezTo>
                    <a:cubicBezTo>
                      <a:pt x="189" y="193"/>
                      <a:pt x="118" y="0"/>
                      <a:pt x="118" y="0"/>
                    </a:cubicBezTo>
                    <a:close/>
                  </a:path>
                </a:pathLst>
              </a:custGeom>
              <a:solidFill>
                <a:srgbClr val="F69C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0" name="Group 80">
              <a:extLst>
                <a:ext uri="{FF2B5EF4-FFF2-40B4-BE49-F238E27FC236}">
                  <a16:creationId xmlns:a16="http://schemas.microsoft.com/office/drawing/2014/main" xmlns="" id="{7B13AE7E-903B-4DB9-8B40-1666C4CBB310}"/>
                </a:ext>
              </a:extLst>
            </p:cNvPr>
            <p:cNvGrpSpPr/>
            <p:nvPr/>
          </p:nvGrpSpPr>
          <p:grpSpPr>
            <a:xfrm rot="13449093">
              <a:off x="5315716" y="3564607"/>
              <a:ext cx="987440" cy="1502106"/>
              <a:chOff x="1306513" y="1644650"/>
              <a:chExt cx="1109663" cy="1687513"/>
            </a:xfrm>
          </p:grpSpPr>
          <p:sp>
            <p:nvSpPr>
              <p:cNvPr id="21" name="Freeform 18">
                <a:extLst>
                  <a:ext uri="{FF2B5EF4-FFF2-40B4-BE49-F238E27FC236}">
                    <a16:creationId xmlns:a16="http://schemas.microsoft.com/office/drawing/2014/main" xmlns="" id="{7565D533-E3BD-4CAC-82AD-7BB0F4FFCB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6513" y="1644650"/>
                <a:ext cx="839788" cy="1619250"/>
              </a:xfrm>
              <a:custGeom>
                <a:avLst/>
                <a:gdLst>
                  <a:gd name="T0" fmla="*/ 30 w 221"/>
                  <a:gd name="T1" fmla="*/ 241 h 429"/>
                  <a:gd name="T2" fmla="*/ 103 w 221"/>
                  <a:gd name="T3" fmla="*/ 429 h 429"/>
                  <a:gd name="T4" fmla="*/ 221 w 221"/>
                  <a:gd name="T5" fmla="*/ 0 h 429"/>
                  <a:gd name="T6" fmla="*/ 30 w 221"/>
                  <a:gd name="T7" fmla="*/ 241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1" h="429">
                    <a:moveTo>
                      <a:pt x="30" y="241"/>
                    </a:moveTo>
                    <a:cubicBezTo>
                      <a:pt x="0" y="352"/>
                      <a:pt x="39" y="412"/>
                      <a:pt x="103" y="429"/>
                    </a:cubicBezTo>
                    <a:cubicBezTo>
                      <a:pt x="221" y="0"/>
                      <a:pt x="221" y="0"/>
                      <a:pt x="221" y="0"/>
                    </a:cubicBezTo>
                    <a:cubicBezTo>
                      <a:pt x="221" y="0"/>
                      <a:pt x="61" y="129"/>
                      <a:pt x="30" y="241"/>
                    </a:cubicBezTo>
                    <a:close/>
                  </a:path>
                </a:pathLst>
              </a:custGeom>
              <a:solidFill>
                <a:srgbClr val="FEEB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Freeform 19">
                <a:extLst>
                  <a:ext uri="{FF2B5EF4-FFF2-40B4-BE49-F238E27FC236}">
                    <a16:creationId xmlns:a16="http://schemas.microsoft.com/office/drawing/2014/main" xmlns="" id="{B49195D2-5652-482B-94DE-6FDE0EFDFE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7038" y="1644650"/>
                <a:ext cx="719138" cy="1687513"/>
              </a:xfrm>
              <a:custGeom>
                <a:avLst/>
                <a:gdLst>
                  <a:gd name="T0" fmla="*/ 118 w 189"/>
                  <a:gd name="T1" fmla="*/ 0 h 447"/>
                  <a:gd name="T2" fmla="*/ 0 w 189"/>
                  <a:gd name="T3" fmla="*/ 429 h 447"/>
                  <a:gd name="T4" fmla="*/ 159 w 189"/>
                  <a:gd name="T5" fmla="*/ 304 h 447"/>
                  <a:gd name="T6" fmla="*/ 118 w 189"/>
                  <a:gd name="T7" fmla="*/ 0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9" h="447">
                    <a:moveTo>
                      <a:pt x="118" y="0"/>
                    </a:moveTo>
                    <a:cubicBezTo>
                      <a:pt x="0" y="429"/>
                      <a:pt x="0" y="429"/>
                      <a:pt x="0" y="429"/>
                    </a:cubicBezTo>
                    <a:cubicBezTo>
                      <a:pt x="64" y="447"/>
                      <a:pt x="128" y="416"/>
                      <a:pt x="159" y="304"/>
                    </a:cubicBezTo>
                    <a:cubicBezTo>
                      <a:pt x="189" y="193"/>
                      <a:pt x="118" y="0"/>
                      <a:pt x="118" y="0"/>
                    </a:cubicBezTo>
                    <a:close/>
                  </a:path>
                </a:pathLst>
              </a:custGeom>
              <a:solidFill>
                <a:srgbClr val="FAC6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3" name="Group 83">
              <a:extLst>
                <a:ext uri="{FF2B5EF4-FFF2-40B4-BE49-F238E27FC236}">
                  <a16:creationId xmlns:a16="http://schemas.microsoft.com/office/drawing/2014/main" xmlns="" id="{EB9FCA68-23AB-4931-900A-2C3F6423FAAC}"/>
                </a:ext>
              </a:extLst>
            </p:cNvPr>
            <p:cNvGrpSpPr/>
            <p:nvPr/>
          </p:nvGrpSpPr>
          <p:grpSpPr>
            <a:xfrm rot="7830861">
              <a:off x="3205156" y="3231298"/>
              <a:ext cx="1076104" cy="1635973"/>
              <a:chOff x="1306513" y="1644650"/>
              <a:chExt cx="1109663" cy="1687513"/>
            </a:xfrm>
          </p:grpSpPr>
          <p:sp>
            <p:nvSpPr>
              <p:cNvPr id="24" name="Freeform 18">
                <a:extLst>
                  <a:ext uri="{FF2B5EF4-FFF2-40B4-BE49-F238E27FC236}">
                    <a16:creationId xmlns:a16="http://schemas.microsoft.com/office/drawing/2014/main" xmlns="" id="{A3F6FFC0-944E-4EAD-AFB7-5572FC4889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6513" y="1644650"/>
                <a:ext cx="839788" cy="1619250"/>
              </a:xfrm>
              <a:custGeom>
                <a:avLst/>
                <a:gdLst>
                  <a:gd name="T0" fmla="*/ 30 w 221"/>
                  <a:gd name="T1" fmla="*/ 241 h 429"/>
                  <a:gd name="T2" fmla="*/ 103 w 221"/>
                  <a:gd name="T3" fmla="*/ 429 h 429"/>
                  <a:gd name="T4" fmla="*/ 221 w 221"/>
                  <a:gd name="T5" fmla="*/ 0 h 429"/>
                  <a:gd name="T6" fmla="*/ 30 w 221"/>
                  <a:gd name="T7" fmla="*/ 241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1" h="429">
                    <a:moveTo>
                      <a:pt x="30" y="241"/>
                    </a:moveTo>
                    <a:cubicBezTo>
                      <a:pt x="0" y="352"/>
                      <a:pt x="39" y="412"/>
                      <a:pt x="103" y="429"/>
                    </a:cubicBezTo>
                    <a:cubicBezTo>
                      <a:pt x="221" y="0"/>
                      <a:pt x="221" y="0"/>
                      <a:pt x="221" y="0"/>
                    </a:cubicBezTo>
                    <a:cubicBezTo>
                      <a:pt x="221" y="0"/>
                      <a:pt x="61" y="129"/>
                      <a:pt x="30" y="241"/>
                    </a:cubicBezTo>
                    <a:close/>
                  </a:path>
                </a:pathLst>
              </a:custGeom>
              <a:solidFill>
                <a:srgbClr val="FEEB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Freeform 19">
                <a:extLst>
                  <a:ext uri="{FF2B5EF4-FFF2-40B4-BE49-F238E27FC236}">
                    <a16:creationId xmlns:a16="http://schemas.microsoft.com/office/drawing/2014/main" xmlns="" id="{ACBD839F-9906-4733-870E-02A38FC5BB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7038" y="1644650"/>
                <a:ext cx="719138" cy="1687513"/>
              </a:xfrm>
              <a:custGeom>
                <a:avLst/>
                <a:gdLst>
                  <a:gd name="T0" fmla="*/ 118 w 189"/>
                  <a:gd name="T1" fmla="*/ 0 h 447"/>
                  <a:gd name="T2" fmla="*/ 0 w 189"/>
                  <a:gd name="T3" fmla="*/ 429 h 447"/>
                  <a:gd name="T4" fmla="*/ 159 w 189"/>
                  <a:gd name="T5" fmla="*/ 304 h 447"/>
                  <a:gd name="T6" fmla="*/ 118 w 189"/>
                  <a:gd name="T7" fmla="*/ 0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9" h="447">
                    <a:moveTo>
                      <a:pt x="118" y="0"/>
                    </a:moveTo>
                    <a:cubicBezTo>
                      <a:pt x="0" y="429"/>
                      <a:pt x="0" y="429"/>
                      <a:pt x="0" y="429"/>
                    </a:cubicBezTo>
                    <a:cubicBezTo>
                      <a:pt x="64" y="447"/>
                      <a:pt x="128" y="416"/>
                      <a:pt x="159" y="304"/>
                    </a:cubicBezTo>
                    <a:cubicBezTo>
                      <a:pt x="189" y="193"/>
                      <a:pt x="118" y="0"/>
                      <a:pt x="118" y="0"/>
                    </a:cubicBezTo>
                    <a:close/>
                  </a:path>
                </a:pathLst>
              </a:custGeom>
              <a:solidFill>
                <a:srgbClr val="FAC6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6" name="Group 86">
              <a:extLst>
                <a:ext uri="{FF2B5EF4-FFF2-40B4-BE49-F238E27FC236}">
                  <a16:creationId xmlns:a16="http://schemas.microsoft.com/office/drawing/2014/main" xmlns="" id="{BF59428D-1A62-4699-8F0A-DE422CB2A0F4}"/>
                </a:ext>
              </a:extLst>
            </p:cNvPr>
            <p:cNvGrpSpPr/>
            <p:nvPr/>
          </p:nvGrpSpPr>
          <p:grpSpPr>
            <a:xfrm rot="10570456">
              <a:off x="4408991" y="3034649"/>
              <a:ext cx="1068098" cy="1624805"/>
              <a:chOff x="1306513" y="1644650"/>
              <a:chExt cx="1109663" cy="1687513"/>
            </a:xfrm>
          </p:grpSpPr>
          <p:sp>
            <p:nvSpPr>
              <p:cNvPr id="27" name="Freeform 18">
                <a:extLst>
                  <a:ext uri="{FF2B5EF4-FFF2-40B4-BE49-F238E27FC236}">
                    <a16:creationId xmlns:a16="http://schemas.microsoft.com/office/drawing/2014/main" xmlns="" id="{3A3772C0-CBE9-4FA7-BD61-FDE7A086CF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6513" y="1644650"/>
                <a:ext cx="839788" cy="1619250"/>
              </a:xfrm>
              <a:custGeom>
                <a:avLst/>
                <a:gdLst>
                  <a:gd name="T0" fmla="*/ 30 w 221"/>
                  <a:gd name="T1" fmla="*/ 241 h 429"/>
                  <a:gd name="T2" fmla="*/ 103 w 221"/>
                  <a:gd name="T3" fmla="*/ 429 h 429"/>
                  <a:gd name="T4" fmla="*/ 221 w 221"/>
                  <a:gd name="T5" fmla="*/ 0 h 429"/>
                  <a:gd name="T6" fmla="*/ 30 w 221"/>
                  <a:gd name="T7" fmla="*/ 241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1" h="429">
                    <a:moveTo>
                      <a:pt x="30" y="241"/>
                    </a:moveTo>
                    <a:cubicBezTo>
                      <a:pt x="0" y="352"/>
                      <a:pt x="39" y="412"/>
                      <a:pt x="103" y="429"/>
                    </a:cubicBezTo>
                    <a:cubicBezTo>
                      <a:pt x="221" y="0"/>
                      <a:pt x="221" y="0"/>
                      <a:pt x="221" y="0"/>
                    </a:cubicBezTo>
                    <a:cubicBezTo>
                      <a:pt x="221" y="0"/>
                      <a:pt x="61" y="129"/>
                      <a:pt x="30" y="241"/>
                    </a:cubicBezTo>
                    <a:close/>
                  </a:path>
                </a:pathLst>
              </a:custGeom>
              <a:solidFill>
                <a:srgbClr val="FAC6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Freeform 19">
                <a:extLst>
                  <a:ext uri="{FF2B5EF4-FFF2-40B4-BE49-F238E27FC236}">
                    <a16:creationId xmlns:a16="http://schemas.microsoft.com/office/drawing/2014/main" xmlns="" id="{AE35D49E-D787-49A0-B16E-D74C59A9F0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7038" y="1644650"/>
                <a:ext cx="719138" cy="1687513"/>
              </a:xfrm>
              <a:custGeom>
                <a:avLst/>
                <a:gdLst>
                  <a:gd name="T0" fmla="*/ 118 w 189"/>
                  <a:gd name="T1" fmla="*/ 0 h 447"/>
                  <a:gd name="T2" fmla="*/ 0 w 189"/>
                  <a:gd name="T3" fmla="*/ 429 h 447"/>
                  <a:gd name="T4" fmla="*/ 159 w 189"/>
                  <a:gd name="T5" fmla="*/ 304 h 447"/>
                  <a:gd name="T6" fmla="*/ 118 w 189"/>
                  <a:gd name="T7" fmla="*/ 0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9" h="447">
                    <a:moveTo>
                      <a:pt x="118" y="0"/>
                    </a:moveTo>
                    <a:cubicBezTo>
                      <a:pt x="0" y="429"/>
                      <a:pt x="0" y="429"/>
                      <a:pt x="0" y="429"/>
                    </a:cubicBezTo>
                    <a:cubicBezTo>
                      <a:pt x="64" y="447"/>
                      <a:pt x="128" y="416"/>
                      <a:pt x="159" y="304"/>
                    </a:cubicBezTo>
                    <a:cubicBezTo>
                      <a:pt x="189" y="193"/>
                      <a:pt x="118" y="0"/>
                      <a:pt x="118" y="0"/>
                    </a:cubicBezTo>
                    <a:close/>
                  </a:path>
                </a:pathLst>
              </a:custGeom>
              <a:solidFill>
                <a:srgbClr val="F69C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9" name="Group 89">
              <a:extLst>
                <a:ext uri="{FF2B5EF4-FFF2-40B4-BE49-F238E27FC236}">
                  <a16:creationId xmlns:a16="http://schemas.microsoft.com/office/drawing/2014/main" xmlns="" id="{0B03D1BA-A77C-416B-B7D2-503596A22C60}"/>
                </a:ext>
              </a:extLst>
            </p:cNvPr>
            <p:cNvGrpSpPr/>
            <p:nvPr/>
          </p:nvGrpSpPr>
          <p:grpSpPr>
            <a:xfrm rot="14923554">
              <a:off x="5598077" y="4824278"/>
              <a:ext cx="692728" cy="1053136"/>
              <a:chOff x="1306513" y="1644650"/>
              <a:chExt cx="1109663" cy="1687513"/>
            </a:xfrm>
          </p:grpSpPr>
          <p:sp>
            <p:nvSpPr>
              <p:cNvPr id="30" name="Freeform 18">
                <a:extLst>
                  <a:ext uri="{FF2B5EF4-FFF2-40B4-BE49-F238E27FC236}">
                    <a16:creationId xmlns:a16="http://schemas.microsoft.com/office/drawing/2014/main" xmlns="" id="{1AFAFCD5-EF27-4BD0-B7DF-6B1CA11A24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6513" y="1644650"/>
                <a:ext cx="839788" cy="1619250"/>
              </a:xfrm>
              <a:custGeom>
                <a:avLst/>
                <a:gdLst>
                  <a:gd name="T0" fmla="*/ 30 w 221"/>
                  <a:gd name="T1" fmla="*/ 241 h 429"/>
                  <a:gd name="T2" fmla="*/ 103 w 221"/>
                  <a:gd name="T3" fmla="*/ 429 h 429"/>
                  <a:gd name="T4" fmla="*/ 221 w 221"/>
                  <a:gd name="T5" fmla="*/ 0 h 429"/>
                  <a:gd name="T6" fmla="*/ 30 w 221"/>
                  <a:gd name="T7" fmla="*/ 241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1" h="429">
                    <a:moveTo>
                      <a:pt x="30" y="241"/>
                    </a:moveTo>
                    <a:cubicBezTo>
                      <a:pt x="0" y="352"/>
                      <a:pt x="39" y="412"/>
                      <a:pt x="103" y="429"/>
                    </a:cubicBezTo>
                    <a:cubicBezTo>
                      <a:pt x="221" y="0"/>
                      <a:pt x="221" y="0"/>
                      <a:pt x="221" y="0"/>
                    </a:cubicBezTo>
                    <a:cubicBezTo>
                      <a:pt x="221" y="0"/>
                      <a:pt x="61" y="129"/>
                      <a:pt x="30" y="241"/>
                    </a:cubicBezTo>
                    <a:close/>
                  </a:path>
                </a:pathLst>
              </a:custGeom>
              <a:solidFill>
                <a:srgbClr val="FEEB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  <p:sp>
            <p:nvSpPr>
              <p:cNvPr id="31" name="Freeform 19">
                <a:extLst>
                  <a:ext uri="{FF2B5EF4-FFF2-40B4-BE49-F238E27FC236}">
                    <a16:creationId xmlns:a16="http://schemas.microsoft.com/office/drawing/2014/main" xmlns="" id="{0C121166-02A0-4F85-88CA-8CC91A17C0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7038" y="1644650"/>
                <a:ext cx="719138" cy="1687513"/>
              </a:xfrm>
              <a:custGeom>
                <a:avLst/>
                <a:gdLst>
                  <a:gd name="T0" fmla="*/ 118 w 189"/>
                  <a:gd name="T1" fmla="*/ 0 h 447"/>
                  <a:gd name="T2" fmla="*/ 0 w 189"/>
                  <a:gd name="T3" fmla="*/ 429 h 447"/>
                  <a:gd name="T4" fmla="*/ 159 w 189"/>
                  <a:gd name="T5" fmla="*/ 304 h 447"/>
                  <a:gd name="T6" fmla="*/ 118 w 189"/>
                  <a:gd name="T7" fmla="*/ 0 h 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9" h="447">
                    <a:moveTo>
                      <a:pt x="118" y="0"/>
                    </a:moveTo>
                    <a:cubicBezTo>
                      <a:pt x="0" y="429"/>
                      <a:pt x="0" y="429"/>
                      <a:pt x="0" y="429"/>
                    </a:cubicBezTo>
                    <a:cubicBezTo>
                      <a:pt x="64" y="447"/>
                      <a:pt x="128" y="416"/>
                      <a:pt x="159" y="304"/>
                    </a:cubicBezTo>
                    <a:cubicBezTo>
                      <a:pt x="189" y="193"/>
                      <a:pt x="118" y="0"/>
                      <a:pt x="118" y="0"/>
                    </a:cubicBezTo>
                    <a:close/>
                  </a:path>
                </a:pathLst>
              </a:custGeom>
              <a:solidFill>
                <a:srgbClr val="F69C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2" name="Group 92">
              <a:extLst>
                <a:ext uri="{FF2B5EF4-FFF2-40B4-BE49-F238E27FC236}">
                  <a16:creationId xmlns:a16="http://schemas.microsoft.com/office/drawing/2014/main" xmlns="" id="{EF72748D-4E9A-4D16-B176-0FAE7B720AED}"/>
                </a:ext>
              </a:extLst>
            </p:cNvPr>
            <p:cNvGrpSpPr/>
            <p:nvPr/>
          </p:nvGrpSpPr>
          <p:grpSpPr>
            <a:xfrm>
              <a:off x="1769160" y="4638841"/>
              <a:ext cx="208235" cy="207678"/>
              <a:chOff x="2138511" y="2464802"/>
              <a:chExt cx="354012" cy="352956"/>
            </a:xfrm>
            <a:solidFill>
              <a:schemeClr val="accent1"/>
            </a:solidFill>
          </p:grpSpPr>
          <p:sp>
            <p:nvSpPr>
              <p:cNvPr id="33" name="Oval 93">
                <a:extLst>
                  <a:ext uri="{FF2B5EF4-FFF2-40B4-BE49-F238E27FC236}">
                    <a16:creationId xmlns:a16="http://schemas.microsoft.com/office/drawing/2014/main" xmlns="" id="{83A373ED-74A1-4A35-8BC3-837E17B4F9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9830" y="2555417"/>
                <a:ext cx="171376" cy="171727"/>
              </a:xfrm>
              <a:prstGeom prst="ellipse">
                <a:avLst/>
              </a:prstGeom>
              <a:solidFill>
                <a:srgbClr val="FAC6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  <p:sp>
            <p:nvSpPr>
              <p:cNvPr id="34" name="Freeform 94">
                <a:extLst>
                  <a:ext uri="{FF2B5EF4-FFF2-40B4-BE49-F238E27FC236}">
                    <a16:creationId xmlns:a16="http://schemas.microsoft.com/office/drawing/2014/main" xmlns="" id="{1E00E0A7-E6B0-4C87-9A31-25C22467D99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38511" y="2464802"/>
                <a:ext cx="354012" cy="352956"/>
              </a:xfrm>
              <a:custGeom>
                <a:avLst/>
                <a:gdLst>
                  <a:gd name="T0" fmla="*/ 212 w 423"/>
                  <a:gd name="T1" fmla="*/ 0 h 424"/>
                  <a:gd name="T2" fmla="*/ 0 w 423"/>
                  <a:gd name="T3" fmla="*/ 212 h 424"/>
                  <a:gd name="T4" fmla="*/ 212 w 423"/>
                  <a:gd name="T5" fmla="*/ 424 h 424"/>
                  <a:gd name="T6" fmla="*/ 423 w 423"/>
                  <a:gd name="T7" fmla="*/ 212 h 424"/>
                  <a:gd name="T8" fmla="*/ 212 w 423"/>
                  <a:gd name="T9" fmla="*/ 0 h 424"/>
                  <a:gd name="T10" fmla="*/ 212 w 423"/>
                  <a:gd name="T11" fmla="*/ 386 h 424"/>
                  <a:gd name="T12" fmla="*/ 38 w 423"/>
                  <a:gd name="T13" fmla="*/ 212 h 424"/>
                  <a:gd name="T14" fmla="*/ 212 w 423"/>
                  <a:gd name="T15" fmla="*/ 38 h 424"/>
                  <a:gd name="T16" fmla="*/ 386 w 423"/>
                  <a:gd name="T17" fmla="*/ 212 h 424"/>
                  <a:gd name="T18" fmla="*/ 212 w 423"/>
                  <a:gd name="T19" fmla="*/ 386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3" h="424">
                    <a:moveTo>
                      <a:pt x="212" y="0"/>
                    </a:moveTo>
                    <a:cubicBezTo>
                      <a:pt x="95" y="0"/>
                      <a:pt x="0" y="95"/>
                      <a:pt x="0" y="212"/>
                    </a:cubicBezTo>
                    <a:cubicBezTo>
                      <a:pt x="0" y="329"/>
                      <a:pt x="95" y="424"/>
                      <a:pt x="212" y="424"/>
                    </a:cubicBezTo>
                    <a:cubicBezTo>
                      <a:pt x="329" y="424"/>
                      <a:pt x="423" y="329"/>
                      <a:pt x="423" y="212"/>
                    </a:cubicBezTo>
                    <a:cubicBezTo>
                      <a:pt x="423" y="95"/>
                      <a:pt x="329" y="0"/>
                      <a:pt x="212" y="0"/>
                    </a:cubicBezTo>
                    <a:close/>
                    <a:moveTo>
                      <a:pt x="212" y="386"/>
                    </a:moveTo>
                    <a:cubicBezTo>
                      <a:pt x="116" y="386"/>
                      <a:pt x="38" y="308"/>
                      <a:pt x="38" y="212"/>
                    </a:cubicBezTo>
                    <a:cubicBezTo>
                      <a:pt x="38" y="116"/>
                      <a:pt x="116" y="38"/>
                      <a:pt x="212" y="38"/>
                    </a:cubicBezTo>
                    <a:cubicBezTo>
                      <a:pt x="308" y="38"/>
                      <a:pt x="386" y="116"/>
                      <a:pt x="386" y="212"/>
                    </a:cubicBezTo>
                    <a:cubicBezTo>
                      <a:pt x="386" y="308"/>
                      <a:pt x="308" y="386"/>
                      <a:pt x="212" y="386"/>
                    </a:cubicBezTo>
                    <a:close/>
                  </a:path>
                </a:pathLst>
              </a:custGeom>
              <a:solidFill>
                <a:srgbClr val="F69CA2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5" name="Group 95">
              <a:extLst>
                <a:ext uri="{FF2B5EF4-FFF2-40B4-BE49-F238E27FC236}">
                  <a16:creationId xmlns:a16="http://schemas.microsoft.com/office/drawing/2014/main" xmlns="" id="{94A61715-94D8-4949-A785-88F645104354}"/>
                </a:ext>
              </a:extLst>
            </p:cNvPr>
            <p:cNvGrpSpPr/>
            <p:nvPr/>
          </p:nvGrpSpPr>
          <p:grpSpPr>
            <a:xfrm>
              <a:off x="2749597" y="3142072"/>
              <a:ext cx="208235" cy="207678"/>
              <a:chOff x="2138511" y="2464802"/>
              <a:chExt cx="354012" cy="352956"/>
            </a:xfrm>
            <a:solidFill>
              <a:schemeClr val="accent2"/>
            </a:solidFill>
          </p:grpSpPr>
          <p:sp>
            <p:nvSpPr>
              <p:cNvPr id="36" name="Oval 96">
                <a:extLst>
                  <a:ext uri="{FF2B5EF4-FFF2-40B4-BE49-F238E27FC236}">
                    <a16:creationId xmlns:a16="http://schemas.microsoft.com/office/drawing/2014/main" xmlns="" id="{F3CADAA8-0BFF-4F04-AF31-5337E0AFF1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9830" y="2555417"/>
                <a:ext cx="171376" cy="171727"/>
              </a:xfrm>
              <a:prstGeom prst="ellipse">
                <a:avLst/>
              </a:prstGeom>
              <a:solidFill>
                <a:srgbClr val="FAC6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Freeform 97">
                <a:extLst>
                  <a:ext uri="{FF2B5EF4-FFF2-40B4-BE49-F238E27FC236}">
                    <a16:creationId xmlns:a16="http://schemas.microsoft.com/office/drawing/2014/main" xmlns="" id="{88A1D46D-8325-408F-A8D3-B798D69674E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38511" y="2464802"/>
                <a:ext cx="354012" cy="352956"/>
              </a:xfrm>
              <a:custGeom>
                <a:avLst/>
                <a:gdLst>
                  <a:gd name="T0" fmla="*/ 212 w 423"/>
                  <a:gd name="T1" fmla="*/ 0 h 424"/>
                  <a:gd name="T2" fmla="*/ 0 w 423"/>
                  <a:gd name="T3" fmla="*/ 212 h 424"/>
                  <a:gd name="T4" fmla="*/ 212 w 423"/>
                  <a:gd name="T5" fmla="*/ 424 h 424"/>
                  <a:gd name="T6" fmla="*/ 423 w 423"/>
                  <a:gd name="T7" fmla="*/ 212 h 424"/>
                  <a:gd name="T8" fmla="*/ 212 w 423"/>
                  <a:gd name="T9" fmla="*/ 0 h 424"/>
                  <a:gd name="T10" fmla="*/ 212 w 423"/>
                  <a:gd name="T11" fmla="*/ 386 h 424"/>
                  <a:gd name="T12" fmla="*/ 38 w 423"/>
                  <a:gd name="T13" fmla="*/ 212 h 424"/>
                  <a:gd name="T14" fmla="*/ 212 w 423"/>
                  <a:gd name="T15" fmla="*/ 38 h 424"/>
                  <a:gd name="T16" fmla="*/ 386 w 423"/>
                  <a:gd name="T17" fmla="*/ 212 h 424"/>
                  <a:gd name="T18" fmla="*/ 212 w 423"/>
                  <a:gd name="T19" fmla="*/ 386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3" h="424">
                    <a:moveTo>
                      <a:pt x="212" y="0"/>
                    </a:moveTo>
                    <a:cubicBezTo>
                      <a:pt x="95" y="0"/>
                      <a:pt x="0" y="95"/>
                      <a:pt x="0" y="212"/>
                    </a:cubicBezTo>
                    <a:cubicBezTo>
                      <a:pt x="0" y="329"/>
                      <a:pt x="95" y="424"/>
                      <a:pt x="212" y="424"/>
                    </a:cubicBezTo>
                    <a:cubicBezTo>
                      <a:pt x="329" y="424"/>
                      <a:pt x="423" y="329"/>
                      <a:pt x="423" y="212"/>
                    </a:cubicBezTo>
                    <a:cubicBezTo>
                      <a:pt x="423" y="95"/>
                      <a:pt x="329" y="0"/>
                      <a:pt x="212" y="0"/>
                    </a:cubicBezTo>
                    <a:close/>
                    <a:moveTo>
                      <a:pt x="212" y="386"/>
                    </a:moveTo>
                    <a:cubicBezTo>
                      <a:pt x="116" y="386"/>
                      <a:pt x="38" y="308"/>
                      <a:pt x="38" y="212"/>
                    </a:cubicBezTo>
                    <a:cubicBezTo>
                      <a:pt x="38" y="116"/>
                      <a:pt x="116" y="38"/>
                      <a:pt x="212" y="38"/>
                    </a:cubicBezTo>
                    <a:cubicBezTo>
                      <a:pt x="308" y="38"/>
                      <a:pt x="386" y="116"/>
                      <a:pt x="386" y="212"/>
                    </a:cubicBezTo>
                    <a:cubicBezTo>
                      <a:pt x="386" y="308"/>
                      <a:pt x="308" y="386"/>
                      <a:pt x="212" y="386"/>
                    </a:cubicBezTo>
                    <a:close/>
                  </a:path>
                </a:pathLst>
              </a:custGeom>
              <a:solidFill>
                <a:srgbClr val="F69CA2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8" name="Group 101">
              <a:extLst>
                <a:ext uri="{FF2B5EF4-FFF2-40B4-BE49-F238E27FC236}">
                  <a16:creationId xmlns:a16="http://schemas.microsoft.com/office/drawing/2014/main" xmlns="" id="{9D4A3E74-2479-4206-9147-2AEB90B3BD73}"/>
                </a:ext>
              </a:extLst>
            </p:cNvPr>
            <p:cNvGrpSpPr/>
            <p:nvPr/>
          </p:nvGrpSpPr>
          <p:grpSpPr>
            <a:xfrm>
              <a:off x="6838494" y="3640363"/>
              <a:ext cx="208235" cy="207678"/>
              <a:chOff x="2138511" y="2464802"/>
              <a:chExt cx="354012" cy="352956"/>
            </a:xfrm>
            <a:solidFill>
              <a:schemeClr val="accent4"/>
            </a:solidFill>
          </p:grpSpPr>
          <p:sp>
            <p:nvSpPr>
              <p:cNvPr id="39" name="Oval 102">
                <a:extLst>
                  <a:ext uri="{FF2B5EF4-FFF2-40B4-BE49-F238E27FC236}">
                    <a16:creationId xmlns:a16="http://schemas.microsoft.com/office/drawing/2014/main" xmlns="" id="{19DDBA60-44F1-4159-A961-DC17F55061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9830" y="2555417"/>
                <a:ext cx="171376" cy="171727"/>
              </a:xfrm>
              <a:prstGeom prst="ellipse">
                <a:avLst/>
              </a:prstGeom>
              <a:solidFill>
                <a:srgbClr val="FAC6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Freeform 103">
                <a:extLst>
                  <a:ext uri="{FF2B5EF4-FFF2-40B4-BE49-F238E27FC236}">
                    <a16:creationId xmlns:a16="http://schemas.microsoft.com/office/drawing/2014/main" xmlns="" id="{0D82CAC5-CFCB-442F-BDA0-72671B9D1A1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38511" y="2464802"/>
                <a:ext cx="354012" cy="352956"/>
              </a:xfrm>
              <a:custGeom>
                <a:avLst/>
                <a:gdLst>
                  <a:gd name="T0" fmla="*/ 212 w 423"/>
                  <a:gd name="T1" fmla="*/ 0 h 424"/>
                  <a:gd name="T2" fmla="*/ 0 w 423"/>
                  <a:gd name="T3" fmla="*/ 212 h 424"/>
                  <a:gd name="T4" fmla="*/ 212 w 423"/>
                  <a:gd name="T5" fmla="*/ 424 h 424"/>
                  <a:gd name="T6" fmla="*/ 423 w 423"/>
                  <a:gd name="T7" fmla="*/ 212 h 424"/>
                  <a:gd name="T8" fmla="*/ 212 w 423"/>
                  <a:gd name="T9" fmla="*/ 0 h 424"/>
                  <a:gd name="T10" fmla="*/ 212 w 423"/>
                  <a:gd name="T11" fmla="*/ 386 h 424"/>
                  <a:gd name="T12" fmla="*/ 38 w 423"/>
                  <a:gd name="T13" fmla="*/ 212 h 424"/>
                  <a:gd name="T14" fmla="*/ 212 w 423"/>
                  <a:gd name="T15" fmla="*/ 38 h 424"/>
                  <a:gd name="T16" fmla="*/ 386 w 423"/>
                  <a:gd name="T17" fmla="*/ 212 h 424"/>
                  <a:gd name="T18" fmla="*/ 212 w 423"/>
                  <a:gd name="T19" fmla="*/ 386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3" h="424">
                    <a:moveTo>
                      <a:pt x="212" y="0"/>
                    </a:moveTo>
                    <a:cubicBezTo>
                      <a:pt x="95" y="0"/>
                      <a:pt x="0" y="95"/>
                      <a:pt x="0" y="212"/>
                    </a:cubicBezTo>
                    <a:cubicBezTo>
                      <a:pt x="0" y="329"/>
                      <a:pt x="95" y="424"/>
                      <a:pt x="212" y="424"/>
                    </a:cubicBezTo>
                    <a:cubicBezTo>
                      <a:pt x="329" y="424"/>
                      <a:pt x="423" y="329"/>
                      <a:pt x="423" y="212"/>
                    </a:cubicBezTo>
                    <a:cubicBezTo>
                      <a:pt x="423" y="95"/>
                      <a:pt x="329" y="0"/>
                      <a:pt x="212" y="0"/>
                    </a:cubicBezTo>
                    <a:close/>
                    <a:moveTo>
                      <a:pt x="212" y="386"/>
                    </a:moveTo>
                    <a:cubicBezTo>
                      <a:pt x="116" y="386"/>
                      <a:pt x="38" y="308"/>
                      <a:pt x="38" y="212"/>
                    </a:cubicBezTo>
                    <a:cubicBezTo>
                      <a:pt x="38" y="116"/>
                      <a:pt x="116" y="38"/>
                      <a:pt x="212" y="38"/>
                    </a:cubicBezTo>
                    <a:cubicBezTo>
                      <a:pt x="308" y="38"/>
                      <a:pt x="386" y="116"/>
                      <a:pt x="386" y="212"/>
                    </a:cubicBezTo>
                    <a:cubicBezTo>
                      <a:pt x="386" y="308"/>
                      <a:pt x="308" y="386"/>
                      <a:pt x="212" y="386"/>
                    </a:cubicBezTo>
                    <a:close/>
                  </a:path>
                </a:pathLst>
              </a:custGeom>
              <a:solidFill>
                <a:srgbClr val="F69CA2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41" name="Group 104">
              <a:extLst>
                <a:ext uri="{FF2B5EF4-FFF2-40B4-BE49-F238E27FC236}">
                  <a16:creationId xmlns:a16="http://schemas.microsoft.com/office/drawing/2014/main" xmlns="" id="{59D90020-8BB1-41C4-98CB-2FD64CD7FEA6}"/>
                </a:ext>
              </a:extLst>
            </p:cNvPr>
            <p:cNvGrpSpPr/>
            <p:nvPr/>
          </p:nvGrpSpPr>
          <p:grpSpPr>
            <a:xfrm>
              <a:off x="6791328" y="4728412"/>
              <a:ext cx="208235" cy="207678"/>
              <a:chOff x="2138511" y="2464802"/>
              <a:chExt cx="354012" cy="352956"/>
            </a:xfrm>
            <a:solidFill>
              <a:schemeClr val="accent5"/>
            </a:solidFill>
          </p:grpSpPr>
          <p:sp>
            <p:nvSpPr>
              <p:cNvPr id="42" name="Oval 105">
                <a:extLst>
                  <a:ext uri="{FF2B5EF4-FFF2-40B4-BE49-F238E27FC236}">
                    <a16:creationId xmlns:a16="http://schemas.microsoft.com/office/drawing/2014/main" xmlns="" id="{3EBDDC18-5CB1-465D-A6B1-FF8CE72F25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9830" y="2555417"/>
                <a:ext cx="171376" cy="171727"/>
              </a:xfrm>
              <a:prstGeom prst="ellipse">
                <a:avLst/>
              </a:prstGeom>
              <a:solidFill>
                <a:srgbClr val="FAC6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Freeform 106">
                <a:extLst>
                  <a:ext uri="{FF2B5EF4-FFF2-40B4-BE49-F238E27FC236}">
                    <a16:creationId xmlns:a16="http://schemas.microsoft.com/office/drawing/2014/main" xmlns="" id="{BF8D1AF8-0AD0-44F0-BDB1-408DDC583A8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38511" y="2464802"/>
                <a:ext cx="354012" cy="352956"/>
              </a:xfrm>
              <a:custGeom>
                <a:avLst/>
                <a:gdLst>
                  <a:gd name="T0" fmla="*/ 212 w 423"/>
                  <a:gd name="T1" fmla="*/ 0 h 424"/>
                  <a:gd name="T2" fmla="*/ 0 w 423"/>
                  <a:gd name="T3" fmla="*/ 212 h 424"/>
                  <a:gd name="T4" fmla="*/ 212 w 423"/>
                  <a:gd name="T5" fmla="*/ 424 h 424"/>
                  <a:gd name="T6" fmla="*/ 423 w 423"/>
                  <a:gd name="T7" fmla="*/ 212 h 424"/>
                  <a:gd name="T8" fmla="*/ 212 w 423"/>
                  <a:gd name="T9" fmla="*/ 0 h 424"/>
                  <a:gd name="T10" fmla="*/ 212 w 423"/>
                  <a:gd name="T11" fmla="*/ 386 h 424"/>
                  <a:gd name="T12" fmla="*/ 38 w 423"/>
                  <a:gd name="T13" fmla="*/ 212 h 424"/>
                  <a:gd name="T14" fmla="*/ 212 w 423"/>
                  <a:gd name="T15" fmla="*/ 38 h 424"/>
                  <a:gd name="T16" fmla="*/ 386 w 423"/>
                  <a:gd name="T17" fmla="*/ 212 h 424"/>
                  <a:gd name="T18" fmla="*/ 212 w 423"/>
                  <a:gd name="T19" fmla="*/ 386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3" h="424">
                    <a:moveTo>
                      <a:pt x="212" y="0"/>
                    </a:moveTo>
                    <a:cubicBezTo>
                      <a:pt x="95" y="0"/>
                      <a:pt x="0" y="95"/>
                      <a:pt x="0" y="212"/>
                    </a:cubicBezTo>
                    <a:cubicBezTo>
                      <a:pt x="0" y="329"/>
                      <a:pt x="95" y="424"/>
                      <a:pt x="212" y="424"/>
                    </a:cubicBezTo>
                    <a:cubicBezTo>
                      <a:pt x="329" y="424"/>
                      <a:pt x="423" y="329"/>
                      <a:pt x="423" y="212"/>
                    </a:cubicBezTo>
                    <a:cubicBezTo>
                      <a:pt x="423" y="95"/>
                      <a:pt x="329" y="0"/>
                      <a:pt x="212" y="0"/>
                    </a:cubicBezTo>
                    <a:close/>
                    <a:moveTo>
                      <a:pt x="212" y="386"/>
                    </a:moveTo>
                    <a:cubicBezTo>
                      <a:pt x="116" y="386"/>
                      <a:pt x="38" y="308"/>
                      <a:pt x="38" y="212"/>
                    </a:cubicBezTo>
                    <a:cubicBezTo>
                      <a:pt x="38" y="116"/>
                      <a:pt x="116" y="38"/>
                      <a:pt x="212" y="38"/>
                    </a:cubicBezTo>
                    <a:cubicBezTo>
                      <a:pt x="308" y="38"/>
                      <a:pt x="386" y="116"/>
                      <a:pt x="386" y="212"/>
                    </a:cubicBezTo>
                    <a:cubicBezTo>
                      <a:pt x="386" y="308"/>
                      <a:pt x="308" y="386"/>
                      <a:pt x="212" y="386"/>
                    </a:cubicBezTo>
                    <a:close/>
                  </a:path>
                </a:pathLst>
              </a:custGeom>
              <a:solidFill>
                <a:srgbClr val="F69CA2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59" name="Group 122">
              <a:extLst>
                <a:ext uri="{FF2B5EF4-FFF2-40B4-BE49-F238E27FC236}">
                  <a16:creationId xmlns:a16="http://schemas.microsoft.com/office/drawing/2014/main" xmlns="" id="{D54E0992-3E5C-42D8-920F-63615760FFEB}"/>
                </a:ext>
              </a:extLst>
            </p:cNvPr>
            <p:cNvGrpSpPr/>
            <p:nvPr/>
          </p:nvGrpSpPr>
          <p:grpSpPr>
            <a:xfrm>
              <a:off x="2729183" y="4699573"/>
              <a:ext cx="349703" cy="350477"/>
              <a:chOff x="5346700" y="-104775"/>
              <a:chExt cx="835025" cy="836613"/>
            </a:xfrm>
            <a:solidFill>
              <a:schemeClr val="bg1"/>
            </a:solidFill>
          </p:grpSpPr>
          <p:sp>
            <p:nvSpPr>
              <p:cNvPr id="60" name="Freeform 5">
                <a:extLst>
                  <a:ext uri="{FF2B5EF4-FFF2-40B4-BE49-F238E27FC236}">
                    <a16:creationId xmlns:a16="http://schemas.microsoft.com/office/drawing/2014/main" xmlns="" id="{22B738ED-9F34-4679-A401-CC6F69FADB7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346700" y="-104775"/>
                <a:ext cx="835025" cy="836613"/>
              </a:xfrm>
              <a:custGeom>
                <a:avLst/>
                <a:gdLst>
                  <a:gd name="T0" fmla="*/ 138 w 220"/>
                  <a:gd name="T1" fmla="*/ 0 h 220"/>
                  <a:gd name="T2" fmla="*/ 55 w 220"/>
                  <a:gd name="T3" fmla="*/ 83 h 220"/>
                  <a:gd name="T4" fmla="*/ 65 w 220"/>
                  <a:gd name="T5" fmla="*/ 121 h 220"/>
                  <a:gd name="T6" fmla="*/ 7 w 220"/>
                  <a:gd name="T7" fmla="*/ 178 h 220"/>
                  <a:gd name="T8" fmla="*/ 7 w 220"/>
                  <a:gd name="T9" fmla="*/ 178 h 220"/>
                  <a:gd name="T10" fmla="*/ 0 w 220"/>
                  <a:gd name="T11" fmla="*/ 196 h 220"/>
                  <a:gd name="T12" fmla="*/ 24 w 220"/>
                  <a:gd name="T13" fmla="*/ 220 h 220"/>
                  <a:gd name="T14" fmla="*/ 42 w 220"/>
                  <a:gd name="T15" fmla="*/ 213 h 220"/>
                  <a:gd name="T16" fmla="*/ 42 w 220"/>
                  <a:gd name="T17" fmla="*/ 213 h 220"/>
                  <a:gd name="T18" fmla="*/ 99 w 220"/>
                  <a:gd name="T19" fmla="*/ 155 h 220"/>
                  <a:gd name="T20" fmla="*/ 138 w 220"/>
                  <a:gd name="T21" fmla="*/ 165 h 220"/>
                  <a:gd name="T22" fmla="*/ 220 w 220"/>
                  <a:gd name="T23" fmla="*/ 83 h 220"/>
                  <a:gd name="T24" fmla="*/ 138 w 220"/>
                  <a:gd name="T25" fmla="*/ 0 h 220"/>
                  <a:gd name="T26" fmla="*/ 33 w 220"/>
                  <a:gd name="T27" fmla="*/ 204 h 220"/>
                  <a:gd name="T28" fmla="*/ 24 w 220"/>
                  <a:gd name="T29" fmla="*/ 208 h 220"/>
                  <a:gd name="T30" fmla="*/ 12 w 220"/>
                  <a:gd name="T31" fmla="*/ 196 h 220"/>
                  <a:gd name="T32" fmla="*/ 16 w 220"/>
                  <a:gd name="T33" fmla="*/ 187 h 220"/>
                  <a:gd name="T34" fmla="*/ 16 w 220"/>
                  <a:gd name="T35" fmla="*/ 187 h 220"/>
                  <a:gd name="T36" fmla="*/ 71 w 220"/>
                  <a:gd name="T37" fmla="*/ 132 h 220"/>
                  <a:gd name="T38" fmla="*/ 88 w 220"/>
                  <a:gd name="T39" fmla="*/ 149 h 220"/>
                  <a:gd name="T40" fmla="*/ 33 w 220"/>
                  <a:gd name="T41" fmla="*/ 204 h 220"/>
                  <a:gd name="T42" fmla="*/ 138 w 220"/>
                  <a:gd name="T43" fmla="*/ 151 h 220"/>
                  <a:gd name="T44" fmla="*/ 69 w 220"/>
                  <a:gd name="T45" fmla="*/ 83 h 220"/>
                  <a:gd name="T46" fmla="*/ 138 w 220"/>
                  <a:gd name="T47" fmla="*/ 14 h 220"/>
                  <a:gd name="T48" fmla="*/ 206 w 220"/>
                  <a:gd name="T49" fmla="*/ 83 h 220"/>
                  <a:gd name="T50" fmla="*/ 138 w 220"/>
                  <a:gd name="T51" fmla="*/ 151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20" h="220">
                    <a:moveTo>
                      <a:pt x="138" y="0"/>
                    </a:moveTo>
                    <a:cubicBezTo>
                      <a:pt x="92" y="0"/>
                      <a:pt x="55" y="37"/>
                      <a:pt x="55" y="83"/>
                    </a:cubicBezTo>
                    <a:cubicBezTo>
                      <a:pt x="55" y="96"/>
                      <a:pt x="58" y="110"/>
                      <a:pt x="65" y="121"/>
                    </a:cubicBezTo>
                    <a:cubicBezTo>
                      <a:pt x="7" y="178"/>
                      <a:pt x="7" y="178"/>
                      <a:pt x="7" y="178"/>
                    </a:cubicBezTo>
                    <a:cubicBezTo>
                      <a:pt x="7" y="178"/>
                      <a:pt x="7" y="178"/>
                      <a:pt x="7" y="178"/>
                    </a:cubicBezTo>
                    <a:cubicBezTo>
                      <a:pt x="3" y="183"/>
                      <a:pt x="0" y="189"/>
                      <a:pt x="0" y="196"/>
                    </a:cubicBezTo>
                    <a:cubicBezTo>
                      <a:pt x="0" y="209"/>
                      <a:pt x="11" y="220"/>
                      <a:pt x="24" y="220"/>
                    </a:cubicBezTo>
                    <a:cubicBezTo>
                      <a:pt x="31" y="220"/>
                      <a:pt x="37" y="217"/>
                      <a:pt x="42" y="213"/>
                    </a:cubicBezTo>
                    <a:cubicBezTo>
                      <a:pt x="42" y="213"/>
                      <a:pt x="42" y="213"/>
                      <a:pt x="42" y="213"/>
                    </a:cubicBezTo>
                    <a:cubicBezTo>
                      <a:pt x="99" y="155"/>
                      <a:pt x="99" y="155"/>
                      <a:pt x="99" y="155"/>
                    </a:cubicBezTo>
                    <a:cubicBezTo>
                      <a:pt x="110" y="162"/>
                      <a:pt x="124" y="165"/>
                      <a:pt x="138" y="165"/>
                    </a:cubicBezTo>
                    <a:cubicBezTo>
                      <a:pt x="183" y="165"/>
                      <a:pt x="220" y="128"/>
                      <a:pt x="220" y="83"/>
                    </a:cubicBezTo>
                    <a:cubicBezTo>
                      <a:pt x="220" y="37"/>
                      <a:pt x="183" y="0"/>
                      <a:pt x="138" y="0"/>
                    </a:cubicBezTo>
                    <a:close/>
                    <a:moveTo>
                      <a:pt x="33" y="204"/>
                    </a:moveTo>
                    <a:cubicBezTo>
                      <a:pt x="31" y="206"/>
                      <a:pt x="28" y="208"/>
                      <a:pt x="24" y="208"/>
                    </a:cubicBezTo>
                    <a:cubicBezTo>
                      <a:pt x="18" y="208"/>
                      <a:pt x="12" y="202"/>
                      <a:pt x="12" y="196"/>
                    </a:cubicBezTo>
                    <a:cubicBezTo>
                      <a:pt x="12" y="192"/>
                      <a:pt x="14" y="189"/>
                      <a:pt x="16" y="187"/>
                    </a:cubicBezTo>
                    <a:cubicBezTo>
                      <a:pt x="16" y="187"/>
                      <a:pt x="16" y="187"/>
                      <a:pt x="16" y="187"/>
                    </a:cubicBezTo>
                    <a:cubicBezTo>
                      <a:pt x="71" y="132"/>
                      <a:pt x="71" y="132"/>
                      <a:pt x="71" y="132"/>
                    </a:cubicBezTo>
                    <a:cubicBezTo>
                      <a:pt x="76" y="138"/>
                      <a:pt x="82" y="144"/>
                      <a:pt x="88" y="149"/>
                    </a:cubicBezTo>
                    <a:lnTo>
                      <a:pt x="33" y="204"/>
                    </a:lnTo>
                    <a:close/>
                    <a:moveTo>
                      <a:pt x="138" y="151"/>
                    </a:moveTo>
                    <a:cubicBezTo>
                      <a:pt x="100" y="151"/>
                      <a:pt x="69" y="120"/>
                      <a:pt x="69" y="83"/>
                    </a:cubicBezTo>
                    <a:cubicBezTo>
                      <a:pt x="69" y="45"/>
                      <a:pt x="100" y="14"/>
                      <a:pt x="138" y="14"/>
                    </a:cubicBezTo>
                    <a:cubicBezTo>
                      <a:pt x="175" y="14"/>
                      <a:pt x="206" y="45"/>
                      <a:pt x="206" y="83"/>
                    </a:cubicBezTo>
                    <a:cubicBezTo>
                      <a:pt x="206" y="120"/>
                      <a:pt x="175" y="151"/>
                      <a:pt x="138" y="1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  <p:sp>
            <p:nvSpPr>
              <p:cNvPr id="61" name="Freeform 6">
                <a:extLst>
                  <a:ext uri="{FF2B5EF4-FFF2-40B4-BE49-F238E27FC236}">
                    <a16:creationId xmlns:a16="http://schemas.microsoft.com/office/drawing/2014/main" xmlns="" id="{0E862815-17D9-491C-ACC4-45DA3353A0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4838" y="25400"/>
                <a:ext cx="196850" cy="196850"/>
              </a:xfrm>
              <a:custGeom>
                <a:avLst/>
                <a:gdLst>
                  <a:gd name="T0" fmla="*/ 49 w 52"/>
                  <a:gd name="T1" fmla="*/ 0 h 52"/>
                  <a:gd name="T2" fmla="*/ 0 w 52"/>
                  <a:gd name="T3" fmla="*/ 49 h 52"/>
                  <a:gd name="T4" fmla="*/ 4 w 52"/>
                  <a:gd name="T5" fmla="*/ 52 h 52"/>
                  <a:gd name="T6" fmla="*/ 7 w 52"/>
                  <a:gd name="T7" fmla="*/ 49 h 52"/>
                  <a:gd name="T8" fmla="*/ 49 w 52"/>
                  <a:gd name="T9" fmla="*/ 7 h 52"/>
                  <a:gd name="T10" fmla="*/ 52 w 52"/>
                  <a:gd name="T11" fmla="*/ 4 h 52"/>
                  <a:gd name="T12" fmla="*/ 49 w 52"/>
                  <a:gd name="T13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52">
                    <a:moveTo>
                      <a:pt x="49" y="0"/>
                    </a:moveTo>
                    <a:cubicBezTo>
                      <a:pt x="22" y="0"/>
                      <a:pt x="0" y="22"/>
                      <a:pt x="0" y="49"/>
                    </a:cubicBezTo>
                    <a:cubicBezTo>
                      <a:pt x="0" y="50"/>
                      <a:pt x="2" y="52"/>
                      <a:pt x="4" y="52"/>
                    </a:cubicBezTo>
                    <a:cubicBezTo>
                      <a:pt x="6" y="52"/>
                      <a:pt x="7" y="50"/>
                      <a:pt x="7" y="49"/>
                    </a:cubicBezTo>
                    <a:cubicBezTo>
                      <a:pt x="7" y="26"/>
                      <a:pt x="26" y="7"/>
                      <a:pt x="49" y="7"/>
                    </a:cubicBezTo>
                    <a:cubicBezTo>
                      <a:pt x="50" y="7"/>
                      <a:pt x="52" y="6"/>
                      <a:pt x="52" y="4"/>
                    </a:cubicBezTo>
                    <a:cubicBezTo>
                      <a:pt x="52" y="2"/>
                      <a:pt x="50" y="0"/>
                      <a:pt x="4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62" name="Group 125">
              <a:extLst>
                <a:ext uri="{FF2B5EF4-FFF2-40B4-BE49-F238E27FC236}">
                  <a16:creationId xmlns:a16="http://schemas.microsoft.com/office/drawing/2014/main" xmlns="" id="{EB1AE252-21C4-4BDA-B499-5C28614C3D69}"/>
                </a:ext>
              </a:extLst>
            </p:cNvPr>
            <p:cNvGrpSpPr/>
            <p:nvPr/>
          </p:nvGrpSpPr>
          <p:grpSpPr>
            <a:xfrm>
              <a:off x="3448452" y="3757679"/>
              <a:ext cx="331430" cy="330767"/>
              <a:chOff x="6294438" y="-201613"/>
              <a:chExt cx="687387" cy="685801"/>
            </a:xfrm>
            <a:solidFill>
              <a:schemeClr val="bg1"/>
            </a:solidFill>
          </p:grpSpPr>
          <p:sp>
            <p:nvSpPr>
              <p:cNvPr id="63" name="Freeform 10">
                <a:extLst>
                  <a:ext uri="{FF2B5EF4-FFF2-40B4-BE49-F238E27FC236}">
                    <a16:creationId xmlns:a16="http://schemas.microsoft.com/office/drawing/2014/main" xmlns="" id="{3333A90F-31CB-4FB3-BC16-0742F0F684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94438" y="-201613"/>
                <a:ext cx="687387" cy="685801"/>
              </a:xfrm>
              <a:custGeom>
                <a:avLst/>
                <a:gdLst>
                  <a:gd name="T0" fmla="*/ 163 w 180"/>
                  <a:gd name="T1" fmla="*/ 0 h 180"/>
                  <a:gd name="T2" fmla="*/ 39 w 180"/>
                  <a:gd name="T3" fmla="*/ 0 h 180"/>
                  <a:gd name="T4" fmla="*/ 23 w 180"/>
                  <a:gd name="T5" fmla="*/ 17 h 180"/>
                  <a:gd name="T6" fmla="*/ 23 w 180"/>
                  <a:gd name="T7" fmla="*/ 28 h 180"/>
                  <a:gd name="T8" fmla="*/ 17 w 180"/>
                  <a:gd name="T9" fmla="*/ 28 h 180"/>
                  <a:gd name="T10" fmla="*/ 0 w 180"/>
                  <a:gd name="T11" fmla="*/ 45 h 180"/>
                  <a:gd name="T12" fmla="*/ 0 w 180"/>
                  <a:gd name="T13" fmla="*/ 158 h 180"/>
                  <a:gd name="T14" fmla="*/ 23 w 180"/>
                  <a:gd name="T15" fmla="*/ 180 h 180"/>
                  <a:gd name="T16" fmla="*/ 158 w 180"/>
                  <a:gd name="T17" fmla="*/ 180 h 180"/>
                  <a:gd name="T18" fmla="*/ 180 w 180"/>
                  <a:gd name="T19" fmla="*/ 158 h 180"/>
                  <a:gd name="T20" fmla="*/ 180 w 180"/>
                  <a:gd name="T21" fmla="*/ 17 h 180"/>
                  <a:gd name="T22" fmla="*/ 163 w 180"/>
                  <a:gd name="T23" fmla="*/ 0 h 180"/>
                  <a:gd name="T24" fmla="*/ 169 w 180"/>
                  <a:gd name="T25" fmla="*/ 158 h 180"/>
                  <a:gd name="T26" fmla="*/ 158 w 180"/>
                  <a:gd name="T27" fmla="*/ 169 h 180"/>
                  <a:gd name="T28" fmla="*/ 23 w 180"/>
                  <a:gd name="T29" fmla="*/ 169 h 180"/>
                  <a:gd name="T30" fmla="*/ 11 w 180"/>
                  <a:gd name="T31" fmla="*/ 158 h 180"/>
                  <a:gd name="T32" fmla="*/ 11 w 180"/>
                  <a:gd name="T33" fmla="*/ 45 h 180"/>
                  <a:gd name="T34" fmla="*/ 17 w 180"/>
                  <a:gd name="T35" fmla="*/ 39 h 180"/>
                  <a:gd name="T36" fmla="*/ 23 w 180"/>
                  <a:gd name="T37" fmla="*/ 39 h 180"/>
                  <a:gd name="T38" fmla="*/ 23 w 180"/>
                  <a:gd name="T39" fmla="*/ 152 h 180"/>
                  <a:gd name="T40" fmla="*/ 28 w 180"/>
                  <a:gd name="T41" fmla="*/ 158 h 180"/>
                  <a:gd name="T42" fmla="*/ 34 w 180"/>
                  <a:gd name="T43" fmla="*/ 152 h 180"/>
                  <a:gd name="T44" fmla="*/ 34 w 180"/>
                  <a:gd name="T45" fmla="*/ 17 h 180"/>
                  <a:gd name="T46" fmla="*/ 39 w 180"/>
                  <a:gd name="T47" fmla="*/ 11 h 180"/>
                  <a:gd name="T48" fmla="*/ 163 w 180"/>
                  <a:gd name="T49" fmla="*/ 11 h 180"/>
                  <a:gd name="T50" fmla="*/ 169 w 180"/>
                  <a:gd name="T51" fmla="*/ 17 h 180"/>
                  <a:gd name="T52" fmla="*/ 169 w 180"/>
                  <a:gd name="T53" fmla="*/ 158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80" h="180">
                    <a:moveTo>
                      <a:pt x="163" y="0"/>
                    </a:moveTo>
                    <a:cubicBezTo>
                      <a:pt x="39" y="0"/>
                      <a:pt x="39" y="0"/>
                      <a:pt x="39" y="0"/>
                    </a:cubicBezTo>
                    <a:cubicBezTo>
                      <a:pt x="30" y="0"/>
                      <a:pt x="23" y="8"/>
                      <a:pt x="23" y="17"/>
                    </a:cubicBezTo>
                    <a:cubicBezTo>
                      <a:pt x="23" y="28"/>
                      <a:pt x="23" y="28"/>
                      <a:pt x="23" y="28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8" y="28"/>
                      <a:pt x="0" y="36"/>
                      <a:pt x="0" y="45"/>
                    </a:cubicBezTo>
                    <a:cubicBezTo>
                      <a:pt x="0" y="158"/>
                      <a:pt x="0" y="158"/>
                      <a:pt x="0" y="158"/>
                    </a:cubicBezTo>
                    <a:cubicBezTo>
                      <a:pt x="0" y="170"/>
                      <a:pt x="10" y="180"/>
                      <a:pt x="23" y="180"/>
                    </a:cubicBezTo>
                    <a:cubicBezTo>
                      <a:pt x="158" y="180"/>
                      <a:pt x="158" y="180"/>
                      <a:pt x="158" y="180"/>
                    </a:cubicBezTo>
                    <a:cubicBezTo>
                      <a:pt x="170" y="180"/>
                      <a:pt x="180" y="170"/>
                      <a:pt x="180" y="158"/>
                    </a:cubicBezTo>
                    <a:cubicBezTo>
                      <a:pt x="180" y="17"/>
                      <a:pt x="180" y="17"/>
                      <a:pt x="180" y="17"/>
                    </a:cubicBezTo>
                    <a:cubicBezTo>
                      <a:pt x="180" y="8"/>
                      <a:pt x="172" y="0"/>
                      <a:pt x="163" y="0"/>
                    </a:cubicBezTo>
                    <a:close/>
                    <a:moveTo>
                      <a:pt x="169" y="158"/>
                    </a:moveTo>
                    <a:cubicBezTo>
                      <a:pt x="169" y="164"/>
                      <a:pt x="164" y="169"/>
                      <a:pt x="158" y="169"/>
                    </a:cubicBezTo>
                    <a:cubicBezTo>
                      <a:pt x="23" y="169"/>
                      <a:pt x="23" y="169"/>
                      <a:pt x="23" y="169"/>
                    </a:cubicBezTo>
                    <a:cubicBezTo>
                      <a:pt x="16" y="169"/>
                      <a:pt x="11" y="164"/>
                      <a:pt x="11" y="158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1" y="42"/>
                      <a:pt x="14" y="39"/>
                      <a:pt x="17" y="39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152"/>
                      <a:pt x="23" y="152"/>
                      <a:pt x="23" y="152"/>
                    </a:cubicBezTo>
                    <a:cubicBezTo>
                      <a:pt x="23" y="155"/>
                      <a:pt x="25" y="158"/>
                      <a:pt x="28" y="158"/>
                    </a:cubicBezTo>
                    <a:cubicBezTo>
                      <a:pt x="31" y="158"/>
                      <a:pt x="34" y="155"/>
                      <a:pt x="34" y="152"/>
                    </a:cubicBezTo>
                    <a:cubicBezTo>
                      <a:pt x="34" y="17"/>
                      <a:pt x="34" y="17"/>
                      <a:pt x="34" y="17"/>
                    </a:cubicBezTo>
                    <a:cubicBezTo>
                      <a:pt x="34" y="14"/>
                      <a:pt x="36" y="11"/>
                      <a:pt x="39" y="11"/>
                    </a:cubicBezTo>
                    <a:cubicBezTo>
                      <a:pt x="163" y="11"/>
                      <a:pt x="163" y="11"/>
                      <a:pt x="163" y="11"/>
                    </a:cubicBezTo>
                    <a:cubicBezTo>
                      <a:pt x="166" y="11"/>
                      <a:pt x="169" y="14"/>
                      <a:pt x="169" y="17"/>
                    </a:cubicBezTo>
                    <a:lnTo>
                      <a:pt x="169" y="1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  <p:sp>
            <p:nvSpPr>
              <p:cNvPr id="64" name="Freeform 11">
                <a:extLst>
                  <a:ext uri="{FF2B5EF4-FFF2-40B4-BE49-F238E27FC236}">
                    <a16:creationId xmlns:a16="http://schemas.microsoft.com/office/drawing/2014/main" xmlns="" id="{98CBC49D-3757-4B64-ACB9-A4AFA1B6E9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2425" y="58737"/>
                <a:ext cx="192087" cy="19050"/>
              </a:xfrm>
              <a:custGeom>
                <a:avLst/>
                <a:gdLst>
                  <a:gd name="T0" fmla="*/ 3 w 50"/>
                  <a:gd name="T1" fmla="*/ 5 h 5"/>
                  <a:gd name="T2" fmla="*/ 48 w 50"/>
                  <a:gd name="T3" fmla="*/ 5 h 5"/>
                  <a:gd name="T4" fmla="*/ 50 w 50"/>
                  <a:gd name="T5" fmla="*/ 2 h 5"/>
                  <a:gd name="T6" fmla="*/ 48 w 50"/>
                  <a:gd name="T7" fmla="*/ 0 h 5"/>
                  <a:gd name="T8" fmla="*/ 3 w 50"/>
                  <a:gd name="T9" fmla="*/ 0 h 5"/>
                  <a:gd name="T10" fmla="*/ 0 w 50"/>
                  <a:gd name="T11" fmla="*/ 2 h 5"/>
                  <a:gd name="T12" fmla="*/ 3 w 50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5">
                    <a:moveTo>
                      <a:pt x="3" y="5"/>
                    </a:moveTo>
                    <a:cubicBezTo>
                      <a:pt x="48" y="5"/>
                      <a:pt x="48" y="5"/>
                      <a:pt x="48" y="5"/>
                    </a:cubicBezTo>
                    <a:cubicBezTo>
                      <a:pt x="49" y="5"/>
                      <a:pt x="50" y="4"/>
                      <a:pt x="50" y="2"/>
                    </a:cubicBezTo>
                    <a:cubicBezTo>
                      <a:pt x="50" y="1"/>
                      <a:pt x="49" y="0"/>
                      <a:pt x="48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4"/>
                      <a:pt x="1" y="5"/>
                      <a:pt x="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  <p:sp>
            <p:nvSpPr>
              <p:cNvPr id="65" name="Freeform 12">
                <a:extLst>
                  <a:ext uri="{FF2B5EF4-FFF2-40B4-BE49-F238E27FC236}">
                    <a16:creationId xmlns:a16="http://schemas.microsoft.com/office/drawing/2014/main" xmlns="" id="{91B4D81A-5F2A-4D6E-BA5F-A5C1B4C2EA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2425" y="-6350"/>
                <a:ext cx="192087" cy="19050"/>
              </a:xfrm>
              <a:custGeom>
                <a:avLst/>
                <a:gdLst>
                  <a:gd name="T0" fmla="*/ 3 w 50"/>
                  <a:gd name="T1" fmla="*/ 5 h 5"/>
                  <a:gd name="T2" fmla="*/ 48 w 50"/>
                  <a:gd name="T3" fmla="*/ 5 h 5"/>
                  <a:gd name="T4" fmla="*/ 50 w 50"/>
                  <a:gd name="T5" fmla="*/ 2 h 5"/>
                  <a:gd name="T6" fmla="*/ 48 w 50"/>
                  <a:gd name="T7" fmla="*/ 0 h 5"/>
                  <a:gd name="T8" fmla="*/ 3 w 50"/>
                  <a:gd name="T9" fmla="*/ 0 h 5"/>
                  <a:gd name="T10" fmla="*/ 0 w 50"/>
                  <a:gd name="T11" fmla="*/ 2 h 5"/>
                  <a:gd name="T12" fmla="*/ 3 w 50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5">
                    <a:moveTo>
                      <a:pt x="3" y="5"/>
                    </a:moveTo>
                    <a:cubicBezTo>
                      <a:pt x="48" y="5"/>
                      <a:pt x="48" y="5"/>
                      <a:pt x="48" y="5"/>
                    </a:cubicBezTo>
                    <a:cubicBezTo>
                      <a:pt x="49" y="5"/>
                      <a:pt x="50" y="4"/>
                      <a:pt x="50" y="2"/>
                    </a:cubicBezTo>
                    <a:cubicBezTo>
                      <a:pt x="50" y="1"/>
                      <a:pt x="49" y="0"/>
                      <a:pt x="48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4"/>
                      <a:pt x="1" y="5"/>
                      <a:pt x="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  <p:sp>
            <p:nvSpPr>
              <p:cNvPr id="66" name="Freeform 13">
                <a:extLst>
                  <a:ext uri="{FF2B5EF4-FFF2-40B4-BE49-F238E27FC236}">
                    <a16:creationId xmlns:a16="http://schemas.microsoft.com/office/drawing/2014/main" xmlns="" id="{76FB9DA9-A477-449A-9B73-3CC8AC5871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2425" y="-71438"/>
                <a:ext cx="192087" cy="19050"/>
              </a:xfrm>
              <a:custGeom>
                <a:avLst/>
                <a:gdLst>
                  <a:gd name="T0" fmla="*/ 3 w 50"/>
                  <a:gd name="T1" fmla="*/ 5 h 5"/>
                  <a:gd name="T2" fmla="*/ 48 w 50"/>
                  <a:gd name="T3" fmla="*/ 5 h 5"/>
                  <a:gd name="T4" fmla="*/ 50 w 50"/>
                  <a:gd name="T5" fmla="*/ 3 h 5"/>
                  <a:gd name="T6" fmla="*/ 48 w 50"/>
                  <a:gd name="T7" fmla="*/ 0 h 5"/>
                  <a:gd name="T8" fmla="*/ 3 w 50"/>
                  <a:gd name="T9" fmla="*/ 0 h 5"/>
                  <a:gd name="T10" fmla="*/ 0 w 50"/>
                  <a:gd name="T11" fmla="*/ 3 h 5"/>
                  <a:gd name="T12" fmla="*/ 3 w 50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5">
                    <a:moveTo>
                      <a:pt x="3" y="5"/>
                    </a:moveTo>
                    <a:cubicBezTo>
                      <a:pt x="48" y="5"/>
                      <a:pt x="48" y="5"/>
                      <a:pt x="48" y="5"/>
                    </a:cubicBezTo>
                    <a:cubicBezTo>
                      <a:pt x="49" y="5"/>
                      <a:pt x="50" y="4"/>
                      <a:pt x="50" y="3"/>
                    </a:cubicBezTo>
                    <a:cubicBezTo>
                      <a:pt x="50" y="1"/>
                      <a:pt x="49" y="0"/>
                      <a:pt x="48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5"/>
                      <a:pt x="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  <p:sp>
            <p:nvSpPr>
              <p:cNvPr id="67" name="Freeform 14">
                <a:extLst>
                  <a:ext uri="{FF2B5EF4-FFF2-40B4-BE49-F238E27FC236}">
                    <a16:creationId xmlns:a16="http://schemas.microsoft.com/office/drawing/2014/main" xmlns="" id="{74972D64-B037-4A4F-82E1-B219F51B52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5888" y="377825"/>
                <a:ext cx="195262" cy="23813"/>
              </a:xfrm>
              <a:custGeom>
                <a:avLst/>
                <a:gdLst>
                  <a:gd name="T0" fmla="*/ 48 w 51"/>
                  <a:gd name="T1" fmla="*/ 0 h 6"/>
                  <a:gd name="T2" fmla="*/ 3 w 51"/>
                  <a:gd name="T3" fmla="*/ 0 h 6"/>
                  <a:gd name="T4" fmla="*/ 0 w 51"/>
                  <a:gd name="T5" fmla="*/ 3 h 6"/>
                  <a:gd name="T6" fmla="*/ 3 w 51"/>
                  <a:gd name="T7" fmla="*/ 6 h 6"/>
                  <a:gd name="T8" fmla="*/ 48 w 51"/>
                  <a:gd name="T9" fmla="*/ 6 h 6"/>
                  <a:gd name="T10" fmla="*/ 51 w 51"/>
                  <a:gd name="T11" fmla="*/ 3 h 6"/>
                  <a:gd name="T12" fmla="*/ 48 w 51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1" h="6">
                    <a:moveTo>
                      <a:pt x="48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6"/>
                      <a:pt x="3" y="6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9" y="6"/>
                      <a:pt x="51" y="4"/>
                      <a:pt x="51" y="3"/>
                    </a:cubicBezTo>
                    <a:cubicBezTo>
                      <a:pt x="51" y="1"/>
                      <a:pt x="49" y="0"/>
                      <a:pt x="4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  <p:sp>
            <p:nvSpPr>
              <p:cNvPr id="68" name="Freeform 15">
                <a:extLst>
                  <a:ext uri="{FF2B5EF4-FFF2-40B4-BE49-F238E27FC236}">
                    <a16:creationId xmlns:a16="http://schemas.microsoft.com/office/drawing/2014/main" xmlns="" id="{1AE65C71-03E1-4A9E-8F85-4B47C6B80C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5888" y="312738"/>
                <a:ext cx="195262" cy="23813"/>
              </a:xfrm>
              <a:custGeom>
                <a:avLst/>
                <a:gdLst>
                  <a:gd name="T0" fmla="*/ 48 w 51"/>
                  <a:gd name="T1" fmla="*/ 0 h 6"/>
                  <a:gd name="T2" fmla="*/ 3 w 51"/>
                  <a:gd name="T3" fmla="*/ 0 h 6"/>
                  <a:gd name="T4" fmla="*/ 0 w 51"/>
                  <a:gd name="T5" fmla="*/ 3 h 6"/>
                  <a:gd name="T6" fmla="*/ 3 w 51"/>
                  <a:gd name="T7" fmla="*/ 6 h 6"/>
                  <a:gd name="T8" fmla="*/ 48 w 51"/>
                  <a:gd name="T9" fmla="*/ 6 h 6"/>
                  <a:gd name="T10" fmla="*/ 51 w 51"/>
                  <a:gd name="T11" fmla="*/ 3 h 6"/>
                  <a:gd name="T12" fmla="*/ 48 w 51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1" h="6">
                    <a:moveTo>
                      <a:pt x="48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6"/>
                      <a:pt x="3" y="6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9" y="6"/>
                      <a:pt x="51" y="4"/>
                      <a:pt x="51" y="3"/>
                    </a:cubicBezTo>
                    <a:cubicBezTo>
                      <a:pt x="51" y="1"/>
                      <a:pt x="49" y="0"/>
                      <a:pt x="4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  <p:sp>
            <p:nvSpPr>
              <p:cNvPr id="69" name="Freeform 16">
                <a:extLst>
                  <a:ext uri="{FF2B5EF4-FFF2-40B4-BE49-F238E27FC236}">
                    <a16:creationId xmlns:a16="http://schemas.microsoft.com/office/drawing/2014/main" xmlns="" id="{03FE22F9-67AD-4B18-ACBE-CD64F5F8EF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5888" y="249238"/>
                <a:ext cx="195262" cy="22225"/>
              </a:xfrm>
              <a:custGeom>
                <a:avLst/>
                <a:gdLst>
                  <a:gd name="T0" fmla="*/ 48 w 51"/>
                  <a:gd name="T1" fmla="*/ 0 h 6"/>
                  <a:gd name="T2" fmla="*/ 3 w 51"/>
                  <a:gd name="T3" fmla="*/ 0 h 6"/>
                  <a:gd name="T4" fmla="*/ 0 w 51"/>
                  <a:gd name="T5" fmla="*/ 3 h 6"/>
                  <a:gd name="T6" fmla="*/ 3 w 51"/>
                  <a:gd name="T7" fmla="*/ 6 h 6"/>
                  <a:gd name="T8" fmla="*/ 48 w 51"/>
                  <a:gd name="T9" fmla="*/ 6 h 6"/>
                  <a:gd name="T10" fmla="*/ 51 w 51"/>
                  <a:gd name="T11" fmla="*/ 3 h 6"/>
                  <a:gd name="T12" fmla="*/ 48 w 51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1" h="6">
                    <a:moveTo>
                      <a:pt x="48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5"/>
                      <a:pt x="1" y="6"/>
                      <a:pt x="3" y="6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9" y="6"/>
                      <a:pt x="51" y="5"/>
                      <a:pt x="51" y="3"/>
                    </a:cubicBezTo>
                    <a:cubicBezTo>
                      <a:pt x="51" y="1"/>
                      <a:pt x="49" y="0"/>
                      <a:pt x="4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  <p:sp>
            <p:nvSpPr>
              <p:cNvPr id="70" name="Freeform 17">
                <a:extLst>
                  <a:ext uri="{FF2B5EF4-FFF2-40B4-BE49-F238E27FC236}">
                    <a16:creationId xmlns:a16="http://schemas.microsoft.com/office/drawing/2014/main" xmlns="" id="{EAD52CF1-41A5-4D66-AE1F-C2CFEC264B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2425" y="377825"/>
                <a:ext cx="195262" cy="23813"/>
              </a:xfrm>
              <a:custGeom>
                <a:avLst/>
                <a:gdLst>
                  <a:gd name="T0" fmla="*/ 48 w 51"/>
                  <a:gd name="T1" fmla="*/ 0 h 6"/>
                  <a:gd name="T2" fmla="*/ 3 w 51"/>
                  <a:gd name="T3" fmla="*/ 0 h 6"/>
                  <a:gd name="T4" fmla="*/ 0 w 51"/>
                  <a:gd name="T5" fmla="*/ 3 h 6"/>
                  <a:gd name="T6" fmla="*/ 3 w 51"/>
                  <a:gd name="T7" fmla="*/ 6 h 6"/>
                  <a:gd name="T8" fmla="*/ 48 w 51"/>
                  <a:gd name="T9" fmla="*/ 6 h 6"/>
                  <a:gd name="T10" fmla="*/ 51 w 51"/>
                  <a:gd name="T11" fmla="*/ 3 h 6"/>
                  <a:gd name="T12" fmla="*/ 48 w 51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1" h="6">
                    <a:moveTo>
                      <a:pt x="48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6"/>
                      <a:pt x="3" y="6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9" y="6"/>
                      <a:pt x="51" y="4"/>
                      <a:pt x="51" y="3"/>
                    </a:cubicBezTo>
                    <a:cubicBezTo>
                      <a:pt x="51" y="1"/>
                      <a:pt x="49" y="0"/>
                      <a:pt x="4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  <p:sp>
            <p:nvSpPr>
              <p:cNvPr id="71" name="Freeform 18">
                <a:extLst>
                  <a:ext uri="{FF2B5EF4-FFF2-40B4-BE49-F238E27FC236}">
                    <a16:creationId xmlns:a16="http://schemas.microsoft.com/office/drawing/2014/main" xmlns="" id="{35D5F22B-E571-4ACC-802B-3C7E20C98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2425" y="312738"/>
                <a:ext cx="195262" cy="23813"/>
              </a:xfrm>
              <a:custGeom>
                <a:avLst/>
                <a:gdLst>
                  <a:gd name="T0" fmla="*/ 48 w 51"/>
                  <a:gd name="T1" fmla="*/ 0 h 6"/>
                  <a:gd name="T2" fmla="*/ 3 w 51"/>
                  <a:gd name="T3" fmla="*/ 0 h 6"/>
                  <a:gd name="T4" fmla="*/ 0 w 51"/>
                  <a:gd name="T5" fmla="*/ 3 h 6"/>
                  <a:gd name="T6" fmla="*/ 3 w 51"/>
                  <a:gd name="T7" fmla="*/ 6 h 6"/>
                  <a:gd name="T8" fmla="*/ 48 w 51"/>
                  <a:gd name="T9" fmla="*/ 6 h 6"/>
                  <a:gd name="T10" fmla="*/ 51 w 51"/>
                  <a:gd name="T11" fmla="*/ 3 h 6"/>
                  <a:gd name="T12" fmla="*/ 48 w 51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1" h="6">
                    <a:moveTo>
                      <a:pt x="48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6"/>
                      <a:pt x="3" y="6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9" y="6"/>
                      <a:pt x="51" y="4"/>
                      <a:pt x="51" y="3"/>
                    </a:cubicBezTo>
                    <a:cubicBezTo>
                      <a:pt x="51" y="1"/>
                      <a:pt x="49" y="0"/>
                      <a:pt x="4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  <p:sp>
            <p:nvSpPr>
              <p:cNvPr id="72" name="Freeform 19">
                <a:extLst>
                  <a:ext uri="{FF2B5EF4-FFF2-40B4-BE49-F238E27FC236}">
                    <a16:creationId xmlns:a16="http://schemas.microsoft.com/office/drawing/2014/main" xmlns="" id="{76DCA8B2-45BF-48D0-B938-7D507D1F3F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2425" y="249238"/>
                <a:ext cx="195262" cy="22225"/>
              </a:xfrm>
              <a:custGeom>
                <a:avLst/>
                <a:gdLst>
                  <a:gd name="T0" fmla="*/ 48 w 51"/>
                  <a:gd name="T1" fmla="*/ 0 h 6"/>
                  <a:gd name="T2" fmla="*/ 3 w 51"/>
                  <a:gd name="T3" fmla="*/ 0 h 6"/>
                  <a:gd name="T4" fmla="*/ 0 w 51"/>
                  <a:gd name="T5" fmla="*/ 3 h 6"/>
                  <a:gd name="T6" fmla="*/ 3 w 51"/>
                  <a:gd name="T7" fmla="*/ 6 h 6"/>
                  <a:gd name="T8" fmla="*/ 48 w 51"/>
                  <a:gd name="T9" fmla="*/ 6 h 6"/>
                  <a:gd name="T10" fmla="*/ 51 w 51"/>
                  <a:gd name="T11" fmla="*/ 3 h 6"/>
                  <a:gd name="T12" fmla="*/ 48 w 51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1" h="6">
                    <a:moveTo>
                      <a:pt x="48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5"/>
                      <a:pt x="1" y="6"/>
                      <a:pt x="3" y="6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9" y="6"/>
                      <a:pt x="51" y="5"/>
                      <a:pt x="51" y="3"/>
                    </a:cubicBezTo>
                    <a:cubicBezTo>
                      <a:pt x="51" y="1"/>
                      <a:pt x="49" y="0"/>
                      <a:pt x="4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  <p:sp>
            <p:nvSpPr>
              <p:cNvPr id="73" name="Freeform 20">
                <a:extLst>
                  <a:ext uri="{FF2B5EF4-FFF2-40B4-BE49-F238E27FC236}">
                    <a16:creationId xmlns:a16="http://schemas.microsoft.com/office/drawing/2014/main" xmlns="" id="{86F105EA-6CE8-4820-8028-9D593EB2D8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5888" y="119062"/>
                <a:ext cx="431800" cy="22225"/>
              </a:xfrm>
              <a:custGeom>
                <a:avLst/>
                <a:gdLst>
                  <a:gd name="T0" fmla="*/ 110 w 113"/>
                  <a:gd name="T1" fmla="*/ 0 h 6"/>
                  <a:gd name="T2" fmla="*/ 3 w 113"/>
                  <a:gd name="T3" fmla="*/ 0 h 6"/>
                  <a:gd name="T4" fmla="*/ 0 w 113"/>
                  <a:gd name="T5" fmla="*/ 3 h 6"/>
                  <a:gd name="T6" fmla="*/ 3 w 113"/>
                  <a:gd name="T7" fmla="*/ 6 h 6"/>
                  <a:gd name="T8" fmla="*/ 110 w 113"/>
                  <a:gd name="T9" fmla="*/ 6 h 6"/>
                  <a:gd name="T10" fmla="*/ 113 w 113"/>
                  <a:gd name="T11" fmla="*/ 3 h 6"/>
                  <a:gd name="T12" fmla="*/ 110 w 113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" h="6">
                    <a:moveTo>
                      <a:pt x="110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5"/>
                      <a:pt x="1" y="6"/>
                      <a:pt x="3" y="6"/>
                    </a:cubicBezTo>
                    <a:cubicBezTo>
                      <a:pt x="110" y="6"/>
                      <a:pt x="110" y="6"/>
                      <a:pt x="110" y="6"/>
                    </a:cubicBezTo>
                    <a:cubicBezTo>
                      <a:pt x="111" y="6"/>
                      <a:pt x="113" y="5"/>
                      <a:pt x="113" y="3"/>
                    </a:cubicBezTo>
                    <a:cubicBezTo>
                      <a:pt x="113" y="2"/>
                      <a:pt x="111" y="0"/>
                      <a:pt x="1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  <p:sp>
            <p:nvSpPr>
              <p:cNvPr id="74" name="Freeform 21">
                <a:extLst>
                  <a:ext uri="{FF2B5EF4-FFF2-40B4-BE49-F238E27FC236}">
                    <a16:creationId xmlns:a16="http://schemas.microsoft.com/office/drawing/2014/main" xmlns="" id="{8CDE45D5-30E7-414F-B655-BE3DDE64F4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5888" y="184150"/>
                <a:ext cx="431800" cy="22225"/>
              </a:xfrm>
              <a:custGeom>
                <a:avLst/>
                <a:gdLst>
                  <a:gd name="T0" fmla="*/ 110 w 113"/>
                  <a:gd name="T1" fmla="*/ 0 h 6"/>
                  <a:gd name="T2" fmla="*/ 3 w 113"/>
                  <a:gd name="T3" fmla="*/ 0 h 6"/>
                  <a:gd name="T4" fmla="*/ 0 w 113"/>
                  <a:gd name="T5" fmla="*/ 3 h 6"/>
                  <a:gd name="T6" fmla="*/ 3 w 113"/>
                  <a:gd name="T7" fmla="*/ 6 h 6"/>
                  <a:gd name="T8" fmla="*/ 110 w 113"/>
                  <a:gd name="T9" fmla="*/ 6 h 6"/>
                  <a:gd name="T10" fmla="*/ 113 w 113"/>
                  <a:gd name="T11" fmla="*/ 3 h 6"/>
                  <a:gd name="T12" fmla="*/ 110 w 113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" h="6">
                    <a:moveTo>
                      <a:pt x="110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5"/>
                      <a:pt x="1" y="6"/>
                      <a:pt x="3" y="6"/>
                    </a:cubicBezTo>
                    <a:cubicBezTo>
                      <a:pt x="110" y="6"/>
                      <a:pt x="110" y="6"/>
                      <a:pt x="110" y="6"/>
                    </a:cubicBezTo>
                    <a:cubicBezTo>
                      <a:pt x="111" y="6"/>
                      <a:pt x="113" y="5"/>
                      <a:pt x="113" y="3"/>
                    </a:cubicBezTo>
                    <a:cubicBezTo>
                      <a:pt x="113" y="2"/>
                      <a:pt x="111" y="0"/>
                      <a:pt x="1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  <p:sp>
            <p:nvSpPr>
              <p:cNvPr id="75" name="Freeform 22">
                <a:extLst>
                  <a:ext uri="{FF2B5EF4-FFF2-40B4-BE49-F238E27FC236}">
                    <a16:creationId xmlns:a16="http://schemas.microsoft.com/office/drawing/2014/main" xmlns="" id="{DA49CD23-C4CD-4FD2-B4D0-24E2715595A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65888" y="-112713"/>
                <a:ext cx="195262" cy="190500"/>
              </a:xfrm>
              <a:custGeom>
                <a:avLst/>
                <a:gdLst>
                  <a:gd name="T0" fmla="*/ 6 w 51"/>
                  <a:gd name="T1" fmla="*/ 50 h 50"/>
                  <a:gd name="T2" fmla="*/ 45 w 51"/>
                  <a:gd name="T3" fmla="*/ 50 h 50"/>
                  <a:gd name="T4" fmla="*/ 51 w 51"/>
                  <a:gd name="T5" fmla="*/ 44 h 50"/>
                  <a:gd name="T6" fmla="*/ 51 w 51"/>
                  <a:gd name="T7" fmla="*/ 5 h 50"/>
                  <a:gd name="T8" fmla="*/ 45 w 51"/>
                  <a:gd name="T9" fmla="*/ 0 h 50"/>
                  <a:gd name="T10" fmla="*/ 6 w 51"/>
                  <a:gd name="T11" fmla="*/ 0 h 50"/>
                  <a:gd name="T12" fmla="*/ 0 w 51"/>
                  <a:gd name="T13" fmla="*/ 5 h 50"/>
                  <a:gd name="T14" fmla="*/ 0 w 51"/>
                  <a:gd name="T15" fmla="*/ 44 h 50"/>
                  <a:gd name="T16" fmla="*/ 6 w 51"/>
                  <a:gd name="T17" fmla="*/ 50 h 50"/>
                  <a:gd name="T18" fmla="*/ 11 w 51"/>
                  <a:gd name="T19" fmla="*/ 11 h 50"/>
                  <a:gd name="T20" fmla="*/ 39 w 51"/>
                  <a:gd name="T21" fmla="*/ 11 h 50"/>
                  <a:gd name="T22" fmla="*/ 39 w 51"/>
                  <a:gd name="T23" fmla="*/ 39 h 50"/>
                  <a:gd name="T24" fmla="*/ 11 w 51"/>
                  <a:gd name="T25" fmla="*/ 39 h 50"/>
                  <a:gd name="T26" fmla="*/ 11 w 51"/>
                  <a:gd name="T27" fmla="*/ 1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1" h="50">
                    <a:moveTo>
                      <a:pt x="6" y="50"/>
                    </a:moveTo>
                    <a:cubicBezTo>
                      <a:pt x="45" y="50"/>
                      <a:pt x="45" y="50"/>
                      <a:pt x="45" y="50"/>
                    </a:cubicBezTo>
                    <a:cubicBezTo>
                      <a:pt x="48" y="50"/>
                      <a:pt x="51" y="48"/>
                      <a:pt x="51" y="44"/>
                    </a:cubicBezTo>
                    <a:cubicBezTo>
                      <a:pt x="51" y="5"/>
                      <a:pt x="51" y="5"/>
                      <a:pt x="51" y="5"/>
                    </a:cubicBezTo>
                    <a:cubicBezTo>
                      <a:pt x="51" y="2"/>
                      <a:pt x="48" y="0"/>
                      <a:pt x="45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8"/>
                      <a:pt x="3" y="50"/>
                      <a:pt x="6" y="50"/>
                    </a:cubicBezTo>
                    <a:close/>
                    <a:moveTo>
                      <a:pt x="11" y="11"/>
                    </a:moveTo>
                    <a:cubicBezTo>
                      <a:pt x="39" y="11"/>
                      <a:pt x="39" y="11"/>
                      <a:pt x="39" y="11"/>
                    </a:cubicBezTo>
                    <a:cubicBezTo>
                      <a:pt x="39" y="39"/>
                      <a:pt x="39" y="39"/>
                      <a:pt x="39" y="39"/>
                    </a:cubicBezTo>
                    <a:cubicBezTo>
                      <a:pt x="11" y="39"/>
                      <a:pt x="11" y="39"/>
                      <a:pt x="11" y="39"/>
                    </a:cubicBezTo>
                    <a:lnTo>
                      <a:pt x="11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76" name="Freeform 26">
              <a:extLst>
                <a:ext uri="{FF2B5EF4-FFF2-40B4-BE49-F238E27FC236}">
                  <a16:creationId xmlns:a16="http://schemas.microsoft.com/office/drawing/2014/main" xmlns="" id="{8F4ACF4B-057F-4D5A-9859-72062E8B87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4431" y="3502263"/>
              <a:ext cx="395422" cy="384224"/>
            </a:xfrm>
            <a:custGeom>
              <a:avLst/>
              <a:gdLst>
                <a:gd name="T0" fmla="*/ 188 w 263"/>
                <a:gd name="T1" fmla="*/ 0 h 256"/>
                <a:gd name="T2" fmla="*/ 111 w 263"/>
                <a:gd name="T3" fmla="*/ 54 h 256"/>
                <a:gd name="T4" fmla="*/ 111 w 263"/>
                <a:gd name="T5" fmla="*/ 55 h 256"/>
                <a:gd name="T6" fmla="*/ 28 w 263"/>
                <a:gd name="T7" fmla="*/ 138 h 256"/>
                <a:gd name="T8" fmla="*/ 1 w 263"/>
                <a:gd name="T9" fmla="*/ 220 h 256"/>
                <a:gd name="T10" fmla="*/ 28 w 263"/>
                <a:gd name="T11" fmla="*/ 256 h 256"/>
                <a:gd name="T12" fmla="*/ 105 w 263"/>
                <a:gd name="T13" fmla="*/ 237 h 256"/>
                <a:gd name="T14" fmla="*/ 241 w 263"/>
                <a:gd name="T15" fmla="*/ 105 h 256"/>
                <a:gd name="T16" fmla="*/ 128 w 263"/>
                <a:gd name="T17" fmla="*/ 190 h 256"/>
                <a:gd name="T18" fmla="*/ 198 w 263"/>
                <a:gd name="T19" fmla="*/ 94 h 256"/>
                <a:gd name="T20" fmla="*/ 190 w 263"/>
                <a:gd name="T21" fmla="*/ 134 h 256"/>
                <a:gd name="T22" fmla="*/ 128 w 263"/>
                <a:gd name="T23" fmla="*/ 196 h 256"/>
                <a:gd name="T24" fmla="*/ 118 w 263"/>
                <a:gd name="T25" fmla="*/ 162 h 256"/>
                <a:gd name="T26" fmla="*/ 91 w 263"/>
                <a:gd name="T27" fmla="*/ 136 h 256"/>
                <a:gd name="T28" fmla="*/ 184 w 263"/>
                <a:gd name="T29" fmla="*/ 72 h 256"/>
                <a:gd name="T30" fmla="*/ 118 w 263"/>
                <a:gd name="T31" fmla="*/ 162 h 256"/>
                <a:gd name="T32" fmla="*/ 61 w 263"/>
                <a:gd name="T33" fmla="*/ 128 h 256"/>
                <a:gd name="T34" fmla="*/ 159 w 263"/>
                <a:gd name="T35" fmla="*/ 57 h 256"/>
                <a:gd name="T36" fmla="*/ 33 w 263"/>
                <a:gd name="T37" fmla="*/ 239 h 256"/>
                <a:gd name="T38" fmla="*/ 16 w 263"/>
                <a:gd name="T39" fmla="*/ 228 h 256"/>
                <a:gd name="T40" fmla="*/ 25 w 263"/>
                <a:gd name="T41" fmla="*/ 193 h 256"/>
                <a:gd name="T42" fmla="*/ 63 w 263"/>
                <a:gd name="T43" fmla="*/ 231 h 256"/>
                <a:gd name="T44" fmla="*/ 71 w 263"/>
                <a:gd name="T45" fmla="*/ 229 h 256"/>
                <a:gd name="T46" fmla="*/ 27 w 263"/>
                <a:gd name="T47" fmla="*/ 185 h 256"/>
                <a:gd name="T48" fmla="*/ 39 w 263"/>
                <a:gd name="T49" fmla="*/ 150 h 256"/>
                <a:gd name="T50" fmla="*/ 103 w 263"/>
                <a:gd name="T51" fmla="*/ 220 h 256"/>
                <a:gd name="T52" fmla="*/ 71 w 263"/>
                <a:gd name="T53" fmla="*/ 229 h 256"/>
                <a:gd name="T54" fmla="*/ 216 w 263"/>
                <a:gd name="T55" fmla="*/ 108 h 256"/>
                <a:gd name="T56" fmla="*/ 196 w 263"/>
                <a:gd name="T57" fmla="*/ 60 h 256"/>
                <a:gd name="T58" fmla="*/ 162 w 263"/>
                <a:gd name="T59" fmla="*/ 26 h 256"/>
                <a:gd name="T60" fmla="*/ 224 w 263"/>
                <a:gd name="T61" fmla="*/ 32 h 256"/>
                <a:gd name="T62" fmla="*/ 230 w 263"/>
                <a:gd name="T63" fmla="*/ 94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63" h="256">
                  <a:moveTo>
                    <a:pt x="235" y="21"/>
                  </a:moveTo>
                  <a:cubicBezTo>
                    <a:pt x="222" y="8"/>
                    <a:pt x="205" y="0"/>
                    <a:pt x="188" y="0"/>
                  </a:cubicBezTo>
                  <a:cubicBezTo>
                    <a:pt x="173" y="0"/>
                    <a:pt x="160" y="5"/>
                    <a:pt x="150" y="15"/>
                  </a:cubicBezTo>
                  <a:cubicBezTo>
                    <a:pt x="111" y="54"/>
                    <a:pt x="111" y="54"/>
                    <a:pt x="111" y="54"/>
                  </a:cubicBezTo>
                  <a:cubicBezTo>
                    <a:pt x="111" y="54"/>
                    <a:pt x="111" y="54"/>
                    <a:pt x="111" y="55"/>
                  </a:cubicBezTo>
                  <a:cubicBezTo>
                    <a:pt x="111" y="55"/>
                    <a:pt x="111" y="55"/>
                    <a:pt x="111" y="55"/>
                  </a:cubicBezTo>
                  <a:cubicBezTo>
                    <a:pt x="111" y="55"/>
                    <a:pt x="111" y="55"/>
                    <a:pt x="111" y="55"/>
                  </a:cubicBezTo>
                  <a:cubicBezTo>
                    <a:pt x="28" y="138"/>
                    <a:pt x="28" y="138"/>
                    <a:pt x="28" y="138"/>
                  </a:cubicBezTo>
                  <a:cubicBezTo>
                    <a:pt x="24" y="142"/>
                    <a:pt x="22" y="147"/>
                    <a:pt x="20" y="152"/>
                  </a:cubicBezTo>
                  <a:cubicBezTo>
                    <a:pt x="1" y="220"/>
                    <a:pt x="1" y="220"/>
                    <a:pt x="1" y="220"/>
                  </a:cubicBezTo>
                  <a:cubicBezTo>
                    <a:pt x="1" y="220"/>
                    <a:pt x="0" y="225"/>
                    <a:pt x="0" y="228"/>
                  </a:cubicBezTo>
                  <a:cubicBezTo>
                    <a:pt x="0" y="243"/>
                    <a:pt x="13" y="256"/>
                    <a:pt x="28" y="256"/>
                  </a:cubicBezTo>
                  <a:cubicBezTo>
                    <a:pt x="31" y="256"/>
                    <a:pt x="37" y="255"/>
                    <a:pt x="37" y="255"/>
                  </a:cubicBezTo>
                  <a:cubicBezTo>
                    <a:pt x="105" y="237"/>
                    <a:pt x="105" y="237"/>
                    <a:pt x="105" y="237"/>
                  </a:cubicBezTo>
                  <a:cubicBezTo>
                    <a:pt x="110" y="235"/>
                    <a:pt x="115" y="232"/>
                    <a:pt x="119" y="229"/>
                  </a:cubicBezTo>
                  <a:cubicBezTo>
                    <a:pt x="241" y="105"/>
                    <a:pt x="241" y="105"/>
                    <a:pt x="241" y="105"/>
                  </a:cubicBezTo>
                  <a:cubicBezTo>
                    <a:pt x="263" y="83"/>
                    <a:pt x="261" y="46"/>
                    <a:pt x="235" y="21"/>
                  </a:cubicBezTo>
                  <a:close/>
                  <a:moveTo>
                    <a:pt x="128" y="190"/>
                  </a:moveTo>
                  <a:cubicBezTo>
                    <a:pt x="127" y="183"/>
                    <a:pt x="125" y="176"/>
                    <a:pt x="122" y="169"/>
                  </a:cubicBezTo>
                  <a:cubicBezTo>
                    <a:pt x="198" y="94"/>
                    <a:pt x="198" y="94"/>
                    <a:pt x="198" y="94"/>
                  </a:cubicBezTo>
                  <a:cubicBezTo>
                    <a:pt x="203" y="108"/>
                    <a:pt x="200" y="124"/>
                    <a:pt x="190" y="134"/>
                  </a:cubicBezTo>
                  <a:cubicBezTo>
                    <a:pt x="190" y="134"/>
                    <a:pt x="190" y="134"/>
                    <a:pt x="190" y="134"/>
                  </a:cubicBezTo>
                  <a:cubicBezTo>
                    <a:pt x="190" y="134"/>
                    <a:pt x="190" y="134"/>
                    <a:pt x="190" y="134"/>
                  </a:cubicBezTo>
                  <a:cubicBezTo>
                    <a:pt x="128" y="196"/>
                    <a:pt x="128" y="196"/>
                    <a:pt x="128" y="196"/>
                  </a:cubicBezTo>
                  <a:cubicBezTo>
                    <a:pt x="128" y="194"/>
                    <a:pt x="128" y="192"/>
                    <a:pt x="128" y="190"/>
                  </a:cubicBezTo>
                  <a:close/>
                  <a:moveTo>
                    <a:pt x="118" y="162"/>
                  </a:moveTo>
                  <a:cubicBezTo>
                    <a:pt x="115" y="157"/>
                    <a:pt x="112" y="152"/>
                    <a:pt x="108" y="148"/>
                  </a:cubicBezTo>
                  <a:cubicBezTo>
                    <a:pt x="103" y="143"/>
                    <a:pt x="97" y="140"/>
                    <a:pt x="91" y="136"/>
                  </a:cubicBezTo>
                  <a:cubicBezTo>
                    <a:pt x="168" y="60"/>
                    <a:pt x="168" y="60"/>
                    <a:pt x="168" y="60"/>
                  </a:cubicBezTo>
                  <a:cubicBezTo>
                    <a:pt x="174" y="63"/>
                    <a:pt x="179" y="66"/>
                    <a:pt x="184" y="72"/>
                  </a:cubicBezTo>
                  <a:cubicBezTo>
                    <a:pt x="189" y="76"/>
                    <a:pt x="192" y="81"/>
                    <a:pt x="195" y="86"/>
                  </a:cubicBezTo>
                  <a:lnTo>
                    <a:pt x="118" y="162"/>
                  </a:lnTo>
                  <a:close/>
                  <a:moveTo>
                    <a:pt x="84" y="133"/>
                  </a:moveTo>
                  <a:cubicBezTo>
                    <a:pt x="76" y="130"/>
                    <a:pt x="69" y="128"/>
                    <a:pt x="61" y="128"/>
                  </a:cubicBezTo>
                  <a:cubicBezTo>
                    <a:pt x="123" y="66"/>
                    <a:pt x="123" y="66"/>
                    <a:pt x="123" y="66"/>
                  </a:cubicBezTo>
                  <a:cubicBezTo>
                    <a:pt x="132" y="56"/>
                    <a:pt x="146" y="54"/>
                    <a:pt x="159" y="57"/>
                  </a:cubicBezTo>
                  <a:lnTo>
                    <a:pt x="84" y="133"/>
                  </a:lnTo>
                  <a:close/>
                  <a:moveTo>
                    <a:pt x="33" y="239"/>
                  </a:moveTo>
                  <a:cubicBezTo>
                    <a:pt x="32" y="239"/>
                    <a:pt x="30" y="240"/>
                    <a:pt x="28" y="240"/>
                  </a:cubicBezTo>
                  <a:cubicBezTo>
                    <a:pt x="21" y="240"/>
                    <a:pt x="16" y="235"/>
                    <a:pt x="16" y="228"/>
                  </a:cubicBezTo>
                  <a:cubicBezTo>
                    <a:pt x="16" y="227"/>
                    <a:pt x="17" y="224"/>
                    <a:pt x="17" y="224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34" y="193"/>
                    <a:pt x="44" y="196"/>
                    <a:pt x="52" y="204"/>
                  </a:cubicBezTo>
                  <a:cubicBezTo>
                    <a:pt x="60" y="212"/>
                    <a:pt x="64" y="222"/>
                    <a:pt x="63" y="231"/>
                  </a:cubicBezTo>
                  <a:lnTo>
                    <a:pt x="33" y="239"/>
                  </a:lnTo>
                  <a:close/>
                  <a:moveTo>
                    <a:pt x="71" y="229"/>
                  </a:moveTo>
                  <a:cubicBezTo>
                    <a:pt x="71" y="218"/>
                    <a:pt x="66" y="207"/>
                    <a:pt x="58" y="198"/>
                  </a:cubicBezTo>
                  <a:cubicBezTo>
                    <a:pt x="49" y="190"/>
                    <a:pt x="38" y="185"/>
                    <a:pt x="27" y="185"/>
                  </a:cubicBezTo>
                  <a:cubicBezTo>
                    <a:pt x="35" y="156"/>
                    <a:pt x="35" y="156"/>
                    <a:pt x="35" y="156"/>
                  </a:cubicBezTo>
                  <a:cubicBezTo>
                    <a:pt x="36" y="154"/>
                    <a:pt x="37" y="152"/>
                    <a:pt x="39" y="150"/>
                  </a:cubicBezTo>
                  <a:cubicBezTo>
                    <a:pt x="55" y="139"/>
                    <a:pt x="79" y="142"/>
                    <a:pt x="96" y="160"/>
                  </a:cubicBezTo>
                  <a:cubicBezTo>
                    <a:pt x="115" y="178"/>
                    <a:pt x="117" y="204"/>
                    <a:pt x="103" y="220"/>
                  </a:cubicBezTo>
                  <a:cubicBezTo>
                    <a:pt x="103" y="221"/>
                    <a:pt x="102" y="221"/>
                    <a:pt x="101" y="221"/>
                  </a:cubicBezTo>
                  <a:lnTo>
                    <a:pt x="71" y="229"/>
                  </a:lnTo>
                  <a:close/>
                  <a:moveTo>
                    <a:pt x="230" y="94"/>
                  </a:moveTo>
                  <a:cubicBezTo>
                    <a:pt x="216" y="108"/>
                    <a:pt x="216" y="108"/>
                    <a:pt x="216" y="108"/>
                  </a:cubicBezTo>
                  <a:cubicBezTo>
                    <a:pt x="216" y="106"/>
                    <a:pt x="216" y="104"/>
                    <a:pt x="216" y="102"/>
                  </a:cubicBezTo>
                  <a:cubicBezTo>
                    <a:pt x="215" y="87"/>
                    <a:pt x="207" y="72"/>
                    <a:pt x="196" y="60"/>
                  </a:cubicBezTo>
                  <a:cubicBezTo>
                    <a:pt x="183" y="47"/>
                    <a:pt x="165" y="40"/>
                    <a:pt x="148" y="40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8" y="20"/>
                    <a:pt x="177" y="16"/>
                    <a:pt x="188" y="16"/>
                  </a:cubicBezTo>
                  <a:cubicBezTo>
                    <a:pt x="200" y="16"/>
                    <a:pt x="214" y="22"/>
                    <a:pt x="224" y="32"/>
                  </a:cubicBezTo>
                  <a:cubicBezTo>
                    <a:pt x="233" y="41"/>
                    <a:pt x="239" y="53"/>
                    <a:pt x="240" y="65"/>
                  </a:cubicBezTo>
                  <a:cubicBezTo>
                    <a:pt x="241" y="76"/>
                    <a:pt x="237" y="87"/>
                    <a:pt x="230" y="9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4" tIns="34292" rIns="68584" bIns="34292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prstClr val="black"/>
                </a:solidFill>
              </a:endParaRPr>
            </a:p>
          </p:txBody>
        </p:sp>
        <p:grpSp>
          <p:nvGrpSpPr>
            <p:cNvPr id="77" name="Group 140">
              <a:extLst>
                <a:ext uri="{FF2B5EF4-FFF2-40B4-BE49-F238E27FC236}">
                  <a16:creationId xmlns:a16="http://schemas.microsoft.com/office/drawing/2014/main" xmlns="" id="{A44F8281-3BC0-4811-8C93-C0259DEAADA1}"/>
                </a:ext>
              </a:extLst>
            </p:cNvPr>
            <p:cNvGrpSpPr/>
            <p:nvPr/>
          </p:nvGrpSpPr>
          <p:grpSpPr>
            <a:xfrm>
              <a:off x="5797770" y="3955519"/>
              <a:ext cx="349005" cy="397749"/>
              <a:chOff x="6980238" y="-342900"/>
              <a:chExt cx="1150937" cy="1311275"/>
            </a:xfrm>
            <a:solidFill>
              <a:schemeClr val="bg1"/>
            </a:solidFill>
          </p:grpSpPr>
          <p:sp>
            <p:nvSpPr>
              <p:cNvPr id="78" name="Freeform 30">
                <a:extLst>
                  <a:ext uri="{FF2B5EF4-FFF2-40B4-BE49-F238E27FC236}">
                    <a16:creationId xmlns:a16="http://schemas.microsoft.com/office/drawing/2014/main" xmlns="" id="{A8068CB3-B246-469D-91E3-7F091BCAD84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80238" y="-342900"/>
                <a:ext cx="1150937" cy="1311275"/>
              </a:xfrm>
              <a:custGeom>
                <a:avLst/>
                <a:gdLst>
                  <a:gd name="T0" fmla="*/ 152 w 304"/>
                  <a:gd name="T1" fmla="*/ 0 h 347"/>
                  <a:gd name="T2" fmla="*/ 0 w 304"/>
                  <a:gd name="T3" fmla="*/ 71 h 347"/>
                  <a:gd name="T4" fmla="*/ 0 w 304"/>
                  <a:gd name="T5" fmla="*/ 277 h 347"/>
                  <a:gd name="T6" fmla="*/ 152 w 304"/>
                  <a:gd name="T7" fmla="*/ 347 h 347"/>
                  <a:gd name="T8" fmla="*/ 304 w 304"/>
                  <a:gd name="T9" fmla="*/ 277 h 347"/>
                  <a:gd name="T10" fmla="*/ 304 w 304"/>
                  <a:gd name="T11" fmla="*/ 71 h 347"/>
                  <a:gd name="T12" fmla="*/ 152 w 304"/>
                  <a:gd name="T13" fmla="*/ 0 h 347"/>
                  <a:gd name="T14" fmla="*/ 282 w 304"/>
                  <a:gd name="T15" fmla="*/ 277 h 347"/>
                  <a:gd name="T16" fmla="*/ 152 w 304"/>
                  <a:gd name="T17" fmla="*/ 326 h 347"/>
                  <a:gd name="T18" fmla="*/ 22 w 304"/>
                  <a:gd name="T19" fmla="*/ 277 h 347"/>
                  <a:gd name="T20" fmla="*/ 22 w 304"/>
                  <a:gd name="T21" fmla="*/ 236 h 347"/>
                  <a:gd name="T22" fmla="*/ 152 w 304"/>
                  <a:gd name="T23" fmla="*/ 271 h 347"/>
                  <a:gd name="T24" fmla="*/ 282 w 304"/>
                  <a:gd name="T25" fmla="*/ 236 h 347"/>
                  <a:gd name="T26" fmla="*/ 282 w 304"/>
                  <a:gd name="T27" fmla="*/ 277 h 347"/>
                  <a:gd name="T28" fmla="*/ 282 w 304"/>
                  <a:gd name="T29" fmla="*/ 212 h 347"/>
                  <a:gd name="T30" fmla="*/ 282 w 304"/>
                  <a:gd name="T31" fmla="*/ 212 h 347"/>
                  <a:gd name="T32" fmla="*/ 282 w 304"/>
                  <a:gd name="T33" fmla="*/ 212 h 347"/>
                  <a:gd name="T34" fmla="*/ 152 w 304"/>
                  <a:gd name="T35" fmla="*/ 261 h 347"/>
                  <a:gd name="T36" fmla="*/ 22 w 304"/>
                  <a:gd name="T37" fmla="*/ 212 h 347"/>
                  <a:gd name="T38" fmla="*/ 22 w 304"/>
                  <a:gd name="T39" fmla="*/ 212 h 347"/>
                  <a:gd name="T40" fmla="*/ 22 w 304"/>
                  <a:gd name="T41" fmla="*/ 212 h 347"/>
                  <a:gd name="T42" fmla="*/ 22 w 304"/>
                  <a:gd name="T43" fmla="*/ 171 h 347"/>
                  <a:gd name="T44" fmla="*/ 152 w 304"/>
                  <a:gd name="T45" fmla="*/ 206 h 347"/>
                  <a:gd name="T46" fmla="*/ 282 w 304"/>
                  <a:gd name="T47" fmla="*/ 171 h 347"/>
                  <a:gd name="T48" fmla="*/ 282 w 304"/>
                  <a:gd name="T49" fmla="*/ 212 h 347"/>
                  <a:gd name="T50" fmla="*/ 282 w 304"/>
                  <a:gd name="T51" fmla="*/ 147 h 347"/>
                  <a:gd name="T52" fmla="*/ 282 w 304"/>
                  <a:gd name="T53" fmla="*/ 147 h 347"/>
                  <a:gd name="T54" fmla="*/ 282 w 304"/>
                  <a:gd name="T55" fmla="*/ 147 h 347"/>
                  <a:gd name="T56" fmla="*/ 152 w 304"/>
                  <a:gd name="T57" fmla="*/ 195 h 347"/>
                  <a:gd name="T58" fmla="*/ 22 w 304"/>
                  <a:gd name="T59" fmla="*/ 147 h 347"/>
                  <a:gd name="T60" fmla="*/ 22 w 304"/>
                  <a:gd name="T61" fmla="*/ 147 h 347"/>
                  <a:gd name="T62" fmla="*/ 22 w 304"/>
                  <a:gd name="T63" fmla="*/ 147 h 347"/>
                  <a:gd name="T64" fmla="*/ 22 w 304"/>
                  <a:gd name="T65" fmla="*/ 109 h 347"/>
                  <a:gd name="T66" fmla="*/ 152 w 304"/>
                  <a:gd name="T67" fmla="*/ 141 h 347"/>
                  <a:gd name="T68" fmla="*/ 282 w 304"/>
                  <a:gd name="T69" fmla="*/ 109 h 347"/>
                  <a:gd name="T70" fmla="*/ 282 w 304"/>
                  <a:gd name="T71" fmla="*/ 147 h 347"/>
                  <a:gd name="T72" fmla="*/ 152 w 304"/>
                  <a:gd name="T73" fmla="*/ 119 h 347"/>
                  <a:gd name="T74" fmla="*/ 22 w 304"/>
                  <a:gd name="T75" fmla="*/ 71 h 347"/>
                  <a:gd name="T76" fmla="*/ 152 w 304"/>
                  <a:gd name="T77" fmla="*/ 22 h 347"/>
                  <a:gd name="T78" fmla="*/ 282 w 304"/>
                  <a:gd name="T79" fmla="*/ 71 h 347"/>
                  <a:gd name="T80" fmla="*/ 152 w 304"/>
                  <a:gd name="T81" fmla="*/ 119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04" h="347">
                    <a:moveTo>
                      <a:pt x="152" y="0"/>
                    </a:moveTo>
                    <a:cubicBezTo>
                      <a:pt x="79" y="0"/>
                      <a:pt x="0" y="22"/>
                      <a:pt x="0" y="71"/>
                    </a:cubicBezTo>
                    <a:cubicBezTo>
                      <a:pt x="0" y="277"/>
                      <a:pt x="0" y="277"/>
                      <a:pt x="0" y="277"/>
                    </a:cubicBezTo>
                    <a:cubicBezTo>
                      <a:pt x="0" y="325"/>
                      <a:pt x="79" y="347"/>
                      <a:pt x="152" y="347"/>
                    </a:cubicBezTo>
                    <a:cubicBezTo>
                      <a:pt x="225" y="347"/>
                      <a:pt x="304" y="325"/>
                      <a:pt x="304" y="277"/>
                    </a:cubicBezTo>
                    <a:cubicBezTo>
                      <a:pt x="304" y="71"/>
                      <a:pt x="304" y="71"/>
                      <a:pt x="304" y="71"/>
                    </a:cubicBezTo>
                    <a:cubicBezTo>
                      <a:pt x="304" y="22"/>
                      <a:pt x="225" y="0"/>
                      <a:pt x="152" y="0"/>
                    </a:cubicBezTo>
                    <a:close/>
                    <a:moveTo>
                      <a:pt x="282" y="277"/>
                    </a:moveTo>
                    <a:cubicBezTo>
                      <a:pt x="282" y="304"/>
                      <a:pt x="224" y="326"/>
                      <a:pt x="152" y="326"/>
                    </a:cubicBezTo>
                    <a:cubicBezTo>
                      <a:pt x="80" y="326"/>
                      <a:pt x="22" y="304"/>
                      <a:pt x="22" y="277"/>
                    </a:cubicBezTo>
                    <a:cubicBezTo>
                      <a:pt x="22" y="236"/>
                      <a:pt x="22" y="236"/>
                      <a:pt x="22" y="236"/>
                    </a:cubicBezTo>
                    <a:cubicBezTo>
                      <a:pt x="44" y="259"/>
                      <a:pt x="98" y="271"/>
                      <a:pt x="152" y="271"/>
                    </a:cubicBezTo>
                    <a:cubicBezTo>
                      <a:pt x="206" y="271"/>
                      <a:pt x="260" y="259"/>
                      <a:pt x="282" y="236"/>
                    </a:cubicBezTo>
                    <a:lnTo>
                      <a:pt x="282" y="277"/>
                    </a:lnTo>
                    <a:close/>
                    <a:moveTo>
                      <a:pt x="282" y="212"/>
                    </a:moveTo>
                    <a:cubicBezTo>
                      <a:pt x="282" y="212"/>
                      <a:pt x="282" y="212"/>
                      <a:pt x="282" y="212"/>
                    </a:cubicBezTo>
                    <a:cubicBezTo>
                      <a:pt x="282" y="212"/>
                      <a:pt x="282" y="212"/>
                      <a:pt x="282" y="212"/>
                    </a:cubicBezTo>
                    <a:cubicBezTo>
                      <a:pt x="282" y="239"/>
                      <a:pt x="224" y="261"/>
                      <a:pt x="152" y="261"/>
                    </a:cubicBezTo>
                    <a:cubicBezTo>
                      <a:pt x="80" y="261"/>
                      <a:pt x="22" y="239"/>
                      <a:pt x="22" y="212"/>
                    </a:cubicBezTo>
                    <a:cubicBezTo>
                      <a:pt x="22" y="212"/>
                      <a:pt x="22" y="212"/>
                      <a:pt x="22" y="212"/>
                    </a:cubicBezTo>
                    <a:cubicBezTo>
                      <a:pt x="22" y="212"/>
                      <a:pt x="22" y="212"/>
                      <a:pt x="22" y="212"/>
                    </a:cubicBezTo>
                    <a:cubicBezTo>
                      <a:pt x="22" y="171"/>
                      <a:pt x="22" y="171"/>
                      <a:pt x="22" y="171"/>
                    </a:cubicBezTo>
                    <a:cubicBezTo>
                      <a:pt x="44" y="194"/>
                      <a:pt x="98" y="206"/>
                      <a:pt x="152" y="206"/>
                    </a:cubicBezTo>
                    <a:cubicBezTo>
                      <a:pt x="206" y="206"/>
                      <a:pt x="260" y="194"/>
                      <a:pt x="282" y="171"/>
                    </a:cubicBezTo>
                    <a:lnTo>
                      <a:pt x="282" y="212"/>
                    </a:lnTo>
                    <a:close/>
                    <a:moveTo>
                      <a:pt x="282" y="147"/>
                    </a:moveTo>
                    <a:cubicBezTo>
                      <a:pt x="282" y="147"/>
                      <a:pt x="282" y="147"/>
                      <a:pt x="282" y="147"/>
                    </a:cubicBezTo>
                    <a:cubicBezTo>
                      <a:pt x="282" y="147"/>
                      <a:pt x="282" y="147"/>
                      <a:pt x="282" y="147"/>
                    </a:cubicBezTo>
                    <a:cubicBezTo>
                      <a:pt x="282" y="174"/>
                      <a:pt x="224" y="195"/>
                      <a:pt x="152" y="195"/>
                    </a:cubicBezTo>
                    <a:cubicBezTo>
                      <a:pt x="80" y="195"/>
                      <a:pt x="22" y="174"/>
                      <a:pt x="22" y="147"/>
                    </a:cubicBezTo>
                    <a:cubicBezTo>
                      <a:pt x="22" y="147"/>
                      <a:pt x="22" y="147"/>
                      <a:pt x="22" y="147"/>
                    </a:cubicBezTo>
                    <a:cubicBezTo>
                      <a:pt x="22" y="147"/>
                      <a:pt x="22" y="147"/>
                      <a:pt x="22" y="147"/>
                    </a:cubicBezTo>
                    <a:cubicBezTo>
                      <a:pt x="22" y="109"/>
                      <a:pt x="22" y="109"/>
                      <a:pt x="22" y="109"/>
                    </a:cubicBezTo>
                    <a:cubicBezTo>
                      <a:pt x="50" y="131"/>
                      <a:pt x="102" y="141"/>
                      <a:pt x="152" y="141"/>
                    </a:cubicBezTo>
                    <a:cubicBezTo>
                      <a:pt x="202" y="141"/>
                      <a:pt x="254" y="131"/>
                      <a:pt x="282" y="109"/>
                    </a:cubicBezTo>
                    <a:lnTo>
                      <a:pt x="282" y="147"/>
                    </a:lnTo>
                    <a:close/>
                    <a:moveTo>
                      <a:pt x="152" y="119"/>
                    </a:moveTo>
                    <a:cubicBezTo>
                      <a:pt x="80" y="119"/>
                      <a:pt x="22" y="98"/>
                      <a:pt x="22" y="71"/>
                    </a:cubicBezTo>
                    <a:cubicBezTo>
                      <a:pt x="22" y="44"/>
                      <a:pt x="80" y="22"/>
                      <a:pt x="152" y="22"/>
                    </a:cubicBezTo>
                    <a:cubicBezTo>
                      <a:pt x="224" y="22"/>
                      <a:pt x="282" y="44"/>
                      <a:pt x="282" y="71"/>
                    </a:cubicBezTo>
                    <a:cubicBezTo>
                      <a:pt x="282" y="98"/>
                      <a:pt x="224" y="119"/>
                      <a:pt x="152" y="1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  <p:sp>
            <p:nvSpPr>
              <p:cNvPr id="79" name="Oval 31">
                <a:extLst>
                  <a:ext uri="{FF2B5EF4-FFF2-40B4-BE49-F238E27FC236}">
                    <a16:creationId xmlns:a16="http://schemas.microsoft.com/office/drawing/2014/main" xmlns="" id="{EA826C1A-B249-4C37-A5BA-14FE672692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85113" y="681038"/>
                <a:ext cx="82550" cy="841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  <p:sp>
            <p:nvSpPr>
              <p:cNvPr id="80" name="Oval 32">
                <a:extLst>
                  <a:ext uri="{FF2B5EF4-FFF2-40B4-BE49-F238E27FC236}">
                    <a16:creationId xmlns:a16="http://schemas.microsoft.com/office/drawing/2014/main" xmlns="" id="{B602D745-294B-456E-B506-5C29565C75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85113" y="434975"/>
                <a:ext cx="82550" cy="841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  <p:sp>
            <p:nvSpPr>
              <p:cNvPr id="81" name="Oval 33">
                <a:extLst>
                  <a:ext uri="{FF2B5EF4-FFF2-40B4-BE49-F238E27FC236}">
                    <a16:creationId xmlns:a16="http://schemas.microsoft.com/office/drawing/2014/main" xmlns="" id="{87CD8ECF-FDB8-41C6-A1D5-109D57F519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85113" y="190500"/>
                <a:ext cx="82550" cy="825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2" name="Group 145">
              <a:extLst>
                <a:ext uri="{FF2B5EF4-FFF2-40B4-BE49-F238E27FC236}">
                  <a16:creationId xmlns:a16="http://schemas.microsoft.com/office/drawing/2014/main" xmlns="" id="{173577BA-F1CC-42A5-B5D5-71A802BEDD78}"/>
                </a:ext>
              </a:extLst>
            </p:cNvPr>
            <p:cNvGrpSpPr/>
            <p:nvPr/>
          </p:nvGrpSpPr>
          <p:grpSpPr>
            <a:xfrm>
              <a:off x="5792292" y="5082698"/>
              <a:ext cx="470403" cy="470548"/>
              <a:chOff x="5899150" y="-1111250"/>
              <a:chExt cx="2832101" cy="2832100"/>
            </a:xfrm>
            <a:solidFill>
              <a:schemeClr val="bg1"/>
            </a:solidFill>
          </p:grpSpPr>
          <p:sp>
            <p:nvSpPr>
              <p:cNvPr id="83" name="Freeform 37">
                <a:extLst>
                  <a:ext uri="{FF2B5EF4-FFF2-40B4-BE49-F238E27FC236}">
                    <a16:creationId xmlns:a16="http://schemas.microsoft.com/office/drawing/2014/main" xmlns="" id="{3182D4F2-3DEF-49AC-A533-98DFE1B5277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99150" y="-1111250"/>
                <a:ext cx="2832101" cy="2832100"/>
              </a:xfrm>
              <a:custGeom>
                <a:avLst/>
                <a:gdLst>
                  <a:gd name="T0" fmla="*/ 499 w 752"/>
                  <a:gd name="T1" fmla="*/ 68 h 752"/>
                  <a:gd name="T2" fmla="*/ 68 w 752"/>
                  <a:gd name="T3" fmla="*/ 253 h 752"/>
                  <a:gd name="T4" fmla="*/ 253 w 752"/>
                  <a:gd name="T5" fmla="*/ 684 h 752"/>
                  <a:gd name="T6" fmla="*/ 684 w 752"/>
                  <a:gd name="T7" fmla="*/ 499 h 752"/>
                  <a:gd name="T8" fmla="*/ 499 w 752"/>
                  <a:gd name="T9" fmla="*/ 68 h 752"/>
                  <a:gd name="T10" fmla="*/ 268 w 752"/>
                  <a:gd name="T11" fmla="*/ 646 h 752"/>
                  <a:gd name="T12" fmla="*/ 106 w 752"/>
                  <a:gd name="T13" fmla="*/ 268 h 752"/>
                  <a:gd name="T14" fmla="*/ 484 w 752"/>
                  <a:gd name="T15" fmla="*/ 106 h 752"/>
                  <a:gd name="T16" fmla="*/ 646 w 752"/>
                  <a:gd name="T17" fmla="*/ 484 h 752"/>
                  <a:gd name="T18" fmla="*/ 268 w 752"/>
                  <a:gd name="T19" fmla="*/ 646 h 7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52" h="752">
                    <a:moveTo>
                      <a:pt x="499" y="68"/>
                    </a:moveTo>
                    <a:cubicBezTo>
                      <a:pt x="329" y="0"/>
                      <a:pt x="136" y="82"/>
                      <a:pt x="68" y="253"/>
                    </a:cubicBezTo>
                    <a:cubicBezTo>
                      <a:pt x="0" y="423"/>
                      <a:pt x="82" y="616"/>
                      <a:pt x="253" y="684"/>
                    </a:cubicBezTo>
                    <a:cubicBezTo>
                      <a:pt x="423" y="752"/>
                      <a:pt x="616" y="670"/>
                      <a:pt x="684" y="499"/>
                    </a:cubicBezTo>
                    <a:cubicBezTo>
                      <a:pt x="752" y="329"/>
                      <a:pt x="670" y="136"/>
                      <a:pt x="499" y="68"/>
                    </a:cubicBezTo>
                    <a:close/>
                    <a:moveTo>
                      <a:pt x="268" y="646"/>
                    </a:moveTo>
                    <a:cubicBezTo>
                      <a:pt x="119" y="586"/>
                      <a:pt x="47" y="417"/>
                      <a:pt x="106" y="268"/>
                    </a:cubicBezTo>
                    <a:cubicBezTo>
                      <a:pt x="166" y="119"/>
                      <a:pt x="335" y="47"/>
                      <a:pt x="484" y="106"/>
                    </a:cubicBezTo>
                    <a:cubicBezTo>
                      <a:pt x="633" y="166"/>
                      <a:pt x="705" y="335"/>
                      <a:pt x="646" y="484"/>
                    </a:cubicBezTo>
                    <a:cubicBezTo>
                      <a:pt x="586" y="633"/>
                      <a:pt x="417" y="705"/>
                      <a:pt x="268" y="6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  <p:sp>
            <p:nvSpPr>
              <p:cNvPr id="84" name="Freeform 38">
                <a:extLst>
                  <a:ext uri="{FF2B5EF4-FFF2-40B4-BE49-F238E27FC236}">
                    <a16:creationId xmlns:a16="http://schemas.microsoft.com/office/drawing/2014/main" xmlns="" id="{B5FAE11B-2AC9-4C14-81D2-3AD7C36664E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37400" y="127000"/>
                <a:ext cx="354013" cy="354013"/>
              </a:xfrm>
              <a:custGeom>
                <a:avLst/>
                <a:gdLst>
                  <a:gd name="T0" fmla="*/ 62 w 94"/>
                  <a:gd name="T1" fmla="*/ 9 h 94"/>
                  <a:gd name="T2" fmla="*/ 9 w 94"/>
                  <a:gd name="T3" fmla="*/ 32 h 94"/>
                  <a:gd name="T4" fmla="*/ 32 w 94"/>
                  <a:gd name="T5" fmla="*/ 86 h 94"/>
                  <a:gd name="T6" fmla="*/ 86 w 94"/>
                  <a:gd name="T7" fmla="*/ 62 h 94"/>
                  <a:gd name="T8" fmla="*/ 62 w 94"/>
                  <a:gd name="T9" fmla="*/ 9 h 94"/>
                  <a:gd name="T10" fmla="*/ 39 w 94"/>
                  <a:gd name="T11" fmla="*/ 66 h 94"/>
                  <a:gd name="T12" fmla="*/ 28 w 94"/>
                  <a:gd name="T13" fmla="*/ 39 h 94"/>
                  <a:gd name="T14" fmla="*/ 55 w 94"/>
                  <a:gd name="T15" fmla="*/ 28 h 94"/>
                  <a:gd name="T16" fmla="*/ 66 w 94"/>
                  <a:gd name="T17" fmla="*/ 55 h 94"/>
                  <a:gd name="T18" fmla="*/ 39 w 94"/>
                  <a:gd name="T19" fmla="*/ 66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4" h="94">
                    <a:moveTo>
                      <a:pt x="62" y="9"/>
                    </a:moveTo>
                    <a:cubicBezTo>
                      <a:pt x="41" y="0"/>
                      <a:pt x="17" y="10"/>
                      <a:pt x="9" y="32"/>
                    </a:cubicBezTo>
                    <a:cubicBezTo>
                      <a:pt x="0" y="53"/>
                      <a:pt x="10" y="77"/>
                      <a:pt x="32" y="86"/>
                    </a:cubicBezTo>
                    <a:cubicBezTo>
                      <a:pt x="53" y="94"/>
                      <a:pt x="77" y="84"/>
                      <a:pt x="86" y="62"/>
                    </a:cubicBezTo>
                    <a:cubicBezTo>
                      <a:pt x="94" y="41"/>
                      <a:pt x="84" y="17"/>
                      <a:pt x="62" y="9"/>
                    </a:cubicBezTo>
                    <a:close/>
                    <a:moveTo>
                      <a:pt x="39" y="66"/>
                    </a:moveTo>
                    <a:cubicBezTo>
                      <a:pt x="29" y="62"/>
                      <a:pt x="24" y="50"/>
                      <a:pt x="28" y="39"/>
                    </a:cubicBezTo>
                    <a:cubicBezTo>
                      <a:pt x="32" y="29"/>
                      <a:pt x="44" y="24"/>
                      <a:pt x="55" y="28"/>
                    </a:cubicBezTo>
                    <a:cubicBezTo>
                      <a:pt x="65" y="32"/>
                      <a:pt x="71" y="44"/>
                      <a:pt x="66" y="55"/>
                    </a:cubicBezTo>
                    <a:cubicBezTo>
                      <a:pt x="62" y="65"/>
                      <a:pt x="50" y="71"/>
                      <a:pt x="39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  <p:sp>
            <p:nvSpPr>
              <p:cNvPr id="85" name="Freeform 39">
                <a:extLst>
                  <a:ext uri="{FF2B5EF4-FFF2-40B4-BE49-F238E27FC236}">
                    <a16:creationId xmlns:a16="http://schemas.microsoft.com/office/drawing/2014/main" xmlns="" id="{1230684F-00C8-4601-B9FD-F087B971287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83388" y="-225425"/>
                <a:ext cx="1062038" cy="1060450"/>
              </a:xfrm>
              <a:custGeom>
                <a:avLst/>
                <a:gdLst>
                  <a:gd name="T0" fmla="*/ 187 w 282"/>
                  <a:gd name="T1" fmla="*/ 25 h 282"/>
                  <a:gd name="T2" fmla="*/ 25 w 282"/>
                  <a:gd name="T3" fmla="*/ 95 h 282"/>
                  <a:gd name="T4" fmla="*/ 95 w 282"/>
                  <a:gd name="T5" fmla="*/ 257 h 282"/>
                  <a:gd name="T6" fmla="*/ 257 w 282"/>
                  <a:gd name="T7" fmla="*/ 187 h 282"/>
                  <a:gd name="T8" fmla="*/ 187 w 282"/>
                  <a:gd name="T9" fmla="*/ 25 h 282"/>
                  <a:gd name="T10" fmla="*/ 110 w 282"/>
                  <a:gd name="T11" fmla="*/ 218 h 282"/>
                  <a:gd name="T12" fmla="*/ 64 w 282"/>
                  <a:gd name="T13" fmla="*/ 110 h 282"/>
                  <a:gd name="T14" fmla="*/ 172 w 282"/>
                  <a:gd name="T15" fmla="*/ 64 h 282"/>
                  <a:gd name="T16" fmla="*/ 218 w 282"/>
                  <a:gd name="T17" fmla="*/ 172 h 282"/>
                  <a:gd name="T18" fmla="*/ 110 w 282"/>
                  <a:gd name="T19" fmla="*/ 218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2" h="282">
                    <a:moveTo>
                      <a:pt x="187" y="25"/>
                    </a:moveTo>
                    <a:cubicBezTo>
                      <a:pt x="123" y="0"/>
                      <a:pt x="51" y="31"/>
                      <a:pt x="25" y="95"/>
                    </a:cubicBezTo>
                    <a:cubicBezTo>
                      <a:pt x="0" y="159"/>
                      <a:pt x="31" y="231"/>
                      <a:pt x="95" y="257"/>
                    </a:cubicBezTo>
                    <a:cubicBezTo>
                      <a:pt x="159" y="282"/>
                      <a:pt x="231" y="251"/>
                      <a:pt x="257" y="187"/>
                    </a:cubicBezTo>
                    <a:cubicBezTo>
                      <a:pt x="282" y="123"/>
                      <a:pt x="251" y="51"/>
                      <a:pt x="187" y="25"/>
                    </a:cubicBezTo>
                    <a:close/>
                    <a:moveTo>
                      <a:pt x="110" y="218"/>
                    </a:moveTo>
                    <a:cubicBezTo>
                      <a:pt x="68" y="201"/>
                      <a:pt x="47" y="153"/>
                      <a:pt x="64" y="110"/>
                    </a:cubicBezTo>
                    <a:cubicBezTo>
                      <a:pt x="81" y="68"/>
                      <a:pt x="129" y="47"/>
                      <a:pt x="172" y="64"/>
                    </a:cubicBezTo>
                    <a:cubicBezTo>
                      <a:pt x="214" y="81"/>
                      <a:pt x="235" y="129"/>
                      <a:pt x="218" y="172"/>
                    </a:cubicBezTo>
                    <a:cubicBezTo>
                      <a:pt x="201" y="214"/>
                      <a:pt x="153" y="235"/>
                      <a:pt x="110" y="2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  <p:sp>
            <p:nvSpPr>
              <p:cNvPr id="86" name="Freeform 40">
                <a:extLst>
                  <a:ext uri="{FF2B5EF4-FFF2-40B4-BE49-F238E27FC236}">
                    <a16:creationId xmlns:a16="http://schemas.microsoft.com/office/drawing/2014/main" xmlns="" id="{4B8FF11D-9A60-4218-A947-7AEEC6EAC0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99350" y="477838"/>
                <a:ext cx="403225" cy="411163"/>
              </a:xfrm>
              <a:custGeom>
                <a:avLst/>
                <a:gdLst>
                  <a:gd name="T0" fmla="*/ 105 w 107"/>
                  <a:gd name="T1" fmla="*/ 16 h 109"/>
                  <a:gd name="T2" fmla="*/ 99 w 107"/>
                  <a:gd name="T3" fmla="*/ 2 h 109"/>
                  <a:gd name="T4" fmla="*/ 86 w 107"/>
                  <a:gd name="T5" fmla="*/ 8 h 109"/>
                  <a:gd name="T6" fmla="*/ 86 w 107"/>
                  <a:gd name="T7" fmla="*/ 8 h 109"/>
                  <a:gd name="T8" fmla="*/ 8 w 107"/>
                  <a:gd name="T9" fmla="*/ 88 h 109"/>
                  <a:gd name="T10" fmla="*/ 3 w 107"/>
                  <a:gd name="T11" fmla="*/ 101 h 109"/>
                  <a:gd name="T12" fmla="*/ 16 w 107"/>
                  <a:gd name="T13" fmla="*/ 107 h 109"/>
                  <a:gd name="T14" fmla="*/ 17 w 107"/>
                  <a:gd name="T15" fmla="*/ 106 h 109"/>
                  <a:gd name="T16" fmla="*/ 105 w 107"/>
                  <a:gd name="T17" fmla="*/ 16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7" h="109">
                    <a:moveTo>
                      <a:pt x="105" y="16"/>
                    </a:moveTo>
                    <a:cubicBezTo>
                      <a:pt x="107" y="10"/>
                      <a:pt x="105" y="4"/>
                      <a:pt x="99" y="2"/>
                    </a:cubicBezTo>
                    <a:cubicBezTo>
                      <a:pt x="94" y="0"/>
                      <a:pt x="88" y="3"/>
                      <a:pt x="86" y="8"/>
                    </a:cubicBezTo>
                    <a:cubicBezTo>
                      <a:pt x="86" y="8"/>
                      <a:pt x="86" y="8"/>
                      <a:pt x="86" y="8"/>
                    </a:cubicBezTo>
                    <a:cubicBezTo>
                      <a:pt x="71" y="45"/>
                      <a:pt x="42" y="73"/>
                      <a:pt x="8" y="88"/>
                    </a:cubicBezTo>
                    <a:cubicBezTo>
                      <a:pt x="3" y="90"/>
                      <a:pt x="0" y="96"/>
                      <a:pt x="3" y="101"/>
                    </a:cubicBezTo>
                    <a:cubicBezTo>
                      <a:pt x="5" y="106"/>
                      <a:pt x="11" y="109"/>
                      <a:pt x="16" y="107"/>
                    </a:cubicBezTo>
                    <a:cubicBezTo>
                      <a:pt x="17" y="107"/>
                      <a:pt x="17" y="106"/>
                      <a:pt x="17" y="106"/>
                    </a:cubicBezTo>
                    <a:cubicBezTo>
                      <a:pt x="56" y="89"/>
                      <a:pt x="88" y="58"/>
                      <a:pt x="105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  <p:sp>
            <p:nvSpPr>
              <p:cNvPr id="87" name="Freeform 41">
                <a:extLst>
                  <a:ext uri="{FF2B5EF4-FFF2-40B4-BE49-F238E27FC236}">
                    <a16:creationId xmlns:a16="http://schemas.microsoft.com/office/drawing/2014/main" xmlns="" id="{9ADB8ECF-C825-42E5-9950-D3D18C6AFE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23175" y="595313"/>
                <a:ext cx="569913" cy="579438"/>
              </a:xfrm>
              <a:custGeom>
                <a:avLst/>
                <a:gdLst>
                  <a:gd name="T0" fmla="*/ 143 w 151"/>
                  <a:gd name="T1" fmla="*/ 2 h 154"/>
                  <a:gd name="T2" fmla="*/ 130 w 151"/>
                  <a:gd name="T3" fmla="*/ 8 h 154"/>
                  <a:gd name="T4" fmla="*/ 8 w 151"/>
                  <a:gd name="T5" fmla="*/ 133 h 154"/>
                  <a:gd name="T6" fmla="*/ 2 w 151"/>
                  <a:gd name="T7" fmla="*/ 146 h 154"/>
                  <a:gd name="T8" fmla="*/ 16 w 151"/>
                  <a:gd name="T9" fmla="*/ 152 h 154"/>
                  <a:gd name="T10" fmla="*/ 17 w 151"/>
                  <a:gd name="T11" fmla="*/ 151 h 154"/>
                  <a:gd name="T12" fmla="*/ 149 w 151"/>
                  <a:gd name="T13" fmla="*/ 16 h 154"/>
                  <a:gd name="T14" fmla="*/ 143 w 151"/>
                  <a:gd name="T15" fmla="*/ 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1" h="154">
                    <a:moveTo>
                      <a:pt x="143" y="2"/>
                    </a:moveTo>
                    <a:cubicBezTo>
                      <a:pt x="138" y="0"/>
                      <a:pt x="132" y="3"/>
                      <a:pt x="130" y="8"/>
                    </a:cubicBezTo>
                    <a:cubicBezTo>
                      <a:pt x="106" y="66"/>
                      <a:pt x="61" y="110"/>
                      <a:pt x="8" y="133"/>
                    </a:cubicBezTo>
                    <a:cubicBezTo>
                      <a:pt x="3" y="135"/>
                      <a:pt x="0" y="141"/>
                      <a:pt x="2" y="146"/>
                    </a:cubicBezTo>
                    <a:cubicBezTo>
                      <a:pt x="5" y="152"/>
                      <a:pt x="11" y="154"/>
                      <a:pt x="16" y="152"/>
                    </a:cubicBezTo>
                    <a:cubicBezTo>
                      <a:pt x="16" y="152"/>
                      <a:pt x="16" y="152"/>
                      <a:pt x="17" y="151"/>
                    </a:cubicBezTo>
                    <a:cubicBezTo>
                      <a:pt x="75" y="126"/>
                      <a:pt x="124" y="79"/>
                      <a:pt x="149" y="16"/>
                    </a:cubicBezTo>
                    <a:cubicBezTo>
                      <a:pt x="151" y="10"/>
                      <a:pt x="149" y="4"/>
                      <a:pt x="14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  <p:sp>
            <p:nvSpPr>
              <p:cNvPr id="88" name="Freeform 42">
                <a:extLst>
                  <a:ext uri="{FF2B5EF4-FFF2-40B4-BE49-F238E27FC236}">
                    <a16:creationId xmlns:a16="http://schemas.microsoft.com/office/drawing/2014/main" xmlns="" id="{456A4096-3560-47C1-8910-1EFB6E6646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62850" y="538163"/>
                <a:ext cx="485775" cy="493713"/>
              </a:xfrm>
              <a:custGeom>
                <a:avLst/>
                <a:gdLst>
                  <a:gd name="T0" fmla="*/ 121 w 129"/>
                  <a:gd name="T1" fmla="*/ 2 h 131"/>
                  <a:gd name="T2" fmla="*/ 107 w 129"/>
                  <a:gd name="T3" fmla="*/ 7 h 131"/>
                  <a:gd name="T4" fmla="*/ 7 w 129"/>
                  <a:gd name="T5" fmla="*/ 110 h 131"/>
                  <a:gd name="T6" fmla="*/ 7 w 129"/>
                  <a:gd name="T7" fmla="*/ 110 h 131"/>
                  <a:gd name="T8" fmla="*/ 2 w 129"/>
                  <a:gd name="T9" fmla="*/ 123 h 131"/>
                  <a:gd name="T10" fmla="*/ 16 w 129"/>
                  <a:gd name="T11" fmla="*/ 129 h 131"/>
                  <a:gd name="T12" fmla="*/ 16 w 129"/>
                  <a:gd name="T13" fmla="*/ 128 h 131"/>
                  <a:gd name="T14" fmla="*/ 127 w 129"/>
                  <a:gd name="T15" fmla="*/ 15 h 131"/>
                  <a:gd name="T16" fmla="*/ 121 w 129"/>
                  <a:gd name="T17" fmla="*/ 2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9" h="131">
                    <a:moveTo>
                      <a:pt x="121" y="2"/>
                    </a:moveTo>
                    <a:cubicBezTo>
                      <a:pt x="115" y="0"/>
                      <a:pt x="109" y="2"/>
                      <a:pt x="107" y="7"/>
                    </a:cubicBezTo>
                    <a:cubicBezTo>
                      <a:pt x="88" y="55"/>
                      <a:pt x="51" y="91"/>
                      <a:pt x="7" y="110"/>
                    </a:cubicBezTo>
                    <a:cubicBezTo>
                      <a:pt x="7" y="110"/>
                      <a:pt x="7" y="110"/>
                      <a:pt x="7" y="110"/>
                    </a:cubicBezTo>
                    <a:cubicBezTo>
                      <a:pt x="2" y="112"/>
                      <a:pt x="0" y="118"/>
                      <a:pt x="2" y="123"/>
                    </a:cubicBezTo>
                    <a:cubicBezTo>
                      <a:pt x="4" y="129"/>
                      <a:pt x="10" y="131"/>
                      <a:pt x="16" y="129"/>
                    </a:cubicBezTo>
                    <a:cubicBezTo>
                      <a:pt x="16" y="129"/>
                      <a:pt x="16" y="128"/>
                      <a:pt x="16" y="128"/>
                    </a:cubicBezTo>
                    <a:cubicBezTo>
                      <a:pt x="65" y="107"/>
                      <a:pt x="105" y="68"/>
                      <a:pt x="127" y="15"/>
                    </a:cubicBezTo>
                    <a:cubicBezTo>
                      <a:pt x="129" y="10"/>
                      <a:pt x="126" y="4"/>
                      <a:pt x="12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  <p:sp>
            <p:nvSpPr>
              <p:cNvPr id="89" name="Freeform 43">
                <a:extLst>
                  <a:ext uri="{FF2B5EF4-FFF2-40B4-BE49-F238E27FC236}">
                    <a16:creationId xmlns:a16="http://schemas.microsoft.com/office/drawing/2014/main" xmlns="" id="{24EF8F8D-1D98-4893-8377-D815C820A5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7825" y="-279400"/>
                <a:ext cx="401638" cy="411163"/>
              </a:xfrm>
              <a:custGeom>
                <a:avLst/>
                <a:gdLst>
                  <a:gd name="T0" fmla="*/ 104 w 107"/>
                  <a:gd name="T1" fmla="*/ 8 h 109"/>
                  <a:gd name="T2" fmla="*/ 91 w 107"/>
                  <a:gd name="T3" fmla="*/ 2 h 109"/>
                  <a:gd name="T4" fmla="*/ 90 w 107"/>
                  <a:gd name="T5" fmla="*/ 3 h 109"/>
                  <a:gd name="T6" fmla="*/ 2 w 107"/>
                  <a:gd name="T7" fmla="*/ 93 h 109"/>
                  <a:gd name="T8" fmla="*/ 2 w 107"/>
                  <a:gd name="T9" fmla="*/ 93 h 109"/>
                  <a:gd name="T10" fmla="*/ 8 w 107"/>
                  <a:gd name="T11" fmla="*/ 107 h 109"/>
                  <a:gd name="T12" fmla="*/ 21 w 107"/>
                  <a:gd name="T13" fmla="*/ 101 h 109"/>
                  <a:gd name="T14" fmla="*/ 21 w 107"/>
                  <a:gd name="T15" fmla="*/ 101 h 109"/>
                  <a:gd name="T16" fmla="*/ 99 w 107"/>
                  <a:gd name="T17" fmla="*/ 22 h 109"/>
                  <a:gd name="T18" fmla="*/ 104 w 107"/>
                  <a:gd name="T19" fmla="*/ 8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7" h="109">
                    <a:moveTo>
                      <a:pt x="104" y="8"/>
                    </a:moveTo>
                    <a:cubicBezTo>
                      <a:pt x="102" y="3"/>
                      <a:pt x="96" y="0"/>
                      <a:pt x="91" y="2"/>
                    </a:cubicBezTo>
                    <a:cubicBezTo>
                      <a:pt x="91" y="3"/>
                      <a:pt x="90" y="3"/>
                      <a:pt x="90" y="3"/>
                    </a:cubicBezTo>
                    <a:cubicBezTo>
                      <a:pt x="51" y="20"/>
                      <a:pt x="19" y="51"/>
                      <a:pt x="2" y="93"/>
                    </a:cubicBezTo>
                    <a:cubicBezTo>
                      <a:pt x="2" y="93"/>
                      <a:pt x="2" y="93"/>
                      <a:pt x="2" y="93"/>
                    </a:cubicBezTo>
                    <a:cubicBezTo>
                      <a:pt x="0" y="99"/>
                      <a:pt x="2" y="105"/>
                      <a:pt x="8" y="107"/>
                    </a:cubicBezTo>
                    <a:cubicBezTo>
                      <a:pt x="13" y="109"/>
                      <a:pt x="19" y="106"/>
                      <a:pt x="21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36" y="64"/>
                      <a:pt x="65" y="36"/>
                      <a:pt x="99" y="22"/>
                    </a:cubicBezTo>
                    <a:cubicBezTo>
                      <a:pt x="104" y="19"/>
                      <a:pt x="107" y="13"/>
                      <a:pt x="10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  <p:sp>
            <p:nvSpPr>
              <p:cNvPr id="90" name="Freeform 44">
                <a:extLst>
                  <a:ext uri="{FF2B5EF4-FFF2-40B4-BE49-F238E27FC236}">
                    <a16:creationId xmlns:a16="http://schemas.microsoft.com/office/drawing/2014/main" xmlns="" id="{B2A82BF2-4966-4117-9F84-BE45EF4BA8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7313" y="-565150"/>
                <a:ext cx="568325" cy="579438"/>
              </a:xfrm>
              <a:custGeom>
                <a:avLst/>
                <a:gdLst>
                  <a:gd name="T0" fmla="*/ 149 w 151"/>
                  <a:gd name="T1" fmla="*/ 8 h 154"/>
                  <a:gd name="T2" fmla="*/ 135 w 151"/>
                  <a:gd name="T3" fmla="*/ 2 h 154"/>
                  <a:gd name="T4" fmla="*/ 134 w 151"/>
                  <a:gd name="T5" fmla="*/ 3 h 154"/>
                  <a:gd name="T6" fmla="*/ 2 w 151"/>
                  <a:gd name="T7" fmla="*/ 138 h 154"/>
                  <a:gd name="T8" fmla="*/ 8 w 151"/>
                  <a:gd name="T9" fmla="*/ 152 h 154"/>
                  <a:gd name="T10" fmla="*/ 21 w 151"/>
                  <a:gd name="T11" fmla="*/ 146 h 154"/>
                  <a:gd name="T12" fmla="*/ 143 w 151"/>
                  <a:gd name="T13" fmla="*/ 21 h 154"/>
                  <a:gd name="T14" fmla="*/ 149 w 151"/>
                  <a:gd name="T15" fmla="*/ 8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1" h="154">
                    <a:moveTo>
                      <a:pt x="149" y="8"/>
                    </a:moveTo>
                    <a:cubicBezTo>
                      <a:pt x="146" y="2"/>
                      <a:pt x="140" y="0"/>
                      <a:pt x="135" y="2"/>
                    </a:cubicBezTo>
                    <a:cubicBezTo>
                      <a:pt x="135" y="2"/>
                      <a:pt x="135" y="2"/>
                      <a:pt x="134" y="3"/>
                    </a:cubicBezTo>
                    <a:cubicBezTo>
                      <a:pt x="76" y="28"/>
                      <a:pt x="27" y="75"/>
                      <a:pt x="2" y="138"/>
                    </a:cubicBezTo>
                    <a:cubicBezTo>
                      <a:pt x="0" y="144"/>
                      <a:pt x="2" y="150"/>
                      <a:pt x="8" y="152"/>
                    </a:cubicBezTo>
                    <a:cubicBezTo>
                      <a:pt x="13" y="154"/>
                      <a:pt x="19" y="152"/>
                      <a:pt x="21" y="146"/>
                    </a:cubicBezTo>
                    <a:cubicBezTo>
                      <a:pt x="45" y="88"/>
                      <a:pt x="90" y="44"/>
                      <a:pt x="143" y="21"/>
                    </a:cubicBezTo>
                    <a:cubicBezTo>
                      <a:pt x="148" y="19"/>
                      <a:pt x="151" y="13"/>
                      <a:pt x="149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  <p:sp>
            <p:nvSpPr>
              <p:cNvPr id="91" name="Freeform 45">
                <a:extLst>
                  <a:ext uri="{FF2B5EF4-FFF2-40B4-BE49-F238E27FC236}">
                    <a16:creationId xmlns:a16="http://schemas.microsoft.com/office/drawing/2014/main" xmlns="" id="{87EDD789-0262-4F49-84DB-4CEFB8BBB4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80188" y="-422275"/>
                <a:ext cx="485775" cy="496888"/>
              </a:xfrm>
              <a:custGeom>
                <a:avLst/>
                <a:gdLst>
                  <a:gd name="T0" fmla="*/ 122 w 129"/>
                  <a:gd name="T1" fmla="*/ 21 h 132"/>
                  <a:gd name="T2" fmla="*/ 127 w 129"/>
                  <a:gd name="T3" fmla="*/ 8 h 132"/>
                  <a:gd name="T4" fmla="*/ 113 w 129"/>
                  <a:gd name="T5" fmla="*/ 2 h 132"/>
                  <a:gd name="T6" fmla="*/ 113 w 129"/>
                  <a:gd name="T7" fmla="*/ 3 h 132"/>
                  <a:gd name="T8" fmla="*/ 2 w 129"/>
                  <a:gd name="T9" fmla="*/ 116 h 132"/>
                  <a:gd name="T10" fmla="*/ 8 w 129"/>
                  <a:gd name="T11" fmla="*/ 129 h 132"/>
                  <a:gd name="T12" fmla="*/ 22 w 129"/>
                  <a:gd name="T13" fmla="*/ 124 h 132"/>
                  <a:gd name="T14" fmla="*/ 122 w 129"/>
                  <a:gd name="T15" fmla="*/ 21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9" h="132">
                    <a:moveTo>
                      <a:pt x="122" y="21"/>
                    </a:moveTo>
                    <a:cubicBezTo>
                      <a:pt x="127" y="19"/>
                      <a:pt x="129" y="13"/>
                      <a:pt x="127" y="8"/>
                    </a:cubicBezTo>
                    <a:cubicBezTo>
                      <a:pt x="125" y="2"/>
                      <a:pt x="119" y="0"/>
                      <a:pt x="113" y="2"/>
                    </a:cubicBezTo>
                    <a:cubicBezTo>
                      <a:pt x="113" y="2"/>
                      <a:pt x="113" y="3"/>
                      <a:pt x="113" y="3"/>
                    </a:cubicBezTo>
                    <a:cubicBezTo>
                      <a:pt x="64" y="24"/>
                      <a:pt x="24" y="63"/>
                      <a:pt x="2" y="116"/>
                    </a:cubicBezTo>
                    <a:cubicBezTo>
                      <a:pt x="0" y="121"/>
                      <a:pt x="3" y="127"/>
                      <a:pt x="8" y="129"/>
                    </a:cubicBezTo>
                    <a:cubicBezTo>
                      <a:pt x="14" y="132"/>
                      <a:pt x="20" y="129"/>
                      <a:pt x="22" y="124"/>
                    </a:cubicBezTo>
                    <a:cubicBezTo>
                      <a:pt x="41" y="76"/>
                      <a:pt x="78" y="40"/>
                      <a:pt x="122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92" name="Group 101">
              <a:extLst>
                <a:ext uri="{FF2B5EF4-FFF2-40B4-BE49-F238E27FC236}">
                  <a16:creationId xmlns:a16="http://schemas.microsoft.com/office/drawing/2014/main" xmlns="" id="{4C107165-A6DC-44F3-B4DC-172AB74E40AA}"/>
                </a:ext>
              </a:extLst>
            </p:cNvPr>
            <p:cNvGrpSpPr/>
            <p:nvPr/>
          </p:nvGrpSpPr>
          <p:grpSpPr>
            <a:xfrm>
              <a:off x="4896111" y="2513639"/>
              <a:ext cx="208235" cy="207678"/>
              <a:chOff x="1083242" y="2115120"/>
              <a:chExt cx="354012" cy="352956"/>
            </a:xfrm>
            <a:solidFill>
              <a:schemeClr val="accent4"/>
            </a:solidFill>
          </p:grpSpPr>
          <p:sp>
            <p:nvSpPr>
              <p:cNvPr id="93" name="Oval 102">
                <a:extLst>
                  <a:ext uri="{FF2B5EF4-FFF2-40B4-BE49-F238E27FC236}">
                    <a16:creationId xmlns:a16="http://schemas.microsoft.com/office/drawing/2014/main" xmlns="" id="{BAA315EE-EF7F-4F80-9141-5AA293F74A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4562" y="2205737"/>
                <a:ext cx="171376" cy="171727"/>
              </a:xfrm>
              <a:prstGeom prst="ellipse">
                <a:avLst/>
              </a:prstGeom>
              <a:solidFill>
                <a:srgbClr val="FAC6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  <p:sp>
            <p:nvSpPr>
              <p:cNvPr id="94" name="Freeform 103">
                <a:extLst>
                  <a:ext uri="{FF2B5EF4-FFF2-40B4-BE49-F238E27FC236}">
                    <a16:creationId xmlns:a16="http://schemas.microsoft.com/office/drawing/2014/main" xmlns="" id="{54AFE16B-94D7-42FE-A624-8F8394936A4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83242" y="2115120"/>
                <a:ext cx="354012" cy="352956"/>
              </a:xfrm>
              <a:custGeom>
                <a:avLst/>
                <a:gdLst>
                  <a:gd name="T0" fmla="*/ 212 w 423"/>
                  <a:gd name="T1" fmla="*/ 0 h 424"/>
                  <a:gd name="T2" fmla="*/ 0 w 423"/>
                  <a:gd name="T3" fmla="*/ 212 h 424"/>
                  <a:gd name="T4" fmla="*/ 212 w 423"/>
                  <a:gd name="T5" fmla="*/ 424 h 424"/>
                  <a:gd name="T6" fmla="*/ 423 w 423"/>
                  <a:gd name="T7" fmla="*/ 212 h 424"/>
                  <a:gd name="T8" fmla="*/ 212 w 423"/>
                  <a:gd name="T9" fmla="*/ 0 h 424"/>
                  <a:gd name="T10" fmla="*/ 212 w 423"/>
                  <a:gd name="T11" fmla="*/ 386 h 424"/>
                  <a:gd name="T12" fmla="*/ 38 w 423"/>
                  <a:gd name="T13" fmla="*/ 212 h 424"/>
                  <a:gd name="T14" fmla="*/ 212 w 423"/>
                  <a:gd name="T15" fmla="*/ 38 h 424"/>
                  <a:gd name="T16" fmla="*/ 386 w 423"/>
                  <a:gd name="T17" fmla="*/ 212 h 424"/>
                  <a:gd name="T18" fmla="*/ 212 w 423"/>
                  <a:gd name="T19" fmla="*/ 386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3" h="424">
                    <a:moveTo>
                      <a:pt x="212" y="0"/>
                    </a:moveTo>
                    <a:cubicBezTo>
                      <a:pt x="95" y="0"/>
                      <a:pt x="0" y="95"/>
                      <a:pt x="0" y="212"/>
                    </a:cubicBezTo>
                    <a:cubicBezTo>
                      <a:pt x="0" y="329"/>
                      <a:pt x="95" y="424"/>
                      <a:pt x="212" y="424"/>
                    </a:cubicBezTo>
                    <a:cubicBezTo>
                      <a:pt x="329" y="424"/>
                      <a:pt x="423" y="329"/>
                      <a:pt x="423" y="212"/>
                    </a:cubicBezTo>
                    <a:cubicBezTo>
                      <a:pt x="423" y="95"/>
                      <a:pt x="329" y="0"/>
                      <a:pt x="212" y="0"/>
                    </a:cubicBezTo>
                    <a:close/>
                    <a:moveTo>
                      <a:pt x="212" y="386"/>
                    </a:moveTo>
                    <a:cubicBezTo>
                      <a:pt x="116" y="386"/>
                      <a:pt x="38" y="308"/>
                      <a:pt x="38" y="212"/>
                    </a:cubicBezTo>
                    <a:cubicBezTo>
                      <a:pt x="38" y="116"/>
                      <a:pt x="116" y="38"/>
                      <a:pt x="212" y="38"/>
                    </a:cubicBezTo>
                    <a:cubicBezTo>
                      <a:pt x="308" y="38"/>
                      <a:pt x="386" y="116"/>
                      <a:pt x="386" y="212"/>
                    </a:cubicBezTo>
                    <a:cubicBezTo>
                      <a:pt x="386" y="308"/>
                      <a:pt x="308" y="386"/>
                      <a:pt x="212" y="386"/>
                    </a:cubicBezTo>
                    <a:close/>
                  </a:path>
                </a:pathLst>
              </a:custGeom>
              <a:solidFill>
                <a:srgbClr val="F69CA2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97" name="Rectangle 44">
            <a:extLst>
              <a:ext uri="{FF2B5EF4-FFF2-40B4-BE49-F238E27FC236}">
                <a16:creationId xmlns:a16="http://schemas.microsoft.com/office/drawing/2014/main" xmlns="" id="{E2077AFF-87C5-4F0C-A289-99CFAF9B68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7134" y="948055"/>
            <a:ext cx="2447539" cy="721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点此替换文本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</a:p>
        </p:txBody>
      </p:sp>
      <p:sp>
        <p:nvSpPr>
          <p:cNvPr id="100" name="Rectangle 44">
            <a:extLst>
              <a:ext uri="{FF2B5EF4-FFF2-40B4-BE49-F238E27FC236}">
                <a16:creationId xmlns:a16="http://schemas.microsoft.com/office/drawing/2014/main" xmlns="" id="{3ECA222E-FC8C-4021-9001-9C07FCBEF0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17992" y="2980682"/>
            <a:ext cx="2447539" cy="721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点此替换文本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</a:p>
        </p:txBody>
      </p:sp>
      <p:sp>
        <p:nvSpPr>
          <p:cNvPr id="101" name="Rectangle 44">
            <a:extLst>
              <a:ext uri="{FF2B5EF4-FFF2-40B4-BE49-F238E27FC236}">
                <a16:creationId xmlns:a16="http://schemas.microsoft.com/office/drawing/2014/main" xmlns="" id="{B7894447-67FA-4729-B98F-AF7CEBF117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66657" y="4469884"/>
            <a:ext cx="2447539" cy="721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点此替换文本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</a:p>
        </p:txBody>
      </p:sp>
      <p:sp>
        <p:nvSpPr>
          <p:cNvPr id="102" name="Rectangle 44">
            <a:extLst>
              <a:ext uri="{FF2B5EF4-FFF2-40B4-BE49-F238E27FC236}">
                <a16:creationId xmlns:a16="http://schemas.microsoft.com/office/drawing/2014/main" xmlns="" id="{8C3058CF-3C20-4A50-8FE2-266A362F72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4429" y="2310541"/>
            <a:ext cx="2447539" cy="721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点此替换文本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</a:p>
        </p:txBody>
      </p:sp>
      <p:sp>
        <p:nvSpPr>
          <p:cNvPr id="103" name="Rectangle 44">
            <a:extLst>
              <a:ext uri="{FF2B5EF4-FFF2-40B4-BE49-F238E27FC236}">
                <a16:creationId xmlns:a16="http://schemas.microsoft.com/office/drawing/2014/main" xmlns="" id="{0B0F61F5-EA45-4B39-AD79-B3C9591BBA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3728" y="4258654"/>
            <a:ext cx="2447539" cy="721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点此替换文本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:blinds dir="vert"/>
      </p:transition>
    </mc:Choice>
    <mc:Fallback xmlns="">
      <p:transition spd="slow" advClick="0" advTm="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97" grpId="0"/>
      <p:bldP spid="100" grpId="0"/>
      <p:bldP spid="101" grpId="0"/>
      <p:bldP spid="102" grpId="0"/>
      <p:bldP spid="10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糖果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110" y="223520"/>
            <a:ext cx="488315" cy="42164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840105" y="223520"/>
            <a:ext cx="26092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b="1" dirty="0">
                <a:solidFill>
                  <a:srgbClr val="403A39"/>
                </a:solidFill>
                <a:latin typeface="微软雅黑" panose="020B0503020204020204" charset="-122"/>
                <a:ea typeface="微软雅黑" panose="020B0503020204020204" charset="-122"/>
              </a:rPr>
              <a:t>单击添加文本</a:t>
            </a:r>
          </a:p>
        </p:txBody>
      </p:sp>
      <p:sp>
        <p:nvSpPr>
          <p:cNvPr id="87" name="AutoShape 7"/>
          <p:cNvSpPr/>
          <p:nvPr/>
        </p:nvSpPr>
        <p:spPr bwMode="auto">
          <a:xfrm>
            <a:off x="1843405" y="2251075"/>
            <a:ext cx="716280" cy="716280"/>
          </a:xfrm>
          <a:custGeom>
            <a:avLst/>
            <a:gdLst>
              <a:gd name="T0" fmla="*/ 795670 w 19679"/>
              <a:gd name="T1" fmla="*/ 873385 h 19679"/>
              <a:gd name="T2" fmla="*/ 795670 w 19679"/>
              <a:gd name="T3" fmla="*/ 873385 h 19679"/>
              <a:gd name="T4" fmla="*/ 795670 w 19679"/>
              <a:gd name="T5" fmla="*/ 873385 h 19679"/>
              <a:gd name="T6" fmla="*/ 795670 w 19679"/>
              <a:gd name="T7" fmla="*/ 873385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FAC6C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en-US" altLang="zh-CN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01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843405" y="3081655"/>
            <a:ext cx="2020570" cy="742950"/>
            <a:chOff x="2903" y="4853"/>
            <a:chExt cx="3182" cy="1170"/>
          </a:xfrm>
        </p:grpSpPr>
        <p:sp>
          <p:nvSpPr>
            <p:cNvPr id="85" name="AutoShape 5"/>
            <p:cNvSpPr/>
            <p:nvPr/>
          </p:nvSpPr>
          <p:spPr bwMode="auto">
            <a:xfrm>
              <a:off x="2903" y="4853"/>
              <a:ext cx="3183" cy="1171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3846" y="0"/>
                  </a:moveTo>
                  <a:lnTo>
                    <a:pt x="2625" y="4984"/>
                  </a:lnTo>
                  <a:lnTo>
                    <a:pt x="305" y="4984"/>
                  </a:lnTo>
                  <a:cubicBezTo>
                    <a:pt x="136" y="4984"/>
                    <a:pt x="0" y="5356"/>
                    <a:pt x="0" y="5815"/>
                  </a:cubicBezTo>
                  <a:lnTo>
                    <a:pt x="0" y="20769"/>
                  </a:lnTo>
                  <a:cubicBezTo>
                    <a:pt x="0" y="21228"/>
                    <a:pt x="136" y="21599"/>
                    <a:pt x="305" y="21599"/>
                  </a:cubicBezTo>
                  <a:lnTo>
                    <a:pt x="21294" y="21599"/>
                  </a:lnTo>
                  <a:cubicBezTo>
                    <a:pt x="21463" y="21599"/>
                    <a:pt x="21599" y="21228"/>
                    <a:pt x="21599" y="20769"/>
                  </a:cubicBezTo>
                  <a:lnTo>
                    <a:pt x="21599" y="5815"/>
                  </a:lnTo>
                  <a:cubicBezTo>
                    <a:pt x="21600" y="5356"/>
                    <a:pt x="21463" y="4984"/>
                    <a:pt x="21294" y="4984"/>
                  </a:cubicBezTo>
                  <a:lnTo>
                    <a:pt x="5068" y="4984"/>
                  </a:lnTo>
                  <a:lnTo>
                    <a:pt x="3846" y="0"/>
                  </a:lnTo>
                  <a:close/>
                </a:path>
              </a:pathLst>
            </a:custGeom>
            <a:solidFill>
              <a:srgbClr val="FAC6CA"/>
            </a:solidFill>
            <a:ln>
              <a:noFill/>
            </a:ln>
          </p:spPr>
          <p:txBody>
            <a:bodyPr lIns="0" tIns="0" rIns="0" bIns="0" anchor="ctr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89" name="AutoShape 9"/>
            <p:cNvSpPr/>
            <p:nvPr/>
          </p:nvSpPr>
          <p:spPr bwMode="auto">
            <a:xfrm>
              <a:off x="3178" y="5398"/>
              <a:ext cx="2720" cy="38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0" tIns="0" rIns="0" bIns="0" anchor="t" anchorCtr="0">
              <a:spAutoFit/>
            </a:bodyPr>
            <a:lstStyle>
              <a:lvl1pPr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1pPr>
              <a:lvl2pPr marL="742950" indent="-285750"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2pPr>
              <a:lvl3pPr marL="1143000" indent="-228600"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3pPr>
              <a:lvl4pPr marL="1600200" indent="-228600"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4pPr>
              <a:lvl5pPr marL="2057400" indent="-228600"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5pPr>
              <a:lvl6pPr marL="2514600" indent="-228600" algn="ctr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6pPr>
              <a:lvl7pPr marL="2971800" indent="-228600" algn="ctr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7pPr>
              <a:lvl8pPr marL="3429000" indent="-228600" algn="ctr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8pPr>
              <a:lvl9pPr marL="3886200" indent="-228600" algn="ctr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9pPr>
            </a:lstStyle>
            <a:p>
              <a:pPr algn="ctr" defTabSz="334645" eaLnBrk="1"/>
              <a:r>
                <a:rPr lang="zh-CN" altLang="es-ES" sz="1600" dirty="0"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单击此处输入标题</a:t>
              </a:r>
            </a:p>
          </p:txBody>
        </p:sp>
      </p:grpSp>
      <p:sp>
        <p:nvSpPr>
          <p:cNvPr id="92" name="AutoShape 12"/>
          <p:cNvSpPr/>
          <p:nvPr/>
        </p:nvSpPr>
        <p:spPr bwMode="auto">
          <a:xfrm>
            <a:off x="4006850" y="4105910"/>
            <a:ext cx="716915" cy="716915"/>
          </a:xfrm>
          <a:custGeom>
            <a:avLst/>
            <a:gdLst>
              <a:gd name="T0" fmla="*/ 795670 w 19679"/>
              <a:gd name="T1" fmla="*/ 873385 h 19679"/>
              <a:gd name="T2" fmla="*/ 795670 w 19679"/>
              <a:gd name="T3" fmla="*/ 873385 h 19679"/>
              <a:gd name="T4" fmla="*/ 795670 w 19679"/>
              <a:gd name="T5" fmla="*/ 873385 h 19679"/>
              <a:gd name="T6" fmla="*/ 795670 w 19679"/>
              <a:gd name="T7" fmla="*/ 873385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FAC6C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en-US" altLang="zh-CN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0</a:t>
            </a:r>
            <a:r>
              <a:rPr lang="en-US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2</a:t>
            </a:r>
            <a:endParaRPr lang="en-US" sz="100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006850" y="3247390"/>
            <a:ext cx="2021840" cy="742950"/>
            <a:chOff x="6310" y="5114"/>
            <a:chExt cx="3184" cy="1170"/>
          </a:xfrm>
        </p:grpSpPr>
        <p:sp>
          <p:nvSpPr>
            <p:cNvPr id="90" name="AutoShape 10"/>
            <p:cNvSpPr/>
            <p:nvPr/>
          </p:nvSpPr>
          <p:spPr bwMode="auto">
            <a:xfrm>
              <a:off x="6310" y="5114"/>
              <a:ext cx="3184" cy="1171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305" y="0"/>
                  </a:moveTo>
                  <a:cubicBezTo>
                    <a:pt x="136" y="0"/>
                    <a:pt x="0" y="371"/>
                    <a:pt x="0" y="830"/>
                  </a:cubicBezTo>
                  <a:lnTo>
                    <a:pt x="0" y="15784"/>
                  </a:lnTo>
                  <a:cubicBezTo>
                    <a:pt x="0" y="16243"/>
                    <a:pt x="136" y="16615"/>
                    <a:pt x="305" y="16615"/>
                  </a:cubicBezTo>
                  <a:lnTo>
                    <a:pt x="2627" y="16615"/>
                  </a:lnTo>
                  <a:lnTo>
                    <a:pt x="3849" y="21599"/>
                  </a:lnTo>
                  <a:lnTo>
                    <a:pt x="5072" y="16615"/>
                  </a:lnTo>
                  <a:lnTo>
                    <a:pt x="21294" y="16615"/>
                  </a:lnTo>
                  <a:cubicBezTo>
                    <a:pt x="21463" y="16615"/>
                    <a:pt x="21599" y="16243"/>
                    <a:pt x="21599" y="15784"/>
                  </a:cubicBezTo>
                  <a:lnTo>
                    <a:pt x="21599" y="830"/>
                  </a:lnTo>
                  <a:cubicBezTo>
                    <a:pt x="21600" y="371"/>
                    <a:pt x="21463" y="0"/>
                    <a:pt x="21294" y="0"/>
                  </a:cubicBezTo>
                  <a:lnTo>
                    <a:pt x="305" y="0"/>
                  </a:lnTo>
                  <a:close/>
                </a:path>
              </a:pathLst>
            </a:custGeom>
            <a:solidFill>
              <a:srgbClr val="FAC6CA"/>
            </a:solidFill>
            <a:ln>
              <a:noFill/>
            </a:ln>
          </p:spPr>
          <p:txBody>
            <a:bodyPr lIns="0" tIns="0" rIns="0" bIns="0" anchor="ctr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94" name="AutoShape 14"/>
            <p:cNvSpPr/>
            <p:nvPr/>
          </p:nvSpPr>
          <p:spPr bwMode="auto">
            <a:xfrm>
              <a:off x="6559" y="5410"/>
              <a:ext cx="2737" cy="38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0" tIns="0" rIns="0" bIns="0" anchor="t" anchorCtr="0">
              <a:spAutoFit/>
            </a:bodyPr>
            <a:lstStyle>
              <a:lvl1pPr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1pPr>
              <a:lvl2pPr marL="742950" indent="-285750"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2pPr>
              <a:lvl3pPr marL="1143000" indent="-228600"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3pPr>
              <a:lvl4pPr marL="1600200" indent="-228600"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4pPr>
              <a:lvl5pPr marL="2057400" indent="-228600"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5pPr>
              <a:lvl6pPr marL="2514600" indent="-228600" algn="ctr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6pPr>
              <a:lvl7pPr marL="2971800" indent="-228600" algn="ctr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7pPr>
              <a:lvl8pPr marL="3429000" indent="-228600" algn="ctr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8pPr>
              <a:lvl9pPr marL="3886200" indent="-228600" algn="ctr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9pPr>
            </a:lstStyle>
            <a:p>
              <a:pPr algn="ctr" defTabSz="334645" eaLnBrk="1"/>
              <a:r>
                <a:rPr lang="zh-CN" altLang="es-ES" sz="1600" dirty="0"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单击此处输入标题</a:t>
              </a:r>
              <a:endParaRPr lang="es-ES" altLang="zh-CN" sz="900" b="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97" name="AutoShape 17"/>
          <p:cNvSpPr/>
          <p:nvPr/>
        </p:nvSpPr>
        <p:spPr bwMode="auto">
          <a:xfrm>
            <a:off x="6148705" y="2251075"/>
            <a:ext cx="716280" cy="716280"/>
          </a:xfrm>
          <a:custGeom>
            <a:avLst/>
            <a:gdLst>
              <a:gd name="T0" fmla="*/ 795670 w 19679"/>
              <a:gd name="T1" fmla="*/ 873385 h 19679"/>
              <a:gd name="T2" fmla="*/ 795670 w 19679"/>
              <a:gd name="T3" fmla="*/ 873385 h 19679"/>
              <a:gd name="T4" fmla="*/ 795670 w 19679"/>
              <a:gd name="T5" fmla="*/ 873385 h 19679"/>
              <a:gd name="T6" fmla="*/ 795670 w 19679"/>
              <a:gd name="T7" fmla="*/ 873385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FAC6C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en-US" altLang="zh-CN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03</a:t>
            </a:r>
            <a:endParaRPr lang="zh-CN" altLang="en-US" sz="100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148705" y="3081655"/>
            <a:ext cx="2020570" cy="742950"/>
            <a:chOff x="9683" y="4853"/>
            <a:chExt cx="3182" cy="1170"/>
          </a:xfrm>
        </p:grpSpPr>
        <p:sp>
          <p:nvSpPr>
            <p:cNvPr id="95" name="AutoShape 15"/>
            <p:cNvSpPr/>
            <p:nvPr/>
          </p:nvSpPr>
          <p:spPr bwMode="auto">
            <a:xfrm>
              <a:off x="9683" y="4853"/>
              <a:ext cx="3183" cy="1171"/>
            </a:xfrm>
            <a:custGeom>
              <a:avLst/>
              <a:gdLst>
                <a:gd name="T0" fmla="*/ 2243931 w 21600"/>
                <a:gd name="T1" fmla="*/ 825500 h 21600"/>
                <a:gd name="T2" fmla="*/ 2243931 w 21600"/>
                <a:gd name="T3" fmla="*/ 825500 h 21600"/>
                <a:gd name="T4" fmla="*/ 2243931 w 21600"/>
                <a:gd name="T5" fmla="*/ 825500 h 21600"/>
                <a:gd name="T6" fmla="*/ 2243931 w 21600"/>
                <a:gd name="T7" fmla="*/ 82550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3846" y="0"/>
                  </a:moveTo>
                  <a:lnTo>
                    <a:pt x="2625" y="4984"/>
                  </a:lnTo>
                  <a:lnTo>
                    <a:pt x="305" y="4984"/>
                  </a:lnTo>
                  <a:cubicBezTo>
                    <a:pt x="136" y="4984"/>
                    <a:pt x="0" y="5356"/>
                    <a:pt x="0" y="5815"/>
                  </a:cubicBezTo>
                  <a:lnTo>
                    <a:pt x="0" y="20769"/>
                  </a:lnTo>
                  <a:cubicBezTo>
                    <a:pt x="0" y="21228"/>
                    <a:pt x="136" y="21599"/>
                    <a:pt x="305" y="21599"/>
                  </a:cubicBezTo>
                  <a:lnTo>
                    <a:pt x="21294" y="21599"/>
                  </a:lnTo>
                  <a:cubicBezTo>
                    <a:pt x="21463" y="21599"/>
                    <a:pt x="21599" y="21228"/>
                    <a:pt x="21599" y="20769"/>
                  </a:cubicBezTo>
                  <a:lnTo>
                    <a:pt x="21599" y="5815"/>
                  </a:lnTo>
                  <a:cubicBezTo>
                    <a:pt x="21600" y="5356"/>
                    <a:pt x="21463" y="4984"/>
                    <a:pt x="21294" y="4984"/>
                  </a:cubicBezTo>
                  <a:lnTo>
                    <a:pt x="5068" y="4984"/>
                  </a:lnTo>
                  <a:lnTo>
                    <a:pt x="3846" y="0"/>
                  </a:lnTo>
                  <a:close/>
                </a:path>
              </a:pathLst>
            </a:custGeom>
            <a:solidFill>
              <a:srgbClr val="FAC6CA"/>
            </a:solidFill>
            <a:ln>
              <a:noFill/>
            </a:ln>
          </p:spPr>
          <p:txBody>
            <a:bodyPr lIns="0" tIns="0" rIns="0" bIns="0" anchor="ctr"/>
            <a:lstStyle/>
            <a:p>
              <a:pPr>
                <a:defRPr/>
              </a:pPr>
              <a:endParaRPr lang="es-ES">
                <a:latin typeface="Arial" panose="020B0604020202020204" pitchFamily="34" charset="0"/>
                <a:ea typeface="微软雅黑" panose="020B0503020204020204" charset="-122"/>
                <a:cs typeface="MS PGothic" panose="020B0600070205080204" pitchFamily="34" charset="-128"/>
                <a:sym typeface="Arial" panose="020B0604020202020204" pitchFamily="34" charset="0"/>
              </a:endParaRPr>
            </a:p>
          </p:txBody>
        </p:sp>
        <p:sp>
          <p:nvSpPr>
            <p:cNvPr id="99" name="AutoShape 19"/>
            <p:cNvSpPr/>
            <p:nvPr/>
          </p:nvSpPr>
          <p:spPr bwMode="auto">
            <a:xfrm>
              <a:off x="10049" y="5410"/>
              <a:ext cx="2574" cy="38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0" tIns="0" rIns="0" bIns="0" anchor="t" anchorCtr="0">
              <a:spAutoFit/>
            </a:bodyPr>
            <a:lstStyle>
              <a:lvl1pPr defTabSz="876300"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1pPr>
              <a:lvl2pPr marL="742950" indent="-285750" defTabSz="876300"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2pPr>
              <a:lvl3pPr marL="1143000" indent="-228600" defTabSz="876300"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3pPr>
              <a:lvl4pPr marL="1600200" indent="-228600" defTabSz="876300"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4pPr>
              <a:lvl5pPr marL="2057400" indent="-228600" defTabSz="876300"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5pPr>
              <a:lvl6pPr marL="2514600" indent="-228600" algn="ctr" defTabSz="8763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6pPr>
              <a:lvl7pPr marL="2971800" indent="-228600" algn="ctr" defTabSz="8763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7pPr>
              <a:lvl8pPr marL="3429000" indent="-228600" algn="ctr" defTabSz="8763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8pPr>
              <a:lvl9pPr marL="3886200" indent="-228600" algn="ctr" defTabSz="8763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9pPr>
            </a:lstStyle>
            <a:p>
              <a:pPr algn="ctr" eaLnBrk="1">
                <a:lnSpc>
                  <a:spcPct val="100000"/>
                </a:lnSpc>
              </a:pPr>
              <a:r>
                <a:rPr lang="zh-CN" altLang="es-ES" sz="1600" dirty="0"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单击此处输入标题</a:t>
              </a:r>
              <a:endParaRPr lang="es-ES" altLang="zh-CN" sz="900" b="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02" name="AutoShape 22"/>
          <p:cNvSpPr/>
          <p:nvPr/>
        </p:nvSpPr>
        <p:spPr bwMode="auto">
          <a:xfrm>
            <a:off x="8312785" y="4105910"/>
            <a:ext cx="716280" cy="716915"/>
          </a:xfrm>
          <a:custGeom>
            <a:avLst/>
            <a:gdLst>
              <a:gd name="T0" fmla="*/ 795670 w 19679"/>
              <a:gd name="T1" fmla="*/ 873385 h 19679"/>
              <a:gd name="T2" fmla="*/ 795670 w 19679"/>
              <a:gd name="T3" fmla="*/ 873385 h 19679"/>
              <a:gd name="T4" fmla="*/ 795670 w 19679"/>
              <a:gd name="T5" fmla="*/ 873385 h 19679"/>
              <a:gd name="T6" fmla="*/ 795670 w 19679"/>
              <a:gd name="T7" fmla="*/ 873385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FAC6C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en-US" altLang="zh-CN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04</a:t>
            </a:r>
            <a:endParaRPr lang="zh-CN" altLang="en-US" sz="100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312785" y="3247390"/>
            <a:ext cx="2021840" cy="742950"/>
            <a:chOff x="13091" y="5114"/>
            <a:chExt cx="3184" cy="1170"/>
          </a:xfrm>
        </p:grpSpPr>
        <p:sp>
          <p:nvSpPr>
            <p:cNvPr id="100" name="AutoShape 20"/>
            <p:cNvSpPr/>
            <p:nvPr/>
          </p:nvSpPr>
          <p:spPr bwMode="auto">
            <a:xfrm>
              <a:off x="13091" y="5114"/>
              <a:ext cx="3184" cy="1171"/>
            </a:xfrm>
            <a:custGeom>
              <a:avLst/>
              <a:gdLst>
                <a:gd name="T0" fmla="*/ 2244725 w 21600"/>
                <a:gd name="T1" fmla="*/ 825500 h 21600"/>
                <a:gd name="T2" fmla="*/ 2244725 w 21600"/>
                <a:gd name="T3" fmla="*/ 825500 h 21600"/>
                <a:gd name="T4" fmla="*/ 2244725 w 21600"/>
                <a:gd name="T5" fmla="*/ 825500 h 21600"/>
                <a:gd name="T6" fmla="*/ 2244725 w 21600"/>
                <a:gd name="T7" fmla="*/ 82550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305" y="0"/>
                  </a:moveTo>
                  <a:cubicBezTo>
                    <a:pt x="136" y="0"/>
                    <a:pt x="0" y="371"/>
                    <a:pt x="0" y="830"/>
                  </a:cubicBezTo>
                  <a:lnTo>
                    <a:pt x="0" y="15784"/>
                  </a:lnTo>
                  <a:cubicBezTo>
                    <a:pt x="0" y="16243"/>
                    <a:pt x="136" y="16615"/>
                    <a:pt x="305" y="16615"/>
                  </a:cubicBezTo>
                  <a:lnTo>
                    <a:pt x="2627" y="16615"/>
                  </a:lnTo>
                  <a:lnTo>
                    <a:pt x="3849" y="21599"/>
                  </a:lnTo>
                  <a:lnTo>
                    <a:pt x="5072" y="16615"/>
                  </a:lnTo>
                  <a:lnTo>
                    <a:pt x="21294" y="16615"/>
                  </a:lnTo>
                  <a:cubicBezTo>
                    <a:pt x="21463" y="16615"/>
                    <a:pt x="21599" y="16243"/>
                    <a:pt x="21599" y="15784"/>
                  </a:cubicBezTo>
                  <a:lnTo>
                    <a:pt x="21599" y="830"/>
                  </a:lnTo>
                  <a:cubicBezTo>
                    <a:pt x="21600" y="371"/>
                    <a:pt x="21463" y="0"/>
                    <a:pt x="21294" y="0"/>
                  </a:cubicBezTo>
                  <a:lnTo>
                    <a:pt x="305" y="0"/>
                  </a:lnTo>
                  <a:close/>
                </a:path>
              </a:pathLst>
            </a:custGeom>
            <a:solidFill>
              <a:srgbClr val="FAC6CA"/>
            </a:solidFill>
            <a:ln>
              <a:noFill/>
            </a:ln>
          </p:spPr>
          <p:txBody>
            <a:bodyPr lIns="0" tIns="0" rIns="0" bIns="0" anchor="ctr"/>
            <a:lstStyle/>
            <a:p>
              <a:pPr>
                <a:defRPr/>
              </a:pPr>
              <a:endParaRPr lang="es-ES">
                <a:latin typeface="Arial" panose="020B0604020202020204" pitchFamily="34" charset="0"/>
                <a:ea typeface="微软雅黑" panose="020B0503020204020204" charset="-122"/>
                <a:cs typeface="MS PGothic" panose="020B0600070205080204" pitchFamily="34" charset="-128"/>
                <a:sym typeface="Arial" panose="020B0604020202020204" pitchFamily="34" charset="0"/>
              </a:endParaRPr>
            </a:p>
          </p:txBody>
        </p:sp>
        <p:sp>
          <p:nvSpPr>
            <p:cNvPr id="104" name="AutoShape 24"/>
            <p:cNvSpPr/>
            <p:nvPr/>
          </p:nvSpPr>
          <p:spPr bwMode="auto">
            <a:xfrm>
              <a:off x="13312" y="5398"/>
              <a:ext cx="2703" cy="38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0" tIns="0" rIns="0" bIns="0" anchor="t" anchorCtr="0">
              <a:spAutoFit/>
            </a:bodyPr>
            <a:lstStyle>
              <a:lvl1pPr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1pPr>
              <a:lvl2pPr marL="742950" indent="-285750"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2pPr>
              <a:lvl3pPr marL="1143000" indent="-228600"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3pPr>
              <a:lvl4pPr marL="1600200" indent="-228600"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4pPr>
              <a:lvl5pPr marL="2057400" indent="-228600"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5pPr>
              <a:lvl6pPr marL="2514600" indent="-228600" algn="ctr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6pPr>
              <a:lvl7pPr marL="2971800" indent="-228600" algn="ctr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7pPr>
              <a:lvl8pPr marL="3429000" indent="-228600" algn="ctr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8pPr>
              <a:lvl9pPr marL="3886200" indent="-228600" algn="ctr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9pPr>
            </a:lstStyle>
            <a:p>
              <a:pPr algn="ctr" defTabSz="334645" eaLnBrk="1"/>
              <a:r>
                <a:rPr lang="zh-CN" altLang="es-ES" sz="1600" dirty="0"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rPr>
                <a:t>单击此处输入标题</a:t>
              </a:r>
              <a:endParaRPr lang="es-ES" altLang="zh-CN" sz="900" b="0" dirty="0"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06" name="AutoShape 26"/>
          <p:cNvSpPr/>
          <p:nvPr/>
        </p:nvSpPr>
        <p:spPr bwMode="auto">
          <a:xfrm>
            <a:off x="1843405" y="3990975"/>
            <a:ext cx="2021205" cy="16303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defTabSz="914400" eaLnBrk="1">
              <a:lnSpc>
                <a:spcPct val="150000"/>
              </a:lnSpc>
            </a:pPr>
            <a:r>
              <a:rPr lang="en-US" altLang="zh-CN" sz="12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2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12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</a:t>
            </a:r>
            <a:endParaRPr lang="zh-CN" altLang="en-US" sz="1200" b="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4" name="AutoShape 26">
            <a:extLst>
              <a:ext uri="{FF2B5EF4-FFF2-40B4-BE49-F238E27FC236}">
                <a16:creationId xmlns:a16="http://schemas.microsoft.com/office/drawing/2014/main" xmlns="" id="{25E33693-8635-4194-84E8-27E9AEDD2157}"/>
              </a:ext>
            </a:extLst>
          </p:cNvPr>
          <p:cNvSpPr/>
          <p:nvPr/>
        </p:nvSpPr>
        <p:spPr bwMode="auto">
          <a:xfrm>
            <a:off x="4074795" y="1435916"/>
            <a:ext cx="2021205" cy="16303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defTabSz="914400" eaLnBrk="1">
              <a:lnSpc>
                <a:spcPct val="150000"/>
              </a:lnSpc>
            </a:pPr>
            <a:r>
              <a:rPr lang="en-US" altLang="zh-CN" sz="12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2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12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</a:t>
            </a:r>
            <a:endParaRPr lang="zh-CN" altLang="en-US" sz="1200" b="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5" name="AutoShape 26">
            <a:extLst>
              <a:ext uri="{FF2B5EF4-FFF2-40B4-BE49-F238E27FC236}">
                <a16:creationId xmlns:a16="http://schemas.microsoft.com/office/drawing/2014/main" xmlns="" id="{5899EC09-F7A3-4456-9F26-736280B91D26}"/>
              </a:ext>
            </a:extLst>
          </p:cNvPr>
          <p:cNvSpPr/>
          <p:nvPr/>
        </p:nvSpPr>
        <p:spPr bwMode="auto">
          <a:xfrm>
            <a:off x="6170930" y="3995815"/>
            <a:ext cx="2021205" cy="16303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defTabSz="914400" eaLnBrk="1">
              <a:lnSpc>
                <a:spcPct val="150000"/>
              </a:lnSpc>
            </a:pPr>
            <a:r>
              <a:rPr lang="en-US" altLang="zh-CN" sz="12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2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12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</a:t>
            </a:r>
            <a:endParaRPr lang="zh-CN" altLang="en-US" sz="1200" b="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6" name="AutoShape 26">
            <a:extLst>
              <a:ext uri="{FF2B5EF4-FFF2-40B4-BE49-F238E27FC236}">
                <a16:creationId xmlns:a16="http://schemas.microsoft.com/office/drawing/2014/main" xmlns="" id="{1A434B11-21EC-48BF-8D18-F7BE4988F331}"/>
              </a:ext>
            </a:extLst>
          </p:cNvPr>
          <p:cNvSpPr/>
          <p:nvPr/>
        </p:nvSpPr>
        <p:spPr bwMode="auto">
          <a:xfrm>
            <a:off x="8363345" y="1435916"/>
            <a:ext cx="2021205" cy="16303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defTabSz="914400" eaLnBrk="1">
              <a:lnSpc>
                <a:spcPct val="150000"/>
              </a:lnSpc>
            </a:pPr>
            <a:r>
              <a:rPr lang="en-US" altLang="zh-CN" sz="12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2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12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</a:t>
            </a:r>
            <a:endParaRPr lang="zh-CN" altLang="en-US" sz="1200" b="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:blinds dir="vert"/>
      </p:transition>
    </mc:Choice>
    <mc:Fallback xmlns="">
      <p:transition spd="slow" advClick="0" advTm="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87" grpId="0" animBg="1"/>
      <p:bldP spid="92" grpId="0" animBg="1"/>
      <p:bldP spid="97" grpId="0" animBg="1"/>
      <p:bldP spid="102" grpId="0" animBg="1"/>
      <p:bldP spid="106" grpId="0" animBg="1"/>
      <p:bldP spid="106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糖果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110" y="223520"/>
            <a:ext cx="488315" cy="42164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840105" y="223520"/>
            <a:ext cx="26092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b="1" dirty="0">
                <a:solidFill>
                  <a:srgbClr val="403A39"/>
                </a:solidFill>
                <a:latin typeface="微软雅黑" panose="020B0503020204020204" charset="-122"/>
                <a:ea typeface="微软雅黑" panose="020B0503020204020204" charset="-122"/>
              </a:rPr>
              <a:t>单击添加文本</a:t>
            </a:r>
          </a:p>
        </p:txBody>
      </p:sp>
      <p:sp>
        <p:nvSpPr>
          <p:cNvPr id="29" name="Freeform 1"/>
          <p:cNvSpPr>
            <a:spLocks noChangeArrowheads="1"/>
          </p:cNvSpPr>
          <p:nvPr/>
        </p:nvSpPr>
        <p:spPr bwMode="auto">
          <a:xfrm>
            <a:off x="1859933" y="1594669"/>
            <a:ext cx="817382" cy="1195985"/>
          </a:xfrm>
          <a:custGeom>
            <a:avLst/>
            <a:gdLst>
              <a:gd name="T0" fmla="*/ 2560 w 5121"/>
              <a:gd name="T1" fmla="*/ 940 h 7486"/>
              <a:gd name="T2" fmla="*/ 2560 w 5121"/>
              <a:gd name="T3" fmla="*/ 940 h 7486"/>
              <a:gd name="T4" fmla="*/ 3572 w 5121"/>
              <a:gd name="T5" fmla="*/ 1353 h 7486"/>
              <a:gd name="T6" fmla="*/ 3974 w 5121"/>
              <a:gd name="T7" fmla="*/ 2365 h 7486"/>
              <a:gd name="T8" fmla="*/ 3572 w 5121"/>
              <a:gd name="T9" fmla="*/ 3304 h 7486"/>
              <a:gd name="T10" fmla="*/ 2560 w 5121"/>
              <a:gd name="T11" fmla="*/ 4584 h 7486"/>
              <a:gd name="T12" fmla="*/ 1549 w 5121"/>
              <a:gd name="T13" fmla="*/ 3304 h 7486"/>
              <a:gd name="T14" fmla="*/ 1146 w 5121"/>
              <a:gd name="T15" fmla="*/ 2365 h 7486"/>
              <a:gd name="T16" fmla="*/ 1549 w 5121"/>
              <a:gd name="T17" fmla="*/ 1353 h 7486"/>
              <a:gd name="T18" fmla="*/ 2560 w 5121"/>
              <a:gd name="T19" fmla="*/ 940 h 7486"/>
              <a:gd name="T20" fmla="*/ 2560 w 5121"/>
              <a:gd name="T21" fmla="*/ 0 h 7486"/>
              <a:gd name="T22" fmla="*/ 2560 w 5121"/>
              <a:gd name="T23" fmla="*/ 0 h 7486"/>
              <a:gd name="T24" fmla="*/ 878 w 5121"/>
              <a:gd name="T25" fmla="*/ 672 h 7486"/>
              <a:gd name="T26" fmla="*/ 878 w 5121"/>
              <a:gd name="T27" fmla="*/ 3975 h 7486"/>
              <a:gd name="T28" fmla="*/ 2560 w 5121"/>
              <a:gd name="T29" fmla="*/ 7485 h 7486"/>
              <a:gd name="T30" fmla="*/ 4181 w 5121"/>
              <a:gd name="T31" fmla="*/ 3975 h 7486"/>
              <a:gd name="T32" fmla="*/ 4181 w 5121"/>
              <a:gd name="T33" fmla="*/ 672 h 7486"/>
              <a:gd name="T34" fmla="*/ 2560 w 5121"/>
              <a:gd name="T35" fmla="*/ 0 h 7486"/>
              <a:gd name="T36" fmla="*/ 2560 w 5121"/>
              <a:gd name="T37" fmla="*/ 940 h 7486"/>
              <a:gd name="T38" fmla="*/ 2560 w 5121"/>
              <a:gd name="T39" fmla="*/ 0 h 7486"/>
              <a:gd name="T40" fmla="*/ 2560 w 5121"/>
              <a:gd name="T41" fmla="*/ 0 h 7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121" h="7486">
                <a:moveTo>
                  <a:pt x="2560" y="940"/>
                </a:moveTo>
                <a:lnTo>
                  <a:pt x="2560" y="940"/>
                </a:lnTo>
                <a:cubicBezTo>
                  <a:pt x="2901" y="940"/>
                  <a:pt x="3304" y="1074"/>
                  <a:pt x="3572" y="1353"/>
                </a:cubicBezTo>
                <a:cubicBezTo>
                  <a:pt x="3778" y="1621"/>
                  <a:pt x="3974" y="1952"/>
                  <a:pt x="3974" y="2365"/>
                </a:cubicBezTo>
                <a:cubicBezTo>
                  <a:pt x="3974" y="2695"/>
                  <a:pt x="3778" y="3036"/>
                  <a:pt x="3572" y="3304"/>
                </a:cubicBezTo>
                <a:cubicBezTo>
                  <a:pt x="3499" y="3376"/>
                  <a:pt x="3035" y="3841"/>
                  <a:pt x="2560" y="4584"/>
                </a:cubicBezTo>
                <a:cubicBezTo>
                  <a:pt x="2086" y="3841"/>
                  <a:pt x="1611" y="3376"/>
                  <a:pt x="1549" y="3304"/>
                </a:cubicBezTo>
                <a:cubicBezTo>
                  <a:pt x="1280" y="3036"/>
                  <a:pt x="1146" y="2695"/>
                  <a:pt x="1146" y="2365"/>
                </a:cubicBezTo>
                <a:cubicBezTo>
                  <a:pt x="1146" y="1952"/>
                  <a:pt x="1280" y="1621"/>
                  <a:pt x="1549" y="1353"/>
                </a:cubicBezTo>
                <a:cubicBezTo>
                  <a:pt x="1817" y="1074"/>
                  <a:pt x="2158" y="940"/>
                  <a:pt x="2560" y="940"/>
                </a:cubicBezTo>
                <a:lnTo>
                  <a:pt x="2560" y="0"/>
                </a:lnTo>
                <a:lnTo>
                  <a:pt x="2560" y="0"/>
                </a:lnTo>
                <a:cubicBezTo>
                  <a:pt x="1951" y="0"/>
                  <a:pt x="1343" y="196"/>
                  <a:pt x="878" y="672"/>
                </a:cubicBezTo>
                <a:cubicBezTo>
                  <a:pt x="0" y="1621"/>
                  <a:pt x="0" y="3098"/>
                  <a:pt x="878" y="3975"/>
                </a:cubicBezTo>
                <a:cubicBezTo>
                  <a:pt x="878" y="3975"/>
                  <a:pt x="2560" y="5596"/>
                  <a:pt x="2560" y="7485"/>
                </a:cubicBezTo>
                <a:cubicBezTo>
                  <a:pt x="2560" y="5596"/>
                  <a:pt x="4181" y="3975"/>
                  <a:pt x="4181" y="3975"/>
                </a:cubicBezTo>
                <a:cubicBezTo>
                  <a:pt x="5120" y="3098"/>
                  <a:pt x="5120" y="1621"/>
                  <a:pt x="4181" y="672"/>
                </a:cubicBezTo>
                <a:cubicBezTo>
                  <a:pt x="3778" y="196"/>
                  <a:pt x="3169" y="0"/>
                  <a:pt x="2560" y="0"/>
                </a:cubicBezTo>
                <a:lnTo>
                  <a:pt x="2560" y="940"/>
                </a:lnTo>
                <a:close/>
                <a:moveTo>
                  <a:pt x="2560" y="0"/>
                </a:moveTo>
                <a:lnTo>
                  <a:pt x="2560" y="0"/>
                </a:lnTo>
                <a:close/>
              </a:path>
            </a:pathLst>
          </a:custGeom>
          <a:solidFill>
            <a:srgbClr val="FAC6CA"/>
          </a:solidFill>
          <a:ln>
            <a:noFill/>
          </a:ln>
          <a:effectLst/>
        </p:spPr>
        <p:txBody>
          <a:bodyPr wrap="none" lIns="58201" tIns="29101" rIns="58201" bIns="29101" anchor="ctr"/>
          <a:lstStyle/>
          <a:p>
            <a:pPr algn="just">
              <a:lnSpc>
                <a:spcPct val="120000"/>
              </a:lnSpc>
            </a:pPr>
            <a:endParaRPr lang="en-US" sz="5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2"/>
          <p:cNvSpPr>
            <a:spLocks noChangeArrowheads="1"/>
          </p:cNvSpPr>
          <p:nvPr/>
        </p:nvSpPr>
        <p:spPr bwMode="auto">
          <a:xfrm>
            <a:off x="2192945" y="1896835"/>
            <a:ext cx="151367" cy="150027"/>
          </a:xfrm>
          <a:custGeom>
            <a:avLst/>
            <a:gdLst>
              <a:gd name="T0" fmla="*/ 949 w 950"/>
              <a:gd name="T1" fmla="*/ 476 h 941"/>
              <a:gd name="T2" fmla="*/ 949 w 950"/>
              <a:gd name="T3" fmla="*/ 476 h 941"/>
              <a:gd name="T4" fmla="*/ 474 w 950"/>
              <a:gd name="T5" fmla="*/ 940 h 941"/>
              <a:gd name="T6" fmla="*/ 0 w 950"/>
              <a:gd name="T7" fmla="*/ 476 h 941"/>
              <a:gd name="T8" fmla="*/ 474 w 950"/>
              <a:gd name="T9" fmla="*/ 0 h 941"/>
              <a:gd name="T10" fmla="*/ 949 w 950"/>
              <a:gd name="T11" fmla="*/ 476 h 941"/>
              <a:gd name="T12" fmla="*/ 949 w 950"/>
              <a:gd name="T13" fmla="*/ 476 h 941"/>
              <a:gd name="T14" fmla="*/ 949 w 950"/>
              <a:gd name="T15" fmla="*/ 476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50" h="941">
                <a:moveTo>
                  <a:pt x="949" y="476"/>
                </a:moveTo>
                <a:lnTo>
                  <a:pt x="949" y="476"/>
                </a:lnTo>
                <a:cubicBezTo>
                  <a:pt x="949" y="672"/>
                  <a:pt x="743" y="940"/>
                  <a:pt x="474" y="940"/>
                </a:cubicBezTo>
                <a:cubicBezTo>
                  <a:pt x="206" y="940"/>
                  <a:pt x="0" y="672"/>
                  <a:pt x="0" y="476"/>
                </a:cubicBezTo>
                <a:cubicBezTo>
                  <a:pt x="0" y="197"/>
                  <a:pt x="206" y="0"/>
                  <a:pt x="474" y="0"/>
                </a:cubicBezTo>
                <a:cubicBezTo>
                  <a:pt x="743" y="0"/>
                  <a:pt x="949" y="197"/>
                  <a:pt x="949" y="476"/>
                </a:cubicBezTo>
                <a:close/>
                <a:moveTo>
                  <a:pt x="949" y="476"/>
                </a:moveTo>
                <a:lnTo>
                  <a:pt x="949" y="476"/>
                </a:lnTo>
                <a:close/>
              </a:path>
            </a:pathLst>
          </a:custGeom>
          <a:solidFill>
            <a:srgbClr val="FAC6CA"/>
          </a:solidFill>
          <a:ln>
            <a:noFill/>
          </a:ln>
          <a:effectLst/>
        </p:spPr>
        <p:txBody>
          <a:bodyPr wrap="none" lIns="58201" tIns="29101" rIns="58201" bIns="29101" anchor="ctr"/>
          <a:lstStyle/>
          <a:p>
            <a:pPr algn="just">
              <a:lnSpc>
                <a:spcPct val="120000"/>
              </a:lnSpc>
            </a:pPr>
            <a:endParaRPr lang="en-US" sz="500" dirty="0"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Freeform 1"/>
          <p:cNvSpPr>
            <a:spLocks noChangeArrowheads="1"/>
          </p:cNvSpPr>
          <p:nvPr/>
        </p:nvSpPr>
        <p:spPr bwMode="auto">
          <a:xfrm>
            <a:off x="3368341" y="2159668"/>
            <a:ext cx="817382" cy="1195985"/>
          </a:xfrm>
          <a:custGeom>
            <a:avLst/>
            <a:gdLst>
              <a:gd name="T0" fmla="*/ 2560 w 5121"/>
              <a:gd name="T1" fmla="*/ 940 h 7486"/>
              <a:gd name="T2" fmla="*/ 2560 w 5121"/>
              <a:gd name="T3" fmla="*/ 940 h 7486"/>
              <a:gd name="T4" fmla="*/ 3572 w 5121"/>
              <a:gd name="T5" fmla="*/ 1353 h 7486"/>
              <a:gd name="T6" fmla="*/ 3974 w 5121"/>
              <a:gd name="T7" fmla="*/ 2365 h 7486"/>
              <a:gd name="T8" fmla="*/ 3572 w 5121"/>
              <a:gd name="T9" fmla="*/ 3304 h 7486"/>
              <a:gd name="T10" fmla="*/ 2560 w 5121"/>
              <a:gd name="T11" fmla="*/ 4584 h 7486"/>
              <a:gd name="T12" fmla="*/ 1549 w 5121"/>
              <a:gd name="T13" fmla="*/ 3304 h 7486"/>
              <a:gd name="T14" fmla="*/ 1146 w 5121"/>
              <a:gd name="T15" fmla="*/ 2365 h 7486"/>
              <a:gd name="T16" fmla="*/ 1549 w 5121"/>
              <a:gd name="T17" fmla="*/ 1353 h 7486"/>
              <a:gd name="T18" fmla="*/ 2560 w 5121"/>
              <a:gd name="T19" fmla="*/ 940 h 7486"/>
              <a:gd name="T20" fmla="*/ 2560 w 5121"/>
              <a:gd name="T21" fmla="*/ 0 h 7486"/>
              <a:gd name="T22" fmla="*/ 2560 w 5121"/>
              <a:gd name="T23" fmla="*/ 0 h 7486"/>
              <a:gd name="T24" fmla="*/ 878 w 5121"/>
              <a:gd name="T25" fmla="*/ 672 h 7486"/>
              <a:gd name="T26" fmla="*/ 878 w 5121"/>
              <a:gd name="T27" fmla="*/ 3975 h 7486"/>
              <a:gd name="T28" fmla="*/ 2560 w 5121"/>
              <a:gd name="T29" fmla="*/ 7485 h 7486"/>
              <a:gd name="T30" fmla="*/ 4181 w 5121"/>
              <a:gd name="T31" fmla="*/ 3975 h 7486"/>
              <a:gd name="T32" fmla="*/ 4181 w 5121"/>
              <a:gd name="T33" fmla="*/ 672 h 7486"/>
              <a:gd name="T34" fmla="*/ 2560 w 5121"/>
              <a:gd name="T35" fmla="*/ 0 h 7486"/>
              <a:gd name="T36" fmla="*/ 2560 w 5121"/>
              <a:gd name="T37" fmla="*/ 940 h 7486"/>
              <a:gd name="T38" fmla="*/ 2560 w 5121"/>
              <a:gd name="T39" fmla="*/ 0 h 7486"/>
              <a:gd name="T40" fmla="*/ 2560 w 5121"/>
              <a:gd name="T41" fmla="*/ 0 h 7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121" h="7486">
                <a:moveTo>
                  <a:pt x="2560" y="940"/>
                </a:moveTo>
                <a:lnTo>
                  <a:pt x="2560" y="940"/>
                </a:lnTo>
                <a:cubicBezTo>
                  <a:pt x="2901" y="940"/>
                  <a:pt x="3304" y="1074"/>
                  <a:pt x="3572" y="1353"/>
                </a:cubicBezTo>
                <a:cubicBezTo>
                  <a:pt x="3778" y="1621"/>
                  <a:pt x="3974" y="1952"/>
                  <a:pt x="3974" y="2365"/>
                </a:cubicBezTo>
                <a:cubicBezTo>
                  <a:pt x="3974" y="2695"/>
                  <a:pt x="3778" y="3036"/>
                  <a:pt x="3572" y="3304"/>
                </a:cubicBezTo>
                <a:cubicBezTo>
                  <a:pt x="3499" y="3376"/>
                  <a:pt x="3035" y="3841"/>
                  <a:pt x="2560" y="4584"/>
                </a:cubicBezTo>
                <a:cubicBezTo>
                  <a:pt x="2086" y="3841"/>
                  <a:pt x="1611" y="3376"/>
                  <a:pt x="1549" y="3304"/>
                </a:cubicBezTo>
                <a:cubicBezTo>
                  <a:pt x="1280" y="3036"/>
                  <a:pt x="1146" y="2695"/>
                  <a:pt x="1146" y="2365"/>
                </a:cubicBezTo>
                <a:cubicBezTo>
                  <a:pt x="1146" y="1952"/>
                  <a:pt x="1280" y="1621"/>
                  <a:pt x="1549" y="1353"/>
                </a:cubicBezTo>
                <a:cubicBezTo>
                  <a:pt x="1817" y="1074"/>
                  <a:pt x="2158" y="940"/>
                  <a:pt x="2560" y="940"/>
                </a:cubicBezTo>
                <a:lnTo>
                  <a:pt x="2560" y="0"/>
                </a:lnTo>
                <a:lnTo>
                  <a:pt x="2560" y="0"/>
                </a:lnTo>
                <a:cubicBezTo>
                  <a:pt x="1951" y="0"/>
                  <a:pt x="1343" y="196"/>
                  <a:pt x="878" y="672"/>
                </a:cubicBezTo>
                <a:cubicBezTo>
                  <a:pt x="0" y="1621"/>
                  <a:pt x="0" y="3098"/>
                  <a:pt x="878" y="3975"/>
                </a:cubicBezTo>
                <a:cubicBezTo>
                  <a:pt x="878" y="3975"/>
                  <a:pt x="2560" y="5596"/>
                  <a:pt x="2560" y="7485"/>
                </a:cubicBezTo>
                <a:cubicBezTo>
                  <a:pt x="2560" y="5596"/>
                  <a:pt x="4181" y="3975"/>
                  <a:pt x="4181" y="3975"/>
                </a:cubicBezTo>
                <a:cubicBezTo>
                  <a:pt x="5120" y="3098"/>
                  <a:pt x="5120" y="1621"/>
                  <a:pt x="4181" y="672"/>
                </a:cubicBezTo>
                <a:cubicBezTo>
                  <a:pt x="3778" y="196"/>
                  <a:pt x="3169" y="0"/>
                  <a:pt x="2560" y="0"/>
                </a:cubicBezTo>
                <a:lnTo>
                  <a:pt x="2560" y="940"/>
                </a:lnTo>
                <a:close/>
                <a:moveTo>
                  <a:pt x="2560" y="0"/>
                </a:moveTo>
                <a:lnTo>
                  <a:pt x="2560" y="0"/>
                </a:lnTo>
                <a:close/>
              </a:path>
            </a:pathLst>
          </a:custGeom>
          <a:solidFill>
            <a:srgbClr val="FAC6CA"/>
          </a:solidFill>
          <a:ln>
            <a:noFill/>
          </a:ln>
          <a:effectLst/>
        </p:spPr>
        <p:txBody>
          <a:bodyPr wrap="none" lIns="58201" tIns="29101" rIns="58201" bIns="29101" anchor="ctr"/>
          <a:lstStyle/>
          <a:p>
            <a:pPr algn="just">
              <a:lnSpc>
                <a:spcPct val="120000"/>
              </a:lnSpc>
            </a:pPr>
            <a:endParaRPr lang="en-US" sz="500" dirty="0"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2"/>
          <p:cNvSpPr>
            <a:spLocks noChangeArrowheads="1"/>
          </p:cNvSpPr>
          <p:nvPr/>
        </p:nvSpPr>
        <p:spPr bwMode="auto">
          <a:xfrm>
            <a:off x="3701351" y="2461833"/>
            <a:ext cx="151367" cy="150027"/>
          </a:xfrm>
          <a:custGeom>
            <a:avLst/>
            <a:gdLst>
              <a:gd name="T0" fmla="*/ 949 w 950"/>
              <a:gd name="T1" fmla="*/ 476 h 941"/>
              <a:gd name="T2" fmla="*/ 949 w 950"/>
              <a:gd name="T3" fmla="*/ 476 h 941"/>
              <a:gd name="T4" fmla="*/ 474 w 950"/>
              <a:gd name="T5" fmla="*/ 940 h 941"/>
              <a:gd name="T6" fmla="*/ 0 w 950"/>
              <a:gd name="T7" fmla="*/ 476 h 941"/>
              <a:gd name="T8" fmla="*/ 474 w 950"/>
              <a:gd name="T9" fmla="*/ 0 h 941"/>
              <a:gd name="T10" fmla="*/ 949 w 950"/>
              <a:gd name="T11" fmla="*/ 476 h 941"/>
              <a:gd name="T12" fmla="*/ 949 w 950"/>
              <a:gd name="T13" fmla="*/ 476 h 941"/>
              <a:gd name="T14" fmla="*/ 949 w 950"/>
              <a:gd name="T15" fmla="*/ 476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50" h="941">
                <a:moveTo>
                  <a:pt x="949" y="476"/>
                </a:moveTo>
                <a:lnTo>
                  <a:pt x="949" y="476"/>
                </a:lnTo>
                <a:cubicBezTo>
                  <a:pt x="949" y="672"/>
                  <a:pt x="743" y="940"/>
                  <a:pt x="474" y="940"/>
                </a:cubicBezTo>
                <a:cubicBezTo>
                  <a:pt x="206" y="940"/>
                  <a:pt x="0" y="672"/>
                  <a:pt x="0" y="476"/>
                </a:cubicBezTo>
                <a:cubicBezTo>
                  <a:pt x="0" y="197"/>
                  <a:pt x="206" y="0"/>
                  <a:pt x="474" y="0"/>
                </a:cubicBezTo>
                <a:cubicBezTo>
                  <a:pt x="743" y="0"/>
                  <a:pt x="949" y="197"/>
                  <a:pt x="949" y="476"/>
                </a:cubicBezTo>
                <a:close/>
                <a:moveTo>
                  <a:pt x="949" y="476"/>
                </a:moveTo>
                <a:lnTo>
                  <a:pt x="949" y="476"/>
                </a:lnTo>
                <a:close/>
              </a:path>
            </a:pathLst>
          </a:custGeom>
          <a:solidFill>
            <a:srgbClr val="FAC6CA"/>
          </a:solidFill>
          <a:ln>
            <a:noFill/>
          </a:ln>
          <a:effectLst/>
        </p:spPr>
        <p:txBody>
          <a:bodyPr wrap="none" lIns="58201" tIns="29101" rIns="58201" bIns="29101" anchor="ctr"/>
          <a:lstStyle/>
          <a:p>
            <a:pPr algn="just">
              <a:lnSpc>
                <a:spcPct val="120000"/>
              </a:lnSpc>
            </a:pPr>
            <a:endParaRPr lang="en-US" sz="500" dirty="0"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Freeform 1"/>
          <p:cNvSpPr>
            <a:spLocks noChangeArrowheads="1"/>
          </p:cNvSpPr>
          <p:nvPr/>
        </p:nvSpPr>
        <p:spPr bwMode="auto">
          <a:xfrm>
            <a:off x="4904943" y="1594669"/>
            <a:ext cx="817382" cy="1195985"/>
          </a:xfrm>
          <a:custGeom>
            <a:avLst/>
            <a:gdLst>
              <a:gd name="T0" fmla="*/ 2560 w 5121"/>
              <a:gd name="T1" fmla="*/ 940 h 7486"/>
              <a:gd name="T2" fmla="*/ 2560 w 5121"/>
              <a:gd name="T3" fmla="*/ 940 h 7486"/>
              <a:gd name="T4" fmla="*/ 3572 w 5121"/>
              <a:gd name="T5" fmla="*/ 1353 h 7486"/>
              <a:gd name="T6" fmla="*/ 3974 w 5121"/>
              <a:gd name="T7" fmla="*/ 2365 h 7486"/>
              <a:gd name="T8" fmla="*/ 3572 w 5121"/>
              <a:gd name="T9" fmla="*/ 3304 h 7486"/>
              <a:gd name="T10" fmla="*/ 2560 w 5121"/>
              <a:gd name="T11" fmla="*/ 4584 h 7486"/>
              <a:gd name="T12" fmla="*/ 1549 w 5121"/>
              <a:gd name="T13" fmla="*/ 3304 h 7486"/>
              <a:gd name="T14" fmla="*/ 1146 w 5121"/>
              <a:gd name="T15" fmla="*/ 2365 h 7486"/>
              <a:gd name="T16" fmla="*/ 1549 w 5121"/>
              <a:gd name="T17" fmla="*/ 1353 h 7486"/>
              <a:gd name="T18" fmla="*/ 2560 w 5121"/>
              <a:gd name="T19" fmla="*/ 940 h 7486"/>
              <a:gd name="T20" fmla="*/ 2560 w 5121"/>
              <a:gd name="T21" fmla="*/ 0 h 7486"/>
              <a:gd name="T22" fmla="*/ 2560 w 5121"/>
              <a:gd name="T23" fmla="*/ 0 h 7486"/>
              <a:gd name="T24" fmla="*/ 878 w 5121"/>
              <a:gd name="T25" fmla="*/ 672 h 7486"/>
              <a:gd name="T26" fmla="*/ 878 w 5121"/>
              <a:gd name="T27" fmla="*/ 3975 h 7486"/>
              <a:gd name="T28" fmla="*/ 2560 w 5121"/>
              <a:gd name="T29" fmla="*/ 7485 h 7486"/>
              <a:gd name="T30" fmla="*/ 4181 w 5121"/>
              <a:gd name="T31" fmla="*/ 3975 h 7486"/>
              <a:gd name="T32" fmla="*/ 4181 w 5121"/>
              <a:gd name="T33" fmla="*/ 672 h 7486"/>
              <a:gd name="T34" fmla="*/ 2560 w 5121"/>
              <a:gd name="T35" fmla="*/ 0 h 7486"/>
              <a:gd name="T36" fmla="*/ 2560 w 5121"/>
              <a:gd name="T37" fmla="*/ 940 h 7486"/>
              <a:gd name="T38" fmla="*/ 2560 w 5121"/>
              <a:gd name="T39" fmla="*/ 0 h 7486"/>
              <a:gd name="T40" fmla="*/ 2560 w 5121"/>
              <a:gd name="T41" fmla="*/ 0 h 7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121" h="7486">
                <a:moveTo>
                  <a:pt x="2560" y="940"/>
                </a:moveTo>
                <a:lnTo>
                  <a:pt x="2560" y="940"/>
                </a:lnTo>
                <a:cubicBezTo>
                  <a:pt x="2901" y="940"/>
                  <a:pt x="3304" y="1074"/>
                  <a:pt x="3572" y="1353"/>
                </a:cubicBezTo>
                <a:cubicBezTo>
                  <a:pt x="3778" y="1621"/>
                  <a:pt x="3974" y="1952"/>
                  <a:pt x="3974" y="2365"/>
                </a:cubicBezTo>
                <a:cubicBezTo>
                  <a:pt x="3974" y="2695"/>
                  <a:pt x="3778" y="3036"/>
                  <a:pt x="3572" y="3304"/>
                </a:cubicBezTo>
                <a:cubicBezTo>
                  <a:pt x="3499" y="3376"/>
                  <a:pt x="3035" y="3841"/>
                  <a:pt x="2560" y="4584"/>
                </a:cubicBezTo>
                <a:cubicBezTo>
                  <a:pt x="2086" y="3841"/>
                  <a:pt x="1611" y="3376"/>
                  <a:pt x="1549" y="3304"/>
                </a:cubicBezTo>
                <a:cubicBezTo>
                  <a:pt x="1280" y="3036"/>
                  <a:pt x="1146" y="2695"/>
                  <a:pt x="1146" y="2365"/>
                </a:cubicBezTo>
                <a:cubicBezTo>
                  <a:pt x="1146" y="1952"/>
                  <a:pt x="1280" y="1621"/>
                  <a:pt x="1549" y="1353"/>
                </a:cubicBezTo>
                <a:cubicBezTo>
                  <a:pt x="1817" y="1074"/>
                  <a:pt x="2158" y="940"/>
                  <a:pt x="2560" y="940"/>
                </a:cubicBezTo>
                <a:lnTo>
                  <a:pt x="2560" y="0"/>
                </a:lnTo>
                <a:lnTo>
                  <a:pt x="2560" y="0"/>
                </a:lnTo>
                <a:cubicBezTo>
                  <a:pt x="1951" y="0"/>
                  <a:pt x="1343" y="196"/>
                  <a:pt x="878" y="672"/>
                </a:cubicBezTo>
                <a:cubicBezTo>
                  <a:pt x="0" y="1621"/>
                  <a:pt x="0" y="3098"/>
                  <a:pt x="878" y="3975"/>
                </a:cubicBezTo>
                <a:cubicBezTo>
                  <a:pt x="878" y="3975"/>
                  <a:pt x="2560" y="5596"/>
                  <a:pt x="2560" y="7485"/>
                </a:cubicBezTo>
                <a:cubicBezTo>
                  <a:pt x="2560" y="5596"/>
                  <a:pt x="4181" y="3975"/>
                  <a:pt x="4181" y="3975"/>
                </a:cubicBezTo>
                <a:cubicBezTo>
                  <a:pt x="5120" y="3098"/>
                  <a:pt x="5120" y="1621"/>
                  <a:pt x="4181" y="672"/>
                </a:cubicBezTo>
                <a:cubicBezTo>
                  <a:pt x="3778" y="196"/>
                  <a:pt x="3169" y="0"/>
                  <a:pt x="2560" y="0"/>
                </a:cubicBezTo>
                <a:lnTo>
                  <a:pt x="2560" y="940"/>
                </a:lnTo>
                <a:close/>
                <a:moveTo>
                  <a:pt x="2560" y="0"/>
                </a:moveTo>
                <a:lnTo>
                  <a:pt x="2560" y="0"/>
                </a:lnTo>
                <a:close/>
              </a:path>
            </a:pathLst>
          </a:custGeom>
          <a:solidFill>
            <a:srgbClr val="FAC6CA"/>
          </a:solidFill>
          <a:ln>
            <a:noFill/>
          </a:ln>
          <a:effectLst/>
        </p:spPr>
        <p:txBody>
          <a:bodyPr wrap="none" lIns="58201" tIns="29101" rIns="58201" bIns="29101" anchor="ctr"/>
          <a:lstStyle/>
          <a:p>
            <a:pPr algn="just">
              <a:lnSpc>
                <a:spcPct val="120000"/>
              </a:lnSpc>
            </a:pPr>
            <a:endParaRPr lang="en-US" sz="500" dirty="0"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Freeform 2"/>
          <p:cNvSpPr>
            <a:spLocks noChangeArrowheads="1"/>
          </p:cNvSpPr>
          <p:nvPr/>
        </p:nvSpPr>
        <p:spPr bwMode="auto">
          <a:xfrm>
            <a:off x="5237953" y="1896835"/>
            <a:ext cx="151367" cy="150027"/>
          </a:xfrm>
          <a:custGeom>
            <a:avLst/>
            <a:gdLst>
              <a:gd name="T0" fmla="*/ 949 w 950"/>
              <a:gd name="T1" fmla="*/ 476 h 941"/>
              <a:gd name="T2" fmla="*/ 949 w 950"/>
              <a:gd name="T3" fmla="*/ 476 h 941"/>
              <a:gd name="T4" fmla="*/ 474 w 950"/>
              <a:gd name="T5" fmla="*/ 940 h 941"/>
              <a:gd name="T6" fmla="*/ 0 w 950"/>
              <a:gd name="T7" fmla="*/ 476 h 941"/>
              <a:gd name="T8" fmla="*/ 474 w 950"/>
              <a:gd name="T9" fmla="*/ 0 h 941"/>
              <a:gd name="T10" fmla="*/ 949 w 950"/>
              <a:gd name="T11" fmla="*/ 476 h 941"/>
              <a:gd name="T12" fmla="*/ 949 w 950"/>
              <a:gd name="T13" fmla="*/ 476 h 941"/>
              <a:gd name="T14" fmla="*/ 949 w 950"/>
              <a:gd name="T15" fmla="*/ 476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50" h="941">
                <a:moveTo>
                  <a:pt x="949" y="476"/>
                </a:moveTo>
                <a:lnTo>
                  <a:pt x="949" y="476"/>
                </a:lnTo>
                <a:cubicBezTo>
                  <a:pt x="949" y="672"/>
                  <a:pt x="743" y="940"/>
                  <a:pt x="474" y="940"/>
                </a:cubicBezTo>
                <a:cubicBezTo>
                  <a:pt x="206" y="940"/>
                  <a:pt x="0" y="672"/>
                  <a:pt x="0" y="476"/>
                </a:cubicBezTo>
                <a:cubicBezTo>
                  <a:pt x="0" y="197"/>
                  <a:pt x="206" y="0"/>
                  <a:pt x="474" y="0"/>
                </a:cubicBezTo>
                <a:cubicBezTo>
                  <a:pt x="743" y="0"/>
                  <a:pt x="949" y="197"/>
                  <a:pt x="949" y="476"/>
                </a:cubicBezTo>
                <a:close/>
                <a:moveTo>
                  <a:pt x="949" y="476"/>
                </a:moveTo>
                <a:lnTo>
                  <a:pt x="949" y="476"/>
                </a:lnTo>
                <a:close/>
              </a:path>
            </a:pathLst>
          </a:custGeom>
          <a:solidFill>
            <a:srgbClr val="FAC6CA"/>
          </a:solidFill>
          <a:ln>
            <a:noFill/>
          </a:ln>
          <a:effectLst/>
        </p:spPr>
        <p:txBody>
          <a:bodyPr wrap="none" lIns="58201" tIns="29101" rIns="58201" bIns="29101" anchor="ctr"/>
          <a:lstStyle/>
          <a:p>
            <a:pPr algn="just">
              <a:lnSpc>
                <a:spcPct val="120000"/>
              </a:lnSpc>
            </a:pPr>
            <a:endParaRPr lang="en-US" sz="500" dirty="0"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Freeform 1"/>
          <p:cNvSpPr>
            <a:spLocks noChangeArrowheads="1"/>
          </p:cNvSpPr>
          <p:nvPr/>
        </p:nvSpPr>
        <p:spPr bwMode="auto">
          <a:xfrm>
            <a:off x="6441546" y="2159668"/>
            <a:ext cx="817382" cy="1195985"/>
          </a:xfrm>
          <a:custGeom>
            <a:avLst/>
            <a:gdLst>
              <a:gd name="T0" fmla="*/ 2560 w 5121"/>
              <a:gd name="T1" fmla="*/ 940 h 7486"/>
              <a:gd name="T2" fmla="*/ 2560 w 5121"/>
              <a:gd name="T3" fmla="*/ 940 h 7486"/>
              <a:gd name="T4" fmla="*/ 3572 w 5121"/>
              <a:gd name="T5" fmla="*/ 1353 h 7486"/>
              <a:gd name="T6" fmla="*/ 3974 w 5121"/>
              <a:gd name="T7" fmla="*/ 2365 h 7486"/>
              <a:gd name="T8" fmla="*/ 3572 w 5121"/>
              <a:gd name="T9" fmla="*/ 3304 h 7486"/>
              <a:gd name="T10" fmla="*/ 2560 w 5121"/>
              <a:gd name="T11" fmla="*/ 4584 h 7486"/>
              <a:gd name="T12" fmla="*/ 1549 w 5121"/>
              <a:gd name="T13" fmla="*/ 3304 h 7486"/>
              <a:gd name="T14" fmla="*/ 1146 w 5121"/>
              <a:gd name="T15" fmla="*/ 2365 h 7486"/>
              <a:gd name="T16" fmla="*/ 1549 w 5121"/>
              <a:gd name="T17" fmla="*/ 1353 h 7486"/>
              <a:gd name="T18" fmla="*/ 2560 w 5121"/>
              <a:gd name="T19" fmla="*/ 940 h 7486"/>
              <a:gd name="T20" fmla="*/ 2560 w 5121"/>
              <a:gd name="T21" fmla="*/ 0 h 7486"/>
              <a:gd name="T22" fmla="*/ 2560 w 5121"/>
              <a:gd name="T23" fmla="*/ 0 h 7486"/>
              <a:gd name="T24" fmla="*/ 878 w 5121"/>
              <a:gd name="T25" fmla="*/ 672 h 7486"/>
              <a:gd name="T26" fmla="*/ 878 w 5121"/>
              <a:gd name="T27" fmla="*/ 3975 h 7486"/>
              <a:gd name="T28" fmla="*/ 2560 w 5121"/>
              <a:gd name="T29" fmla="*/ 7485 h 7486"/>
              <a:gd name="T30" fmla="*/ 4181 w 5121"/>
              <a:gd name="T31" fmla="*/ 3975 h 7486"/>
              <a:gd name="T32" fmla="*/ 4181 w 5121"/>
              <a:gd name="T33" fmla="*/ 672 h 7486"/>
              <a:gd name="T34" fmla="*/ 2560 w 5121"/>
              <a:gd name="T35" fmla="*/ 0 h 7486"/>
              <a:gd name="T36" fmla="*/ 2560 w 5121"/>
              <a:gd name="T37" fmla="*/ 940 h 7486"/>
              <a:gd name="T38" fmla="*/ 2560 w 5121"/>
              <a:gd name="T39" fmla="*/ 0 h 7486"/>
              <a:gd name="T40" fmla="*/ 2560 w 5121"/>
              <a:gd name="T41" fmla="*/ 0 h 7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121" h="7486">
                <a:moveTo>
                  <a:pt x="2560" y="940"/>
                </a:moveTo>
                <a:lnTo>
                  <a:pt x="2560" y="940"/>
                </a:lnTo>
                <a:cubicBezTo>
                  <a:pt x="2901" y="940"/>
                  <a:pt x="3304" y="1074"/>
                  <a:pt x="3572" y="1353"/>
                </a:cubicBezTo>
                <a:cubicBezTo>
                  <a:pt x="3778" y="1621"/>
                  <a:pt x="3974" y="1952"/>
                  <a:pt x="3974" y="2365"/>
                </a:cubicBezTo>
                <a:cubicBezTo>
                  <a:pt x="3974" y="2695"/>
                  <a:pt x="3778" y="3036"/>
                  <a:pt x="3572" y="3304"/>
                </a:cubicBezTo>
                <a:cubicBezTo>
                  <a:pt x="3499" y="3376"/>
                  <a:pt x="3035" y="3841"/>
                  <a:pt x="2560" y="4584"/>
                </a:cubicBezTo>
                <a:cubicBezTo>
                  <a:pt x="2086" y="3841"/>
                  <a:pt x="1611" y="3376"/>
                  <a:pt x="1549" y="3304"/>
                </a:cubicBezTo>
                <a:cubicBezTo>
                  <a:pt x="1280" y="3036"/>
                  <a:pt x="1146" y="2695"/>
                  <a:pt x="1146" y="2365"/>
                </a:cubicBezTo>
                <a:cubicBezTo>
                  <a:pt x="1146" y="1952"/>
                  <a:pt x="1280" y="1621"/>
                  <a:pt x="1549" y="1353"/>
                </a:cubicBezTo>
                <a:cubicBezTo>
                  <a:pt x="1817" y="1074"/>
                  <a:pt x="2158" y="940"/>
                  <a:pt x="2560" y="940"/>
                </a:cubicBezTo>
                <a:lnTo>
                  <a:pt x="2560" y="0"/>
                </a:lnTo>
                <a:lnTo>
                  <a:pt x="2560" y="0"/>
                </a:lnTo>
                <a:cubicBezTo>
                  <a:pt x="1951" y="0"/>
                  <a:pt x="1343" y="196"/>
                  <a:pt x="878" y="672"/>
                </a:cubicBezTo>
                <a:cubicBezTo>
                  <a:pt x="0" y="1621"/>
                  <a:pt x="0" y="3098"/>
                  <a:pt x="878" y="3975"/>
                </a:cubicBezTo>
                <a:cubicBezTo>
                  <a:pt x="878" y="3975"/>
                  <a:pt x="2560" y="5596"/>
                  <a:pt x="2560" y="7485"/>
                </a:cubicBezTo>
                <a:cubicBezTo>
                  <a:pt x="2560" y="5596"/>
                  <a:pt x="4181" y="3975"/>
                  <a:pt x="4181" y="3975"/>
                </a:cubicBezTo>
                <a:cubicBezTo>
                  <a:pt x="5120" y="3098"/>
                  <a:pt x="5120" y="1621"/>
                  <a:pt x="4181" y="672"/>
                </a:cubicBezTo>
                <a:cubicBezTo>
                  <a:pt x="3778" y="196"/>
                  <a:pt x="3169" y="0"/>
                  <a:pt x="2560" y="0"/>
                </a:cubicBezTo>
                <a:lnTo>
                  <a:pt x="2560" y="940"/>
                </a:lnTo>
                <a:close/>
                <a:moveTo>
                  <a:pt x="2560" y="0"/>
                </a:moveTo>
                <a:lnTo>
                  <a:pt x="2560" y="0"/>
                </a:lnTo>
                <a:close/>
              </a:path>
            </a:pathLst>
          </a:custGeom>
          <a:solidFill>
            <a:srgbClr val="FAC6CA"/>
          </a:solidFill>
          <a:ln>
            <a:noFill/>
          </a:ln>
          <a:effectLst/>
        </p:spPr>
        <p:txBody>
          <a:bodyPr wrap="none" lIns="58201" tIns="29101" rIns="58201" bIns="29101" anchor="ctr"/>
          <a:lstStyle/>
          <a:p>
            <a:pPr algn="just">
              <a:lnSpc>
                <a:spcPct val="120000"/>
              </a:lnSpc>
            </a:pPr>
            <a:endParaRPr lang="en-US" sz="500" dirty="0"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Freeform 2"/>
          <p:cNvSpPr>
            <a:spLocks noChangeArrowheads="1"/>
          </p:cNvSpPr>
          <p:nvPr/>
        </p:nvSpPr>
        <p:spPr bwMode="auto">
          <a:xfrm>
            <a:off x="6774556" y="2461833"/>
            <a:ext cx="151367" cy="150027"/>
          </a:xfrm>
          <a:custGeom>
            <a:avLst/>
            <a:gdLst>
              <a:gd name="T0" fmla="*/ 949 w 950"/>
              <a:gd name="T1" fmla="*/ 476 h 941"/>
              <a:gd name="T2" fmla="*/ 949 w 950"/>
              <a:gd name="T3" fmla="*/ 476 h 941"/>
              <a:gd name="T4" fmla="*/ 474 w 950"/>
              <a:gd name="T5" fmla="*/ 940 h 941"/>
              <a:gd name="T6" fmla="*/ 0 w 950"/>
              <a:gd name="T7" fmla="*/ 476 h 941"/>
              <a:gd name="T8" fmla="*/ 474 w 950"/>
              <a:gd name="T9" fmla="*/ 0 h 941"/>
              <a:gd name="T10" fmla="*/ 949 w 950"/>
              <a:gd name="T11" fmla="*/ 476 h 941"/>
              <a:gd name="T12" fmla="*/ 949 w 950"/>
              <a:gd name="T13" fmla="*/ 476 h 941"/>
              <a:gd name="T14" fmla="*/ 949 w 950"/>
              <a:gd name="T15" fmla="*/ 476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50" h="941">
                <a:moveTo>
                  <a:pt x="949" y="476"/>
                </a:moveTo>
                <a:lnTo>
                  <a:pt x="949" y="476"/>
                </a:lnTo>
                <a:cubicBezTo>
                  <a:pt x="949" y="672"/>
                  <a:pt x="743" y="940"/>
                  <a:pt x="474" y="940"/>
                </a:cubicBezTo>
                <a:cubicBezTo>
                  <a:pt x="206" y="940"/>
                  <a:pt x="0" y="672"/>
                  <a:pt x="0" y="476"/>
                </a:cubicBezTo>
                <a:cubicBezTo>
                  <a:pt x="0" y="197"/>
                  <a:pt x="206" y="0"/>
                  <a:pt x="474" y="0"/>
                </a:cubicBezTo>
                <a:cubicBezTo>
                  <a:pt x="743" y="0"/>
                  <a:pt x="949" y="197"/>
                  <a:pt x="949" y="476"/>
                </a:cubicBezTo>
                <a:close/>
                <a:moveTo>
                  <a:pt x="949" y="476"/>
                </a:moveTo>
                <a:lnTo>
                  <a:pt x="949" y="476"/>
                </a:lnTo>
                <a:close/>
              </a:path>
            </a:pathLst>
          </a:custGeom>
          <a:solidFill>
            <a:srgbClr val="FAC6CA"/>
          </a:solidFill>
          <a:ln>
            <a:noFill/>
          </a:ln>
          <a:effectLst/>
        </p:spPr>
        <p:txBody>
          <a:bodyPr wrap="none" lIns="58201" tIns="29101" rIns="58201" bIns="29101" anchor="ctr"/>
          <a:lstStyle/>
          <a:p>
            <a:pPr algn="just">
              <a:lnSpc>
                <a:spcPct val="120000"/>
              </a:lnSpc>
            </a:pPr>
            <a:endParaRPr lang="en-US" sz="500" dirty="0"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1"/>
          <p:cNvSpPr>
            <a:spLocks noChangeArrowheads="1"/>
          </p:cNvSpPr>
          <p:nvPr/>
        </p:nvSpPr>
        <p:spPr bwMode="auto">
          <a:xfrm>
            <a:off x="7996089" y="1594669"/>
            <a:ext cx="817382" cy="1195985"/>
          </a:xfrm>
          <a:custGeom>
            <a:avLst/>
            <a:gdLst>
              <a:gd name="T0" fmla="*/ 2560 w 5121"/>
              <a:gd name="T1" fmla="*/ 940 h 7486"/>
              <a:gd name="T2" fmla="*/ 2560 w 5121"/>
              <a:gd name="T3" fmla="*/ 940 h 7486"/>
              <a:gd name="T4" fmla="*/ 3572 w 5121"/>
              <a:gd name="T5" fmla="*/ 1353 h 7486"/>
              <a:gd name="T6" fmla="*/ 3974 w 5121"/>
              <a:gd name="T7" fmla="*/ 2365 h 7486"/>
              <a:gd name="T8" fmla="*/ 3572 w 5121"/>
              <a:gd name="T9" fmla="*/ 3304 h 7486"/>
              <a:gd name="T10" fmla="*/ 2560 w 5121"/>
              <a:gd name="T11" fmla="*/ 4584 h 7486"/>
              <a:gd name="T12" fmla="*/ 1549 w 5121"/>
              <a:gd name="T13" fmla="*/ 3304 h 7486"/>
              <a:gd name="T14" fmla="*/ 1146 w 5121"/>
              <a:gd name="T15" fmla="*/ 2365 h 7486"/>
              <a:gd name="T16" fmla="*/ 1549 w 5121"/>
              <a:gd name="T17" fmla="*/ 1353 h 7486"/>
              <a:gd name="T18" fmla="*/ 2560 w 5121"/>
              <a:gd name="T19" fmla="*/ 940 h 7486"/>
              <a:gd name="T20" fmla="*/ 2560 w 5121"/>
              <a:gd name="T21" fmla="*/ 0 h 7486"/>
              <a:gd name="T22" fmla="*/ 2560 w 5121"/>
              <a:gd name="T23" fmla="*/ 0 h 7486"/>
              <a:gd name="T24" fmla="*/ 878 w 5121"/>
              <a:gd name="T25" fmla="*/ 672 h 7486"/>
              <a:gd name="T26" fmla="*/ 878 w 5121"/>
              <a:gd name="T27" fmla="*/ 3975 h 7486"/>
              <a:gd name="T28" fmla="*/ 2560 w 5121"/>
              <a:gd name="T29" fmla="*/ 7485 h 7486"/>
              <a:gd name="T30" fmla="*/ 4181 w 5121"/>
              <a:gd name="T31" fmla="*/ 3975 h 7486"/>
              <a:gd name="T32" fmla="*/ 4181 w 5121"/>
              <a:gd name="T33" fmla="*/ 672 h 7486"/>
              <a:gd name="T34" fmla="*/ 2560 w 5121"/>
              <a:gd name="T35" fmla="*/ 0 h 7486"/>
              <a:gd name="T36" fmla="*/ 2560 w 5121"/>
              <a:gd name="T37" fmla="*/ 940 h 7486"/>
              <a:gd name="T38" fmla="*/ 2560 w 5121"/>
              <a:gd name="T39" fmla="*/ 0 h 7486"/>
              <a:gd name="T40" fmla="*/ 2560 w 5121"/>
              <a:gd name="T41" fmla="*/ 0 h 7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121" h="7486">
                <a:moveTo>
                  <a:pt x="2560" y="940"/>
                </a:moveTo>
                <a:lnTo>
                  <a:pt x="2560" y="940"/>
                </a:lnTo>
                <a:cubicBezTo>
                  <a:pt x="2901" y="940"/>
                  <a:pt x="3304" y="1074"/>
                  <a:pt x="3572" y="1353"/>
                </a:cubicBezTo>
                <a:cubicBezTo>
                  <a:pt x="3778" y="1621"/>
                  <a:pt x="3974" y="1952"/>
                  <a:pt x="3974" y="2365"/>
                </a:cubicBezTo>
                <a:cubicBezTo>
                  <a:pt x="3974" y="2695"/>
                  <a:pt x="3778" y="3036"/>
                  <a:pt x="3572" y="3304"/>
                </a:cubicBezTo>
                <a:cubicBezTo>
                  <a:pt x="3499" y="3376"/>
                  <a:pt x="3035" y="3841"/>
                  <a:pt x="2560" y="4584"/>
                </a:cubicBezTo>
                <a:cubicBezTo>
                  <a:pt x="2086" y="3841"/>
                  <a:pt x="1611" y="3376"/>
                  <a:pt x="1549" y="3304"/>
                </a:cubicBezTo>
                <a:cubicBezTo>
                  <a:pt x="1280" y="3036"/>
                  <a:pt x="1146" y="2695"/>
                  <a:pt x="1146" y="2365"/>
                </a:cubicBezTo>
                <a:cubicBezTo>
                  <a:pt x="1146" y="1952"/>
                  <a:pt x="1280" y="1621"/>
                  <a:pt x="1549" y="1353"/>
                </a:cubicBezTo>
                <a:cubicBezTo>
                  <a:pt x="1817" y="1074"/>
                  <a:pt x="2158" y="940"/>
                  <a:pt x="2560" y="940"/>
                </a:cubicBezTo>
                <a:lnTo>
                  <a:pt x="2560" y="0"/>
                </a:lnTo>
                <a:lnTo>
                  <a:pt x="2560" y="0"/>
                </a:lnTo>
                <a:cubicBezTo>
                  <a:pt x="1951" y="0"/>
                  <a:pt x="1343" y="196"/>
                  <a:pt x="878" y="672"/>
                </a:cubicBezTo>
                <a:cubicBezTo>
                  <a:pt x="0" y="1621"/>
                  <a:pt x="0" y="3098"/>
                  <a:pt x="878" y="3975"/>
                </a:cubicBezTo>
                <a:cubicBezTo>
                  <a:pt x="878" y="3975"/>
                  <a:pt x="2560" y="5596"/>
                  <a:pt x="2560" y="7485"/>
                </a:cubicBezTo>
                <a:cubicBezTo>
                  <a:pt x="2560" y="5596"/>
                  <a:pt x="4181" y="3975"/>
                  <a:pt x="4181" y="3975"/>
                </a:cubicBezTo>
                <a:cubicBezTo>
                  <a:pt x="5120" y="3098"/>
                  <a:pt x="5120" y="1621"/>
                  <a:pt x="4181" y="672"/>
                </a:cubicBezTo>
                <a:cubicBezTo>
                  <a:pt x="3778" y="196"/>
                  <a:pt x="3169" y="0"/>
                  <a:pt x="2560" y="0"/>
                </a:cubicBezTo>
                <a:lnTo>
                  <a:pt x="2560" y="940"/>
                </a:lnTo>
                <a:close/>
                <a:moveTo>
                  <a:pt x="2560" y="0"/>
                </a:moveTo>
                <a:lnTo>
                  <a:pt x="2560" y="0"/>
                </a:lnTo>
                <a:close/>
              </a:path>
            </a:pathLst>
          </a:custGeom>
          <a:solidFill>
            <a:srgbClr val="FAC6CA"/>
          </a:solidFill>
          <a:ln>
            <a:noFill/>
          </a:ln>
          <a:effectLst/>
        </p:spPr>
        <p:txBody>
          <a:bodyPr wrap="none" lIns="58201" tIns="29101" rIns="58201" bIns="29101" anchor="ctr"/>
          <a:lstStyle/>
          <a:p>
            <a:pPr algn="just">
              <a:lnSpc>
                <a:spcPct val="120000"/>
              </a:lnSpc>
            </a:pPr>
            <a:endParaRPr lang="en-US" sz="500" dirty="0"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Freeform 2"/>
          <p:cNvSpPr>
            <a:spLocks noChangeArrowheads="1"/>
          </p:cNvSpPr>
          <p:nvPr/>
        </p:nvSpPr>
        <p:spPr bwMode="auto">
          <a:xfrm>
            <a:off x="8329101" y="1896835"/>
            <a:ext cx="151367" cy="150027"/>
          </a:xfrm>
          <a:custGeom>
            <a:avLst/>
            <a:gdLst>
              <a:gd name="T0" fmla="*/ 949 w 950"/>
              <a:gd name="T1" fmla="*/ 476 h 941"/>
              <a:gd name="T2" fmla="*/ 949 w 950"/>
              <a:gd name="T3" fmla="*/ 476 h 941"/>
              <a:gd name="T4" fmla="*/ 474 w 950"/>
              <a:gd name="T5" fmla="*/ 940 h 941"/>
              <a:gd name="T6" fmla="*/ 0 w 950"/>
              <a:gd name="T7" fmla="*/ 476 h 941"/>
              <a:gd name="T8" fmla="*/ 474 w 950"/>
              <a:gd name="T9" fmla="*/ 0 h 941"/>
              <a:gd name="T10" fmla="*/ 949 w 950"/>
              <a:gd name="T11" fmla="*/ 476 h 941"/>
              <a:gd name="T12" fmla="*/ 949 w 950"/>
              <a:gd name="T13" fmla="*/ 476 h 941"/>
              <a:gd name="T14" fmla="*/ 949 w 950"/>
              <a:gd name="T15" fmla="*/ 476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50" h="941">
                <a:moveTo>
                  <a:pt x="949" y="476"/>
                </a:moveTo>
                <a:lnTo>
                  <a:pt x="949" y="476"/>
                </a:lnTo>
                <a:cubicBezTo>
                  <a:pt x="949" y="672"/>
                  <a:pt x="743" y="940"/>
                  <a:pt x="474" y="940"/>
                </a:cubicBezTo>
                <a:cubicBezTo>
                  <a:pt x="206" y="940"/>
                  <a:pt x="0" y="672"/>
                  <a:pt x="0" y="476"/>
                </a:cubicBezTo>
                <a:cubicBezTo>
                  <a:pt x="0" y="197"/>
                  <a:pt x="206" y="0"/>
                  <a:pt x="474" y="0"/>
                </a:cubicBezTo>
                <a:cubicBezTo>
                  <a:pt x="743" y="0"/>
                  <a:pt x="949" y="197"/>
                  <a:pt x="949" y="476"/>
                </a:cubicBezTo>
                <a:close/>
                <a:moveTo>
                  <a:pt x="949" y="476"/>
                </a:moveTo>
                <a:lnTo>
                  <a:pt x="949" y="476"/>
                </a:lnTo>
                <a:close/>
              </a:path>
            </a:pathLst>
          </a:custGeom>
          <a:solidFill>
            <a:srgbClr val="FAC6CA"/>
          </a:solidFill>
          <a:ln>
            <a:noFill/>
          </a:ln>
          <a:effectLst/>
        </p:spPr>
        <p:txBody>
          <a:bodyPr wrap="none" lIns="58201" tIns="29101" rIns="58201" bIns="29101" anchor="ctr"/>
          <a:lstStyle/>
          <a:p>
            <a:pPr algn="just">
              <a:lnSpc>
                <a:spcPct val="120000"/>
              </a:lnSpc>
            </a:pPr>
            <a:endParaRPr lang="en-US" sz="500" dirty="0"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Freeform 1"/>
          <p:cNvSpPr>
            <a:spLocks noChangeArrowheads="1"/>
          </p:cNvSpPr>
          <p:nvPr/>
        </p:nvSpPr>
        <p:spPr bwMode="auto">
          <a:xfrm>
            <a:off x="9552911" y="2125895"/>
            <a:ext cx="817382" cy="1195985"/>
          </a:xfrm>
          <a:custGeom>
            <a:avLst/>
            <a:gdLst>
              <a:gd name="T0" fmla="*/ 2560 w 5121"/>
              <a:gd name="T1" fmla="*/ 940 h 7486"/>
              <a:gd name="T2" fmla="*/ 2560 w 5121"/>
              <a:gd name="T3" fmla="*/ 940 h 7486"/>
              <a:gd name="T4" fmla="*/ 3572 w 5121"/>
              <a:gd name="T5" fmla="*/ 1353 h 7486"/>
              <a:gd name="T6" fmla="*/ 3974 w 5121"/>
              <a:gd name="T7" fmla="*/ 2365 h 7486"/>
              <a:gd name="T8" fmla="*/ 3572 w 5121"/>
              <a:gd name="T9" fmla="*/ 3304 h 7486"/>
              <a:gd name="T10" fmla="*/ 2560 w 5121"/>
              <a:gd name="T11" fmla="*/ 4584 h 7486"/>
              <a:gd name="T12" fmla="*/ 1549 w 5121"/>
              <a:gd name="T13" fmla="*/ 3304 h 7486"/>
              <a:gd name="T14" fmla="*/ 1146 w 5121"/>
              <a:gd name="T15" fmla="*/ 2365 h 7486"/>
              <a:gd name="T16" fmla="*/ 1549 w 5121"/>
              <a:gd name="T17" fmla="*/ 1353 h 7486"/>
              <a:gd name="T18" fmla="*/ 2560 w 5121"/>
              <a:gd name="T19" fmla="*/ 940 h 7486"/>
              <a:gd name="T20" fmla="*/ 2560 w 5121"/>
              <a:gd name="T21" fmla="*/ 0 h 7486"/>
              <a:gd name="T22" fmla="*/ 2560 w 5121"/>
              <a:gd name="T23" fmla="*/ 0 h 7486"/>
              <a:gd name="T24" fmla="*/ 878 w 5121"/>
              <a:gd name="T25" fmla="*/ 672 h 7486"/>
              <a:gd name="T26" fmla="*/ 878 w 5121"/>
              <a:gd name="T27" fmla="*/ 3975 h 7486"/>
              <a:gd name="T28" fmla="*/ 2560 w 5121"/>
              <a:gd name="T29" fmla="*/ 7485 h 7486"/>
              <a:gd name="T30" fmla="*/ 4181 w 5121"/>
              <a:gd name="T31" fmla="*/ 3975 h 7486"/>
              <a:gd name="T32" fmla="*/ 4181 w 5121"/>
              <a:gd name="T33" fmla="*/ 672 h 7486"/>
              <a:gd name="T34" fmla="*/ 2560 w 5121"/>
              <a:gd name="T35" fmla="*/ 0 h 7486"/>
              <a:gd name="T36" fmla="*/ 2560 w 5121"/>
              <a:gd name="T37" fmla="*/ 940 h 7486"/>
              <a:gd name="T38" fmla="*/ 2560 w 5121"/>
              <a:gd name="T39" fmla="*/ 0 h 7486"/>
              <a:gd name="T40" fmla="*/ 2560 w 5121"/>
              <a:gd name="T41" fmla="*/ 0 h 7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121" h="7486">
                <a:moveTo>
                  <a:pt x="2560" y="940"/>
                </a:moveTo>
                <a:lnTo>
                  <a:pt x="2560" y="940"/>
                </a:lnTo>
                <a:cubicBezTo>
                  <a:pt x="2901" y="940"/>
                  <a:pt x="3304" y="1074"/>
                  <a:pt x="3572" y="1353"/>
                </a:cubicBezTo>
                <a:cubicBezTo>
                  <a:pt x="3778" y="1621"/>
                  <a:pt x="3974" y="1952"/>
                  <a:pt x="3974" y="2365"/>
                </a:cubicBezTo>
                <a:cubicBezTo>
                  <a:pt x="3974" y="2695"/>
                  <a:pt x="3778" y="3036"/>
                  <a:pt x="3572" y="3304"/>
                </a:cubicBezTo>
                <a:cubicBezTo>
                  <a:pt x="3499" y="3376"/>
                  <a:pt x="3035" y="3841"/>
                  <a:pt x="2560" y="4584"/>
                </a:cubicBezTo>
                <a:cubicBezTo>
                  <a:pt x="2086" y="3841"/>
                  <a:pt x="1611" y="3376"/>
                  <a:pt x="1549" y="3304"/>
                </a:cubicBezTo>
                <a:cubicBezTo>
                  <a:pt x="1280" y="3036"/>
                  <a:pt x="1146" y="2695"/>
                  <a:pt x="1146" y="2365"/>
                </a:cubicBezTo>
                <a:cubicBezTo>
                  <a:pt x="1146" y="1952"/>
                  <a:pt x="1280" y="1621"/>
                  <a:pt x="1549" y="1353"/>
                </a:cubicBezTo>
                <a:cubicBezTo>
                  <a:pt x="1817" y="1074"/>
                  <a:pt x="2158" y="940"/>
                  <a:pt x="2560" y="940"/>
                </a:cubicBezTo>
                <a:lnTo>
                  <a:pt x="2560" y="0"/>
                </a:lnTo>
                <a:lnTo>
                  <a:pt x="2560" y="0"/>
                </a:lnTo>
                <a:cubicBezTo>
                  <a:pt x="1951" y="0"/>
                  <a:pt x="1343" y="196"/>
                  <a:pt x="878" y="672"/>
                </a:cubicBezTo>
                <a:cubicBezTo>
                  <a:pt x="0" y="1621"/>
                  <a:pt x="0" y="3098"/>
                  <a:pt x="878" y="3975"/>
                </a:cubicBezTo>
                <a:cubicBezTo>
                  <a:pt x="878" y="3975"/>
                  <a:pt x="2560" y="5596"/>
                  <a:pt x="2560" y="7485"/>
                </a:cubicBezTo>
                <a:cubicBezTo>
                  <a:pt x="2560" y="5596"/>
                  <a:pt x="4181" y="3975"/>
                  <a:pt x="4181" y="3975"/>
                </a:cubicBezTo>
                <a:cubicBezTo>
                  <a:pt x="5120" y="3098"/>
                  <a:pt x="5120" y="1621"/>
                  <a:pt x="4181" y="672"/>
                </a:cubicBezTo>
                <a:cubicBezTo>
                  <a:pt x="3778" y="196"/>
                  <a:pt x="3169" y="0"/>
                  <a:pt x="2560" y="0"/>
                </a:cubicBezTo>
                <a:lnTo>
                  <a:pt x="2560" y="940"/>
                </a:lnTo>
                <a:close/>
                <a:moveTo>
                  <a:pt x="2560" y="0"/>
                </a:moveTo>
                <a:lnTo>
                  <a:pt x="2560" y="0"/>
                </a:lnTo>
                <a:close/>
              </a:path>
            </a:pathLst>
          </a:custGeom>
          <a:solidFill>
            <a:srgbClr val="FAC6CA"/>
          </a:solidFill>
          <a:ln>
            <a:noFill/>
          </a:ln>
          <a:effectLst/>
        </p:spPr>
        <p:txBody>
          <a:bodyPr wrap="none" lIns="58201" tIns="29101" rIns="58201" bIns="29101" anchor="ctr"/>
          <a:lstStyle/>
          <a:p>
            <a:pPr algn="just">
              <a:lnSpc>
                <a:spcPct val="120000"/>
              </a:lnSpc>
            </a:pPr>
            <a:endParaRPr lang="en-US" sz="500" dirty="0"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Freeform 2"/>
          <p:cNvSpPr>
            <a:spLocks noChangeArrowheads="1"/>
          </p:cNvSpPr>
          <p:nvPr/>
        </p:nvSpPr>
        <p:spPr bwMode="auto">
          <a:xfrm>
            <a:off x="9885921" y="2428060"/>
            <a:ext cx="151367" cy="150027"/>
          </a:xfrm>
          <a:custGeom>
            <a:avLst/>
            <a:gdLst>
              <a:gd name="T0" fmla="*/ 949 w 950"/>
              <a:gd name="T1" fmla="*/ 476 h 941"/>
              <a:gd name="T2" fmla="*/ 949 w 950"/>
              <a:gd name="T3" fmla="*/ 476 h 941"/>
              <a:gd name="T4" fmla="*/ 474 w 950"/>
              <a:gd name="T5" fmla="*/ 940 h 941"/>
              <a:gd name="T6" fmla="*/ 0 w 950"/>
              <a:gd name="T7" fmla="*/ 476 h 941"/>
              <a:gd name="T8" fmla="*/ 474 w 950"/>
              <a:gd name="T9" fmla="*/ 0 h 941"/>
              <a:gd name="T10" fmla="*/ 949 w 950"/>
              <a:gd name="T11" fmla="*/ 476 h 941"/>
              <a:gd name="T12" fmla="*/ 949 w 950"/>
              <a:gd name="T13" fmla="*/ 476 h 941"/>
              <a:gd name="T14" fmla="*/ 949 w 950"/>
              <a:gd name="T15" fmla="*/ 476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50" h="941">
                <a:moveTo>
                  <a:pt x="949" y="476"/>
                </a:moveTo>
                <a:lnTo>
                  <a:pt x="949" y="476"/>
                </a:lnTo>
                <a:cubicBezTo>
                  <a:pt x="949" y="672"/>
                  <a:pt x="743" y="940"/>
                  <a:pt x="474" y="940"/>
                </a:cubicBezTo>
                <a:cubicBezTo>
                  <a:pt x="206" y="940"/>
                  <a:pt x="0" y="672"/>
                  <a:pt x="0" y="476"/>
                </a:cubicBezTo>
                <a:cubicBezTo>
                  <a:pt x="0" y="197"/>
                  <a:pt x="206" y="0"/>
                  <a:pt x="474" y="0"/>
                </a:cubicBezTo>
                <a:cubicBezTo>
                  <a:pt x="743" y="0"/>
                  <a:pt x="949" y="197"/>
                  <a:pt x="949" y="476"/>
                </a:cubicBezTo>
                <a:close/>
                <a:moveTo>
                  <a:pt x="949" y="476"/>
                </a:moveTo>
                <a:lnTo>
                  <a:pt x="949" y="476"/>
                </a:lnTo>
                <a:close/>
              </a:path>
            </a:pathLst>
          </a:custGeom>
          <a:solidFill>
            <a:srgbClr val="FAC6CA"/>
          </a:solidFill>
          <a:ln>
            <a:noFill/>
          </a:ln>
          <a:effectLst/>
        </p:spPr>
        <p:txBody>
          <a:bodyPr wrap="none" lIns="58201" tIns="29101" rIns="58201" bIns="29101" anchor="ctr"/>
          <a:lstStyle/>
          <a:p>
            <a:pPr algn="just">
              <a:lnSpc>
                <a:spcPct val="120000"/>
              </a:lnSpc>
            </a:pPr>
            <a:endParaRPr lang="en-US" sz="500" dirty="0"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3"/>
          <p:cNvSpPr>
            <a:spLocks noChangeArrowheads="1"/>
          </p:cNvSpPr>
          <p:nvPr/>
        </p:nvSpPr>
        <p:spPr bwMode="auto">
          <a:xfrm>
            <a:off x="2115486" y="3911814"/>
            <a:ext cx="312701" cy="431200"/>
          </a:xfrm>
          <a:custGeom>
            <a:avLst/>
            <a:gdLst>
              <a:gd name="T0" fmla="*/ 2416 w 2644"/>
              <a:gd name="T1" fmla="*/ 0 h 3645"/>
              <a:gd name="T2" fmla="*/ 2416 w 2644"/>
              <a:gd name="T3" fmla="*/ 0 h 3645"/>
              <a:gd name="T4" fmla="*/ 238 w 2644"/>
              <a:gd name="T5" fmla="*/ 0 h 3645"/>
              <a:gd name="T6" fmla="*/ 0 w 2644"/>
              <a:gd name="T7" fmla="*/ 238 h 3645"/>
              <a:gd name="T8" fmla="*/ 0 w 2644"/>
              <a:gd name="T9" fmla="*/ 3407 h 3645"/>
              <a:gd name="T10" fmla="*/ 238 w 2644"/>
              <a:gd name="T11" fmla="*/ 3644 h 3645"/>
              <a:gd name="T12" fmla="*/ 2416 w 2644"/>
              <a:gd name="T13" fmla="*/ 3644 h 3645"/>
              <a:gd name="T14" fmla="*/ 2643 w 2644"/>
              <a:gd name="T15" fmla="*/ 3407 h 3645"/>
              <a:gd name="T16" fmla="*/ 2643 w 2644"/>
              <a:gd name="T17" fmla="*/ 238 h 3645"/>
              <a:gd name="T18" fmla="*/ 2416 w 2644"/>
              <a:gd name="T19" fmla="*/ 0 h 3645"/>
              <a:gd name="T20" fmla="*/ 1321 w 2644"/>
              <a:gd name="T21" fmla="*/ 3551 h 3645"/>
              <a:gd name="T22" fmla="*/ 1321 w 2644"/>
              <a:gd name="T23" fmla="*/ 3551 h 3645"/>
              <a:gd name="T24" fmla="*/ 1177 w 2644"/>
              <a:gd name="T25" fmla="*/ 3407 h 3645"/>
              <a:gd name="T26" fmla="*/ 1321 w 2644"/>
              <a:gd name="T27" fmla="*/ 3272 h 3645"/>
              <a:gd name="T28" fmla="*/ 1466 w 2644"/>
              <a:gd name="T29" fmla="*/ 3407 h 3645"/>
              <a:gd name="T30" fmla="*/ 1321 w 2644"/>
              <a:gd name="T31" fmla="*/ 3551 h 3645"/>
              <a:gd name="T32" fmla="*/ 2364 w 2644"/>
              <a:gd name="T33" fmla="*/ 3128 h 3645"/>
              <a:gd name="T34" fmla="*/ 2364 w 2644"/>
              <a:gd name="T35" fmla="*/ 3128 h 3645"/>
              <a:gd name="T36" fmla="*/ 238 w 2644"/>
              <a:gd name="T37" fmla="*/ 3128 h 3645"/>
              <a:gd name="T38" fmla="*/ 238 w 2644"/>
              <a:gd name="T39" fmla="*/ 289 h 3645"/>
              <a:gd name="T40" fmla="*/ 2364 w 2644"/>
              <a:gd name="T41" fmla="*/ 289 h 3645"/>
              <a:gd name="T42" fmla="*/ 2364 w 2644"/>
              <a:gd name="T43" fmla="*/ 3128 h 3645"/>
              <a:gd name="T44" fmla="*/ 2364 w 2644"/>
              <a:gd name="T45" fmla="*/ 3128 h 3645"/>
              <a:gd name="T46" fmla="*/ 2364 w 2644"/>
              <a:gd name="T47" fmla="*/ 3128 h 3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644" h="3645">
                <a:moveTo>
                  <a:pt x="2416" y="0"/>
                </a:moveTo>
                <a:lnTo>
                  <a:pt x="2416" y="0"/>
                </a:lnTo>
                <a:cubicBezTo>
                  <a:pt x="238" y="0"/>
                  <a:pt x="238" y="0"/>
                  <a:pt x="238" y="0"/>
                </a:cubicBezTo>
                <a:cubicBezTo>
                  <a:pt x="93" y="0"/>
                  <a:pt x="0" y="144"/>
                  <a:pt x="0" y="238"/>
                </a:cubicBezTo>
                <a:cubicBezTo>
                  <a:pt x="0" y="3407"/>
                  <a:pt x="0" y="3407"/>
                  <a:pt x="0" y="3407"/>
                </a:cubicBezTo>
                <a:cubicBezTo>
                  <a:pt x="0" y="3551"/>
                  <a:pt x="93" y="3644"/>
                  <a:pt x="238" y="3644"/>
                </a:cubicBezTo>
                <a:cubicBezTo>
                  <a:pt x="2416" y="3644"/>
                  <a:pt x="2416" y="3644"/>
                  <a:pt x="2416" y="3644"/>
                </a:cubicBezTo>
                <a:cubicBezTo>
                  <a:pt x="2508" y="3644"/>
                  <a:pt x="2643" y="3551"/>
                  <a:pt x="2643" y="3407"/>
                </a:cubicBezTo>
                <a:cubicBezTo>
                  <a:pt x="2643" y="238"/>
                  <a:pt x="2643" y="238"/>
                  <a:pt x="2643" y="238"/>
                </a:cubicBezTo>
                <a:cubicBezTo>
                  <a:pt x="2643" y="144"/>
                  <a:pt x="2508" y="0"/>
                  <a:pt x="2416" y="0"/>
                </a:cubicBezTo>
                <a:close/>
                <a:moveTo>
                  <a:pt x="1321" y="3551"/>
                </a:moveTo>
                <a:lnTo>
                  <a:pt x="1321" y="3551"/>
                </a:lnTo>
                <a:cubicBezTo>
                  <a:pt x="1229" y="3551"/>
                  <a:pt x="1177" y="3500"/>
                  <a:pt x="1177" y="3407"/>
                </a:cubicBezTo>
                <a:cubicBezTo>
                  <a:pt x="1177" y="3314"/>
                  <a:pt x="1229" y="3272"/>
                  <a:pt x="1321" y="3272"/>
                </a:cubicBezTo>
                <a:cubicBezTo>
                  <a:pt x="1373" y="3272"/>
                  <a:pt x="1466" y="3314"/>
                  <a:pt x="1466" y="3407"/>
                </a:cubicBezTo>
                <a:cubicBezTo>
                  <a:pt x="1466" y="3500"/>
                  <a:pt x="1373" y="3551"/>
                  <a:pt x="1321" y="3551"/>
                </a:cubicBezTo>
                <a:close/>
                <a:moveTo>
                  <a:pt x="2364" y="3128"/>
                </a:moveTo>
                <a:lnTo>
                  <a:pt x="2364" y="3128"/>
                </a:lnTo>
                <a:cubicBezTo>
                  <a:pt x="238" y="3128"/>
                  <a:pt x="238" y="3128"/>
                  <a:pt x="238" y="3128"/>
                </a:cubicBezTo>
                <a:cubicBezTo>
                  <a:pt x="238" y="289"/>
                  <a:pt x="238" y="289"/>
                  <a:pt x="238" y="289"/>
                </a:cubicBezTo>
                <a:cubicBezTo>
                  <a:pt x="2364" y="289"/>
                  <a:pt x="2364" y="289"/>
                  <a:pt x="2364" y="289"/>
                </a:cubicBezTo>
                <a:lnTo>
                  <a:pt x="2364" y="3128"/>
                </a:lnTo>
                <a:close/>
                <a:moveTo>
                  <a:pt x="2364" y="3128"/>
                </a:moveTo>
                <a:lnTo>
                  <a:pt x="2364" y="3128"/>
                </a:lnTo>
                <a:close/>
              </a:path>
            </a:pathLst>
          </a:custGeom>
          <a:solidFill>
            <a:srgbClr val="FAC6CA"/>
          </a:solidFill>
          <a:ln>
            <a:noFill/>
          </a:ln>
          <a:effectLst/>
        </p:spPr>
        <p:txBody>
          <a:bodyPr wrap="none" lIns="77600" tIns="38800" rIns="77600" bIns="38800" anchor="ctr"/>
          <a:lstStyle/>
          <a:p>
            <a:pPr algn="just">
              <a:lnSpc>
                <a:spcPct val="120000"/>
              </a:lnSpc>
            </a:pPr>
            <a:endParaRPr lang="en-US" sz="500" dirty="0"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3"/>
          <p:cNvSpPr>
            <a:spLocks noChangeArrowheads="1"/>
          </p:cNvSpPr>
          <p:nvPr/>
        </p:nvSpPr>
        <p:spPr bwMode="auto">
          <a:xfrm>
            <a:off x="3623897" y="3911814"/>
            <a:ext cx="312701" cy="431200"/>
          </a:xfrm>
          <a:custGeom>
            <a:avLst/>
            <a:gdLst>
              <a:gd name="T0" fmla="*/ 2416 w 2644"/>
              <a:gd name="T1" fmla="*/ 0 h 3645"/>
              <a:gd name="T2" fmla="*/ 2416 w 2644"/>
              <a:gd name="T3" fmla="*/ 0 h 3645"/>
              <a:gd name="T4" fmla="*/ 238 w 2644"/>
              <a:gd name="T5" fmla="*/ 0 h 3645"/>
              <a:gd name="T6" fmla="*/ 0 w 2644"/>
              <a:gd name="T7" fmla="*/ 238 h 3645"/>
              <a:gd name="T8" fmla="*/ 0 w 2644"/>
              <a:gd name="T9" fmla="*/ 3407 h 3645"/>
              <a:gd name="T10" fmla="*/ 238 w 2644"/>
              <a:gd name="T11" fmla="*/ 3644 h 3645"/>
              <a:gd name="T12" fmla="*/ 2416 w 2644"/>
              <a:gd name="T13" fmla="*/ 3644 h 3645"/>
              <a:gd name="T14" fmla="*/ 2643 w 2644"/>
              <a:gd name="T15" fmla="*/ 3407 h 3645"/>
              <a:gd name="T16" fmla="*/ 2643 w 2644"/>
              <a:gd name="T17" fmla="*/ 238 h 3645"/>
              <a:gd name="T18" fmla="*/ 2416 w 2644"/>
              <a:gd name="T19" fmla="*/ 0 h 3645"/>
              <a:gd name="T20" fmla="*/ 1321 w 2644"/>
              <a:gd name="T21" fmla="*/ 3551 h 3645"/>
              <a:gd name="T22" fmla="*/ 1321 w 2644"/>
              <a:gd name="T23" fmla="*/ 3551 h 3645"/>
              <a:gd name="T24" fmla="*/ 1177 w 2644"/>
              <a:gd name="T25" fmla="*/ 3407 h 3645"/>
              <a:gd name="T26" fmla="*/ 1321 w 2644"/>
              <a:gd name="T27" fmla="*/ 3272 h 3645"/>
              <a:gd name="T28" fmla="*/ 1466 w 2644"/>
              <a:gd name="T29" fmla="*/ 3407 h 3645"/>
              <a:gd name="T30" fmla="*/ 1321 w 2644"/>
              <a:gd name="T31" fmla="*/ 3551 h 3645"/>
              <a:gd name="T32" fmla="*/ 2364 w 2644"/>
              <a:gd name="T33" fmla="*/ 3128 h 3645"/>
              <a:gd name="T34" fmla="*/ 2364 w 2644"/>
              <a:gd name="T35" fmla="*/ 3128 h 3645"/>
              <a:gd name="T36" fmla="*/ 238 w 2644"/>
              <a:gd name="T37" fmla="*/ 3128 h 3645"/>
              <a:gd name="T38" fmla="*/ 238 w 2644"/>
              <a:gd name="T39" fmla="*/ 289 h 3645"/>
              <a:gd name="T40" fmla="*/ 2364 w 2644"/>
              <a:gd name="T41" fmla="*/ 289 h 3645"/>
              <a:gd name="T42" fmla="*/ 2364 w 2644"/>
              <a:gd name="T43" fmla="*/ 3128 h 3645"/>
              <a:gd name="T44" fmla="*/ 2364 w 2644"/>
              <a:gd name="T45" fmla="*/ 3128 h 3645"/>
              <a:gd name="T46" fmla="*/ 2364 w 2644"/>
              <a:gd name="T47" fmla="*/ 3128 h 3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644" h="3645">
                <a:moveTo>
                  <a:pt x="2416" y="0"/>
                </a:moveTo>
                <a:lnTo>
                  <a:pt x="2416" y="0"/>
                </a:lnTo>
                <a:cubicBezTo>
                  <a:pt x="238" y="0"/>
                  <a:pt x="238" y="0"/>
                  <a:pt x="238" y="0"/>
                </a:cubicBezTo>
                <a:cubicBezTo>
                  <a:pt x="93" y="0"/>
                  <a:pt x="0" y="144"/>
                  <a:pt x="0" y="238"/>
                </a:cubicBezTo>
                <a:cubicBezTo>
                  <a:pt x="0" y="3407"/>
                  <a:pt x="0" y="3407"/>
                  <a:pt x="0" y="3407"/>
                </a:cubicBezTo>
                <a:cubicBezTo>
                  <a:pt x="0" y="3551"/>
                  <a:pt x="93" y="3644"/>
                  <a:pt x="238" y="3644"/>
                </a:cubicBezTo>
                <a:cubicBezTo>
                  <a:pt x="2416" y="3644"/>
                  <a:pt x="2416" y="3644"/>
                  <a:pt x="2416" y="3644"/>
                </a:cubicBezTo>
                <a:cubicBezTo>
                  <a:pt x="2508" y="3644"/>
                  <a:pt x="2643" y="3551"/>
                  <a:pt x="2643" y="3407"/>
                </a:cubicBezTo>
                <a:cubicBezTo>
                  <a:pt x="2643" y="238"/>
                  <a:pt x="2643" y="238"/>
                  <a:pt x="2643" y="238"/>
                </a:cubicBezTo>
                <a:cubicBezTo>
                  <a:pt x="2643" y="144"/>
                  <a:pt x="2508" y="0"/>
                  <a:pt x="2416" y="0"/>
                </a:cubicBezTo>
                <a:close/>
                <a:moveTo>
                  <a:pt x="1321" y="3551"/>
                </a:moveTo>
                <a:lnTo>
                  <a:pt x="1321" y="3551"/>
                </a:lnTo>
                <a:cubicBezTo>
                  <a:pt x="1229" y="3551"/>
                  <a:pt x="1177" y="3500"/>
                  <a:pt x="1177" y="3407"/>
                </a:cubicBezTo>
                <a:cubicBezTo>
                  <a:pt x="1177" y="3314"/>
                  <a:pt x="1229" y="3272"/>
                  <a:pt x="1321" y="3272"/>
                </a:cubicBezTo>
                <a:cubicBezTo>
                  <a:pt x="1373" y="3272"/>
                  <a:pt x="1466" y="3314"/>
                  <a:pt x="1466" y="3407"/>
                </a:cubicBezTo>
                <a:cubicBezTo>
                  <a:pt x="1466" y="3500"/>
                  <a:pt x="1373" y="3551"/>
                  <a:pt x="1321" y="3551"/>
                </a:cubicBezTo>
                <a:close/>
                <a:moveTo>
                  <a:pt x="2364" y="3128"/>
                </a:moveTo>
                <a:lnTo>
                  <a:pt x="2364" y="3128"/>
                </a:lnTo>
                <a:cubicBezTo>
                  <a:pt x="238" y="3128"/>
                  <a:pt x="238" y="3128"/>
                  <a:pt x="238" y="3128"/>
                </a:cubicBezTo>
                <a:cubicBezTo>
                  <a:pt x="238" y="289"/>
                  <a:pt x="238" y="289"/>
                  <a:pt x="238" y="289"/>
                </a:cubicBezTo>
                <a:cubicBezTo>
                  <a:pt x="2364" y="289"/>
                  <a:pt x="2364" y="289"/>
                  <a:pt x="2364" y="289"/>
                </a:cubicBezTo>
                <a:lnTo>
                  <a:pt x="2364" y="3128"/>
                </a:lnTo>
                <a:close/>
                <a:moveTo>
                  <a:pt x="2364" y="3128"/>
                </a:moveTo>
                <a:lnTo>
                  <a:pt x="2364" y="3128"/>
                </a:lnTo>
                <a:close/>
              </a:path>
            </a:pathLst>
          </a:custGeom>
          <a:solidFill>
            <a:srgbClr val="FAC6CA"/>
          </a:solidFill>
          <a:ln>
            <a:noFill/>
          </a:ln>
          <a:effectLst/>
        </p:spPr>
        <p:txBody>
          <a:bodyPr wrap="none" lIns="77600" tIns="38800" rIns="77600" bIns="38800" anchor="ctr"/>
          <a:lstStyle/>
          <a:p>
            <a:pPr algn="just">
              <a:lnSpc>
                <a:spcPct val="120000"/>
              </a:lnSpc>
            </a:pPr>
            <a:endParaRPr lang="en-US" sz="500" dirty="0"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3"/>
          <p:cNvSpPr>
            <a:spLocks noChangeArrowheads="1"/>
          </p:cNvSpPr>
          <p:nvPr/>
        </p:nvSpPr>
        <p:spPr bwMode="auto">
          <a:xfrm>
            <a:off x="5147718" y="3911814"/>
            <a:ext cx="312701" cy="431200"/>
          </a:xfrm>
          <a:custGeom>
            <a:avLst/>
            <a:gdLst>
              <a:gd name="T0" fmla="*/ 2416 w 2644"/>
              <a:gd name="T1" fmla="*/ 0 h 3645"/>
              <a:gd name="T2" fmla="*/ 2416 w 2644"/>
              <a:gd name="T3" fmla="*/ 0 h 3645"/>
              <a:gd name="T4" fmla="*/ 238 w 2644"/>
              <a:gd name="T5" fmla="*/ 0 h 3645"/>
              <a:gd name="T6" fmla="*/ 0 w 2644"/>
              <a:gd name="T7" fmla="*/ 238 h 3645"/>
              <a:gd name="T8" fmla="*/ 0 w 2644"/>
              <a:gd name="T9" fmla="*/ 3407 h 3645"/>
              <a:gd name="T10" fmla="*/ 238 w 2644"/>
              <a:gd name="T11" fmla="*/ 3644 h 3645"/>
              <a:gd name="T12" fmla="*/ 2416 w 2644"/>
              <a:gd name="T13" fmla="*/ 3644 h 3645"/>
              <a:gd name="T14" fmla="*/ 2643 w 2644"/>
              <a:gd name="T15" fmla="*/ 3407 h 3645"/>
              <a:gd name="T16" fmla="*/ 2643 w 2644"/>
              <a:gd name="T17" fmla="*/ 238 h 3645"/>
              <a:gd name="T18" fmla="*/ 2416 w 2644"/>
              <a:gd name="T19" fmla="*/ 0 h 3645"/>
              <a:gd name="T20" fmla="*/ 1321 w 2644"/>
              <a:gd name="T21" fmla="*/ 3551 h 3645"/>
              <a:gd name="T22" fmla="*/ 1321 w 2644"/>
              <a:gd name="T23" fmla="*/ 3551 h 3645"/>
              <a:gd name="T24" fmla="*/ 1177 w 2644"/>
              <a:gd name="T25" fmla="*/ 3407 h 3645"/>
              <a:gd name="T26" fmla="*/ 1321 w 2644"/>
              <a:gd name="T27" fmla="*/ 3272 h 3645"/>
              <a:gd name="T28" fmla="*/ 1466 w 2644"/>
              <a:gd name="T29" fmla="*/ 3407 h 3645"/>
              <a:gd name="T30" fmla="*/ 1321 w 2644"/>
              <a:gd name="T31" fmla="*/ 3551 h 3645"/>
              <a:gd name="T32" fmla="*/ 2364 w 2644"/>
              <a:gd name="T33" fmla="*/ 3128 h 3645"/>
              <a:gd name="T34" fmla="*/ 2364 w 2644"/>
              <a:gd name="T35" fmla="*/ 3128 h 3645"/>
              <a:gd name="T36" fmla="*/ 238 w 2644"/>
              <a:gd name="T37" fmla="*/ 3128 h 3645"/>
              <a:gd name="T38" fmla="*/ 238 w 2644"/>
              <a:gd name="T39" fmla="*/ 289 h 3645"/>
              <a:gd name="T40" fmla="*/ 2364 w 2644"/>
              <a:gd name="T41" fmla="*/ 289 h 3645"/>
              <a:gd name="T42" fmla="*/ 2364 w 2644"/>
              <a:gd name="T43" fmla="*/ 3128 h 3645"/>
              <a:gd name="T44" fmla="*/ 2364 w 2644"/>
              <a:gd name="T45" fmla="*/ 3128 h 3645"/>
              <a:gd name="T46" fmla="*/ 2364 w 2644"/>
              <a:gd name="T47" fmla="*/ 3128 h 3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644" h="3645">
                <a:moveTo>
                  <a:pt x="2416" y="0"/>
                </a:moveTo>
                <a:lnTo>
                  <a:pt x="2416" y="0"/>
                </a:lnTo>
                <a:cubicBezTo>
                  <a:pt x="238" y="0"/>
                  <a:pt x="238" y="0"/>
                  <a:pt x="238" y="0"/>
                </a:cubicBezTo>
                <a:cubicBezTo>
                  <a:pt x="93" y="0"/>
                  <a:pt x="0" y="144"/>
                  <a:pt x="0" y="238"/>
                </a:cubicBezTo>
                <a:cubicBezTo>
                  <a:pt x="0" y="3407"/>
                  <a:pt x="0" y="3407"/>
                  <a:pt x="0" y="3407"/>
                </a:cubicBezTo>
                <a:cubicBezTo>
                  <a:pt x="0" y="3551"/>
                  <a:pt x="93" y="3644"/>
                  <a:pt x="238" y="3644"/>
                </a:cubicBezTo>
                <a:cubicBezTo>
                  <a:pt x="2416" y="3644"/>
                  <a:pt x="2416" y="3644"/>
                  <a:pt x="2416" y="3644"/>
                </a:cubicBezTo>
                <a:cubicBezTo>
                  <a:pt x="2508" y="3644"/>
                  <a:pt x="2643" y="3551"/>
                  <a:pt x="2643" y="3407"/>
                </a:cubicBezTo>
                <a:cubicBezTo>
                  <a:pt x="2643" y="238"/>
                  <a:pt x="2643" y="238"/>
                  <a:pt x="2643" y="238"/>
                </a:cubicBezTo>
                <a:cubicBezTo>
                  <a:pt x="2643" y="144"/>
                  <a:pt x="2508" y="0"/>
                  <a:pt x="2416" y="0"/>
                </a:cubicBezTo>
                <a:close/>
                <a:moveTo>
                  <a:pt x="1321" y="3551"/>
                </a:moveTo>
                <a:lnTo>
                  <a:pt x="1321" y="3551"/>
                </a:lnTo>
                <a:cubicBezTo>
                  <a:pt x="1229" y="3551"/>
                  <a:pt x="1177" y="3500"/>
                  <a:pt x="1177" y="3407"/>
                </a:cubicBezTo>
                <a:cubicBezTo>
                  <a:pt x="1177" y="3314"/>
                  <a:pt x="1229" y="3272"/>
                  <a:pt x="1321" y="3272"/>
                </a:cubicBezTo>
                <a:cubicBezTo>
                  <a:pt x="1373" y="3272"/>
                  <a:pt x="1466" y="3314"/>
                  <a:pt x="1466" y="3407"/>
                </a:cubicBezTo>
                <a:cubicBezTo>
                  <a:pt x="1466" y="3500"/>
                  <a:pt x="1373" y="3551"/>
                  <a:pt x="1321" y="3551"/>
                </a:cubicBezTo>
                <a:close/>
                <a:moveTo>
                  <a:pt x="2364" y="3128"/>
                </a:moveTo>
                <a:lnTo>
                  <a:pt x="2364" y="3128"/>
                </a:lnTo>
                <a:cubicBezTo>
                  <a:pt x="238" y="3128"/>
                  <a:pt x="238" y="3128"/>
                  <a:pt x="238" y="3128"/>
                </a:cubicBezTo>
                <a:cubicBezTo>
                  <a:pt x="238" y="289"/>
                  <a:pt x="238" y="289"/>
                  <a:pt x="238" y="289"/>
                </a:cubicBezTo>
                <a:cubicBezTo>
                  <a:pt x="2364" y="289"/>
                  <a:pt x="2364" y="289"/>
                  <a:pt x="2364" y="289"/>
                </a:cubicBezTo>
                <a:lnTo>
                  <a:pt x="2364" y="3128"/>
                </a:lnTo>
                <a:close/>
                <a:moveTo>
                  <a:pt x="2364" y="3128"/>
                </a:moveTo>
                <a:lnTo>
                  <a:pt x="2364" y="3128"/>
                </a:lnTo>
                <a:close/>
              </a:path>
            </a:pathLst>
          </a:custGeom>
          <a:solidFill>
            <a:srgbClr val="FAC6CA"/>
          </a:solidFill>
          <a:ln>
            <a:noFill/>
          </a:ln>
          <a:effectLst/>
        </p:spPr>
        <p:txBody>
          <a:bodyPr wrap="none" lIns="77600" tIns="38800" rIns="77600" bIns="38800" anchor="ctr"/>
          <a:lstStyle/>
          <a:p>
            <a:pPr algn="just">
              <a:lnSpc>
                <a:spcPct val="120000"/>
              </a:lnSpc>
            </a:pPr>
            <a:endParaRPr lang="en-US" sz="500" dirty="0"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3"/>
          <p:cNvSpPr>
            <a:spLocks noChangeArrowheads="1"/>
          </p:cNvSpPr>
          <p:nvPr/>
        </p:nvSpPr>
        <p:spPr bwMode="auto">
          <a:xfrm>
            <a:off x="8248164" y="3919248"/>
            <a:ext cx="312701" cy="431200"/>
          </a:xfrm>
          <a:custGeom>
            <a:avLst/>
            <a:gdLst>
              <a:gd name="T0" fmla="*/ 2416 w 2644"/>
              <a:gd name="T1" fmla="*/ 0 h 3645"/>
              <a:gd name="T2" fmla="*/ 2416 w 2644"/>
              <a:gd name="T3" fmla="*/ 0 h 3645"/>
              <a:gd name="T4" fmla="*/ 238 w 2644"/>
              <a:gd name="T5" fmla="*/ 0 h 3645"/>
              <a:gd name="T6" fmla="*/ 0 w 2644"/>
              <a:gd name="T7" fmla="*/ 238 h 3645"/>
              <a:gd name="T8" fmla="*/ 0 w 2644"/>
              <a:gd name="T9" fmla="*/ 3407 h 3645"/>
              <a:gd name="T10" fmla="*/ 238 w 2644"/>
              <a:gd name="T11" fmla="*/ 3644 h 3645"/>
              <a:gd name="T12" fmla="*/ 2416 w 2644"/>
              <a:gd name="T13" fmla="*/ 3644 h 3645"/>
              <a:gd name="T14" fmla="*/ 2643 w 2644"/>
              <a:gd name="T15" fmla="*/ 3407 h 3645"/>
              <a:gd name="T16" fmla="*/ 2643 w 2644"/>
              <a:gd name="T17" fmla="*/ 238 h 3645"/>
              <a:gd name="T18" fmla="*/ 2416 w 2644"/>
              <a:gd name="T19" fmla="*/ 0 h 3645"/>
              <a:gd name="T20" fmla="*/ 1321 w 2644"/>
              <a:gd name="T21" fmla="*/ 3551 h 3645"/>
              <a:gd name="T22" fmla="*/ 1321 w 2644"/>
              <a:gd name="T23" fmla="*/ 3551 h 3645"/>
              <a:gd name="T24" fmla="*/ 1177 w 2644"/>
              <a:gd name="T25" fmla="*/ 3407 h 3645"/>
              <a:gd name="T26" fmla="*/ 1321 w 2644"/>
              <a:gd name="T27" fmla="*/ 3272 h 3645"/>
              <a:gd name="T28" fmla="*/ 1466 w 2644"/>
              <a:gd name="T29" fmla="*/ 3407 h 3645"/>
              <a:gd name="T30" fmla="*/ 1321 w 2644"/>
              <a:gd name="T31" fmla="*/ 3551 h 3645"/>
              <a:gd name="T32" fmla="*/ 2364 w 2644"/>
              <a:gd name="T33" fmla="*/ 3128 h 3645"/>
              <a:gd name="T34" fmla="*/ 2364 w 2644"/>
              <a:gd name="T35" fmla="*/ 3128 h 3645"/>
              <a:gd name="T36" fmla="*/ 238 w 2644"/>
              <a:gd name="T37" fmla="*/ 3128 h 3645"/>
              <a:gd name="T38" fmla="*/ 238 w 2644"/>
              <a:gd name="T39" fmla="*/ 289 h 3645"/>
              <a:gd name="T40" fmla="*/ 2364 w 2644"/>
              <a:gd name="T41" fmla="*/ 289 h 3645"/>
              <a:gd name="T42" fmla="*/ 2364 w 2644"/>
              <a:gd name="T43" fmla="*/ 3128 h 3645"/>
              <a:gd name="T44" fmla="*/ 2364 w 2644"/>
              <a:gd name="T45" fmla="*/ 3128 h 3645"/>
              <a:gd name="T46" fmla="*/ 2364 w 2644"/>
              <a:gd name="T47" fmla="*/ 3128 h 3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644" h="3645">
                <a:moveTo>
                  <a:pt x="2416" y="0"/>
                </a:moveTo>
                <a:lnTo>
                  <a:pt x="2416" y="0"/>
                </a:lnTo>
                <a:cubicBezTo>
                  <a:pt x="238" y="0"/>
                  <a:pt x="238" y="0"/>
                  <a:pt x="238" y="0"/>
                </a:cubicBezTo>
                <a:cubicBezTo>
                  <a:pt x="93" y="0"/>
                  <a:pt x="0" y="144"/>
                  <a:pt x="0" y="238"/>
                </a:cubicBezTo>
                <a:cubicBezTo>
                  <a:pt x="0" y="3407"/>
                  <a:pt x="0" y="3407"/>
                  <a:pt x="0" y="3407"/>
                </a:cubicBezTo>
                <a:cubicBezTo>
                  <a:pt x="0" y="3551"/>
                  <a:pt x="93" y="3644"/>
                  <a:pt x="238" y="3644"/>
                </a:cubicBezTo>
                <a:cubicBezTo>
                  <a:pt x="2416" y="3644"/>
                  <a:pt x="2416" y="3644"/>
                  <a:pt x="2416" y="3644"/>
                </a:cubicBezTo>
                <a:cubicBezTo>
                  <a:pt x="2508" y="3644"/>
                  <a:pt x="2643" y="3551"/>
                  <a:pt x="2643" y="3407"/>
                </a:cubicBezTo>
                <a:cubicBezTo>
                  <a:pt x="2643" y="238"/>
                  <a:pt x="2643" y="238"/>
                  <a:pt x="2643" y="238"/>
                </a:cubicBezTo>
                <a:cubicBezTo>
                  <a:pt x="2643" y="144"/>
                  <a:pt x="2508" y="0"/>
                  <a:pt x="2416" y="0"/>
                </a:cubicBezTo>
                <a:close/>
                <a:moveTo>
                  <a:pt x="1321" y="3551"/>
                </a:moveTo>
                <a:lnTo>
                  <a:pt x="1321" y="3551"/>
                </a:lnTo>
                <a:cubicBezTo>
                  <a:pt x="1229" y="3551"/>
                  <a:pt x="1177" y="3500"/>
                  <a:pt x="1177" y="3407"/>
                </a:cubicBezTo>
                <a:cubicBezTo>
                  <a:pt x="1177" y="3314"/>
                  <a:pt x="1229" y="3272"/>
                  <a:pt x="1321" y="3272"/>
                </a:cubicBezTo>
                <a:cubicBezTo>
                  <a:pt x="1373" y="3272"/>
                  <a:pt x="1466" y="3314"/>
                  <a:pt x="1466" y="3407"/>
                </a:cubicBezTo>
                <a:cubicBezTo>
                  <a:pt x="1466" y="3500"/>
                  <a:pt x="1373" y="3551"/>
                  <a:pt x="1321" y="3551"/>
                </a:cubicBezTo>
                <a:close/>
                <a:moveTo>
                  <a:pt x="2364" y="3128"/>
                </a:moveTo>
                <a:lnTo>
                  <a:pt x="2364" y="3128"/>
                </a:lnTo>
                <a:cubicBezTo>
                  <a:pt x="238" y="3128"/>
                  <a:pt x="238" y="3128"/>
                  <a:pt x="238" y="3128"/>
                </a:cubicBezTo>
                <a:cubicBezTo>
                  <a:pt x="238" y="289"/>
                  <a:pt x="238" y="289"/>
                  <a:pt x="238" y="289"/>
                </a:cubicBezTo>
                <a:cubicBezTo>
                  <a:pt x="2364" y="289"/>
                  <a:pt x="2364" y="289"/>
                  <a:pt x="2364" y="289"/>
                </a:cubicBezTo>
                <a:lnTo>
                  <a:pt x="2364" y="3128"/>
                </a:lnTo>
                <a:close/>
                <a:moveTo>
                  <a:pt x="2364" y="3128"/>
                </a:moveTo>
                <a:lnTo>
                  <a:pt x="2364" y="3128"/>
                </a:lnTo>
                <a:close/>
              </a:path>
            </a:pathLst>
          </a:custGeom>
          <a:solidFill>
            <a:srgbClr val="FAC6CA"/>
          </a:solidFill>
          <a:ln>
            <a:noFill/>
          </a:ln>
          <a:effectLst/>
        </p:spPr>
        <p:txBody>
          <a:bodyPr wrap="none" lIns="77600" tIns="38800" rIns="77600" bIns="38800" anchor="ctr"/>
          <a:lstStyle/>
          <a:p>
            <a:pPr algn="just">
              <a:lnSpc>
                <a:spcPct val="120000"/>
              </a:lnSpc>
            </a:pPr>
            <a:endParaRPr lang="en-US" sz="500" dirty="0"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Oval 67"/>
          <p:cNvSpPr/>
          <p:nvPr/>
        </p:nvSpPr>
        <p:spPr>
          <a:xfrm>
            <a:off x="2230099" y="2788116"/>
            <a:ext cx="84279" cy="84317"/>
          </a:xfrm>
          <a:prstGeom prst="ellipse">
            <a:avLst/>
          </a:prstGeom>
          <a:solidFill>
            <a:srgbClr val="FAC6CA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63560" tIns="31780" rIns="63560" bIns="31780"/>
          <a:lstStyle/>
          <a:p>
            <a:pPr algn="just">
              <a:lnSpc>
                <a:spcPct val="120000"/>
              </a:lnSpc>
            </a:pPr>
            <a:endParaRPr lang="zh-CN" altLang="en-US" sz="500"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8" name="Straight Connector 68"/>
          <p:cNvCxnSpPr/>
          <p:nvPr/>
        </p:nvCxnSpPr>
        <p:spPr>
          <a:xfrm flipV="1">
            <a:off x="2268544" y="2867263"/>
            <a:ext cx="0" cy="1044553"/>
          </a:xfrm>
          <a:prstGeom prst="lin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FAC6CA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Oval 69"/>
          <p:cNvSpPr/>
          <p:nvPr/>
        </p:nvSpPr>
        <p:spPr>
          <a:xfrm>
            <a:off x="5278718" y="2782943"/>
            <a:ext cx="84279" cy="84317"/>
          </a:xfrm>
          <a:prstGeom prst="ellipse">
            <a:avLst/>
          </a:prstGeom>
          <a:solidFill>
            <a:srgbClr val="FAC6CA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63560" tIns="31780" rIns="63560" bIns="31780"/>
          <a:lstStyle/>
          <a:p>
            <a:pPr algn="just">
              <a:lnSpc>
                <a:spcPct val="120000"/>
              </a:lnSpc>
            </a:pPr>
            <a:endParaRPr lang="zh-CN" altLang="en-US" sz="500"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0" name="Straight Connector 70"/>
          <p:cNvCxnSpPr/>
          <p:nvPr/>
        </p:nvCxnSpPr>
        <p:spPr>
          <a:xfrm flipV="1">
            <a:off x="5310457" y="2862093"/>
            <a:ext cx="0" cy="1049723"/>
          </a:xfrm>
          <a:prstGeom prst="lin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FAC6CA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Oval 71"/>
          <p:cNvSpPr/>
          <p:nvPr/>
        </p:nvSpPr>
        <p:spPr>
          <a:xfrm>
            <a:off x="8366040" y="2777775"/>
            <a:ext cx="84279" cy="84317"/>
          </a:xfrm>
          <a:prstGeom prst="ellipse">
            <a:avLst/>
          </a:prstGeom>
          <a:solidFill>
            <a:srgbClr val="FAC6CA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63560" tIns="31780" rIns="63560" bIns="31780"/>
          <a:lstStyle/>
          <a:p>
            <a:pPr algn="just">
              <a:lnSpc>
                <a:spcPct val="120000"/>
              </a:lnSpc>
            </a:pPr>
            <a:endParaRPr lang="zh-CN" altLang="en-US" sz="500"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2" name="Straight Connector 72"/>
          <p:cNvCxnSpPr/>
          <p:nvPr/>
        </p:nvCxnSpPr>
        <p:spPr>
          <a:xfrm flipV="1">
            <a:off x="8404487" y="2856921"/>
            <a:ext cx="0" cy="1054985"/>
          </a:xfrm>
          <a:prstGeom prst="lin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FAC6CA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Oval 73"/>
          <p:cNvSpPr/>
          <p:nvPr/>
        </p:nvSpPr>
        <p:spPr>
          <a:xfrm>
            <a:off x="3738714" y="3321656"/>
            <a:ext cx="84279" cy="84317"/>
          </a:xfrm>
          <a:prstGeom prst="ellipse">
            <a:avLst/>
          </a:prstGeom>
          <a:solidFill>
            <a:srgbClr val="FAC6CA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63560" tIns="31780" rIns="63560" bIns="31780"/>
          <a:lstStyle/>
          <a:p>
            <a:pPr algn="just">
              <a:lnSpc>
                <a:spcPct val="120000"/>
              </a:lnSpc>
            </a:pPr>
            <a:endParaRPr lang="zh-CN" altLang="en-US" sz="500"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4" name="Straight Connector 74"/>
          <p:cNvCxnSpPr/>
          <p:nvPr/>
        </p:nvCxnSpPr>
        <p:spPr>
          <a:xfrm flipV="1">
            <a:off x="3777160" y="3400800"/>
            <a:ext cx="0" cy="518450"/>
          </a:xfrm>
          <a:prstGeom prst="lin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FAC6CA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Oval 75"/>
          <p:cNvSpPr/>
          <p:nvPr/>
        </p:nvSpPr>
        <p:spPr>
          <a:xfrm>
            <a:off x="6808308" y="3323920"/>
            <a:ext cx="84279" cy="84317"/>
          </a:xfrm>
          <a:prstGeom prst="ellipse">
            <a:avLst/>
          </a:prstGeom>
          <a:solidFill>
            <a:srgbClr val="FAC6CA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63560" tIns="31780" rIns="63560" bIns="31780"/>
          <a:lstStyle/>
          <a:p>
            <a:pPr algn="just">
              <a:lnSpc>
                <a:spcPct val="120000"/>
              </a:lnSpc>
            </a:pPr>
            <a:endParaRPr lang="zh-CN" altLang="en-US" sz="500"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6" name="Straight Connector 76"/>
          <p:cNvCxnSpPr/>
          <p:nvPr/>
        </p:nvCxnSpPr>
        <p:spPr>
          <a:xfrm flipV="1">
            <a:off x="6846754" y="3403065"/>
            <a:ext cx="0" cy="508751"/>
          </a:xfrm>
          <a:prstGeom prst="lin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FAC6CA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Oval 77"/>
          <p:cNvSpPr/>
          <p:nvPr/>
        </p:nvSpPr>
        <p:spPr>
          <a:xfrm>
            <a:off x="9917213" y="3327321"/>
            <a:ext cx="84279" cy="84317"/>
          </a:xfrm>
          <a:prstGeom prst="ellipse">
            <a:avLst/>
          </a:prstGeom>
          <a:solidFill>
            <a:srgbClr val="FAC6CA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63560" tIns="31780" rIns="63560" bIns="31780"/>
          <a:lstStyle/>
          <a:p>
            <a:pPr algn="just">
              <a:lnSpc>
                <a:spcPct val="120000"/>
              </a:lnSpc>
            </a:pPr>
            <a:endParaRPr lang="zh-CN" altLang="en-US" sz="500"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8" name="Straight Connector 78"/>
          <p:cNvCxnSpPr/>
          <p:nvPr/>
        </p:nvCxnSpPr>
        <p:spPr>
          <a:xfrm flipV="1">
            <a:off x="9955659" y="3406465"/>
            <a:ext cx="0" cy="505349"/>
          </a:xfrm>
          <a:prstGeom prst="lin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FAC6CA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Freeform 3"/>
          <p:cNvSpPr>
            <a:spLocks noChangeArrowheads="1"/>
          </p:cNvSpPr>
          <p:nvPr/>
        </p:nvSpPr>
        <p:spPr bwMode="auto">
          <a:xfrm>
            <a:off x="9799194" y="3911904"/>
            <a:ext cx="312701" cy="431200"/>
          </a:xfrm>
          <a:custGeom>
            <a:avLst/>
            <a:gdLst>
              <a:gd name="T0" fmla="*/ 2416 w 2644"/>
              <a:gd name="T1" fmla="*/ 0 h 3645"/>
              <a:gd name="T2" fmla="*/ 2416 w 2644"/>
              <a:gd name="T3" fmla="*/ 0 h 3645"/>
              <a:gd name="T4" fmla="*/ 238 w 2644"/>
              <a:gd name="T5" fmla="*/ 0 h 3645"/>
              <a:gd name="T6" fmla="*/ 0 w 2644"/>
              <a:gd name="T7" fmla="*/ 238 h 3645"/>
              <a:gd name="T8" fmla="*/ 0 w 2644"/>
              <a:gd name="T9" fmla="*/ 3407 h 3645"/>
              <a:gd name="T10" fmla="*/ 238 w 2644"/>
              <a:gd name="T11" fmla="*/ 3644 h 3645"/>
              <a:gd name="T12" fmla="*/ 2416 w 2644"/>
              <a:gd name="T13" fmla="*/ 3644 h 3645"/>
              <a:gd name="T14" fmla="*/ 2643 w 2644"/>
              <a:gd name="T15" fmla="*/ 3407 h 3645"/>
              <a:gd name="T16" fmla="*/ 2643 w 2644"/>
              <a:gd name="T17" fmla="*/ 238 h 3645"/>
              <a:gd name="T18" fmla="*/ 2416 w 2644"/>
              <a:gd name="T19" fmla="*/ 0 h 3645"/>
              <a:gd name="T20" fmla="*/ 1321 w 2644"/>
              <a:gd name="T21" fmla="*/ 3551 h 3645"/>
              <a:gd name="T22" fmla="*/ 1321 w 2644"/>
              <a:gd name="T23" fmla="*/ 3551 h 3645"/>
              <a:gd name="T24" fmla="*/ 1177 w 2644"/>
              <a:gd name="T25" fmla="*/ 3407 h 3645"/>
              <a:gd name="T26" fmla="*/ 1321 w 2644"/>
              <a:gd name="T27" fmla="*/ 3272 h 3645"/>
              <a:gd name="T28" fmla="*/ 1466 w 2644"/>
              <a:gd name="T29" fmla="*/ 3407 h 3645"/>
              <a:gd name="T30" fmla="*/ 1321 w 2644"/>
              <a:gd name="T31" fmla="*/ 3551 h 3645"/>
              <a:gd name="T32" fmla="*/ 2364 w 2644"/>
              <a:gd name="T33" fmla="*/ 3128 h 3645"/>
              <a:gd name="T34" fmla="*/ 2364 w 2644"/>
              <a:gd name="T35" fmla="*/ 3128 h 3645"/>
              <a:gd name="T36" fmla="*/ 238 w 2644"/>
              <a:gd name="T37" fmla="*/ 3128 h 3645"/>
              <a:gd name="T38" fmla="*/ 238 w 2644"/>
              <a:gd name="T39" fmla="*/ 289 h 3645"/>
              <a:gd name="T40" fmla="*/ 2364 w 2644"/>
              <a:gd name="T41" fmla="*/ 289 h 3645"/>
              <a:gd name="T42" fmla="*/ 2364 w 2644"/>
              <a:gd name="T43" fmla="*/ 3128 h 3645"/>
              <a:gd name="T44" fmla="*/ 2364 w 2644"/>
              <a:gd name="T45" fmla="*/ 3128 h 3645"/>
              <a:gd name="T46" fmla="*/ 2364 w 2644"/>
              <a:gd name="T47" fmla="*/ 3128 h 3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644" h="3645">
                <a:moveTo>
                  <a:pt x="2416" y="0"/>
                </a:moveTo>
                <a:lnTo>
                  <a:pt x="2416" y="0"/>
                </a:lnTo>
                <a:cubicBezTo>
                  <a:pt x="238" y="0"/>
                  <a:pt x="238" y="0"/>
                  <a:pt x="238" y="0"/>
                </a:cubicBezTo>
                <a:cubicBezTo>
                  <a:pt x="93" y="0"/>
                  <a:pt x="0" y="144"/>
                  <a:pt x="0" y="238"/>
                </a:cubicBezTo>
                <a:cubicBezTo>
                  <a:pt x="0" y="3407"/>
                  <a:pt x="0" y="3407"/>
                  <a:pt x="0" y="3407"/>
                </a:cubicBezTo>
                <a:cubicBezTo>
                  <a:pt x="0" y="3551"/>
                  <a:pt x="93" y="3644"/>
                  <a:pt x="238" y="3644"/>
                </a:cubicBezTo>
                <a:cubicBezTo>
                  <a:pt x="2416" y="3644"/>
                  <a:pt x="2416" y="3644"/>
                  <a:pt x="2416" y="3644"/>
                </a:cubicBezTo>
                <a:cubicBezTo>
                  <a:pt x="2508" y="3644"/>
                  <a:pt x="2643" y="3551"/>
                  <a:pt x="2643" y="3407"/>
                </a:cubicBezTo>
                <a:cubicBezTo>
                  <a:pt x="2643" y="238"/>
                  <a:pt x="2643" y="238"/>
                  <a:pt x="2643" y="238"/>
                </a:cubicBezTo>
                <a:cubicBezTo>
                  <a:pt x="2643" y="144"/>
                  <a:pt x="2508" y="0"/>
                  <a:pt x="2416" y="0"/>
                </a:cubicBezTo>
                <a:close/>
                <a:moveTo>
                  <a:pt x="1321" y="3551"/>
                </a:moveTo>
                <a:lnTo>
                  <a:pt x="1321" y="3551"/>
                </a:lnTo>
                <a:cubicBezTo>
                  <a:pt x="1229" y="3551"/>
                  <a:pt x="1177" y="3500"/>
                  <a:pt x="1177" y="3407"/>
                </a:cubicBezTo>
                <a:cubicBezTo>
                  <a:pt x="1177" y="3314"/>
                  <a:pt x="1229" y="3272"/>
                  <a:pt x="1321" y="3272"/>
                </a:cubicBezTo>
                <a:cubicBezTo>
                  <a:pt x="1373" y="3272"/>
                  <a:pt x="1466" y="3314"/>
                  <a:pt x="1466" y="3407"/>
                </a:cubicBezTo>
                <a:cubicBezTo>
                  <a:pt x="1466" y="3500"/>
                  <a:pt x="1373" y="3551"/>
                  <a:pt x="1321" y="3551"/>
                </a:cubicBezTo>
                <a:close/>
                <a:moveTo>
                  <a:pt x="2364" y="3128"/>
                </a:moveTo>
                <a:lnTo>
                  <a:pt x="2364" y="3128"/>
                </a:lnTo>
                <a:cubicBezTo>
                  <a:pt x="238" y="3128"/>
                  <a:pt x="238" y="3128"/>
                  <a:pt x="238" y="3128"/>
                </a:cubicBezTo>
                <a:cubicBezTo>
                  <a:pt x="238" y="289"/>
                  <a:pt x="238" y="289"/>
                  <a:pt x="238" y="289"/>
                </a:cubicBezTo>
                <a:cubicBezTo>
                  <a:pt x="2364" y="289"/>
                  <a:pt x="2364" y="289"/>
                  <a:pt x="2364" y="289"/>
                </a:cubicBezTo>
                <a:lnTo>
                  <a:pt x="2364" y="3128"/>
                </a:lnTo>
                <a:close/>
                <a:moveTo>
                  <a:pt x="2364" y="3128"/>
                </a:moveTo>
                <a:lnTo>
                  <a:pt x="2364" y="3128"/>
                </a:lnTo>
                <a:close/>
              </a:path>
            </a:pathLst>
          </a:custGeom>
          <a:solidFill>
            <a:srgbClr val="FAC6CA"/>
          </a:solidFill>
          <a:ln>
            <a:noFill/>
          </a:ln>
          <a:effectLst/>
        </p:spPr>
        <p:txBody>
          <a:bodyPr wrap="none" lIns="77600" tIns="38800" rIns="77600" bIns="38800" anchor="ctr"/>
          <a:lstStyle/>
          <a:p>
            <a:pPr algn="just">
              <a:lnSpc>
                <a:spcPct val="120000"/>
              </a:lnSpc>
            </a:pPr>
            <a:endParaRPr lang="en-US" sz="500" dirty="0"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Freeform 3"/>
          <p:cNvSpPr>
            <a:spLocks noChangeArrowheads="1"/>
          </p:cNvSpPr>
          <p:nvPr/>
        </p:nvSpPr>
        <p:spPr bwMode="auto">
          <a:xfrm>
            <a:off x="6689266" y="3911814"/>
            <a:ext cx="312701" cy="431200"/>
          </a:xfrm>
          <a:custGeom>
            <a:avLst/>
            <a:gdLst>
              <a:gd name="T0" fmla="*/ 2416 w 2644"/>
              <a:gd name="T1" fmla="*/ 0 h 3645"/>
              <a:gd name="T2" fmla="*/ 2416 w 2644"/>
              <a:gd name="T3" fmla="*/ 0 h 3645"/>
              <a:gd name="T4" fmla="*/ 238 w 2644"/>
              <a:gd name="T5" fmla="*/ 0 h 3645"/>
              <a:gd name="T6" fmla="*/ 0 w 2644"/>
              <a:gd name="T7" fmla="*/ 238 h 3645"/>
              <a:gd name="T8" fmla="*/ 0 w 2644"/>
              <a:gd name="T9" fmla="*/ 3407 h 3645"/>
              <a:gd name="T10" fmla="*/ 238 w 2644"/>
              <a:gd name="T11" fmla="*/ 3644 h 3645"/>
              <a:gd name="T12" fmla="*/ 2416 w 2644"/>
              <a:gd name="T13" fmla="*/ 3644 h 3645"/>
              <a:gd name="T14" fmla="*/ 2643 w 2644"/>
              <a:gd name="T15" fmla="*/ 3407 h 3645"/>
              <a:gd name="T16" fmla="*/ 2643 w 2644"/>
              <a:gd name="T17" fmla="*/ 238 h 3645"/>
              <a:gd name="T18" fmla="*/ 2416 w 2644"/>
              <a:gd name="T19" fmla="*/ 0 h 3645"/>
              <a:gd name="T20" fmla="*/ 1321 w 2644"/>
              <a:gd name="T21" fmla="*/ 3551 h 3645"/>
              <a:gd name="T22" fmla="*/ 1321 w 2644"/>
              <a:gd name="T23" fmla="*/ 3551 h 3645"/>
              <a:gd name="T24" fmla="*/ 1177 w 2644"/>
              <a:gd name="T25" fmla="*/ 3407 h 3645"/>
              <a:gd name="T26" fmla="*/ 1321 w 2644"/>
              <a:gd name="T27" fmla="*/ 3272 h 3645"/>
              <a:gd name="T28" fmla="*/ 1466 w 2644"/>
              <a:gd name="T29" fmla="*/ 3407 h 3645"/>
              <a:gd name="T30" fmla="*/ 1321 w 2644"/>
              <a:gd name="T31" fmla="*/ 3551 h 3645"/>
              <a:gd name="T32" fmla="*/ 2364 w 2644"/>
              <a:gd name="T33" fmla="*/ 3128 h 3645"/>
              <a:gd name="T34" fmla="*/ 2364 w 2644"/>
              <a:gd name="T35" fmla="*/ 3128 h 3645"/>
              <a:gd name="T36" fmla="*/ 238 w 2644"/>
              <a:gd name="T37" fmla="*/ 3128 h 3645"/>
              <a:gd name="T38" fmla="*/ 238 w 2644"/>
              <a:gd name="T39" fmla="*/ 289 h 3645"/>
              <a:gd name="T40" fmla="*/ 2364 w 2644"/>
              <a:gd name="T41" fmla="*/ 289 h 3645"/>
              <a:gd name="T42" fmla="*/ 2364 w 2644"/>
              <a:gd name="T43" fmla="*/ 3128 h 3645"/>
              <a:gd name="T44" fmla="*/ 2364 w 2644"/>
              <a:gd name="T45" fmla="*/ 3128 h 3645"/>
              <a:gd name="T46" fmla="*/ 2364 w 2644"/>
              <a:gd name="T47" fmla="*/ 3128 h 3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644" h="3645">
                <a:moveTo>
                  <a:pt x="2416" y="0"/>
                </a:moveTo>
                <a:lnTo>
                  <a:pt x="2416" y="0"/>
                </a:lnTo>
                <a:cubicBezTo>
                  <a:pt x="238" y="0"/>
                  <a:pt x="238" y="0"/>
                  <a:pt x="238" y="0"/>
                </a:cubicBezTo>
                <a:cubicBezTo>
                  <a:pt x="93" y="0"/>
                  <a:pt x="0" y="144"/>
                  <a:pt x="0" y="238"/>
                </a:cubicBezTo>
                <a:cubicBezTo>
                  <a:pt x="0" y="3407"/>
                  <a:pt x="0" y="3407"/>
                  <a:pt x="0" y="3407"/>
                </a:cubicBezTo>
                <a:cubicBezTo>
                  <a:pt x="0" y="3551"/>
                  <a:pt x="93" y="3644"/>
                  <a:pt x="238" y="3644"/>
                </a:cubicBezTo>
                <a:cubicBezTo>
                  <a:pt x="2416" y="3644"/>
                  <a:pt x="2416" y="3644"/>
                  <a:pt x="2416" y="3644"/>
                </a:cubicBezTo>
                <a:cubicBezTo>
                  <a:pt x="2508" y="3644"/>
                  <a:pt x="2643" y="3551"/>
                  <a:pt x="2643" y="3407"/>
                </a:cubicBezTo>
                <a:cubicBezTo>
                  <a:pt x="2643" y="238"/>
                  <a:pt x="2643" y="238"/>
                  <a:pt x="2643" y="238"/>
                </a:cubicBezTo>
                <a:cubicBezTo>
                  <a:pt x="2643" y="144"/>
                  <a:pt x="2508" y="0"/>
                  <a:pt x="2416" y="0"/>
                </a:cubicBezTo>
                <a:close/>
                <a:moveTo>
                  <a:pt x="1321" y="3551"/>
                </a:moveTo>
                <a:lnTo>
                  <a:pt x="1321" y="3551"/>
                </a:lnTo>
                <a:cubicBezTo>
                  <a:pt x="1229" y="3551"/>
                  <a:pt x="1177" y="3500"/>
                  <a:pt x="1177" y="3407"/>
                </a:cubicBezTo>
                <a:cubicBezTo>
                  <a:pt x="1177" y="3314"/>
                  <a:pt x="1229" y="3272"/>
                  <a:pt x="1321" y="3272"/>
                </a:cubicBezTo>
                <a:cubicBezTo>
                  <a:pt x="1373" y="3272"/>
                  <a:pt x="1466" y="3314"/>
                  <a:pt x="1466" y="3407"/>
                </a:cubicBezTo>
                <a:cubicBezTo>
                  <a:pt x="1466" y="3500"/>
                  <a:pt x="1373" y="3551"/>
                  <a:pt x="1321" y="3551"/>
                </a:cubicBezTo>
                <a:close/>
                <a:moveTo>
                  <a:pt x="2364" y="3128"/>
                </a:moveTo>
                <a:lnTo>
                  <a:pt x="2364" y="3128"/>
                </a:lnTo>
                <a:cubicBezTo>
                  <a:pt x="238" y="3128"/>
                  <a:pt x="238" y="3128"/>
                  <a:pt x="238" y="3128"/>
                </a:cubicBezTo>
                <a:cubicBezTo>
                  <a:pt x="238" y="289"/>
                  <a:pt x="238" y="289"/>
                  <a:pt x="238" y="289"/>
                </a:cubicBezTo>
                <a:cubicBezTo>
                  <a:pt x="2364" y="289"/>
                  <a:pt x="2364" y="289"/>
                  <a:pt x="2364" y="289"/>
                </a:cubicBezTo>
                <a:lnTo>
                  <a:pt x="2364" y="3128"/>
                </a:lnTo>
                <a:close/>
                <a:moveTo>
                  <a:pt x="2364" y="3128"/>
                </a:moveTo>
                <a:lnTo>
                  <a:pt x="2364" y="3128"/>
                </a:lnTo>
                <a:close/>
              </a:path>
            </a:pathLst>
          </a:custGeom>
          <a:solidFill>
            <a:srgbClr val="FAC6CA"/>
          </a:solidFill>
          <a:ln>
            <a:noFill/>
          </a:ln>
          <a:effectLst/>
        </p:spPr>
        <p:txBody>
          <a:bodyPr wrap="none" lIns="77600" tIns="38800" rIns="77600" bIns="38800" anchor="ctr"/>
          <a:lstStyle/>
          <a:p>
            <a:pPr algn="just">
              <a:lnSpc>
                <a:spcPct val="120000"/>
              </a:lnSpc>
            </a:pPr>
            <a:endParaRPr lang="en-US" sz="500" dirty="0"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AutoShape 26">
            <a:extLst>
              <a:ext uri="{FF2B5EF4-FFF2-40B4-BE49-F238E27FC236}">
                <a16:creationId xmlns:a16="http://schemas.microsoft.com/office/drawing/2014/main" xmlns="" id="{5FC6C75F-75AE-480F-8C1B-B189CC4D9E38}"/>
              </a:ext>
            </a:extLst>
          </p:cNvPr>
          <p:cNvSpPr/>
          <p:nvPr/>
        </p:nvSpPr>
        <p:spPr bwMode="auto">
          <a:xfrm>
            <a:off x="1385125" y="4621612"/>
            <a:ext cx="2902670" cy="10763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defTabSz="914400" eaLnBrk="1">
              <a:lnSpc>
                <a:spcPct val="150000"/>
              </a:lnSpc>
            </a:pPr>
            <a:r>
              <a:rPr lang="en-US" altLang="zh-CN" sz="12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2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12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</a:t>
            </a:r>
            <a:endParaRPr lang="zh-CN" altLang="en-US" sz="1200" b="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67" name="AutoShape 26">
            <a:extLst>
              <a:ext uri="{FF2B5EF4-FFF2-40B4-BE49-F238E27FC236}">
                <a16:creationId xmlns:a16="http://schemas.microsoft.com/office/drawing/2014/main" xmlns="" id="{319F073D-955E-4D7F-84F1-0D15F78A33FB}"/>
              </a:ext>
            </a:extLst>
          </p:cNvPr>
          <p:cNvSpPr/>
          <p:nvPr/>
        </p:nvSpPr>
        <p:spPr bwMode="auto">
          <a:xfrm>
            <a:off x="4737213" y="4621612"/>
            <a:ext cx="3061533" cy="10763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defTabSz="914400" eaLnBrk="1">
              <a:lnSpc>
                <a:spcPct val="150000"/>
              </a:lnSpc>
            </a:pPr>
            <a:r>
              <a:rPr lang="en-US" altLang="zh-CN" sz="12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2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12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</a:t>
            </a:r>
            <a:endParaRPr lang="zh-CN" altLang="en-US" sz="1200" b="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68" name="AutoShape 26">
            <a:extLst>
              <a:ext uri="{FF2B5EF4-FFF2-40B4-BE49-F238E27FC236}">
                <a16:creationId xmlns:a16="http://schemas.microsoft.com/office/drawing/2014/main" xmlns="" id="{12C828FE-9D73-49FB-BE39-2B05AE3A4E62}"/>
              </a:ext>
            </a:extLst>
          </p:cNvPr>
          <p:cNvSpPr/>
          <p:nvPr/>
        </p:nvSpPr>
        <p:spPr bwMode="auto">
          <a:xfrm>
            <a:off x="8161666" y="4621612"/>
            <a:ext cx="3061533" cy="10763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defTabSz="914400" eaLnBrk="1">
              <a:lnSpc>
                <a:spcPct val="150000"/>
              </a:lnSpc>
            </a:pPr>
            <a:r>
              <a:rPr lang="en-US" altLang="zh-CN" sz="12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2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12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</a:t>
            </a:r>
            <a:endParaRPr lang="zh-CN" altLang="en-US" sz="1200" b="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:blinds dir="vert"/>
      </p:transition>
    </mc:Choice>
    <mc:Fallback xmlns="">
      <p:transition spd="slow" advClick="0" advTm="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5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0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5500"/>
                            </p:stCondLst>
                            <p:childTnLst>
                              <p:par>
                                <p:cTn id="1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9" grpId="0" bldLvl="0" animBg="1"/>
      <p:bldP spid="31" grpId="0" bldLvl="0" animBg="1"/>
      <p:bldP spid="33" grpId="0" bldLvl="0" animBg="1"/>
      <p:bldP spid="34" grpId="0" bldLvl="0" animBg="1"/>
      <p:bldP spid="35" grpId="0" bldLvl="0" animBg="1"/>
      <p:bldP spid="36" grpId="0" bldLvl="0" animBg="1"/>
      <p:bldP spid="37" grpId="0" bldLvl="0" animBg="1"/>
      <p:bldP spid="38" grpId="0" bldLvl="0" animBg="1"/>
      <p:bldP spid="39" grpId="0" bldLvl="0" animBg="1"/>
      <p:bldP spid="40" grpId="0" bldLvl="0" animBg="1"/>
      <p:bldP spid="41" grpId="0" bldLvl="0" animBg="1"/>
      <p:bldP spid="42" grpId="0" bldLvl="0" animBg="1"/>
      <p:bldP spid="43" grpId="0" bldLvl="0" animBg="1"/>
      <p:bldP spid="44" grpId="0" bldLvl="0" animBg="1"/>
      <p:bldP spid="45" grpId="0" bldLvl="0" animBg="1"/>
      <p:bldP spid="46" grpId="0" bldLvl="0" animBg="1"/>
      <p:bldP spid="59" grpId="0" bldLvl="0" animBg="1"/>
      <p:bldP spid="60" grpId="0" bldLvl="0" animBg="1"/>
      <p:bldP spid="66" grpId="0" animBg="1"/>
      <p:bldP spid="66" grpId="1" animBg="1"/>
      <p:bldP spid="67" grpId="0" animBg="1"/>
      <p:bldP spid="67" grpId="1" animBg="1"/>
      <p:bldP spid="68" grpId="0" animBg="1"/>
      <p:bldP spid="68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边框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6365" y="-1480185"/>
            <a:ext cx="9399905" cy="8013700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4128135" y="2410460"/>
            <a:ext cx="1105535" cy="694055"/>
            <a:chOff x="6501" y="3796"/>
            <a:chExt cx="1741" cy="1093"/>
          </a:xfrm>
        </p:grpSpPr>
        <p:sp>
          <p:nvSpPr>
            <p:cNvPr id="295" name="云"/>
            <p:cNvSpPr/>
            <p:nvPr/>
          </p:nvSpPr>
          <p:spPr>
            <a:xfrm>
              <a:off x="6501" y="3796"/>
              <a:ext cx="1741" cy="1093"/>
            </a:xfrm>
            <a:custGeom>
              <a:avLst/>
              <a:gdLst/>
              <a:ahLst/>
              <a:cxnLst/>
              <a:rect l="l" t="t" r="r" b="b"/>
              <a:pathLst>
                <a:path w="2263730" h="1265688">
                  <a:moveTo>
                    <a:pt x="905551" y="0"/>
                  </a:moveTo>
                  <a:cubicBezTo>
                    <a:pt x="964955" y="0"/>
                    <a:pt x="1021809" y="12275"/>
                    <a:pt x="1073606" y="36122"/>
                  </a:cubicBezTo>
                  <a:cubicBezTo>
                    <a:pt x="867772" y="107015"/>
                    <a:pt x="717264" y="277397"/>
                    <a:pt x="695253" y="481416"/>
                  </a:cubicBezTo>
                  <a:cubicBezTo>
                    <a:pt x="659529" y="464587"/>
                    <a:pt x="621677" y="456871"/>
                    <a:pt x="584749" y="459054"/>
                  </a:cubicBezTo>
                  <a:cubicBezTo>
                    <a:pt x="568316" y="460025"/>
                    <a:pt x="552067" y="462956"/>
                    <a:pt x="536229" y="467989"/>
                  </a:cubicBezTo>
                  <a:cubicBezTo>
                    <a:pt x="461080" y="491867"/>
                    <a:pt x="412084" y="557684"/>
                    <a:pt x="398547" y="640069"/>
                  </a:cubicBezTo>
                  <a:cubicBezTo>
                    <a:pt x="252469" y="690186"/>
                    <a:pt x="150529" y="805213"/>
                    <a:pt x="150529" y="939037"/>
                  </a:cubicBezTo>
                  <a:cubicBezTo>
                    <a:pt x="150529" y="1060859"/>
                    <a:pt x="235005" y="1167106"/>
                    <a:pt x="360867" y="1221858"/>
                  </a:cubicBezTo>
                  <a:cubicBezTo>
                    <a:pt x="258008" y="1163330"/>
                    <a:pt x="191624" y="1067577"/>
                    <a:pt x="191624" y="959585"/>
                  </a:cubicBezTo>
                  <a:cubicBezTo>
                    <a:pt x="191624" y="825761"/>
                    <a:pt x="293564" y="710734"/>
                    <a:pt x="439642" y="660617"/>
                  </a:cubicBezTo>
                  <a:cubicBezTo>
                    <a:pt x="453179" y="578232"/>
                    <a:pt x="502175" y="512415"/>
                    <a:pt x="577324" y="488537"/>
                  </a:cubicBezTo>
                  <a:cubicBezTo>
                    <a:pt x="593162" y="483504"/>
                    <a:pt x="609411" y="480573"/>
                    <a:pt x="625844" y="479602"/>
                  </a:cubicBezTo>
                  <a:cubicBezTo>
                    <a:pt x="662772" y="477419"/>
                    <a:pt x="700624" y="485135"/>
                    <a:pt x="736348" y="501964"/>
                  </a:cubicBezTo>
                  <a:cubicBezTo>
                    <a:pt x="765500" y="231754"/>
                    <a:pt x="1020053" y="20548"/>
                    <a:pt x="1329741" y="20548"/>
                  </a:cubicBezTo>
                  <a:cubicBezTo>
                    <a:pt x="1659087" y="20548"/>
                    <a:pt x="1926075" y="259418"/>
                    <a:pt x="1926075" y="554079"/>
                  </a:cubicBezTo>
                  <a:cubicBezTo>
                    <a:pt x="1926075" y="582788"/>
                    <a:pt x="1923540" y="610967"/>
                    <a:pt x="1917927" y="638343"/>
                  </a:cubicBezTo>
                  <a:cubicBezTo>
                    <a:pt x="2114194" y="662993"/>
                    <a:pt x="2263730" y="797503"/>
                    <a:pt x="2263730" y="959585"/>
                  </a:cubicBezTo>
                  <a:cubicBezTo>
                    <a:pt x="2263730" y="1100449"/>
                    <a:pt x="2150783" y="1220487"/>
                    <a:pt x="1992071" y="1265207"/>
                  </a:cubicBezTo>
                  <a:lnTo>
                    <a:pt x="1990321" y="1265688"/>
                  </a:lnTo>
                  <a:lnTo>
                    <a:pt x="465245" y="1265688"/>
                  </a:lnTo>
                  <a:lnTo>
                    <a:pt x="370547" y="1265688"/>
                  </a:lnTo>
                  <a:lnTo>
                    <a:pt x="351179" y="1263493"/>
                  </a:lnTo>
                  <a:cubicBezTo>
                    <a:pt x="343976" y="1265446"/>
                    <a:pt x="336631" y="1265688"/>
                    <a:pt x="329229" y="1265688"/>
                  </a:cubicBezTo>
                  <a:cubicBezTo>
                    <a:pt x="147401" y="1265688"/>
                    <a:pt x="0" y="1119441"/>
                    <a:pt x="0" y="939037"/>
                  </a:cubicBezTo>
                  <a:cubicBezTo>
                    <a:pt x="0" y="805213"/>
                    <a:pt x="81109" y="690186"/>
                    <a:pt x="197338" y="640069"/>
                  </a:cubicBezTo>
                  <a:cubicBezTo>
                    <a:pt x="208108" y="557684"/>
                    <a:pt x="247093" y="491867"/>
                    <a:pt x="306885" y="467989"/>
                  </a:cubicBezTo>
                  <a:cubicBezTo>
                    <a:pt x="319486" y="462956"/>
                    <a:pt x="332415" y="460025"/>
                    <a:pt x="345490" y="459054"/>
                  </a:cubicBezTo>
                  <a:cubicBezTo>
                    <a:pt x="374873" y="456871"/>
                    <a:pt x="404990" y="464587"/>
                    <a:pt x="433414" y="481416"/>
                  </a:cubicBezTo>
                  <a:cubicBezTo>
                    <a:pt x="456609" y="211206"/>
                    <a:pt x="659145" y="0"/>
                    <a:pt x="905551" y="0"/>
                  </a:cubicBezTo>
                  <a:close/>
                </a:path>
              </a:pathLst>
            </a:custGeom>
            <a:solidFill>
              <a:srgbClr val="FAC6CA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902" y="3967"/>
              <a:ext cx="1108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403A39"/>
                  </a:solidFill>
                  <a:latin typeface="立夏手写体" panose="02010604000101010101" pitchFamily="2" charset="-122"/>
                  <a:ea typeface="立夏手写体" panose="02010604000101010101" pitchFamily="2" charset="-122"/>
                </a:rPr>
                <a:t>第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539105" y="2410460"/>
            <a:ext cx="1105535" cy="694055"/>
            <a:chOff x="8723" y="3796"/>
            <a:chExt cx="1741" cy="1093"/>
          </a:xfrm>
        </p:grpSpPr>
        <p:sp>
          <p:nvSpPr>
            <p:cNvPr id="3" name="云"/>
            <p:cNvSpPr/>
            <p:nvPr/>
          </p:nvSpPr>
          <p:spPr>
            <a:xfrm>
              <a:off x="8723" y="3796"/>
              <a:ext cx="1741" cy="1093"/>
            </a:xfrm>
            <a:custGeom>
              <a:avLst/>
              <a:gdLst/>
              <a:ahLst/>
              <a:cxnLst/>
              <a:rect l="l" t="t" r="r" b="b"/>
              <a:pathLst>
                <a:path w="2263730" h="1265688">
                  <a:moveTo>
                    <a:pt x="905551" y="0"/>
                  </a:moveTo>
                  <a:cubicBezTo>
                    <a:pt x="964955" y="0"/>
                    <a:pt x="1021809" y="12275"/>
                    <a:pt x="1073606" y="36122"/>
                  </a:cubicBezTo>
                  <a:cubicBezTo>
                    <a:pt x="867772" y="107015"/>
                    <a:pt x="717264" y="277397"/>
                    <a:pt x="695253" y="481416"/>
                  </a:cubicBezTo>
                  <a:cubicBezTo>
                    <a:pt x="659529" y="464587"/>
                    <a:pt x="621677" y="456871"/>
                    <a:pt x="584749" y="459054"/>
                  </a:cubicBezTo>
                  <a:cubicBezTo>
                    <a:pt x="568316" y="460025"/>
                    <a:pt x="552067" y="462956"/>
                    <a:pt x="536229" y="467989"/>
                  </a:cubicBezTo>
                  <a:cubicBezTo>
                    <a:pt x="461080" y="491867"/>
                    <a:pt x="412084" y="557684"/>
                    <a:pt x="398547" y="640069"/>
                  </a:cubicBezTo>
                  <a:cubicBezTo>
                    <a:pt x="252469" y="690186"/>
                    <a:pt x="150529" y="805213"/>
                    <a:pt x="150529" y="939037"/>
                  </a:cubicBezTo>
                  <a:cubicBezTo>
                    <a:pt x="150529" y="1060859"/>
                    <a:pt x="235005" y="1167106"/>
                    <a:pt x="360867" y="1221858"/>
                  </a:cubicBezTo>
                  <a:cubicBezTo>
                    <a:pt x="258008" y="1163330"/>
                    <a:pt x="191624" y="1067577"/>
                    <a:pt x="191624" y="959585"/>
                  </a:cubicBezTo>
                  <a:cubicBezTo>
                    <a:pt x="191624" y="825761"/>
                    <a:pt x="293564" y="710734"/>
                    <a:pt x="439642" y="660617"/>
                  </a:cubicBezTo>
                  <a:cubicBezTo>
                    <a:pt x="453179" y="578232"/>
                    <a:pt x="502175" y="512415"/>
                    <a:pt x="577324" y="488537"/>
                  </a:cubicBezTo>
                  <a:cubicBezTo>
                    <a:pt x="593162" y="483504"/>
                    <a:pt x="609411" y="480573"/>
                    <a:pt x="625844" y="479602"/>
                  </a:cubicBezTo>
                  <a:cubicBezTo>
                    <a:pt x="662772" y="477419"/>
                    <a:pt x="700624" y="485135"/>
                    <a:pt x="736348" y="501964"/>
                  </a:cubicBezTo>
                  <a:cubicBezTo>
                    <a:pt x="765500" y="231754"/>
                    <a:pt x="1020053" y="20548"/>
                    <a:pt x="1329741" y="20548"/>
                  </a:cubicBezTo>
                  <a:cubicBezTo>
                    <a:pt x="1659087" y="20548"/>
                    <a:pt x="1926075" y="259418"/>
                    <a:pt x="1926075" y="554079"/>
                  </a:cubicBezTo>
                  <a:cubicBezTo>
                    <a:pt x="1926075" y="582788"/>
                    <a:pt x="1923540" y="610967"/>
                    <a:pt x="1917927" y="638343"/>
                  </a:cubicBezTo>
                  <a:cubicBezTo>
                    <a:pt x="2114194" y="662993"/>
                    <a:pt x="2263730" y="797503"/>
                    <a:pt x="2263730" y="959585"/>
                  </a:cubicBezTo>
                  <a:cubicBezTo>
                    <a:pt x="2263730" y="1100449"/>
                    <a:pt x="2150783" y="1220487"/>
                    <a:pt x="1992071" y="1265207"/>
                  </a:cubicBezTo>
                  <a:lnTo>
                    <a:pt x="1990321" y="1265688"/>
                  </a:lnTo>
                  <a:lnTo>
                    <a:pt x="465245" y="1265688"/>
                  </a:lnTo>
                  <a:lnTo>
                    <a:pt x="370547" y="1265688"/>
                  </a:lnTo>
                  <a:lnTo>
                    <a:pt x="351179" y="1263493"/>
                  </a:lnTo>
                  <a:cubicBezTo>
                    <a:pt x="343976" y="1265446"/>
                    <a:pt x="336631" y="1265688"/>
                    <a:pt x="329229" y="1265688"/>
                  </a:cubicBezTo>
                  <a:cubicBezTo>
                    <a:pt x="147401" y="1265688"/>
                    <a:pt x="0" y="1119441"/>
                    <a:pt x="0" y="939037"/>
                  </a:cubicBezTo>
                  <a:cubicBezTo>
                    <a:pt x="0" y="805213"/>
                    <a:pt x="81109" y="690186"/>
                    <a:pt x="197338" y="640069"/>
                  </a:cubicBezTo>
                  <a:cubicBezTo>
                    <a:pt x="208108" y="557684"/>
                    <a:pt x="247093" y="491867"/>
                    <a:pt x="306885" y="467989"/>
                  </a:cubicBezTo>
                  <a:cubicBezTo>
                    <a:pt x="319486" y="462956"/>
                    <a:pt x="332415" y="460025"/>
                    <a:pt x="345490" y="459054"/>
                  </a:cubicBezTo>
                  <a:cubicBezTo>
                    <a:pt x="374873" y="456871"/>
                    <a:pt x="404990" y="464587"/>
                    <a:pt x="433414" y="481416"/>
                  </a:cubicBezTo>
                  <a:cubicBezTo>
                    <a:pt x="456609" y="211206"/>
                    <a:pt x="659145" y="0"/>
                    <a:pt x="905551" y="0"/>
                  </a:cubicBezTo>
                  <a:close/>
                </a:path>
              </a:pathLst>
            </a:custGeom>
            <a:solidFill>
              <a:srgbClr val="FAC6CA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9146" y="3970"/>
              <a:ext cx="1108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403A39"/>
                  </a:solidFill>
                  <a:latin typeface="立夏手写体" panose="02010604000101010101" pitchFamily="2" charset="-122"/>
                  <a:ea typeface="立夏手写体" panose="02010604000101010101" pitchFamily="2" charset="-122"/>
                </a:rPr>
                <a:t>二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949440" y="2410460"/>
            <a:ext cx="1105535" cy="694055"/>
            <a:chOff x="10944" y="3796"/>
            <a:chExt cx="1741" cy="1093"/>
          </a:xfrm>
        </p:grpSpPr>
        <p:sp>
          <p:nvSpPr>
            <p:cNvPr id="4" name="云"/>
            <p:cNvSpPr/>
            <p:nvPr/>
          </p:nvSpPr>
          <p:spPr>
            <a:xfrm>
              <a:off x="10944" y="3796"/>
              <a:ext cx="1741" cy="1093"/>
            </a:xfrm>
            <a:custGeom>
              <a:avLst/>
              <a:gdLst/>
              <a:ahLst/>
              <a:cxnLst/>
              <a:rect l="l" t="t" r="r" b="b"/>
              <a:pathLst>
                <a:path w="2263730" h="1265688">
                  <a:moveTo>
                    <a:pt x="905551" y="0"/>
                  </a:moveTo>
                  <a:cubicBezTo>
                    <a:pt x="964955" y="0"/>
                    <a:pt x="1021809" y="12275"/>
                    <a:pt x="1073606" y="36122"/>
                  </a:cubicBezTo>
                  <a:cubicBezTo>
                    <a:pt x="867772" y="107015"/>
                    <a:pt x="717264" y="277397"/>
                    <a:pt x="695253" y="481416"/>
                  </a:cubicBezTo>
                  <a:cubicBezTo>
                    <a:pt x="659529" y="464587"/>
                    <a:pt x="621677" y="456871"/>
                    <a:pt x="584749" y="459054"/>
                  </a:cubicBezTo>
                  <a:cubicBezTo>
                    <a:pt x="568316" y="460025"/>
                    <a:pt x="552067" y="462956"/>
                    <a:pt x="536229" y="467989"/>
                  </a:cubicBezTo>
                  <a:cubicBezTo>
                    <a:pt x="461080" y="491867"/>
                    <a:pt x="412084" y="557684"/>
                    <a:pt x="398547" y="640069"/>
                  </a:cubicBezTo>
                  <a:cubicBezTo>
                    <a:pt x="252469" y="690186"/>
                    <a:pt x="150529" y="805213"/>
                    <a:pt x="150529" y="939037"/>
                  </a:cubicBezTo>
                  <a:cubicBezTo>
                    <a:pt x="150529" y="1060859"/>
                    <a:pt x="235005" y="1167106"/>
                    <a:pt x="360867" y="1221858"/>
                  </a:cubicBezTo>
                  <a:cubicBezTo>
                    <a:pt x="258008" y="1163330"/>
                    <a:pt x="191624" y="1067577"/>
                    <a:pt x="191624" y="959585"/>
                  </a:cubicBezTo>
                  <a:cubicBezTo>
                    <a:pt x="191624" y="825761"/>
                    <a:pt x="293564" y="710734"/>
                    <a:pt x="439642" y="660617"/>
                  </a:cubicBezTo>
                  <a:cubicBezTo>
                    <a:pt x="453179" y="578232"/>
                    <a:pt x="502175" y="512415"/>
                    <a:pt x="577324" y="488537"/>
                  </a:cubicBezTo>
                  <a:cubicBezTo>
                    <a:pt x="593162" y="483504"/>
                    <a:pt x="609411" y="480573"/>
                    <a:pt x="625844" y="479602"/>
                  </a:cubicBezTo>
                  <a:cubicBezTo>
                    <a:pt x="662772" y="477419"/>
                    <a:pt x="700624" y="485135"/>
                    <a:pt x="736348" y="501964"/>
                  </a:cubicBezTo>
                  <a:cubicBezTo>
                    <a:pt x="765500" y="231754"/>
                    <a:pt x="1020053" y="20548"/>
                    <a:pt x="1329741" y="20548"/>
                  </a:cubicBezTo>
                  <a:cubicBezTo>
                    <a:pt x="1659087" y="20548"/>
                    <a:pt x="1926075" y="259418"/>
                    <a:pt x="1926075" y="554079"/>
                  </a:cubicBezTo>
                  <a:cubicBezTo>
                    <a:pt x="1926075" y="582788"/>
                    <a:pt x="1923540" y="610967"/>
                    <a:pt x="1917927" y="638343"/>
                  </a:cubicBezTo>
                  <a:cubicBezTo>
                    <a:pt x="2114194" y="662993"/>
                    <a:pt x="2263730" y="797503"/>
                    <a:pt x="2263730" y="959585"/>
                  </a:cubicBezTo>
                  <a:cubicBezTo>
                    <a:pt x="2263730" y="1100449"/>
                    <a:pt x="2150783" y="1220487"/>
                    <a:pt x="1992071" y="1265207"/>
                  </a:cubicBezTo>
                  <a:lnTo>
                    <a:pt x="1990321" y="1265688"/>
                  </a:lnTo>
                  <a:lnTo>
                    <a:pt x="465245" y="1265688"/>
                  </a:lnTo>
                  <a:lnTo>
                    <a:pt x="370547" y="1265688"/>
                  </a:lnTo>
                  <a:lnTo>
                    <a:pt x="351179" y="1263493"/>
                  </a:lnTo>
                  <a:cubicBezTo>
                    <a:pt x="343976" y="1265446"/>
                    <a:pt x="336631" y="1265688"/>
                    <a:pt x="329229" y="1265688"/>
                  </a:cubicBezTo>
                  <a:cubicBezTo>
                    <a:pt x="147401" y="1265688"/>
                    <a:pt x="0" y="1119441"/>
                    <a:pt x="0" y="939037"/>
                  </a:cubicBezTo>
                  <a:cubicBezTo>
                    <a:pt x="0" y="805213"/>
                    <a:pt x="81109" y="690186"/>
                    <a:pt x="197338" y="640069"/>
                  </a:cubicBezTo>
                  <a:cubicBezTo>
                    <a:pt x="208108" y="557684"/>
                    <a:pt x="247093" y="491867"/>
                    <a:pt x="306885" y="467989"/>
                  </a:cubicBezTo>
                  <a:cubicBezTo>
                    <a:pt x="319486" y="462956"/>
                    <a:pt x="332415" y="460025"/>
                    <a:pt x="345490" y="459054"/>
                  </a:cubicBezTo>
                  <a:cubicBezTo>
                    <a:pt x="374873" y="456871"/>
                    <a:pt x="404990" y="464587"/>
                    <a:pt x="433414" y="481416"/>
                  </a:cubicBezTo>
                  <a:cubicBezTo>
                    <a:pt x="456609" y="211206"/>
                    <a:pt x="659145" y="0"/>
                    <a:pt x="905551" y="0"/>
                  </a:cubicBezTo>
                  <a:close/>
                </a:path>
              </a:pathLst>
            </a:custGeom>
            <a:solidFill>
              <a:srgbClr val="FAC6CA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1383" y="3967"/>
              <a:ext cx="1108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403A39"/>
                  </a:solidFill>
                  <a:latin typeface="立夏手写体" panose="02010604000101010101" pitchFamily="2" charset="-122"/>
                  <a:ea typeface="立夏手写体" panose="02010604000101010101" pitchFamily="2" charset="-122"/>
                </a:rPr>
                <a:t>章</a:t>
              </a: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4514215" y="3516630"/>
            <a:ext cx="31654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403A39"/>
                </a:solidFill>
                <a:latin typeface="立夏手写体" panose="02010604000101010101" pitchFamily="2" charset="-122"/>
                <a:ea typeface="立夏手写体" panose="02010604000101010101" pitchFamily="2" charset="-122"/>
              </a:rPr>
              <a:t>单击添加文本</a:t>
            </a:r>
          </a:p>
        </p:txBody>
      </p:sp>
      <p:sp>
        <p:nvSpPr>
          <p:cNvPr id="15" name="Rectangle 44">
            <a:extLst>
              <a:ext uri="{FF2B5EF4-FFF2-40B4-BE49-F238E27FC236}">
                <a16:creationId xmlns:a16="http://schemas.microsoft.com/office/drawing/2014/main" xmlns="" id="{807D1D2B-DCE1-4141-A189-9766D5224E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04601" y="4446541"/>
            <a:ext cx="4974542" cy="372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DFF418A9-A3C0-4C8A-AA44-6B0DCD738CC9}"/>
              </a:ext>
            </a:extLst>
          </p:cNvPr>
          <p:cNvSpPr/>
          <p:nvPr/>
        </p:nvSpPr>
        <p:spPr>
          <a:xfrm rot="16200000">
            <a:off x="-1313793" y="4863230"/>
            <a:ext cx="337624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800" spc="1000" dirty="0">
                <a:latin typeface="思源黑体 CN ExtraLight" panose="020B0200000000000000" pitchFamily="34" charset="-122"/>
                <a:ea typeface="思源黑体 CN ExtraLight" panose="020B0200000000000000" pitchFamily="34" charset="-122"/>
              </a:rPr>
              <a:t>HOPE YOU ENJOY IT</a:t>
            </a:r>
            <a:endParaRPr lang="zh-CN" altLang="en-US" sz="800" spc="1000" dirty="0">
              <a:latin typeface="思源黑体 CN ExtraLight" panose="020B0200000000000000" pitchFamily="34" charset="-122"/>
              <a:ea typeface="思源黑体 CN ExtraLight" panose="020B0200000000000000" pitchFamily="34" charset="-122"/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xmlns="" id="{20D48F3D-07CF-4398-93A9-8E5FC2DB9B49}"/>
              </a:ext>
            </a:extLst>
          </p:cNvPr>
          <p:cNvSpPr/>
          <p:nvPr/>
        </p:nvSpPr>
        <p:spPr>
          <a:xfrm>
            <a:off x="334963" y="2324232"/>
            <a:ext cx="45719" cy="45719"/>
          </a:xfrm>
          <a:prstGeom prst="ellipse">
            <a:avLst/>
          </a:prstGeom>
          <a:noFill/>
          <a:ln w="3175">
            <a:solidFill>
              <a:schemeClr val="tx1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xmlns="" id="{98175BF7-2E75-4A69-8DF7-0F58C98F9E9B}"/>
              </a:ext>
            </a:extLst>
          </p:cNvPr>
          <p:cNvSpPr/>
          <p:nvPr/>
        </p:nvSpPr>
        <p:spPr>
          <a:xfrm>
            <a:off x="334963" y="1957114"/>
            <a:ext cx="45719" cy="45719"/>
          </a:xfrm>
          <a:prstGeom prst="ellipse">
            <a:avLst/>
          </a:prstGeom>
          <a:noFill/>
          <a:ln w="3175">
            <a:solidFill>
              <a:schemeClr val="tx1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xmlns="" id="{E9B27DAE-D6B9-4E66-ABB4-D55770D44144}"/>
              </a:ext>
            </a:extLst>
          </p:cNvPr>
          <p:cNvSpPr/>
          <p:nvPr/>
        </p:nvSpPr>
        <p:spPr>
          <a:xfrm>
            <a:off x="334963" y="1584002"/>
            <a:ext cx="45719" cy="45719"/>
          </a:xfrm>
          <a:prstGeom prst="ellipse">
            <a:avLst/>
          </a:prstGeom>
          <a:noFill/>
          <a:ln w="3175">
            <a:solidFill>
              <a:schemeClr val="tx1"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00EF4F13-417F-4B69-936E-F15C19BF8D25}"/>
              </a:ext>
            </a:extLst>
          </p:cNvPr>
          <p:cNvCxnSpPr/>
          <p:nvPr/>
        </p:nvCxnSpPr>
        <p:spPr>
          <a:xfrm>
            <a:off x="11787922" y="3012282"/>
            <a:ext cx="0" cy="833437"/>
          </a:xfrm>
          <a:prstGeom prst="line">
            <a:avLst/>
          </a:prstGeom>
          <a:ln>
            <a:solidFill>
              <a:schemeClr val="tx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图片 20" descr="波浪">
            <a:extLst>
              <a:ext uri="{FF2B5EF4-FFF2-40B4-BE49-F238E27FC236}">
                <a16:creationId xmlns:a16="http://schemas.microsoft.com/office/drawing/2014/main" xmlns="" id="{4F80CF40-37ED-4268-8B53-0CB58DD7ED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26545" y="1490993"/>
            <a:ext cx="944880" cy="1644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:blinds dir="vert"/>
      </p:transition>
    </mc:Choice>
    <mc:Fallback xmlns="">
      <p:transition spd="slow" advClick="0" advTm="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糖果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110" y="223520"/>
            <a:ext cx="488315" cy="42164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1752600" y="1888490"/>
            <a:ext cx="8733790" cy="2153920"/>
            <a:chOff x="2763" y="3235"/>
            <a:chExt cx="13754" cy="3392"/>
          </a:xfrm>
        </p:grpSpPr>
        <p:sp>
          <p:nvSpPr>
            <p:cNvPr id="8" name="矩形 7"/>
            <p:cNvSpPr/>
            <p:nvPr/>
          </p:nvSpPr>
          <p:spPr>
            <a:xfrm>
              <a:off x="2763" y="3235"/>
              <a:ext cx="4581" cy="3386"/>
            </a:xfrm>
            <a:prstGeom prst="rect">
              <a:avLst/>
            </a:prstGeom>
            <a:solidFill>
              <a:srgbClr val="FAC6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" name="矩形 6"/>
            <p:cNvSpPr/>
            <p:nvPr/>
          </p:nvSpPr>
          <p:spPr>
            <a:xfrm>
              <a:off x="11936" y="3241"/>
              <a:ext cx="4581" cy="3386"/>
            </a:xfrm>
            <a:prstGeom prst="rect">
              <a:avLst/>
            </a:prstGeom>
            <a:solidFill>
              <a:srgbClr val="FAC6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755140" y="4264660"/>
            <a:ext cx="8729980" cy="1313815"/>
            <a:chOff x="2764" y="5602"/>
            <a:chExt cx="13748" cy="2069"/>
          </a:xfrm>
        </p:grpSpPr>
        <p:sp>
          <p:nvSpPr>
            <p:cNvPr id="16" name="文本框 15"/>
            <p:cNvSpPr txBox="1"/>
            <p:nvPr/>
          </p:nvSpPr>
          <p:spPr>
            <a:xfrm>
              <a:off x="2922" y="5898"/>
              <a:ext cx="13391" cy="53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lvl="0" algn="l" defTabSz="914400" rtl="0" eaLnBrk="1" latinLnBrk="0" hangingPunct="1">
                <a:lnSpc>
                  <a:spcPct val="150000"/>
                </a:lnSpc>
                <a:spcBef>
                  <a:spcPts val="1500"/>
                </a:spcBef>
              </a:pPr>
              <a:endParaRPr lang="zh-CN" altLang="en-US" sz="1200" dirty="0">
                <a:solidFill>
                  <a:schemeClr val="bg2">
                    <a:lumMod val="50000"/>
                  </a:schemeClr>
                </a:solidFill>
                <a:sym typeface="+mn-ea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2764" y="5602"/>
              <a:ext cx="13748" cy="2069"/>
            </a:xfrm>
            <a:prstGeom prst="rect">
              <a:avLst/>
            </a:prstGeom>
            <a:noFill/>
            <a:ln>
              <a:solidFill>
                <a:srgbClr val="FAC6CA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Rectangle 44">
            <a:extLst>
              <a:ext uri="{FF2B5EF4-FFF2-40B4-BE49-F238E27FC236}">
                <a16:creationId xmlns:a16="http://schemas.microsoft.com/office/drawing/2014/main" xmlns="" id="{C2513E84-E9E7-4B54-95CC-E9954D8672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6130" y="2159799"/>
            <a:ext cx="2421873" cy="1607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点此替换文本</a:t>
            </a:r>
            <a:endParaRPr lang="en-US" altLang="zh-CN" sz="1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endParaRPr lang="zh-CN" altLang="en-US" sz="12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sz="1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12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" name="Rectangle 44">
            <a:extLst>
              <a:ext uri="{FF2B5EF4-FFF2-40B4-BE49-F238E27FC236}">
                <a16:creationId xmlns:a16="http://schemas.microsoft.com/office/drawing/2014/main" xmlns="" id="{30CBD419-5DF3-4D59-8C29-F1A4677927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3997" y="2159799"/>
            <a:ext cx="2421873" cy="1607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点此替换文本</a:t>
            </a:r>
            <a:endParaRPr lang="en-US" altLang="zh-CN" sz="1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endParaRPr lang="zh-CN" altLang="en-US" sz="12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sz="1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12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3" name="Rectangle 44">
            <a:extLst>
              <a:ext uri="{FF2B5EF4-FFF2-40B4-BE49-F238E27FC236}">
                <a16:creationId xmlns:a16="http://schemas.microsoft.com/office/drawing/2014/main" xmlns="" id="{A617E15A-9954-4AB1-946E-3B5031BB01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5470" y="4452620"/>
            <a:ext cx="8116433" cy="721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点此替换文本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</a:t>
            </a:r>
          </a:p>
        </p:txBody>
      </p:sp>
      <p:sp>
        <p:nvSpPr>
          <p:cNvPr id="26" name="Freeform 17">
            <a:extLst>
              <a:ext uri="{FF2B5EF4-FFF2-40B4-BE49-F238E27FC236}">
                <a16:creationId xmlns:a16="http://schemas.microsoft.com/office/drawing/2014/main" xmlns="" id="{F480AA7E-164E-489F-9C0C-0A8783FB1AEF}"/>
              </a:ext>
            </a:extLst>
          </p:cNvPr>
          <p:cNvSpPr>
            <a:spLocks noEditPoints="1"/>
          </p:cNvSpPr>
          <p:nvPr/>
        </p:nvSpPr>
        <p:spPr bwMode="auto">
          <a:xfrm>
            <a:off x="5207506" y="1795466"/>
            <a:ext cx="1825247" cy="2150111"/>
          </a:xfrm>
          <a:custGeom>
            <a:avLst/>
            <a:gdLst>
              <a:gd name="T0" fmla="*/ 2258 w 2497"/>
              <a:gd name="T1" fmla="*/ 799 h 2773"/>
              <a:gd name="T2" fmla="*/ 1940 w 2497"/>
              <a:gd name="T3" fmla="*/ 965 h 2773"/>
              <a:gd name="T4" fmla="*/ 2164 w 2497"/>
              <a:gd name="T5" fmla="*/ 679 h 2773"/>
              <a:gd name="T6" fmla="*/ 2235 w 2497"/>
              <a:gd name="T7" fmla="*/ 517 h 2773"/>
              <a:gd name="T8" fmla="*/ 1949 w 2497"/>
              <a:gd name="T9" fmla="*/ 315 h 2773"/>
              <a:gd name="T10" fmla="*/ 1873 w 2497"/>
              <a:gd name="T11" fmla="*/ 546 h 2773"/>
              <a:gd name="T12" fmla="*/ 1846 w 2497"/>
              <a:gd name="T13" fmla="*/ 777 h 2773"/>
              <a:gd name="T14" fmla="*/ 1493 w 2497"/>
              <a:gd name="T15" fmla="*/ 726 h 2773"/>
              <a:gd name="T16" fmla="*/ 1518 w 2497"/>
              <a:gd name="T17" fmla="*/ 299 h 2773"/>
              <a:gd name="T18" fmla="*/ 1436 w 2497"/>
              <a:gd name="T19" fmla="*/ 182 h 2773"/>
              <a:gd name="T20" fmla="*/ 1301 w 2497"/>
              <a:gd name="T21" fmla="*/ 143 h 2773"/>
              <a:gd name="T22" fmla="*/ 1061 w 2497"/>
              <a:gd name="T23" fmla="*/ 117 h 2773"/>
              <a:gd name="T24" fmla="*/ 839 w 2497"/>
              <a:gd name="T25" fmla="*/ 107 h 2773"/>
              <a:gd name="T26" fmla="*/ 930 w 2497"/>
              <a:gd name="T27" fmla="*/ 465 h 2773"/>
              <a:gd name="T28" fmla="*/ 810 w 2497"/>
              <a:gd name="T29" fmla="*/ 645 h 2773"/>
              <a:gd name="T30" fmla="*/ 603 w 2497"/>
              <a:gd name="T31" fmla="*/ 684 h 2773"/>
              <a:gd name="T32" fmla="*/ 401 w 2497"/>
              <a:gd name="T33" fmla="*/ 722 h 2773"/>
              <a:gd name="T34" fmla="*/ 1050 w 2497"/>
              <a:gd name="T35" fmla="*/ 1018 h 2773"/>
              <a:gd name="T36" fmla="*/ 788 w 2497"/>
              <a:gd name="T37" fmla="*/ 973 h 2773"/>
              <a:gd name="T38" fmla="*/ 317 w 2497"/>
              <a:gd name="T39" fmla="*/ 941 h 2773"/>
              <a:gd name="T40" fmla="*/ 161 w 2497"/>
              <a:gd name="T41" fmla="*/ 918 h 2773"/>
              <a:gd name="T42" fmla="*/ 267 w 2497"/>
              <a:gd name="T43" fmla="*/ 1172 h 2773"/>
              <a:gd name="T44" fmla="*/ 529 w 2497"/>
              <a:gd name="T45" fmla="*/ 1136 h 2773"/>
              <a:gd name="T46" fmla="*/ 774 w 2497"/>
              <a:gd name="T47" fmla="*/ 1274 h 2773"/>
              <a:gd name="T48" fmla="*/ 660 w 2497"/>
              <a:gd name="T49" fmla="*/ 2011 h 2773"/>
              <a:gd name="T50" fmla="*/ 448 w 2497"/>
              <a:gd name="T51" fmla="*/ 2284 h 2773"/>
              <a:gd name="T52" fmla="*/ 772 w 2497"/>
              <a:gd name="T53" fmla="*/ 2047 h 2773"/>
              <a:gd name="T54" fmla="*/ 681 w 2497"/>
              <a:gd name="T55" fmla="*/ 2287 h 2773"/>
              <a:gd name="T56" fmla="*/ 664 w 2497"/>
              <a:gd name="T57" fmla="*/ 2549 h 2773"/>
              <a:gd name="T58" fmla="*/ 803 w 2497"/>
              <a:gd name="T59" fmla="*/ 2243 h 2773"/>
              <a:gd name="T60" fmla="*/ 852 w 2497"/>
              <a:gd name="T61" fmla="*/ 2197 h 2773"/>
              <a:gd name="T62" fmla="*/ 1033 w 2497"/>
              <a:gd name="T63" fmla="*/ 2333 h 2773"/>
              <a:gd name="T64" fmla="*/ 1020 w 2497"/>
              <a:gd name="T65" fmla="*/ 2056 h 2773"/>
              <a:gd name="T66" fmla="*/ 1155 w 2497"/>
              <a:gd name="T67" fmla="*/ 2160 h 2773"/>
              <a:gd name="T68" fmla="*/ 1122 w 2497"/>
              <a:gd name="T69" fmla="*/ 2692 h 2773"/>
              <a:gd name="T70" fmla="*/ 1246 w 2497"/>
              <a:gd name="T71" fmla="*/ 2364 h 2773"/>
              <a:gd name="T72" fmla="*/ 1356 w 2497"/>
              <a:gd name="T73" fmla="*/ 2340 h 2773"/>
              <a:gd name="T74" fmla="*/ 1371 w 2497"/>
              <a:gd name="T75" fmla="*/ 2620 h 2773"/>
              <a:gd name="T76" fmla="*/ 1513 w 2497"/>
              <a:gd name="T77" fmla="*/ 2568 h 2773"/>
              <a:gd name="T78" fmla="*/ 1546 w 2497"/>
              <a:gd name="T79" fmla="*/ 2316 h 2773"/>
              <a:gd name="T80" fmla="*/ 1327 w 2497"/>
              <a:gd name="T81" fmla="*/ 2065 h 2773"/>
              <a:gd name="T82" fmla="*/ 1517 w 2497"/>
              <a:gd name="T83" fmla="*/ 2179 h 2773"/>
              <a:gd name="T84" fmla="*/ 1629 w 2497"/>
              <a:gd name="T85" fmla="*/ 2366 h 2773"/>
              <a:gd name="T86" fmla="*/ 1766 w 2497"/>
              <a:gd name="T87" fmla="*/ 2269 h 2773"/>
              <a:gd name="T88" fmla="*/ 1894 w 2497"/>
              <a:gd name="T89" fmla="*/ 2303 h 2773"/>
              <a:gd name="T90" fmla="*/ 1655 w 2497"/>
              <a:gd name="T91" fmla="*/ 2085 h 2773"/>
              <a:gd name="T92" fmla="*/ 1459 w 2497"/>
              <a:gd name="T93" fmla="*/ 1915 h 2773"/>
              <a:gd name="T94" fmla="*/ 2073 w 2497"/>
              <a:gd name="T95" fmla="*/ 2218 h 2773"/>
              <a:gd name="T96" fmla="*/ 2192 w 2497"/>
              <a:gd name="T97" fmla="*/ 2072 h 2773"/>
              <a:gd name="T98" fmla="*/ 2155 w 2497"/>
              <a:gd name="T99" fmla="*/ 1925 h 2773"/>
              <a:gd name="T100" fmla="*/ 1686 w 2497"/>
              <a:gd name="T101" fmla="*/ 1885 h 2773"/>
              <a:gd name="T102" fmla="*/ 1668 w 2497"/>
              <a:gd name="T103" fmla="*/ 1194 h 2773"/>
              <a:gd name="T104" fmla="*/ 1863 w 2497"/>
              <a:gd name="T105" fmla="*/ 1146 h 2773"/>
              <a:gd name="T106" fmla="*/ 2250 w 2497"/>
              <a:gd name="T107" fmla="*/ 1078 h 2773"/>
              <a:gd name="T108" fmla="*/ 824 w 2497"/>
              <a:gd name="T109" fmla="*/ 992 h 2773"/>
              <a:gd name="T110" fmla="*/ 1368 w 2497"/>
              <a:gd name="T111" fmla="*/ 1101 h 2773"/>
              <a:gd name="T112" fmla="*/ 1199 w 2497"/>
              <a:gd name="T113" fmla="*/ 775 h 2773"/>
              <a:gd name="T114" fmla="*/ 1166 w 2497"/>
              <a:gd name="T115" fmla="*/ 722 h 2773"/>
              <a:gd name="T116" fmla="*/ 1366 w 2497"/>
              <a:gd name="T117" fmla="*/ 826 h 2773"/>
              <a:gd name="T118" fmla="*/ 1047 w 2497"/>
              <a:gd name="T119" fmla="*/ 628 h 2773"/>
              <a:gd name="T120" fmla="*/ 814 w 2497"/>
              <a:gd name="T121" fmla="*/ 799 h 2773"/>
              <a:gd name="T122" fmla="*/ 594 w 2497"/>
              <a:gd name="T123" fmla="*/ 749 h 2773"/>
              <a:gd name="T124" fmla="*/ 1466 w 2497"/>
              <a:gd name="T125" fmla="*/ 1166 h 27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497" h="2773">
                <a:moveTo>
                  <a:pt x="2446" y="1021"/>
                </a:moveTo>
                <a:cubicBezTo>
                  <a:pt x="2446" y="1021"/>
                  <a:pt x="2446" y="1020"/>
                  <a:pt x="2447" y="1020"/>
                </a:cubicBezTo>
                <a:cubicBezTo>
                  <a:pt x="2447" y="1020"/>
                  <a:pt x="2448" y="1020"/>
                  <a:pt x="2448" y="1020"/>
                </a:cubicBezTo>
                <a:cubicBezTo>
                  <a:pt x="2449" y="1020"/>
                  <a:pt x="2449" y="1020"/>
                  <a:pt x="2449" y="1020"/>
                </a:cubicBezTo>
                <a:cubicBezTo>
                  <a:pt x="2449" y="1020"/>
                  <a:pt x="2450" y="1019"/>
                  <a:pt x="2450" y="1019"/>
                </a:cubicBezTo>
                <a:cubicBezTo>
                  <a:pt x="2450" y="1019"/>
                  <a:pt x="2451" y="1019"/>
                  <a:pt x="2452" y="1019"/>
                </a:cubicBezTo>
                <a:cubicBezTo>
                  <a:pt x="2452" y="1018"/>
                  <a:pt x="2453" y="1018"/>
                  <a:pt x="2453" y="1018"/>
                </a:cubicBezTo>
                <a:cubicBezTo>
                  <a:pt x="2454" y="1017"/>
                  <a:pt x="2455" y="1017"/>
                  <a:pt x="2455" y="1017"/>
                </a:cubicBezTo>
                <a:cubicBezTo>
                  <a:pt x="2456" y="1016"/>
                  <a:pt x="2456" y="1016"/>
                  <a:pt x="2457" y="1016"/>
                </a:cubicBezTo>
                <a:cubicBezTo>
                  <a:pt x="2458" y="1015"/>
                  <a:pt x="2460" y="1014"/>
                  <a:pt x="2461" y="1013"/>
                </a:cubicBezTo>
                <a:cubicBezTo>
                  <a:pt x="2462" y="1013"/>
                  <a:pt x="2463" y="1012"/>
                  <a:pt x="2465" y="1011"/>
                </a:cubicBezTo>
                <a:cubicBezTo>
                  <a:pt x="2466" y="1010"/>
                  <a:pt x="2467" y="1009"/>
                  <a:pt x="2468" y="1008"/>
                </a:cubicBezTo>
                <a:cubicBezTo>
                  <a:pt x="2469" y="1007"/>
                  <a:pt x="2470" y="1006"/>
                  <a:pt x="2471" y="1006"/>
                </a:cubicBezTo>
                <a:cubicBezTo>
                  <a:pt x="2489" y="1002"/>
                  <a:pt x="2485" y="992"/>
                  <a:pt x="2497" y="983"/>
                </a:cubicBezTo>
                <a:cubicBezTo>
                  <a:pt x="2481" y="984"/>
                  <a:pt x="2466" y="988"/>
                  <a:pt x="2470" y="1004"/>
                </a:cubicBezTo>
                <a:cubicBezTo>
                  <a:pt x="2470" y="1004"/>
                  <a:pt x="2470" y="1004"/>
                  <a:pt x="2470" y="1004"/>
                </a:cubicBezTo>
                <a:cubicBezTo>
                  <a:pt x="2469" y="1005"/>
                  <a:pt x="2468" y="1006"/>
                  <a:pt x="2467" y="1007"/>
                </a:cubicBezTo>
                <a:cubicBezTo>
                  <a:pt x="2466" y="1008"/>
                  <a:pt x="2464" y="1008"/>
                  <a:pt x="2463" y="1009"/>
                </a:cubicBezTo>
                <a:cubicBezTo>
                  <a:pt x="2462" y="1010"/>
                  <a:pt x="2461" y="1011"/>
                  <a:pt x="2460" y="1012"/>
                </a:cubicBezTo>
                <a:cubicBezTo>
                  <a:pt x="2458" y="1013"/>
                  <a:pt x="2457" y="1013"/>
                  <a:pt x="2456" y="1014"/>
                </a:cubicBezTo>
                <a:cubicBezTo>
                  <a:pt x="2455" y="1014"/>
                  <a:pt x="2455" y="1015"/>
                  <a:pt x="2454" y="1015"/>
                </a:cubicBezTo>
                <a:cubicBezTo>
                  <a:pt x="2454" y="1015"/>
                  <a:pt x="2453" y="1016"/>
                  <a:pt x="2453" y="1016"/>
                </a:cubicBezTo>
                <a:cubicBezTo>
                  <a:pt x="2452" y="1016"/>
                  <a:pt x="2451" y="1017"/>
                  <a:pt x="2451" y="1017"/>
                </a:cubicBezTo>
                <a:cubicBezTo>
                  <a:pt x="2450" y="1017"/>
                  <a:pt x="2450" y="1017"/>
                  <a:pt x="2449" y="1018"/>
                </a:cubicBezTo>
                <a:cubicBezTo>
                  <a:pt x="2449" y="1018"/>
                  <a:pt x="2449" y="1018"/>
                  <a:pt x="2449" y="1018"/>
                </a:cubicBezTo>
                <a:cubicBezTo>
                  <a:pt x="2448" y="1018"/>
                  <a:pt x="2448" y="1018"/>
                  <a:pt x="2448" y="1018"/>
                </a:cubicBezTo>
                <a:cubicBezTo>
                  <a:pt x="2447" y="1018"/>
                  <a:pt x="2447" y="1019"/>
                  <a:pt x="2447" y="1019"/>
                </a:cubicBezTo>
                <a:cubicBezTo>
                  <a:pt x="2446" y="1019"/>
                  <a:pt x="2445" y="1020"/>
                  <a:pt x="2444" y="1020"/>
                </a:cubicBezTo>
                <a:cubicBezTo>
                  <a:pt x="2444" y="1020"/>
                  <a:pt x="2444" y="1021"/>
                  <a:pt x="2443" y="1021"/>
                </a:cubicBezTo>
                <a:cubicBezTo>
                  <a:pt x="2443" y="1021"/>
                  <a:pt x="2443" y="1021"/>
                  <a:pt x="2443" y="1021"/>
                </a:cubicBezTo>
                <a:cubicBezTo>
                  <a:pt x="2442" y="1021"/>
                  <a:pt x="2441" y="1020"/>
                  <a:pt x="2441" y="1020"/>
                </a:cubicBezTo>
                <a:cubicBezTo>
                  <a:pt x="2440" y="1020"/>
                  <a:pt x="2439" y="1020"/>
                  <a:pt x="2439" y="1020"/>
                </a:cubicBezTo>
                <a:cubicBezTo>
                  <a:pt x="2437" y="1020"/>
                  <a:pt x="2436" y="1019"/>
                  <a:pt x="2434" y="1019"/>
                </a:cubicBezTo>
                <a:cubicBezTo>
                  <a:pt x="2434" y="1019"/>
                  <a:pt x="2433" y="1019"/>
                  <a:pt x="2432" y="1018"/>
                </a:cubicBezTo>
                <a:cubicBezTo>
                  <a:pt x="2431" y="1018"/>
                  <a:pt x="2431" y="1018"/>
                  <a:pt x="2431" y="1018"/>
                </a:cubicBezTo>
                <a:cubicBezTo>
                  <a:pt x="2430" y="1017"/>
                  <a:pt x="2430" y="1017"/>
                  <a:pt x="2430" y="1017"/>
                </a:cubicBezTo>
                <a:cubicBezTo>
                  <a:pt x="2429" y="1017"/>
                  <a:pt x="2429" y="1017"/>
                  <a:pt x="2429" y="1017"/>
                </a:cubicBezTo>
                <a:cubicBezTo>
                  <a:pt x="2428" y="1016"/>
                  <a:pt x="2427" y="1016"/>
                  <a:pt x="2427" y="1016"/>
                </a:cubicBezTo>
                <a:cubicBezTo>
                  <a:pt x="2426" y="1015"/>
                  <a:pt x="2425" y="1015"/>
                  <a:pt x="2424" y="1014"/>
                </a:cubicBezTo>
                <a:cubicBezTo>
                  <a:pt x="2422" y="1013"/>
                  <a:pt x="2421" y="1013"/>
                  <a:pt x="2420" y="1012"/>
                </a:cubicBezTo>
                <a:cubicBezTo>
                  <a:pt x="2416" y="1009"/>
                  <a:pt x="2413" y="1006"/>
                  <a:pt x="2409" y="1004"/>
                </a:cubicBezTo>
                <a:cubicBezTo>
                  <a:pt x="2408" y="1004"/>
                  <a:pt x="2408" y="1004"/>
                  <a:pt x="2407" y="1003"/>
                </a:cubicBezTo>
                <a:cubicBezTo>
                  <a:pt x="2407" y="1003"/>
                  <a:pt x="2407" y="1003"/>
                  <a:pt x="2406" y="1003"/>
                </a:cubicBezTo>
                <a:cubicBezTo>
                  <a:pt x="2405" y="1003"/>
                  <a:pt x="2404" y="1002"/>
                  <a:pt x="2403" y="1002"/>
                </a:cubicBezTo>
                <a:cubicBezTo>
                  <a:pt x="2402" y="1002"/>
                  <a:pt x="2401" y="1002"/>
                  <a:pt x="2400" y="1002"/>
                </a:cubicBezTo>
                <a:cubicBezTo>
                  <a:pt x="2403" y="1000"/>
                  <a:pt x="2407" y="999"/>
                  <a:pt x="2410" y="997"/>
                </a:cubicBezTo>
                <a:cubicBezTo>
                  <a:pt x="2418" y="993"/>
                  <a:pt x="2425" y="988"/>
                  <a:pt x="2431" y="984"/>
                </a:cubicBezTo>
                <a:cubicBezTo>
                  <a:pt x="2432" y="983"/>
                  <a:pt x="2433" y="982"/>
                  <a:pt x="2434" y="982"/>
                </a:cubicBezTo>
                <a:cubicBezTo>
                  <a:pt x="2434" y="982"/>
                  <a:pt x="2434" y="981"/>
                  <a:pt x="2435" y="981"/>
                </a:cubicBezTo>
                <a:cubicBezTo>
                  <a:pt x="2435" y="981"/>
                  <a:pt x="2436" y="981"/>
                  <a:pt x="2436" y="980"/>
                </a:cubicBezTo>
                <a:cubicBezTo>
                  <a:pt x="2437" y="979"/>
                  <a:pt x="2439" y="978"/>
                  <a:pt x="2440" y="977"/>
                </a:cubicBezTo>
                <a:cubicBezTo>
                  <a:pt x="2443" y="975"/>
                  <a:pt x="2445" y="973"/>
                  <a:pt x="2448" y="970"/>
                </a:cubicBezTo>
                <a:cubicBezTo>
                  <a:pt x="2452" y="966"/>
                  <a:pt x="2456" y="963"/>
                  <a:pt x="2459" y="960"/>
                </a:cubicBezTo>
                <a:cubicBezTo>
                  <a:pt x="2462" y="956"/>
                  <a:pt x="2465" y="954"/>
                  <a:pt x="2467" y="952"/>
                </a:cubicBezTo>
                <a:cubicBezTo>
                  <a:pt x="2468" y="951"/>
                  <a:pt x="2469" y="950"/>
                  <a:pt x="2469" y="950"/>
                </a:cubicBezTo>
                <a:cubicBezTo>
                  <a:pt x="2469" y="950"/>
                  <a:pt x="2465" y="953"/>
                  <a:pt x="2458" y="959"/>
                </a:cubicBezTo>
                <a:cubicBezTo>
                  <a:pt x="2455" y="961"/>
                  <a:pt x="2451" y="965"/>
                  <a:pt x="2446" y="969"/>
                </a:cubicBezTo>
                <a:cubicBezTo>
                  <a:pt x="2443" y="970"/>
                  <a:pt x="2441" y="972"/>
                  <a:pt x="2438" y="974"/>
                </a:cubicBezTo>
                <a:cubicBezTo>
                  <a:pt x="2436" y="975"/>
                  <a:pt x="2435" y="976"/>
                  <a:pt x="2433" y="978"/>
                </a:cubicBezTo>
                <a:cubicBezTo>
                  <a:pt x="2432" y="979"/>
                  <a:pt x="2431" y="980"/>
                  <a:pt x="2429" y="981"/>
                </a:cubicBezTo>
                <a:cubicBezTo>
                  <a:pt x="2423" y="985"/>
                  <a:pt x="2416" y="990"/>
                  <a:pt x="2408" y="994"/>
                </a:cubicBezTo>
                <a:cubicBezTo>
                  <a:pt x="2401" y="998"/>
                  <a:pt x="2392" y="1001"/>
                  <a:pt x="2383" y="1003"/>
                </a:cubicBezTo>
                <a:cubicBezTo>
                  <a:pt x="2381" y="1004"/>
                  <a:pt x="2381" y="1004"/>
                  <a:pt x="2381" y="1004"/>
                </a:cubicBezTo>
                <a:cubicBezTo>
                  <a:pt x="2381" y="1004"/>
                  <a:pt x="2381" y="1004"/>
                  <a:pt x="2381" y="1004"/>
                </a:cubicBezTo>
                <a:cubicBezTo>
                  <a:pt x="2381" y="1004"/>
                  <a:pt x="2381" y="1004"/>
                  <a:pt x="2381" y="1004"/>
                </a:cubicBezTo>
                <a:cubicBezTo>
                  <a:pt x="2381" y="1004"/>
                  <a:pt x="2381" y="1004"/>
                  <a:pt x="2381" y="1004"/>
                </a:cubicBezTo>
                <a:cubicBezTo>
                  <a:pt x="2381" y="1004"/>
                  <a:pt x="2381" y="1004"/>
                  <a:pt x="2381" y="1004"/>
                </a:cubicBezTo>
                <a:cubicBezTo>
                  <a:pt x="2380" y="1004"/>
                  <a:pt x="2380" y="1004"/>
                  <a:pt x="2380" y="1004"/>
                </a:cubicBezTo>
                <a:cubicBezTo>
                  <a:pt x="2379" y="1004"/>
                  <a:pt x="2377" y="1005"/>
                  <a:pt x="2376" y="1005"/>
                </a:cubicBezTo>
                <a:cubicBezTo>
                  <a:pt x="2376" y="1005"/>
                  <a:pt x="2375" y="1005"/>
                  <a:pt x="2375" y="1005"/>
                </a:cubicBezTo>
                <a:cubicBezTo>
                  <a:pt x="2376" y="1005"/>
                  <a:pt x="2377" y="1004"/>
                  <a:pt x="2378" y="1004"/>
                </a:cubicBezTo>
                <a:cubicBezTo>
                  <a:pt x="2378" y="1004"/>
                  <a:pt x="2379" y="1003"/>
                  <a:pt x="2379" y="1003"/>
                </a:cubicBezTo>
                <a:cubicBezTo>
                  <a:pt x="2380" y="1003"/>
                  <a:pt x="2380" y="1003"/>
                  <a:pt x="2380" y="1002"/>
                </a:cubicBezTo>
                <a:cubicBezTo>
                  <a:pt x="2380" y="1002"/>
                  <a:pt x="2381" y="1002"/>
                  <a:pt x="2381" y="1002"/>
                </a:cubicBezTo>
                <a:cubicBezTo>
                  <a:pt x="2383" y="1000"/>
                  <a:pt x="2385" y="997"/>
                  <a:pt x="2387" y="994"/>
                </a:cubicBezTo>
                <a:cubicBezTo>
                  <a:pt x="2388" y="994"/>
                  <a:pt x="2388" y="993"/>
                  <a:pt x="2389" y="992"/>
                </a:cubicBezTo>
                <a:cubicBezTo>
                  <a:pt x="2389" y="992"/>
                  <a:pt x="2390" y="991"/>
                  <a:pt x="2390" y="990"/>
                </a:cubicBezTo>
                <a:cubicBezTo>
                  <a:pt x="2391" y="989"/>
                  <a:pt x="2392" y="987"/>
                  <a:pt x="2393" y="986"/>
                </a:cubicBezTo>
                <a:cubicBezTo>
                  <a:pt x="2393" y="986"/>
                  <a:pt x="2393" y="986"/>
                  <a:pt x="2394" y="986"/>
                </a:cubicBezTo>
                <a:cubicBezTo>
                  <a:pt x="2413" y="974"/>
                  <a:pt x="2422" y="961"/>
                  <a:pt x="2410" y="946"/>
                </a:cubicBezTo>
                <a:cubicBezTo>
                  <a:pt x="2402" y="961"/>
                  <a:pt x="2385" y="968"/>
                  <a:pt x="2392" y="984"/>
                </a:cubicBezTo>
                <a:cubicBezTo>
                  <a:pt x="2392" y="985"/>
                  <a:pt x="2392" y="985"/>
                  <a:pt x="2392" y="985"/>
                </a:cubicBezTo>
                <a:cubicBezTo>
                  <a:pt x="2391" y="987"/>
                  <a:pt x="2390" y="988"/>
                  <a:pt x="2389" y="990"/>
                </a:cubicBezTo>
                <a:cubicBezTo>
                  <a:pt x="2388" y="990"/>
                  <a:pt x="2388" y="991"/>
                  <a:pt x="2387" y="992"/>
                </a:cubicBezTo>
                <a:cubicBezTo>
                  <a:pt x="2387" y="992"/>
                  <a:pt x="2386" y="993"/>
                  <a:pt x="2386" y="994"/>
                </a:cubicBezTo>
                <a:cubicBezTo>
                  <a:pt x="2384" y="996"/>
                  <a:pt x="2382" y="999"/>
                  <a:pt x="2380" y="1001"/>
                </a:cubicBezTo>
                <a:cubicBezTo>
                  <a:pt x="2379" y="1001"/>
                  <a:pt x="2379" y="1001"/>
                  <a:pt x="2379" y="1001"/>
                </a:cubicBezTo>
                <a:cubicBezTo>
                  <a:pt x="2379" y="1001"/>
                  <a:pt x="2378" y="1002"/>
                  <a:pt x="2378" y="1002"/>
                </a:cubicBezTo>
                <a:cubicBezTo>
                  <a:pt x="2378" y="1002"/>
                  <a:pt x="2377" y="1003"/>
                  <a:pt x="2377" y="1003"/>
                </a:cubicBezTo>
                <a:cubicBezTo>
                  <a:pt x="2376" y="1004"/>
                  <a:pt x="2375" y="1004"/>
                  <a:pt x="2374" y="1005"/>
                </a:cubicBezTo>
                <a:cubicBezTo>
                  <a:pt x="2374" y="1005"/>
                  <a:pt x="2374" y="1005"/>
                  <a:pt x="2373" y="1005"/>
                </a:cubicBezTo>
                <a:cubicBezTo>
                  <a:pt x="2373" y="1005"/>
                  <a:pt x="2373" y="1005"/>
                  <a:pt x="2373" y="1005"/>
                </a:cubicBezTo>
                <a:cubicBezTo>
                  <a:pt x="2372" y="1006"/>
                  <a:pt x="2371" y="1006"/>
                  <a:pt x="2370" y="1006"/>
                </a:cubicBezTo>
                <a:cubicBezTo>
                  <a:pt x="2365" y="1006"/>
                  <a:pt x="2360" y="1007"/>
                  <a:pt x="2356" y="1007"/>
                </a:cubicBezTo>
                <a:cubicBezTo>
                  <a:pt x="2346" y="1008"/>
                  <a:pt x="2336" y="1008"/>
                  <a:pt x="2326" y="1009"/>
                </a:cubicBezTo>
                <a:cubicBezTo>
                  <a:pt x="2325" y="1009"/>
                  <a:pt x="2324" y="1010"/>
                  <a:pt x="2323" y="1010"/>
                </a:cubicBezTo>
                <a:cubicBezTo>
                  <a:pt x="2322" y="1010"/>
                  <a:pt x="2322" y="1010"/>
                  <a:pt x="2322" y="1010"/>
                </a:cubicBezTo>
                <a:cubicBezTo>
                  <a:pt x="2322" y="1010"/>
                  <a:pt x="2322" y="1010"/>
                  <a:pt x="2322" y="1010"/>
                </a:cubicBezTo>
                <a:cubicBezTo>
                  <a:pt x="2322" y="1010"/>
                  <a:pt x="2322" y="1010"/>
                  <a:pt x="2322" y="1010"/>
                </a:cubicBezTo>
                <a:cubicBezTo>
                  <a:pt x="2321" y="1010"/>
                  <a:pt x="2321" y="1010"/>
                  <a:pt x="2321" y="1010"/>
                </a:cubicBezTo>
                <a:cubicBezTo>
                  <a:pt x="2322" y="1010"/>
                  <a:pt x="2322" y="1010"/>
                  <a:pt x="2323" y="1010"/>
                </a:cubicBezTo>
                <a:cubicBezTo>
                  <a:pt x="2323" y="1009"/>
                  <a:pt x="2324" y="1009"/>
                  <a:pt x="2324" y="1009"/>
                </a:cubicBezTo>
                <a:cubicBezTo>
                  <a:pt x="2325" y="1008"/>
                  <a:pt x="2326" y="1008"/>
                  <a:pt x="2326" y="1008"/>
                </a:cubicBezTo>
                <a:cubicBezTo>
                  <a:pt x="2327" y="1007"/>
                  <a:pt x="2327" y="1007"/>
                  <a:pt x="2328" y="1006"/>
                </a:cubicBezTo>
                <a:cubicBezTo>
                  <a:pt x="2328" y="1006"/>
                  <a:pt x="2329" y="1006"/>
                  <a:pt x="2329" y="1005"/>
                </a:cubicBezTo>
                <a:cubicBezTo>
                  <a:pt x="2329" y="1005"/>
                  <a:pt x="2330" y="1005"/>
                  <a:pt x="2330" y="1004"/>
                </a:cubicBezTo>
                <a:cubicBezTo>
                  <a:pt x="2332" y="1002"/>
                  <a:pt x="2335" y="998"/>
                  <a:pt x="2337" y="995"/>
                </a:cubicBezTo>
                <a:cubicBezTo>
                  <a:pt x="2338" y="993"/>
                  <a:pt x="2339" y="991"/>
                  <a:pt x="2340" y="989"/>
                </a:cubicBezTo>
                <a:cubicBezTo>
                  <a:pt x="2341" y="988"/>
                  <a:pt x="2342" y="986"/>
                  <a:pt x="2344" y="984"/>
                </a:cubicBezTo>
                <a:cubicBezTo>
                  <a:pt x="2346" y="980"/>
                  <a:pt x="2348" y="976"/>
                  <a:pt x="2351" y="972"/>
                </a:cubicBezTo>
                <a:cubicBezTo>
                  <a:pt x="2351" y="972"/>
                  <a:pt x="2351" y="972"/>
                  <a:pt x="2351" y="972"/>
                </a:cubicBezTo>
                <a:cubicBezTo>
                  <a:pt x="2351" y="972"/>
                  <a:pt x="2351" y="972"/>
                  <a:pt x="2351" y="972"/>
                </a:cubicBezTo>
                <a:cubicBezTo>
                  <a:pt x="2352" y="971"/>
                  <a:pt x="2352" y="971"/>
                  <a:pt x="2352" y="971"/>
                </a:cubicBezTo>
                <a:cubicBezTo>
                  <a:pt x="2352" y="971"/>
                  <a:pt x="2353" y="971"/>
                  <a:pt x="2353" y="970"/>
                </a:cubicBezTo>
                <a:cubicBezTo>
                  <a:pt x="2354" y="970"/>
                  <a:pt x="2354" y="970"/>
                  <a:pt x="2354" y="969"/>
                </a:cubicBezTo>
                <a:cubicBezTo>
                  <a:pt x="2355" y="969"/>
                  <a:pt x="2355" y="969"/>
                  <a:pt x="2355" y="969"/>
                </a:cubicBezTo>
                <a:cubicBezTo>
                  <a:pt x="2355" y="969"/>
                  <a:pt x="2355" y="969"/>
                  <a:pt x="2356" y="968"/>
                </a:cubicBezTo>
                <a:cubicBezTo>
                  <a:pt x="2356" y="968"/>
                  <a:pt x="2357" y="968"/>
                  <a:pt x="2357" y="967"/>
                </a:cubicBezTo>
                <a:cubicBezTo>
                  <a:pt x="2358" y="967"/>
                  <a:pt x="2359" y="966"/>
                  <a:pt x="2359" y="965"/>
                </a:cubicBezTo>
                <a:cubicBezTo>
                  <a:pt x="2360" y="964"/>
                  <a:pt x="2361" y="963"/>
                  <a:pt x="2362" y="962"/>
                </a:cubicBezTo>
                <a:cubicBezTo>
                  <a:pt x="2363" y="962"/>
                  <a:pt x="2363" y="961"/>
                  <a:pt x="2364" y="960"/>
                </a:cubicBezTo>
                <a:cubicBezTo>
                  <a:pt x="2364" y="959"/>
                  <a:pt x="2365" y="959"/>
                  <a:pt x="2365" y="958"/>
                </a:cubicBezTo>
                <a:cubicBezTo>
                  <a:pt x="2365" y="958"/>
                  <a:pt x="2365" y="958"/>
                  <a:pt x="2365" y="958"/>
                </a:cubicBezTo>
                <a:cubicBezTo>
                  <a:pt x="2381" y="957"/>
                  <a:pt x="2376" y="944"/>
                  <a:pt x="2377" y="936"/>
                </a:cubicBezTo>
                <a:cubicBezTo>
                  <a:pt x="2371" y="939"/>
                  <a:pt x="2364" y="940"/>
                  <a:pt x="2361" y="946"/>
                </a:cubicBezTo>
                <a:cubicBezTo>
                  <a:pt x="2359" y="949"/>
                  <a:pt x="2361" y="954"/>
                  <a:pt x="2364" y="957"/>
                </a:cubicBezTo>
                <a:cubicBezTo>
                  <a:pt x="2364" y="958"/>
                  <a:pt x="2363" y="959"/>
                  <a:pt x="2363" y="959"/>
                </a:cubicBezTo>
                <a:cubicBezTo>
                  <a:pt x="2362" y="960"/>
                  <a:pt x="2361" y="961"/>
                  <a:pt x="2360" y="962"/>
                </a:cubicBezTo>
                <a:cubicBezTo>
                  <a:pt x="2360" y="963"/>
                  <a:pt x="2359" y="963"/>
                  <a:pt x="2358" y="964"/>
                </a:cubicBezTo>
                <a:cubicBezTo>
                  <a:pt x="2357" y="965"/>
                  <a:pt x="2357" y="966"/>
                  <a:pt x="2356" y="966"/>
                </a:cubicBezTo>
                <a:cubicBezTo>
                  <a:pt x="2355" y="967"/>
                  <a:pt x="2355" y="967"/>
                  <a:pt x="2355" y="967"/>
                </a:cubicBezTo>
                <a:cubicBezTo>
                  <a:pt x="2354" y="968"/>
                  <a:pt x="2354" y="968"/>
                  <a:pt x="2354" y="968"/>
                </a:cubicBezTo>
                <a:cubicBezTo>
                  <a:pt x="2354" y="968"/>
                  <a:pt x="2354" y="968"/>
                  <a:pt x="2353" y="968"/>
                </a:cubicBezTo>
                <a:cubicBezTo>
                  <a:pt x="2353" y="969"/>
                  <a:pt x="2353" y="969"/>
                  <a:pt x="2352" y="969"/>
                </a:cubicBezTo>
                <a:cubicBezTo>
                  <a:pt x="2354" y="967"/>
                  <a:pt x="2355" y="965"/>
                  <a:pt x="2356" y="963"/>
                </a:cubicBezTo>
                <a:cubicBezTo>
                  <a:pt x="2356" y="963"/>
                  <a:pt x="2356" y="963"/>
                  <a:pt x="2356" y="962"/>
                </a:cubicBezTo>
                <a:cubicBezTo>
                  <a:pt x="2357" y="962"/>
                  <a:pt x="2357" y="962"/>
                  <a:pt x="2357" y="961"/>
                </a:cubicBezTo>
                <a:cubicBezTo>
                  <a:pt x="2357" y="961"/>
                  <a:pt x="2358" y="960"/>
                  <a:pt x="2358" y="959"/>
                </a:cubicBezTo>
                <a:cubicBezTo>
                  <a:pt x="2358" y="958"/>
                  <a:pt x="2359" y="957"/>
                  <a:pt x="2359" y="956"/>
                </a:cubicBezTo>
                <a:cubicBezTo>
                  <a:pt x="2360" y="955"/>
                  <a:pt x="2360" y="954"/>
                  <a:pt x="2360" y="954"/>
                </a:cubicBezTo>
                <a:cubicBezTo>
                  <a:pt x="2360" y="954"/>
                  <a:pt x="2359" y="955"/>
                  <a:pt x="2358" y="956"/>
                </a:cubicBezTo>
                <a:cubicBezTo>
                  <a:pt x="2357" y="957"/>
                  <a:pt x="2357" y="958"/>
                  <a:pt x="2356" y="959"/>
                </a:cubicBezTo>
                <a:cubicBezTo>
                  <a:pt x="2355" y="960"/>
                  <a:pt x="2355" y="960"/>
                  <a:pt x="2354" y="961"/>
                </a:cubicBezTo>
                <a:cubicBezTo>
                  <a:pt x="2354" y="961"/>
                  <a:pt x="2354" y="961"/>
                  <a:pt x="2354" y="962"/>
                </a:cubicBezTo>
                <a:cubicBezTo>
                  <a:pt x="2354" y="962"/>
                  <a:pt x="2353" y="962"/>
                  <a:pt x="2353" y="963"/>
                </a:cubicBezTo>
                <a:cubicBezTo>
                  <a:pt x="2350" y="968"/>
                  <a:pt x="2346" y="974"/>
                  <a:pt x="2342" y="981"/>
                </a:cubicBezTo>
                <a:cubicBezTo>
                  <a:pt x="2342" y="981"/>
                  <a:pt x="2342" y="981"/>
                  <a:pt x="2342" y="981"/>
                </a:cubicBezTo>
                <a:cubicBezTo>
                  <a:pt x="2342" y="980"/>
                  <a:pt x="2342" y="980"/>
                  <a:pt x="2342" y="980"/>
                </a:cubicBezTo>
                <a:cubicBezTo>
                  <a:pt x="2342" y="980"/>
                  <a:pt x="2342" y="979"/>
                  <a:pt x="2342" y="979"/>
                </a:cubicBezTo>
                <a:cubicBezTo>
                  <a:pt x="2342" y="979"/>
                  <a:pt x="2342" y="979"/>
                  <a:pt x="2342" y="979"/>
                </a:cubicBezTo>
                <a:cubicBezTo>
                  <a:pt x="2342" y="978"/>
                  <a:pt x="2341" y="978"/>
                  <a:pt x="2341" y="977"/>
                </a:cubicBezTo>
                <a:cubicBezTo>
                  <a:pt x="2341" y="976"/>
                  <a:pt x="2341" y="976"/>
                  <a:pt x="2340" y="975"/>
                </a:cubicBezTo>
                <a:cubicBezTo>
                  <a:pt x="2340" y="975"/>
                  <a:pt x="2339" y="974"/>
                  <a:pt x="2339" y="973"/>
                </a:cubicBezTo>
                <a:cubicBezTo>
                  <a:pt x="2338" y="972"/>
                  <a:pt x="2338" y="972"/>
                  <a:pt x="2337" y="971"/>
                </a:cubicBezTo>
                <a:cubicBezTo>
                  <a:pt x="2337" y="971"/>
                  <a:pt x="2337" y="970"/>
                  <a:pt x="2336" y="970"/>
                </a:cubicBezTo>
                <a:cubicBezTo>
                  <a:pt x="2336" y="970"/>
                  <a:pt x="2336" y="970"/>
                  <a:pt x="2336" y="970"/>
                </a:cubicBezTo>
                <a:cubicBezTo>
                  <a:pt x="2335" y="969"/>
                  <a:pt x="2335" y="969"/>
                  <a:pt x="2335" y="969"/>
                </a:cubicBezTo>
                <a:cubicBezTo>
                  <a:pt x="2343" y="957"/>
                  <a:pt x="2329" y="955"/>
                  <a:pt x="2321" y="951"/>
                </a:cubicBezTo>
                <a:cubicBezTo>
                  <a:pt x="2312" y="966"/>
                  <a:pt x="2314" y="975"/>
                  <a:pt x="2333" y="971"/>
                </a:cubicBezTo>
                <a:cubicBezTo>
                  <a:pt x="2333" y="971"/>
                  <a:pt x="2334" y="971"/>
                  <a:pt x="2334" y="971"/>
                </a:cubicBezTo>
                <a:cubicBezTo>
                  <a:pt x="2334" y="971"/>
                  <a:pt x="2335" y="972"/>
                  <a:pt x="2335" y="973"/>
                </a:cubicBezTo>
                <a:cubicBezTo>
                  <a:pt x="2336" y="973"/>
                  <a:pt x="2336" y="974"/>
                  <a:pt x="2337" y="975"/>
                </a:cubicBezTo>
                <a:cubicBezTo>
                  <a:pt x="2337" y="975"/>
                  <a:pt x="2337" y="976"/>
                  <a:pt x="2338" y="976"/>
                </a:cubicBezTo>
                <a:cubicBezTo>
                  <a:pt x="2338" y="977"/>
                  <a:pt x="2339" y="978"/>
                  <a:pt x="2339" y="978"/>
                </a:cubicBezTo>
                <a:cubicBezTo>
                  <a:pt x="2339" y="979"/>
                  <a:pt x="2339" y="979"/>
                  <a:pt x="2340" y="980"/>
                </a:cubicBezTo>
                <a:cubicBezTo>
                  <a:pt x="2340" y="980"/>
                  <a:pt x="2340" y="980"/>
                  <a:pt x="2340" y="980"/>
                </a:cubicBezTo>
                <a:cubicBezTo>
                  <a:pt x="2340" y="981"/>
                  <a:pt x="2340" y="981"/>
                  <a:pt x="2340" y="981"/>
                </a:cubicBezTo>
                <a:cubicBezTo>
                  <a:pt x="2340" y="981"/>
                  <a:pt x="2340" y="981"/>
                  <a:pt x="2340" y="981"/>
                </a:cubicBezTo>
                <a:cubicBezTo>
                  <a:pt x="2341" y="982"/>
                  <a:pt x="2341" y="982"/>
                  <a:pt x="2341" y="982"/>
                </a:cubicBezTo>
                <a:cubicBezTo>
                  <a:pt x="2341" y="982"/>
                  <a:pt x="2341" y="982"/>
                  <a:pt x="2341" y="982"/>
                </a:cubicBezTo>
                <a:cubicBezTo>
                  <a:pt x="2341" y="983"/>
                  <a:pt x="2341" y="983"/>
                  <a:pt x="2341" y="983"/>
                </a:cubicBezTo>
                <a:cubicBezTo>
                  <a:pt x="2340" y="985"/>
                  <a:pt x="2339" y="987"/>
                  <a:pt x="2338" y="989"/>
                </a:cubicBezTo>
                <a:cubicBezTo>
                  <a:pt x="2336" y="991"/>
                  <a:pt x="2335" y="992"/>
                  <a:pt x="2334" y="994"/>
                </a:cubicBezTo>
                <a:cubicBezTo>
                  <a:pt x="2332" y="998"/>
                  <a:pt x="2330" y="1001"/>
                  <a:pt x="2328" y="1003"/>
                </a:cubicBezTo>
                <a:cubicBezTo>
                  <a:pt x="2327" y="1003"/>
                  <a:pt x="2327" y="1004"/>
                  <a:pt x="2327" y="1004"/>
                </a:cubicBezTo>
                <a:cubicBezTo>
                  <a:pt x="2327" y="1004"/>
                  <a:pt x="2326" y="1004"/>
                  <a:pt x="2326" y="1005"/>
                </a:cubicBezTo>
                <a:cubicBezTo>
                  <a:pt x="2326" y="1005"/>
                  <a:pt x="2325" y="1006"/>
                  <a:pt x="2325" y="1006"/>
                </a:cubicBezTo>
                <a:cubicBezTo>
                  <a:pt x="2324" y="1007"/>
                  <a:pt x="2324" y="1007"/>
                  <a:pt x="2323" y="1008"/>
                </a:cubicBezTo>
                <a:cubicBezTo>
                  <a:pt x="2323" y="1008"/>
                  <a:pt x="2323" y="1008"/>
                  <a:pt x="2322" y="1009"/>
                </a:cubicBezTo>
                <a:cubicBezTo>
                  <a:pt x="2322" y="1009"/>
                  <a:pt x="2321" y="1009"/>
                  <a:pt x="2321" y="1010"/>
                </a:cubicBezTo>
                <a:cubicBezTo>
                  <a:pt x="2321" y="1010"/>
                  <a:pt x="2320" y="1010"/>
                  <a:pt x="2320" y="1010"/>
                </a:cubicBezTo>
                <a:cubicBezTo>
                  <a:pt x="2320" y="1010"/>
                  <a:pt x="2320" y="1010"/>
                  <a:pt x="2320" y="1010"/>
                </a:cubicBezTo>
                <a:cubicBezTo>
                  <a:pt x="2319" y="1011"/>
                  <a:pt x="2319" y="1011"/>
                  <a:pt x="2319" y="1011"/>
                </a:cubicBezTo>
                <a:cubicBezTo>
                  <a:pt x="2317" y="1011"/>
                  <a:pt x="2317" y="1011"/>
                  <a:pt x="2317" y="1011"/>
                </a:cubicBezTo>
                <a:cubicBezTo>
                  <a:pt x="2315" y="1011"/>
                  <a:pt x="2315" y="1011"/>
                  <a:pt x="2315" y="1011"/>
                </a:cubicBezTo>
                <a:cubicBezTo>
                  <a:pt x="2314" y="1012"/>
                  <a:pt x="2313" y="1012"/>
                  <a:pt x="2311" y="1012"/>
                </a:cubicBezTo>
                <a:cubicBezTo>
                  <a:pt x="2306" y="1014"/>
                  <a:pt x="2302" y="1015"/>
                  <a:pt x="2297" y="1017"/>
                </a:cubicBezTo>
                <a:cubicBezTo>
                  <a:pt x="2287" y="1021"/>
                  <a:pt x="2278" y="1025"/>
                  <a:pt x="2269" y="1029"/>
                </a:cubicBezTo>
                <a:cubicBezTo>
                  <a:pt x="2260" y="1033"/>
                  <a:pt x="2252" y="1037"/>
                  <a:pt x="2244" y="1041"/>
                </a:cubicBezTo>
                <a:cubicBezTo>
                  <a:pt x="2240" y="1043"/>
                  <a:pt x="2237" y="1044"/>
                  <a:pt x="2233" y="1046"/>
                </a:cubicBezTo>
                <a:cubicBezTo>
                  <a:pt x="2233" y="1046"/>
                  <a:pt x="2233" y="1046"/>
                  <a:pt x="2233" y="1046"/>
                </a:cubicBezTo>
                <a:cubicBezTo>
                  <a:pt x="2234" y="1045"/>
                  <a:pt x="2234" y="1045"/>
                  <a:pt x="2235" y="1044"/>
                </a:cubicBezTo>
                <a:cubicBezTo>
                  <a:pt x="2236" y="1043"/>
                  <a:pt x="2237" y="1042"/>
                  <a:pt x="2238" y="1041"/>
                </a:cubicBezTo>
                <a:cubicBezTo>
                  <a:pt x="2239" y="1040"/>
                  <a:pt x="2239" y="1039"/>
                  <a:pt x="2240" y="1037"/>
                </a:cubicBezTo>
                <a:cubicBezTo>
                  <a:pt x="2241" y="1036"/>
                  <a:pt x="2242" y="1035"/>
                  <a:pt x="2243" y="1034"/>
                </a:cubicBezTo>
                <a:cubicBezTo>
                  <a:pt x="2243" y="1033"/>
                  <a:pt x="2244" y="1032"/>
                  <a:pt x="2244" y="1031"/>
                </a:cubicBezTo>
                <a:cubicBezTo>
                  <a:pt x="2261" y="1022"/>
                  <a:pt x="2253" y="1015"/>
                  <a:pt x="2261" y="1003"/>
                </a:cubicBezTo>
                <a:cubicBezTo>
                  <a:pt x="2255" y="1006"/>
                  <a:pt x="2249" y="1009"/>
                  <a:pt x="2245" y="1012"/>
                </a:cubicBezTo>
                <a:cubicBezTo>
                  <a:pt x="2251" y="1001"/>
                  <a:pt x="2260" y="990"/>
                  <a:pt x="2270" y="980"/>
                </a:cubicBezTo>
                <a:cubicBezTo>
                  <a:pt x="2258" y="985"/>
                  <a:pt x="2247" y="995"/>
                  <a:pt x="2237" y="1003"/>
                </a:cubicBezTo>
                <a:cubicBezTo>
                  <a:pt x="2226" y="1013"/>
                  <a:pt x="2219" y="1025"/>
                  <a:pt x="2213" y="1035"/>
                </a:cubicBezTo>
                <a:cubicBezTo>
                  <a:pt x="2192" y="1051"/>
                  <a:pt x="2164" y="1053"/>
                  <a:pt x="2139" y="1047"/>
                </a:cubicBezTo>
                <a:cubicBezTo>
                  <a:pt x="2129" y="1041"/>
                  <a:pt x="2114" y="1035"/>
                  <a:pt x="2105" y="1033"/>
                </a:cubicBezTo>
                <a:cubicBezTo>
                  <a:pt x="2089" y="1029"/>
                  <a:pt x="2082" y="1020"/>
                  <a:pt x="2066" y="1015"/>
                </a:cubicBezTo>
                <a:cubicBezTo>
                  <a:pt x="2062" y="1014"/>
                  <a:pt x="2058" y="1012"/>
                  <a:pt x="2054" y="1011"/>
                </a:cubicBezTo>
                <a:cubicBezTo>
                  <a:pt x="2055" y="1011"/>
                  <a:pt x="2056" y="1010"/>
                  <a:pt x="2057" y="1010"/>
                </a:cubicBezTo>
                <a:cubicBezTo>
                  <a:pt x="2063" y="1007"/>
                  <a:pt x="2069" y="1003"/>
                  <a:pt x="2076" y="999"/>
                </a:cubicBezTo>
                <a:cubicBezTo>
                  <a:pt x="2076" y="999"/>
                  <a:pt x="2076" y="999"/>
                  <a:pt x="2076" y="999"/>
                </a:cubicBezTo>
                <a:cubicBezTo>
                  <a:pt x="2077" y="1000"/>
                  <a:pt x="2078" y="1000"/>
                  <a:pt x="2079" y="1000"/>
                </a:cubicBezTo>
                <a:cubicBezTo>
                  <a:pt x="2080" y="1000"/>
                  <a:pt x="2080" y="1001"/>
                  <a:pt x="2081" y="1001"/>
                </a:cubicBezTo>
                <a:cubicBezTo>
                  <a:pt x="2082" y="1001"/>
                  <a:pt x="2082" y="1001"/>
                  <a:pt x="2083" y="1001"/>
                </a:cubicBezTo>
                <a:cubicBezTo>
                  <a:pt x="2084" y="1001"/>
                  <a:pt x="2086" y="1002"/>
                  <a:pt x="2088" y="1002"/>
                </a:cubicBezTo>
                <a:cubicBezTo>
                  <a:pt x="2089" y="1002"/>
                  <a:pt x="2091" y="1003"/>
                  <a:pt x="2093" y="1003"/>
                </a:cubicBezTo>
                <a:cubicBezTo>
                  <a:pt x="2097" y="1004"/>
                  <a:pt x="2101" y="1004"/>
                  <a:pt x="2105" y="1005"/>
                </a:cubicBezTo>
                <a:cubicBezTo>
                  <a:pt x="2109" y="1006"/>
                  <a:pt x="2113" y="1007"/>
                  <a:pt x="2116" y="1008"/>
                </a:cubicBezTo>
                <a:cubicBezTo>
                  <a:pt x="2118" y="1009"/>
                  <a:pt x="2120" y="1009"/>
                  <a:pt x="2122" y="1010"/>
                </a:cubicBezTo>
                <a:cubicBezTo>
                  <a:pt x="2123" y="1010"/>
                  <a:pt x="2125" y="1011"/>
                  <a:pt x="2126" y="1011"/>
                </a:cubicBezTo>
                <a:cubicBezTo>
                  <a:pt x="2127" y="1012"/>
                  <a:pt x="2127" y="1012"/>
                  <a:pt x="2127" y="1012"/>
                </a:cubicBezTo>
                <a:cubicBezTo>
                  <a:pt x="2127" y="1012"/>
                  <a:pt x="2128" y="1012"/>
                  <a:pt x="2128" y="1012"/>
                </a:cubicBezTo>
                <a:cubicBezTo>
                  <a:pt x="2128" y="1012"/>
                  <a:pt x="2128" y="1013"/>
                  <a:pt x="2129" y="1013"/>
                </a:cubicBezTo>
                <a:cubicBezTo>
                  <a:pt x="2129" y="1014"/>
                  <a:pt x="2129" y="1014"/>
                  <a:pt x="2129" y="1014"/>
                </a:cubicBezTo>
                <a:cubicBezTo>
                  <a:pt x="2130" y="1014"/>
                  <a:pt x="2130" y="1014"/>
                  <a:pt x="2130" y="1014"/>
                </a:cubicBezTo>
                <a:cubicBezTo>
                  <a:pt x="2130" y="1014"/>
                  <a:pt x="2130" y="1014"/>
                  <a:pt x="2130" y="1015"/>
                </a:cubicBezTo>
                <a:cubicBezTo>
                  <a:pt x="2131" y="1015"/>
                  <a:pt x="2132" y="1015"/>
                  <a:pt x="2132" y="1016"/>
                </a:cubicBezTo>
                <a:cubicBezTo>
                  <a:pt x="2133" y="1016"/>
                  <a:pt x="2134" y="1016"/>
                  <a:pt x="2135" y="1017"/>
                </a:cubicBezTo>
                <a:cubicBezTo>
                  <a:pt x="2136" y="1017"/>
                  <a:pt x="2137" y="1017"/>
                  <a:pt x="2137" y="1018"/>
                </a:cubicBezTo>
                <a:cubicBezTo>
                  <a:pt x="2138" y="1018"/>
                  <a:pt x="2139" y="1018"/>
                  <a:pt x="2140" y="1018"/>
                </a:cubicBezTo>
                <a:cubicBezTo>
                  <a:pt x="2140" y="1018"/>
                  <a:pt x="2140" y="1019"/>
                  <a:pt x="2140" y="1019"/>
                </a:cubicBezTo>
                <a:cubicBezTo>
                  <a:pt x="2140" y="1019"/>
                  <a:pt x="2140" y="1019"/>
                  <a:pt x="2140" y="1019"/>
                </a:cubicBezTo>
                <a:cubicBezTo>
                  <a:pt x="2151" y="1028"/>
                  <a:pt x="2161" y="1025"/>
                  <a:pt x="2173" y="1022"/>
                </a:cubicBezTo>
                <a:cubicBezTo>
                  <a:pt x="2164" y="1011"/>
                  <a:pt x="2153" y="1012"/>
                  <a:pt x="2143" y="1017"/>
                </a:cubicBezTo>
                <a:cubicBezTo>
                  <a:pt x="2142" y="1016"/>
                  <a:pt x="2141" y="1016"/>
                  <a:pt x="2140" y="1016"/>
                </a:cubicBezTo>
                <a:cubicBezTo>
                  <a:pt x="2140" y="1016"/>
                  <a:pt x="2139" y="1015"/>
                  <a:pt x="2138" y="1015"/>
                </a:cubicBezTo>
                <a:cubicBezTo>
                  <a:pt x="2137" y="1015"/>
                  <a:pt x="2136" y="1015"/>
                  <a:pt x="2135" y="1014"/>
                </a:cubicBezTo>
                <a:cubicBezTo>
                  <a:pt x="2135" y="1014"/>
                  <a:pt x="2134" y="1014"/>
                  <a:pt x="2133" y="1013"/>
                </a:cubicBezTo>
                <a:cubicBezTo>
                  <a:pt x="2133" y="1013"/>
                  <a:pt x="2133" y="1013"/>
                  <a:pt x="2132" y="1013"/>
                </a:cubicBezTo>
                <a:cubicBezTo>
                  <a:pt x="2133" y="1013"/>
                  <a:pt x="2133" y="1013"/>
                  <a:pt x="2134" y="1013"/>
                </a:cubicBezTo>
                <a:cubicBezTo>
                  <a:pt x="2135" y="1013"/>
                  <a:pt x="2136" y="1013"/>
                  <a:pt x="2136" y="1013"/>
                </a:cubicBezTo>
                <a:cubicBezTo>
                  <a:pt x="2136" y="1013"/>
                  <a:pt x="2135" y="1013"/>
                  <a:pt x="2134" y="1012"/>
                </a:cubicBezTo>
                <a:cubicBezTo>
                  <a:pt x="2133" y="1012"/>
                  <a:pt x="2132" y="1011"/>
                  <a:pt x="2131" y="1010"/>
                </a:cubicBezTo>
                <a:cubicBezTo>
                  <a:pt x="2130" y="1010"/>
                  <a:pt x="2130" y="1010"/>
                  <a:pt x="2129" y="1010"/>
                </a:cubicBezTo>
                <a:cubicBezTo>
                  <a:pt x="2129" y="1009"/>
                  <a:pt x="2128" y="1009"/>
                  <a:pt x="2128" y="1009"/>
                </a:cubicBezTo>
                <a:cubicBezTo>
                  <a:pt x="2127" y="1009"/>
                  <a:pt x="2127" y="1009"/>
                  <a:pt x="2127" y="1009"/>
                </a:cubicBezTo>
                <a:cubicBezTo>
                  <a:pt x="2125" y="1008"/>
                  <a:pt x="2124" y="1008"/>
                  <a:pt x="2122" y="1007"/>
                </a:cubicBezTo>
                <a:cubicBezTo>
                  <a:pt x="2120" y="1007"/>
                  <a:pt x="2118" y="1006"/>
                  <a:pt x="2117" y="1006"/>
                </a:cubicBezTo>
                <a:cubicBezTo>
                  <a:pt x="2113" y="1005"/>
                  <a:pt x="2109" y="1004"/>
                  <a:pt x="2105" y="1003"/>
                </a:cubicBezTo>
                <a:cubicBezTo>
                  <a:pt x="2101" y="1002"/>
                  <a:pt x="2097" y="1001"/>
                  <a:pt x="2093" y="1000"/>
                </a:cubicBezTo>
                <a:cubicBezTo>
                  <a:pt x="2091" y="1000"/>
                  <a:pt x="2090" y="999"/>
                  <a:pt x="2088" y="999"/>
                </a:cubicBezTo>
                <a:cubicBezTo>
                  <a:pt x="2086" y="999"/>
                  <a:pt x="2085" y="999"/>
                  <a:pt x="2083" y="998"/>
                </a:cubicBezTo>
                <a:cubicBezTo>
                  <a:pt x="2082" y="998"/>
                  <a:pt x="2082" y="998"/>
                  <a:pt x="2081" y="998"/>
                </a:cubicBezTo>
                <a:cubicBezTo>
                  <a:pt x="2080" y="998"/>
                  <a:pt x="2080" y="998"/>
                  <a:pt x="2079" y="998"/>
                </a:cubicBezTo>
                <a:cubicBezTo>
                  <a:pt x="2078" y="998"/>
                  <a:pt x="2078" y="998"/>
                  <a:pt x="2077" y="998"/>
                </a:cubicBezTo>
                <a:cubicBezTo>
                  <a:pt x="2086" y="993"/>
                  <a:pt x="2095" y="986"/>
                  <a:pt x="2104" y="978"/>
                </a:cubicBezTo>
                <a:cubicBezTo>
                  <a:pt x="2106" y="977"/>
                  <a:pt x="2108" y="975"/>
                  <a:pt x="2110" y="973"/>
                </a:cubicBezTo>
                <a:cubicBezTo>
                  <a:pt x="2112" y="971"/>
                  <a:pt x="2114" y="970"/>
                  <a:pt x="2116" y="968"/>
                </a:cubicBezTo>
                <a:cubicBezTo>
                  <a:pt x="2120" y="964"/>
                  <a:pt x="2124" y="960"/>
                  <a:pt x="2127" y="956"/>
                </a:cubicBezTo>
                <a:cubicBezTo>
                  <a:pt x="2133" y="950"/>
                  <a:pt x="2139" y="943"/>
                  <a:pt x="2146" y="937"/>
                </a:cubicBezTo>
                <a:cubicBezTo>
                  <a:pt x="2146" y="937"/>
                  <a:pt x="2147" y="937"/>
                  <a:pt x="2148" y="937"/>
                </a:cubicBezTo>
                <a:cubicBezTo>
                  <a:pt x="2148" y="937"/>
                  <a:pt x="2148" y="937"/>
                  <a:pt x="2149" y="937"/>
                </a:cubicBezTo>
                <a:cubicBezTo>
                  <a:pt x="2149" y="937"/>
                  <a:pt x="2149" y="937"/>
                  <a:pt x="2150" y="937"/>
                </a:cubicBezTo>
                <a:cubicBezTo>
                  <a:pt x="2150" y="937"/>
                  <a:pt x="2151" y="937"/>
                  <a:pt x="2151" y="937"/>
                </a:cubicBezTo>
                <a:cubicBezTo>
                  <a:pt x="2152" y="937"/>
                  <a:pt x="2152" y="937"/>
                  <a:pt x="2152" y="937"/>
                </a:cubicBezTo>
                <a:cubicBezTo>
                  <a:pt x="2152" y="937"/>
                  <a:pt x="2153" y="937"/>
                  <a:pt x="2153" y="937"/>
                </a:cubicBezTo>
                <a:cubicBezTo>
                  <a:pt x="2153" y="937"/>
                  <a:pt x="2154" y="936"/>
                  <a:pt x="2155" y="936"/>
                </a:cubicBezTo>
                <a:cubicBezTo>
                  <a:pt x="2155" y="936"/>
                  <a:pt x="2156" y="936"/>
                  <a:pt x="2156" y="936"/>
                </a:cubicBezTo>
                <a:cubicBezTo>
                  <a:pt x="2157" y="936"/>
                  <a:pt x="2157" y="936"/>
                  <a:pt x="2157" y="936"/>
                </a:cubicBezTo>
                <a:cubicBezTo>
                  <a:pt x="2158" y="936"/>
                  <a:pt x="2158" y="936"/>
                  <a:pt x="2158" y="936"/>
                </a:cubicBezTo>
                <a:cubicBezTo>
                  <a:pt x="2159" y="936"/>
                  <a:pt x="2160" y="936"/>
                  <a:pt x="2160" y="936"/>
                </a:cubicBezTo>
                <a:cubicBezTo>
                  <a:pt x="2162" y="936"/>
                  <a:pt x="2163" y="936"/>
                  <a:pt x="2165" y="936"/>
                </a:cubicBezTo>
                <a:cubicBezTo>
                  <a:pt x="2166" y="936"/>
                  <a:pt x="2167" y="937"/>
                  <a:pt x="2169" y="937"/>
                </a:cubicBezTo>
                <a:cubicBezTo>
                  <a:pt x="2170" y="937"/>
                  <a:pt x="2172" y="937"/>
                  <a:pt x="2173" y="938"/>
                </a:cubicBezTo>
                <a:cubicBezTo>
                  <a:pt x="2174" y="938"/>
                  <a:pt x="2176" y="939"/>
                  <a:pt x="2177" y="939"/>
                </a:cubicBezTo>
                <a:cubicBezTo>
                  <a:pt x="2178" y="947"/>
                  <a:pt x="2182" y="956"/>
                  <a:pt x="2188" y="959"/>
                </a:cubicBezTo>
                <a:cubicBezTo>
                  <a:pt x="2195" y="964"/>
                  <a:pt x="2202" y="956"/>
                  <a:pt x="2209" y="953"/>
                </a:cubicBezTo>
                <a:cubicBezTo>
                  <a:pt x="2199" y="943"/>
                  <a:pt x="2189" y="918"/>
                  <a:pt x="2177" y="936"/>
                </a:cubicBezTo>
                <a:cubicBezTo>
                  <a:pt x="2176" y="936"/>
                  <a:pt x="2176" y="936"/>
                  <a:pt x="2176" y="936"/>
                </a:cubicBezTo>
                <a:cubicBezTo>
                  <a:pt x="2176" y="935"/>
                  <a:pt x="2176" y="935"/>
                  <a:pt x="2176" y="934"/>
                </a:cubicBezTo>
                <a:cubicBezTo>
                  <a:pt x="2176" y="936"/>
                  <a:pt x="2176" y="936"/>
                  <a:pt x="2176" y="936"/>
                </a:cubicBezTo>
                <a:cubicBezTo>
                  <a:pt x="2175" y="936"/>
                  <a:pt x="2174" y="935"/>
                  <a:pt x="2174" y="935"/>
                </a:cubicBezTo>
                <a:cubicBezTo>
                  <a:pt x="2172" y="935"/>
                  <a:pt x="2171" y="934"/>
                  <a:pt x="2169" y="934"/>
                </a:cubicBezTo>
                <a:cubicBezTo>
                  <a:pt x="2168" y="934"/>
                  <a:pt x="2166" y="934"/>
                  <a:pt x="2164" y="933"/>
                </a:cubicBezTo>
                <a:cubicBezTo>
                  <a:pt x="2163" y="933"/>
                  <a:pt x="2161" y="933"/>
                  <a:pt x="2160" y="933"/>
                </a:cubicBezTo>
                <a:cubicBezTo>
                  <a:pt x="2159" y="933"/>
                  <a:pt x="2159" y="933"/>
                  <a:pt x="2158" y="933"/>
                </a:cubicBezTo>
                <a:cubicBezTo>
                  <a:pt x="2158" y="933"/>
                  <a:pt x="2157" y="933"/>
                  <a:pt x="2157" y="933"/>
                </a:cubicBezTo>
                <a:cubicBezTo>
                  <a:pt x="2157" y="933"/>
                  <a:pt x="2156" y="933"/>
                  <a:pt x="2156" y="933"/>
                </a:cubicBezTo>
                <a:cubicBezTo>
                  <a:pt x="2155" y="934"/>
                  <a:pt x="2155" y="934"/>
                  <a:pt x="2154" y="934"/>
                </a:cubicBezTo>
                <a:cubicBezTo>
                  <a:pt x="2153" y="934"/>
                  <a:pt x="2153" y="934"/>
                  <a:pt x="2152" y="934"/>
                </a:cubicBezTo>
                <a:cubicBezTo>
                  <a:pt x="2152" y="934"/>
                  <a:pt x="2152" y="934"/>
                  <a:pt x="2151" y="934"/>
                </a:cubicBezTo>
                <a:cubicBezTo>
                  <a:pt x="2151" y="934"/>
                  <a:pt x="2151" y="934"/>
                  <a:pt x="2151" y="934"/>
                </a:cubicBezTo>
                <a:cubicBezTo>
                  <a:pt x="2150" y="935"/>
                  <a:pt x="2150" y="935"/>
                  <a:pt x="2149" y="935"/>
                </a:cubicBezTo>
                <a:cubicBezTo>
                  <a:pt x="2149" y="935"/>
                  <a:pt x="2149" y="935"/>
                  <a:pt x="2148" y="936"/>
                </a:cubicBezTo>
                <a:cubicBezTo>
                  <a:pt x="2148" y="936"/>
                  <a:pt x="2148" y="936"/>
                  <a:pt x="2147" y="936"/>
                </a:cubicBezTo>
                <a:cubicBezTo>
                  <a:pt x="2147" y="936"/>
                  <a:pt x="2146" y="937"/>
                  <a:pt x="2146" y="937"/>
                </a:cubicBezTo>
                <a:cubicBezTo>
                  <a:pt x="2148" y="935"/>
                  <a:pt x="2149" y="934"/>
                  <a:pt x="2151" y="933"/>
                </a:cubicBezTo>
                <a:cubicBezTo>
                  <a:pt x="2152" y="932"/>
                  <a:pt x="2153" y="931"/>
                  <a:pt x="2154" y="930"/>
                </a:cubicBezTo>
                <a:cubicBezTo>
                  <a:pt x="2155" y="929"/>
                  <a:pt x="2156" y="928"/>
                  <a:pt x="2157" y="927"/>
                </a:cubicBezTo>
                <a:cubicBezTo>
                  <a:pt x="2158" y="927"/>
                  <a:pt x="2159" y="926"/>
                  <a:pt x="2160" y="925"/>
                </a:cubicBezTo>
                <a:cubicBezTo>
                  <a:pt x="2163" y="922"/>
                  <a:pt x="2163" y="922"/>
                  <a:pt x="2163" y="922"/>
                </a:cubicBezTo>
                <a:cubicBezTo>
                  <a:pt x="2168" y="919"/>
                  <a:pt x="2172" y="916"/>
                  <a:pt x="2177" y="913"/>
                </a:cubicBezTo>
                <a:cubicBezTo>
                  <a:pt x="2186" y="907"/>
                  <a:pt x="2195" y="902"/>
                  <a:pt x="2203" y="897"/>
                </a:cubicBezTo>
                <a:cubicBezTo>
                  <a:pt x="2212" y="892"/>
                  <a:pt x="2221" y="887"/>
                  <a:pt x="2229" y="882"/>
                </a:cubicBezTo>
                <a:cubicBezTo>
                  <a:pt x="2237" y="877"/>
                  <a:pt x="2244" y="872"/>
                  <a:pt x="2251" y="867"/>
                </a:cubicBezTo>
                <a:cubicBezTo>
                  <a:pt x="2254" y="864"/>
                  <a:pt x="2257" y="862"/>
                  <a:pt x="2260" y="859"/>
                </a:cubicBezTo>
                <a:cubicBezTo>
                  <a:pt x="2261" y="858"/>
                  <a:pt x="2262" y="856"/>
                  <a:pt x="2264" y="855"/>
                </a:cubicBezTo>
                <a:cubicBezTo>
                  <a:pt x="2265" y="854"/>
                  <a:pt x="2266" y="852"/>
                  <a:pt x="2267" y="851"/>
                </a:cubicBezTo>
                <a:cubicBezTo>
                  <a:pt x="2272" y="846"/>
                  <a:pt x="2275" y="841"/>
                  <a:pt x="2278" y="837"/>
                </a:cubicBezTo>
                <a:cubicBezTo>
                  <a:pt x="2280" y="835"/>
                  <a:pt x="2281" y="833"/>
                  <a:pt x="2282" y="831"/>
                </a:cubicBezTo>
                <a:cubicBezTo>
                  <a:pt x="2283" y="829"/>
                  <a:pt x="2284" y="828"/>
                  <a:pt x="2284" y="827"/>
                </a:cubicBezTo>
                <a:cubicBezTo>
                  <a:pt x="2285" y="824"/>
                  <a:pt x="2286" y="823"/>
                  <a:pt x="2286" y="823"/>
                </a:cubicBezTo>
                <a:cubicBezTo>
                  <a:pt x="2286" y="823"/>
                  <a:pt x="2285" y="824"/>
                  <a:pt x="2284" y="826"/>
                </a:cubicBezTo>
                <a:cubicBezTo>
                  <a:pt x="2283" y="827"/>
                  <a:pt x="2282" y="829"/>
                  <a:pt x="2281" y="830"/>
                </a:cubicBezTo>
                <a:cubicBezTo>
                  <a:pt x="2280" y="832"/>
                  <a:pt x="2278" y="834"/>
                  <a:pt x="2277" y="836"/>
                </a:cubicBezTo>
                <a:cubicBezTo>
                  <a:pt x="2274" y="839"/>
                  <a:pt x="2270" y="844"/>
                  <a:pt x="2265" y="848"/>
                </a:cubicBezTo>
                <a:cubicBezTo>
                  <a:pt x="2264" y="850"/>
                  <a:pt x="2263" y="851"/>
                  <a:pt x="2261" y="852"/>
                </a:cubicBezTo>
                <a:cubicBezTo>
                  <a:pt x="2260" y="853"/>
                  <a:pt x="2259" y="854"/>
                  <a:pt x="2257" y="855"/>
                </a:cubicBezTo>
                <a:cubicBezTo>
                  <a:pt x="2256" y="856"/>
                  <a:pt x="2256" y="857"/>
                  <a:pt x="2255" y="857"/>
                </a:cubicBezTo>
                <a:cubicBezTo>
                  <a:pt x="2254" y="858"/>
                  <a:pt x="2254" y="859"/>
                  <a:pt x="2253" y="859"/>
                </a:cubicBezTo>
                <a:cubicBezTo>
                  <a:pt x="2251" y="860"/>
                  <a:pt x="2250" y="862"/>
                  <a:pt x="2248" y="863"/>
                </a:cubicBezTo>
                <a:cubicBezTo>
                  <a:pt x="2248" y="863"/>
                  <a:pt x="2248" y="863"/>
                  <a:pt x="2248" y="863"/>
                </a:cubicBezTo>
                <a:cubicBezTo>
                  <a:pt x="2248" y="863"/>
                  <a:pt x="2248" y="863"/>
                  <a:pt x="2248" y="863"/>
                </a:cubicBezTo>
                <a:cubicBezTo>
                  <a:pt x="2249" y="862"/>
                  <a:pt x="2249" y="860"/>
                  <a:pt x="2250" y="859"/>
                </a:cubicBezTo>
                <a:cubicBezTo>
                  <a:pt x="2250" y="858"/>
                  <a:pt x="2251" y="857"/>
                  <a:pt x="2251" y="855"/>
                </a:cubicBezTo>
                <a:cubicBezTo>
                  <a:pt x="2251" y="854"/>
                  <a:pt x="2252" y="853"/>
                  <a:pt x="2252" y="851"/>
                </a:cubicBezTo>
                <a:cubicBezTo>
                  <a:pt x="2252" y="851"/>
                  <a:pt x="2252" y="851"/>
                  <a:pt x="2252" y="851"/>
                </a:cubicBezTo>
                <a:cubicBezTo>
                  <a:pt x="2253" y="851"/>
                  <a:pt x="2253" y="851"/>
                  <a:pt x="2253" y="851"/>
                </a:cubicBezTo>
                <a:cubicBezTo>
                  <a:pt x="2265" y="836"/>
                  <a:pt x="2262" y="819"/>
                  <a:pt x="2258" y="799"/>
                </a:cubicBezTo>
                <a:cubicBezTo>
                  <a:pt x="2244" y="810"/>
                  <a:pt x="2245" y="828"/>
                  <a:pt x="2250" y="846"/>
                </a:cubicBezTo>
                <a:cubicBezTo>
                  <a:pt x="2250" y="847"/>
                  <a:pt x="2249" y="849"/>
                  <a:pt x="2249" y="850"/>
                </a:cubicBezTo>
                <a:cubicBezTo>
                  <a:pt x="2249" y="851"/>
                  <a:pt x="2248" y="853"/>
                  <a:pt x="2248" y="854"/>
                </a:cubicBezTo>
                <a:cubicBezTo>
                  <a:pt x="2248" y="855"/>
                  <a:pt x="2247" y="856"/>
                  <a:pt x="2247" y="857"/>
                </a:cubicBezTo>
                <a:cubicBezTo>
                  <a:pt x="2246" y="859"/>
                  <a:pt x="2246" y="860"/>
                  <a:pt x="2245" y="861"/>
                </a:cubicBezTo>
                <a:cubicBezTo>
                  <a:pt x="2245" y="862"/>
                  <a:pt x="2244" y="863"/>
                  <a:pt x="2244" y="864"/>
                </a:cubicBezTo>
                <a:cubicBezTo>
                  <a:pt x="2244" y="864"/>
                  <a:pt x="2244" y="864"/>
                  <a:pt x="2244" y="864"/>
                </a:cubicBezTo>
                <a:cubicBezTo>
                  <a:pt x="2243" y="864"/>
                  <a:pt x="2243" y="865"/>
                  <a:pt x="2243" y="865"/>
                </a:cubicBezTo>
                <a:cubicBezTo>
                  <a:pt x="2243" y="865"/>
                  <a:pt x="2243" y="866"/>
                  <a:pt x="2243" y="866"/>
                </a:cubicBezTo>
                <a:cubicBezTo>
                  <a:pt x="2243" y="866"/>
                  <a:pt x="2243" y="867"/>
                  <a:pt x="2243" y="867"/>
                </a:cubicBezTo>
                <a:cubicBezTo>
                  <a:pt x="2238" y="871"/>
                  <a:pt x="2232" y="874"/>
                  <a:pt x="2227" y="878"/>
                </a:cubicBezTo>
                <a:cubicBezTo>
                  <a:pt x="2219" y="883"/>
                  <a:pt x="2210" y="888"/>
                  <a:pt x="2201" y="893"/>
                </a:cubicBezTo>
                <a:cubicBezTo>
                  <a:pt x="2193" y="898"/>
                  <a:pt x="2183" y="903"/>
                  <a:pt x="2174" y="909"/>
                </a:cubicBezTo>
                <a:cubicBezTo>
                  <a:pt x="2170" y="912"/>
                  <a:pt x="2165" y="915"/>
                  <a:pt x="2161" y="919"/>
                </a:cubicBezTo>
                <a:cubicBezTo>
                  <a:pt x="2158" y="921"/>
                  <a:pt x="2158" y="921"/>
                  <a:pt x="2158" y="921"/>
                </a:cubicBezTo>
                <a:cubicBezTo>
                  <a:pt x="2157" y="922"/>
                  <a:pt x="2156" y="923"/>
                  <a:pt x="2154" y="924"/>
                </a:cubicBezTo>
                <a:cubicBezTo>
                  <a:pt x="2153" y="924"/>
                  <a:pt x="2152" y="925"/>
                  <a:pt x="2151" y="926"/>
                </a:cubicBezTo>
                <a:cubicBezTo>
                  <a:pt x="2150" y="927"/>
                  <a:pt x="2149" y="928"/>
                  <a:pt x="2148" y="929"/>
                </a:cubicBezTo>
                <a:cubicBezTo>
                  <a:pt x="2140" y="936"/>
                  <a:pt x="2132" y="945"/>
                  <a:pt x="2124" y="952"/>
                </a:cubicBezTo>
                <a:cubicBezTo>
                  <a:pt x="2122" y="955"/>
                  <a:pt x="2120" y="957"/>
                  <a:pt x="2118" y="959"/>
                </a:cubicBezTo>
                <a:cubicBezTo>
                  <a:pt x="2118" y="959"/>
                  <a:pt x="2118" y="959"/>
                  <a:pt x="2118" y="958"/>
                </a:cubicBezTo>
                <a:cubicBezTo>
                  <a:pt x="2118" y="958"/>
                  <a:pt x="2119" y="957"/>
                  <a:pt x="2119" y="956"/>
                </a:cubicBezTo>
                <a:cubicBezTo>
                  <a:pt x="2119" y="956"/>
                  <a:pt x="2120" y="955"/>
                  <a:pt x="2120" y="954"/>
                </a:cubicBezTo>
                <a:cubicBezTo>
                  <a:pt x="2120" y="953"/>
                  <a:pt x="2120" y="952"/>
                  <a:pt x="2121" y="951"/>
                </a:cubicBezTo>
                <a:cubicBezTo>
                  <a:pt x="2121" y="951"/>
                  <a:pt x="2121" y="950"/>
                  <a:pt x="2121" y="950"/>
                </a:cubicBezTo>
                <a:cubicBezTo>
                  <a:pt x="2121" y="949"/>
                  <a:pt x="2121" y="949"/>
                  <a:pt x="2121" y="948"/>
                </a:cubicBezTo>
                <a:cubicBezTo>
                  <a:pt x="2122" y="946"/>
                  <a:pt x="2122" y="943"/>
                  <a:pt x="2123" y="941"/>
                </a:cubicBezTo>
                <a:cubicBezTo>
                  <a:pt x="2123" y="938"/>
                  <a:pt x="2124" y="935"/>
                  <a:pt x="2124" y="933"/>
                </a:cubicBezTo>
                <a:cubicBezTo>
                  <a:pt x="2125" y="927"/>
                  <a:pt x="2126" y="921"/>
                  <a:pt x="2127" y="915"/>
                </a:cubicBezTo>
                <a:cubicBezTo>
                  <a:pt x="2128" y="909"/>
                  <a:pt x="2128" y="904"/>
                  <a:pt x="2129" y="898"/>
                </a:cubicBezTo>
                <a:cubicBezTo>
                  <a:pt x="2130" y="898"/>
                  <a:pt x="2130" y="898"/>
                  <a:pt x="2130" y="898"/>
                </a:cubicBezTo>
                <a:cubicBezTo>
                  <a:pt x="2131" y="898"/>
                  <a:pt x="2132" y="898"/>
                  <a:pt x="2133" y="897"/>
                </a:cubicBezTo>
                <a:cubicBezTo>
                  <a:pt x="2133" y="897"/>
                  <a:pt x="2134" y="897"/>
                  <a:pt x="2134" y="897"/>
                </a:cubicBezTo>
                <a:cubicBezTo>
                  <a:pt x="2134" y="897"/>
                  <a:pt x="2135" y="897"/>
                  <a:pt x="2135" y="897"/>
                </a:cubicBezTo>
                <a:cubicBezTo>
                  <a:pt x="2135" y="896"/>
                  <a:pt x="2135" y="896"/>
                  <a:pt x="2135" y="896"/>
                </a:cubicBezTo>
                <a:cubicBezTo>
                  <a:pt x="2136" y="896"/>
                  <a:pt x="2137" y="895"/>
                  <a:pt x="2139" y="895"/>
                </a:cubicBezTo>
                <a:cubicBezTo>
                  <a:pt x="2140" y="894"/>
                  <a:pt x="2141" y="893"/>
                  <a:pt x="2142" y="893"/>
                </a:cubicBezTo>
                <a:cubicBezTo>
                  <a:pt x="2144" y="891"/>
                  <a:pt x="2147" y="890"/>
                  <a:pt x="2149" y="888"/>
                </a:cubicBezTo>
                <a:cubicBezTo>
                  <a:pt x="2150" y="888"/>
                  <a:pt x="2150" y="888"/>
                  <a:pt x="2150" y="888"/>
                </a:cubicBezTo>
                <a:cubicBezTo>
                  <a:pt x="2150" y="888"/>
                  <a:pt x="2150" y="888"/>
                  <a:pt x="2150" y="888"/>
                </a:cubicBezTo>
                <a:cubicBezTo>
                  <a:pt x="2167" y="900"/>
                  <a:pt x="2178" y="878"/>
                  <a:pt x="2176" y="863"/>
                </a:cubicBezTo>
                <a:cubicBezTo>
                  <a:pt x="2167" y="868"/>
                  <a:pt x="2148" y="869"/>
                  <a:pt x="2149" y="885"/>
                </a:cubicBezTo>
                <a:cubicBezTo>
                  <a:pt x="2149" y="886"/>
                  <a:pt x="2149" y="886"/>
                  <a:pt x="2148" y="886"/>
                </a:cubicBezTo>
                <a:cubicBezTo>
                  <a:pt x="2146" y="888"/>
                  <a:pt x="2143" y="889"/>
                  <a:pt x="2141" y="890"/>
                </a:cubicBezTo>
                <a:cubicBezTo>
                  <a:pt x="2140" y="891"/>
                  <a:pt x="2139" y="892"/>
                  <a:pt x="2137" y="892"/>
                </a:cubicBezTo>
                <a:cubicBezTo>
                  <a:pt x="2136" y="893"/>
                  <a:pt x="2135" y="893"/>
                  <a:pt x="2134" y="894"/>
                </a:cubicBezTo>
                <a:cubicBezTo>
                  <a:pt x="2134" y="894"/>
                  <a:pt x="2134" y="894"/>
                  <a:pt x="2134" y="894"/>
                </a:cubicBezTo>
                <a:cubicBezTo>
                  <a:pt x="2133" y="894"/>
                  <a:pt x="2133" y="895"/>
                  <a:pt x="2133" y="895"/>
                </a:cubicBezTo>
                <a:cubicBezTo>
                  <a:pt x="2133" y="895"/>
                  <a:pt x="2132" y="895"/>
                  <a:pt x="2132" y="896"/>
                </a:cubicBezTo>
                <a:cubicBezTo>
                  <a:pt x="2131" y="896"/>
                  <a:pt x="2131" y="897"/>
                  <a:pt x="2130" y="897"/>
                </a:cubicBezTo>
                <a:cubicBezTo>
                  <a:pt x="2130" y="897"/>
                  <a:pt x="2130" y="897"/>
                  <a:pt x="2129" y="898"/>
                </a:cubicBezTo>
                <a:cubicBezTo>
                  <a:pt x="2129" y="897"/>
                  <a:pt x="2129" y="897"/>
                  <a:pt x="2129" y="897"/>
                </a:cubicBezTo>
                <a:cubicBezTo>
                  <a:pt x="2130" y="894"/>
                  <a:pt x="2130" y="892"/>
                  <a:pt x="2131" y="889"/>
                </a:cubicBezTo>
                <a:cubicBezTo>
                  <a:pt x="2131" y="887"/>
                  <a:pt x="2132" y="884"/>
                  <a:pt x="2132" y="882"/>
                </a:cubicBezTo>
                <a:cubicBezTo>
                  <a:pt x="2132" y="881"/>
                  <a:pt x="2132" y="881"/>
                  <a:pt x="2133" y="880"/>
                </a:cubicBezTo>
                <a:cubicBezTo>
                  <a:pt x="2133" y="880"/>
                  <a:pt x="2133" y="879"/>
                  <a:pt x="2133" y="879"/>
                </a:cubicBezTo>
                <a:cubicBezTo>
                  <a:pt x="2133" y="878"/>
                  <a:pt x="2133" y="877"/>
                  <a:pt x="2133" y="876"/>
                </a:cubicBezTo>
                <a:cubicBezTo>
                  <a:pt x="2133" y="874"/>
                  <a:pt x="2134" y="872"/>
                  <a:pt x="2134" y="871"/>
                </a:cubicBezTo>
                <a:cubicBezTo>
                  <a:pt x="2134" y="869"/>
                  <a:pt x="2135" y="867"/>
                  <a:pt x="2135" y="867"/>
                </a:cubicBezTo>
                <a:cubicBezTo>
                  <a:pt x="2135" y="867"/>
                  <a:pt x="2134" y="868"/>
                  <a:pt x="2133" y="871"/>
                </a:cubicBezTo>
                <a:cubicBezTo>
                  <a:pt x="2133" y="871"/>
                  <a:pt x="2133" y="872"/>
                  <a:pt x="2132" y="873"/>
                </a:cubicBezTo>
                <a:cubicBezTo>
                  <a:pt x="2132" y="874"/>
                  <a:pt x="2132" y="874"/>
                  <a:pt x="2131" y="875"/>
                </a:cubicBezTo>
                <a:cubicBezTo>
                  <a:pt x="2131" y="876"/>
                  <a:pt x="2131" y="877"/>
                  <a:pt x="2131" y="878"/>
                </a:cubicBezTo>
                <a:cubicBezTo>
                  <a:pt x="2130" y="878"/>
                  <a:pt x="2130" y="879"/>
                  <a:pt x="2130" y="879"/>
                </a:cubicBezTo>
                <a:cubicBezTo>
                  <a:pt x="2130" y="880"/>
                  <a:pt x="2130" y="881"/>
                  <a:pt x="2130" y="881"/>
                </a:cubicBezTo>
                <a:cubicBezTo>
                  <a:pt x="2129" y="883"/>
                  <a:pt x="2129" y="886"/>
                  <a:pt x="2128" y="888"/>
                </a:cubicBezTo>
                <a:cubicBezTo>
                  <a:pt x="2128" y="891"/>
                  <a:pt x="2128" y="894"/>
                  <a:pt x="2127" y="896"/>
                </a:cubicBezTo>
                <a:cubicBezTo>
                  <a:pt x="2126" y="902"/>
                  <a:pt x="2125" y="908"/>
                  <a:pt x="2124" y="914"/>
                </a:cubicBezTo>
                <a:cubicBezTo>
                  <a:pt x="2124" y="916"/>
                  <a:pt x="2124" y="918"/>
                  <a:pt x="2124" y="920"/>
                </a:cubicBezTo>
                <a:cubicBezTo>
                  <a:pt x="2124" y="919"/>
                  <a:pt x="2123" y="919"/>
                  <a:pt x="2123" y="919"/>
                </a:cubicBezTo>
                <a:cubicBezTo>
                  <a:pt x="2123" y="919"/>
                  <a:pt x="2123" y="918"/>
                  <a:pt x="2123" y="918"/>
                </a:cubicBezTo>
                <a:cubicBezTo>
                  <a:pt x="2123" y="917"/>
                  <a:pt x="2122" y="917"/>
                  <a:pt x="2122" y="917"/>
                </a:cubicBezTo>
                <a:cubicBezTo>
                  <a:pt x="2122" y="916"/>
                  <a:pt x="2122" y="916"/>
                  <a:pt x="2121" y="916"/>
                </a:cubicBezTo>
                <a:cubicBezTo>
                  <a:pt x="2119" y="913"/>
                  <a:pt x="2117" y="910"/>
                  <a:pt x="2113" y="907"/>
                </a:cubicBezTo>
                <a:cubicBezTo>
                  <a:pt x="2111" y="905"/>
                  <a:pt x="2108" y="903"/>
                  <a:pt x="2106" y="900"/>
                </a:cubicBezTo>
                <a:cubicBezTo>
                  <a:pt x="2106" y="900"/>
                  <a:pt x="2106" y="900"/>
                  <a:pt x="2107" y="900"/>
                </a:cubicBezTo>
                <a:cubicBezTo>
                  <a:pt x="2107" y="896"/>
                  <a:pt x="2107" y="896"/>
                  <a:pt x="2107" y="896"/>
                </a:cubicBezTo>
                <a:cubicBezTo>
                  <a:pt x="2111" y="880"/>
                  <a:pt x="2100" y="863"/>
                  <a:pt x="2084" y="862"/>
                </a:cubicBezTo>
                <a:cubicBezTo>
                  <a:pt x="2087" y="876"/>
                  <a:pt x="2085" y="901"/>
                  <a:pt x="2102" y="900"/>
                </a:cubicBezTo>
                <a:cubicBezTo>
                  <a:pt x="2103" y="901"/>
                  <a:pt x="2103" y="901"/>
                  <a:pt x="2103" y="901"/>
                </a:cubicBezTo>
                <a:cubicBezTo>
                  <a:pt x="2106" y="904"/>
                  <a:pt x="2109" y="907"/>
                  <a:pt x="2112" y="910"/>
                </a:cubicBezTo>
                <a:cubicBezTo>
                  <a:pt x="2115" y="912"/>
                  <a:pt x="2118" y="915"/>
                  <a:pt x="2120" y="917"/>
                </a:cubicBezTo>
                <a:cubicBezTo>
                  <a:pt x="2120" y="918"/>
                  <a:pt x="2120" y="918"/>
                  <a:pt x="2120" y="918"/>
                </a:cubicBezTo>
                <a:cubicBezTo>
                  <a:pt x="2120" y="919"/>
                  <a:pt x="2121" y="919"/>
                  <a:pt x="2121" y="919"/>
                </a:cubicBezTo>
                <a:cubicBezTo>
                  <a:pt x="2121" y="920"/>
                  <a:pt x="2121" y="920"/>
                  <a:pt x="2122" y="920"/>
                </a:cubicBezTo>
                <a:cubicBezTo>
                  <a:pt x="2122" y="920"/>
                  <a:pt x="2122" y="921"/>
                  <a:pt x="2122" y="921"/>
                </a:cubicBezTo>
                <a:cubicBezTo>
                  <a:pt x="2123" y="922"/>
                  <a:pt x="2123" y="922"/>
                  <a:pt x="2123" y="923"/>
                </a:cubicBezTo>
                <a:cubicBezTo>
                  <a:pt x="2123" y="926"/>
                  <a:pt x="2122" y="929"/>
                  <a:pt x="2122" y="932"/>
                </a:cubicBezTo>
                <a:cubicBezTo>
                  <a:pt x="2121" y="935"/>
                  <a:pt x="2121" y="937"/>
                  <a:pt x="2120" y="940"/>
                </a:cubicBezTo>
                <a:cubicBezTo>
                  <a:pt x="2120" y="943"/>
                  <a:pt x="2120" y="945"/>
                  <a:pt x="2119" y="947"/>
                </a:cubicBezTo>
                <a:cubicBezTo>
                  <a:pt x="2119" y="948"/>
                  <a:pt x="2119" y="949"/>
                  <a:pt x="2118" y="950"/>
                </a:cubicBezTo>
                <a:cubicBezTo>
                  <a:pt x="2118" y="951"/>
                  <a:pt x="2118" y="952"/>
                  <a:pt x="2118" y="953"/>
                </a:cubicBezTo>
                <a:cubicBezTo>
                  <a:pt x="2118" y="955"/>
                  <a:pt x="2118" y="957"/>
                  <a:pt x="2117" y="958"/>
                </a:cubicBezTo>
                <a:cubicBezTo>
                  <a:pt x="2117" y="959"/>
                  <a:pt x="2117" y="959"/>
                  <a:pt x="2117" y="960"/>
                </a:cubicBezTo>
                <a:cubicBezTo>
                  <a:pt x="2116" y="961"/>
                  <a:pt x="2114" y="963"/>
                  <a:pt x="2113" y="964"/>
                </a:cubicBezTo>
                <a:cubicBezTo>
                  <a:pt x="2111" y="966"/>
                  <a:pt x="2109" y="968"/>
                  <a:pt x="2107" y="969"/>
                </a:cubicBezTo>
                <a:cubicBezTo>
                  <a:pt x="2105" y="971"/>
                  <a:pt x="2103" y="973"/>
                  <a:pt x="2102" y="975"/>
                </a:cubicBezTo>
                <a:cubicBezTo>
                  <a:pt x="2091" y="984"/>
                  <a:pt x="2080" y="992"/>
                  <a:pt x="2069" y="998"/>
                </a:cubicBezTo>
                <a:cubicBezTo>
                  <a:pt x="2069" y="998"/>
                  <a:pt x="2069" y="997"/>
                  <a:pt x="2069" y="997"/>
                </a:cubicBezTo>
                <a:cubicBezTo>
                  <a:pt x="2069" y="996"/>
                  <a:pt x="2069" y="995"/>
                  <a:pt x="2069" y="994"/>
                </a:cubicBezTo>
                <a:cubicBezTo>
                  <a:pt x="2069" y="993"/>
                  <a:pt x="2069" y="992"/>
                  <a:pt x="2069" y="991"/>
                </a:cubicBezTo>
                <a:cubicBezTo>
                  <a:pt x="2069" y="990"/>
                  <a:pt x="2069" y="989"/>
                  <a:pt x="2069" y="988"/>
                </a:cubicBezTo>
                <a:cubicBezTo>
                  <a:pt x="2069" y="988"/>
                  <a:pt x="2069" y="988"/>
                  <a:pt x="2069" y="987"/>
                </a:cubicBezTo>
                <a:cubicBezTo>
                  <a:pt x="2069" y="988"/>
                  <a:pt x="2069" y="988"/>
                  <a:pt x="2069" y="988"/>
                </a:cubicBezTo>
                <a:cubicBezTo>
                  <a:pt x="2075" y="974"/>
                  <a:pt x="2067" y="962"/>
                  <a:pt x="2056" y="949"/>
                </a:cubicBezTo>
                <a:cubicBezTo>
                  <a:pt x="2047" y="960"/>
                  <a:pt x="2054" y="973"/>
                  <a:pt x="2065" y="985"/>
                </a:cubicBezTo>
                <a:cubicBezTo>
                  <a:pt x="2065" y="986"/>
                  <a:pt x="2065" y="987"/>
                  <a:pt x="2066" y="988"/>
                </a:cubicBezTo>
                <a:cubicBezTo>
                  <a:pt x="2066" y="989"/>
                  <a:pt x="2066" y="990"/>
                  <a:pt x="2066" y="991"/>
                </a:cubicBezTo>
                <a:cubicBezTo>
                  <a:pt x="2066" y="992"/>
                  <a:pt x="2066" y="993"/>
                  <a:pt x="2066" y="994"/>
                </a:cubicBezTo>
                <a:cubicBezTo>
                  <a:pt x="2066" y="995"/>
                  <a:pt x="2066" y="996"/>
                  <a:pt x="2066" y="997"/>
                </a:cubicBezTo>
                <a:cubicBezTo>
                  <a:pt x="2066" y="997"/>
                  <a:pt x="2066" y="998"/>
                  <a:pt x="2066" y="999"/>
                </a:cubicBezTo>
                <a:cubicBezTo>
                  <a:pt x="2065" y="999"/>
                  <a:pt x="2065" y="999"/>
                  <a:pt x="2065" y="1000"/>
                </a:cubicBezTo>
                <a:cubicBezTo>
                  <a:pt x="2065" y="1000"/>
                  <a:pt x="2065" y="1000"/>
                  <a:pt x="2065" y="1000"/>
                </a:cubicBezTo>
                <a:cubicBezTo>
                  <a:pt x="2062" y="1002"/>
                  <a:pt x="2059" y="1004"/>
                  <a:pt x="2056" y="1005"/>
                </a:cubicBezTo>
                <a:cubicBezTo>
                  <a:pt x="2054" y="1006"/>
                  <a:pt x="2052" y="1007"/>
                  <a:pt x="2050" y="1008"/>
                </a:cubicBezTo>
                <a:cubicBezTo>
                  <a:pt x="2049" y="1008"/>
                  <a:pt x="2049" y="1009"/>
                  <a:pt x="2048" y="1009"/>
                </a:cubicBezTo>
                <a:cubicBezTo>
                  <a:pt x="2036" y="1005"/>
                  <a:pt x="2025" y="1002"/>
                  <a:pt x="2011" y="1002"/>
                </a:cubicBezTo>
                <a:cubicBezTo>
                  <a:pt x="2008" y="995"/>
                  <a:pt x="2005" y="986"/>
                  <a:pt x="1996" y="992"/>
                </a:cubicBezTo>
                <a:cubicBezTo>
                  <a:pt x="1996" y="992"/>
                  <a:pt x="1995" y="992"/>
                  <a:pt x="1995" y="992"/>
                </a:cubicBezTo>
                <a:cubicBezTo>
                  <a:pt x="1995" y="991"/>
                  <a:pt x="1995" y="991"/>
                  <a:pt x="1994" y="991"/>
                </a:cubicBezTo>
                <a:cubicBezTo>
                  <a:pt x="1993" y="990"/>
                  <a:pt x="1992" y="990"/>
                  <a:pt x="1992" y="989"/>
                </a:cubicBezTo>
                <a:cubicBezTo>
                  <a:pt x="1991" y="989"/>
                  <a:pt x="1990" y="989"/>
                  <a:pt x="1989" y="988"/>
                </a:cubicBezTo>
                <a:cubicBezTo>
                  <a:pt x="1988" y="988"/>
                  <a:pt x="1987" y="988"/>
                  <a:pt x="1986" y="988"/>
                </a:cubicBezTo>
                <a:cubicBezTo>
                  <a:pt x="1986" y="987"/>
                  <a:pt x="1985" y="987"/>
                  <a:pt x="1985" y="987"/>
                </a:cubicBezTo>
                <a:cubicBezTo>
                  <a:pt x="1985" y="987"/>
                  <a:pt x="1985" y="987"/>
                  <a:pt x="1984" y="987"/>
                </a:cubicBezTo>
                <a:cubicBezTo>
                  <a:pt x="1984" y="987"/>
                  <a:pt x="1984" y="987"/>
                  <a:pt x="1984" y="987"/>
                </a:cubicBezTo>
                <a:cubicBezTo>
                  <a:pt x="1983" y="987"/>
                  <a:pt x="1983" y="987"/>
                  <a:pt x="1982" y="987"/>
                </a:cubicBezTo>
                <a:cubicBezTo>
                  <a:pt x="1982" y="987"/>
                  <a:pt x="1982" y="987"/>
                  <a:pt x="1981" y="987"/>
                </a:cubicBezTo>
                <a:cubicBezTo>
                  <a:pt x="1981" y="987"/>
                  <a:pt x="1981" y="987"/>
                  <a:pt x="1981" y="987"/>
                </a:cubicBezTo>
                <a:cubicBezTo>
                  <a:pt x="1981" y="987"/>
                  <a:pt x="1980" y="987"/>
                  <a:pt x="1980" y="987"/>
                </a:cubicBezTo>
                <a:cubicBezTo>
                  <a:pt x="1980" y="987"/>
                  <a:pt x="1980" y="987"/>
                  <a:pt x="1980" y="987"/>
                </a:cubicBezTo>
                <a:cubicBezTo>
                  <a:pt x="1977" y="984"/>
                  <a:pt x="1974" y="982"/>
                  <a:pt x="1970" y="979"/>
                </a:cubicBezTo>
                <a:cubicBezTo>
                  <a:pt x="1969" y="978"/>
                  <a:pt x="1967" y="977"/>
                  <a:pt x="1966" y="976"/>
                </a:cubicBezTo>
                <a:cubicBezTo>
                  <a:pt x="1964" y="975"/>
                  <a:pt x="1963" y="974"/>
                  <a:pt x="1961" y="973"/>
                </a:cubicBezTo>
                <a:cubicBezTo>
                  <a:pt x="1958" y="971"/>
                  <a:pt x="1956" y="969"/>
                  <a:pt x="1953" y="968"/>
                </a:cubicBezTo>
                <a:cubicBezTo>
                  <a:pt x="1953" y="968"/>
                  <a:pt x="1952" y="968"/>
                  <a:pt x="1952" y="967"/>
                </a:cubicBezTo>
                <a:cubicBezTo>
                  <a:pt x="1952" y="967"/>
                  <a:pt x="1951" y="967"/>
                  <a:pt x="1951" y="967"/>
                </a:cubicBezTo>
                <a:cubicBezTo>
                  <a:pt x="1950" y="967"/>
                  <a:pt x="1950" y="967"/>
                  <a:pt x="1949" y="967"/>
                </a:cubicBezTo>
                <a:cubicBezTo>
                  <a:pt x="1948" y="967"/>
                  <a:pt x="1948" y="967"/>
                  <a:pt x="1947" y="967"/>
                </a:cubicBezTo>
                <a:cubicBezTo>
                  <a:pt x="1947" y="967"/>
                  <a:pt x="1946" y="967"/>
                  <a:pt x="1946" y="967"/>
                </a:cubicBezTo>
                <a:cubicBezTo>
                  <a:pt x="1945" y="967"/>
                  <a:pt x="1945" y="967"/>
                  <a:pt x="1945" y="967"/>
                </a:cubicBezTo>
                <a:cubicBezTo>
                  <a:pt x="1945" y="967"/>
                  <a:pt x="1945" y="967"/>
                  <a:pt x="1945" y="967"/>
                </a:cubicBezTo>
                <a:cubicBezTo>
                  <a:pt x="1945" y="967"/>
                  <a:pt x="1945" y="967"/>
                  <a:pt x="1945" y="967"/>
                </a:cubicBezTo>
                <a:cubicBezTo>
                  <a:pt x="1945" y="967"/>
                  <a:pt x="1945" y="967"/>
                  <a:pt x="1945" y="967"/>
                </a:cubicBezTo>
                <a:cubicBezTo>
                  <a:pt x="1946" y="967"/>
                  <a:pt x="1946" y="967"/>
                  <a:pt x="1946" y="967"/>
                </a:cubicBezTo>
                <a:cubicBezTo>
                  <a:pt x="1947" y="966"/>
                  <a:pt x="1947" y="966"/>
                  <a:pt x="1948" y="965"/>
                </a:cubicBezTo>
                <a:cubicBezTo>
                  <a:pt x="1956" y="961"/>
                  <a:pt x="1962" y="956"/>
                  <a:pt x="1969" y="952"/>
                </a:cubicBezTo>
                <a:cubicBezTo>
                  <a:pt x="1972" y="950"/>
                  <a:pt x="1976" y="947"/>
                  <a:pt x="1979" y="946"/>
                </a:cubicBezTo>
                <a:cubicBezTo>
                  <a:pt x="1980" y="945"/>
                  <a:pt x="1981" y="944"/>
                  <a:pt x="1982" y="944"/>
                </a:cubicBezTo>
                <a:cubicBezTo>
                  <a:pt x="1982" y="944"/>
                  <a:pt x="1982" y="944"/>
                  <a:pt x="1982" y="944"/>
                </a:cubicBezTo>
                <a:cubicBezTo>
                  <a:pt x="1982" y="944"/>
                  <a:pt x="1982" y="944"/>
                  <a:pt x="1983" y="944"/>
                </a:cubicBezTo>
                <a:cubicBezTo>
                  <a:pt x="1983" y="944"/>
                  <a:pt x="1984" y="944"/>
                  <a:pt x="1985" y="944"/>
                </a:cubicBezTo>
                <a:cubicBezTo>
                  <a:pt x="1985" y="944"/>
                  <a:pt x="1986" y="945"/>
                  <a:pt x="1986" y="945"/>
                </a:cubicBezTo>
                <a:cubicBezTo>
                  <a:pt x="1987" y="945"/>
                  <a:pt x="1987" y="945"/>
                  <a:pt x="1987" y="945"/>
                </a:cubicBezTo>
                <a:cubicBezTo>
                  <a:pt x="1987" y="945"/>
                  <a:pt x="1988" y="945"/>
                  <a:pt x="1988" y="945"/>
                </a:cubicBezTo>
                <a:cubicBezTo>
                  <a:pt x="1990" y="946"/>
                  <a:pt x="1992" y="947"/>
                  <a:pt x="1995" y="948"/>
                </a:cubicBezTo>
                <a:cubicBezTo>
                  <a:pt x="1996" y="948"/>
                  <a:pt x="1996" y="949"/>
                  <a:pt x="1997" y="949"/>
                </a:cubicBezTo>
                <a:cubicBezTo>
                  <a:pt x="1997" y="950"/>
                  <a:pt x="1998" y="950"/>
                  <a:pt x="1999" y="950"/>
                </a:cubicBezTo>
                <a:cubicBezTo>
                  <a:pt x="2000" y="951"/>
                  <a:pt x="2001" y="952"/>
                  <a:pt x="2002" y="953"/>
                </a:cubicBezTo>
                <a:cubicBezTo>
                  <a:pt x="2003" y="953"/>
                  <a:pt x="2003" y="953"/>
                  <a:pt x="2003" y="953"/>
                </a:cubicBezTo>
                <a:cubicBezTo>
                  <a:pt x="2005" y="972"/>
                  <a:pt x="2019" y="970"/>
                  <a:pt x="2031" y="980"/>
                </a:cubicBezTo>
                <a:cubicBezTo>
                  <a:pt x="2033" y="959"/>
                  <a:pt x="2021" y="951"/>
                  <a:pt x="2003" y="951"/>
                </a:cubicBezTo>
                <a:cubicBezTo>
                  <a:pt x="2003" y="951"/>
                  <a:pt x="2003" y="951"/>
                  <a:pt x="2003" y="951"/>
                </a:cubicBezTo>
                <a:cubicBezTo>
                  <a:pt x="2002" y="951"/>
                  <a:pt x="2001" y="950"/>
                  <a:pt x="1999" y="949"/>
                </a:cubicBezTo>
                <a:cubicBezTo>
                  <a:pt x="1999" y="949"/>
                  <a:pt x="1998" y="948"/>
                  <a:pt x="1998" y="948"/>
                </a:cubicBezTo>
                <a:cubicBezTo>
                  <a:pt x="1997" y="947"/>
                  <a:pt x="1996" y="947"/>
                  <a:pt x="1996" y="947"/>
                </a:cubicBezTo>
                <a:cubicBezTo>
                  <a:pt x="1993" y="945"/>
                  <a:pt x="1991" y="944"/>
                  <a:pt x="1988" y="944"/>
                </a:cubicBezTo>
                <a:cubicBezTo>
                  <a:pt x="1988" y="943"/>
                  <a:pt x="1988" y="943"/>
                  <a:pt x="1987" y="943"/>
                </a:cubicBezTo>
                <a:cubicBezTo>
                  <a:pt x="1987" y="943"/>
                  <a:pt x="1987" y="943"/>
                  <a:pt x="1987" y="943"/>
                </a:cubicBezTo>
                <a:cubicBezTo>
                  <a:pt x="1986" y="943"/>
                  <a:pt x="1986" y="943"/>
                  <a:pt x="1985" y="943"/>
                </a:cubicBezTo>
                <a:cubicBezTo>
                  <a:pt x="1984" y="943"/>
                  <a:pt x="1984" y="943"/>
                  <a:pt x="1983" y="943"/>
                </a:cubicBezTo>
                <a:cubicBezTo>
                  <a:pt x="1983" y="943"/>
                  <a:pt x="1984" y="943"/>
                  <a:pt x="1984" y="943"/>
                </a:cubicBezTo>
                <a:cubicBezTo>
                  <a:pt x="1985" y="942"/>
                  <a:pt x="1986" y="942"/>
                  <a:pt x="1987" y="942"/>
                </a:cubicBezTo>
                <a:cubicBezTo>
                  <a:pt x="1987" y="941"/>
                  <a:pt x="1987" y="941"/>
                  <a:pt x="1987" y="941"/>
                </a:cubicBezTo>
                <a:cubicBezTo>
                  <a:pt x="1988" y="941"/>
                  <a:pt x="1988" y="941"/>
                  <a:pt x="1988" y="941"/>
                </a:cubicBezTo>
                <a:cubicBezTo>
                  <a:pt x="1988" y="941"/>
                  <a:pt x="1988" y="941"/>
                  <a:pt x="1988" y="941"/>
                </a:cubicBezTo>
                <a:cubicBezTo>
                  <a:pt x="1988" y="941"/>
                  <a:pt x="1988" y="941"/>
                  <a:pt x="1988" y="941"/>
                </a:cubicBezTo>
                <a:cubicBezTo>
                  <a:pt x="1988" y="941"/>
                  <a:pt x="1988" y="941"/>
                  <a:pt x="1988" y="941"/>
                </a:cubicBezTo>
                <a:cubicBezTo>
                  <a:pt x="1989" y="941"/>
                  <a:pt x="1989" y="941"/>
                  <a:pt x="1989" y="941"/>
                </a:cubicBezTo>
                <a:cubicBezTo>
                  <a:pt x="1996" y="938"/>
                  <a:pt x="2003" y="937"/>
                  <a:pt x="2010" y="936"/>
                </a:cubicBezTo>
                <a:cubicBezTo>
                  <a:pt x="2017" y="936"/>
                  <a:pt x="2023" y="936"/>
                  <a:pt x="2029" y="937"/>
                </a:cubicBezTo>
                <a:cubicBezTo>
                  <a:pt x="2031" y="937"/>
                  <a:pt x="2032" y="938"/>
                  <a:pt x="2034" y="938"/>
                </a:cubicBezTo>
                <a:cubicBezTo>
                  <a:pt x="2035" y="938"/>
                  <a:pt x="2037" y="938"/>
                  <a:pt x="2038" y="939"/>
                </a:cubicBezTo>
                <a:cubicBezTo>
                  <a:pt x="2041" y="939"/>
                  <a:pt x="2043" y="939"/>
                  <a:pt x="2046" y="940"/>
                </a:cubicBezTo>
                <a:cubicBezTo>
                  <a:pt x="2051" y="941"/>
                  <a:pt x="2055" y="942"/>
                  <a:pt x="2058" y="942"/>
                </a:cubicBezTo>
                <a:cubicBezTo>
                  <a:pt x="2065" y="944"/>
                  <a:pt x="2069" y="945"/>
                  <a:pt x="2069" y="945"/>
                </a:cubicBezTo>
                <a:cubicBezTo>
                  <a:pt x="2069" y="945"/>
                  <a:pt x="2068" y="944"/>
                  <a:pt x="2066" y="944"/>
                </a:cubicBezTo>
                <a:cubicBezTo>
                  <a:pt x="2065" y="943"/>
                  <a:pt x="2062" y="942"/>
                  <a:pt x="2059" y="941"/>
                </a:cubicBezTo>
                <a:cubicBezTo>
                  <a:pt x="2055" y="940"/>
                  <a:pt x="2051" y="938"/>
                  <a:pt x="2046" y="937"/>
                </a:cubicBezTo>
                <a:cubicBezTo>
                  <a:pt x="2044" y="936"/>
                  <a:pt x="2041" y="936"/>
                  <a:pt x="2039" y="935"/>
                </a:cubicBezTo>
                <a:cubicBezTo>
                  <a:pt x="2037" y="935"/>
                  <a:pt x="2036" y="934"/>
                  <a:pt x="2034" y="934"/>
                </a:cubicBezTo>
                <a:cubicBezTo>
                  <a:pt x="2034" y="934"/>
                  <a:pt x="2034" y="934"/>
                  <a:pt x="2033" y="934"/>
                </a:cubicBezTo>
                <a:cubicBezTo>
                  <a:pt x="2033" y="934"/>
                  <a:pt x="2032" y="934"/>
                  <a:pt x="2032" y="934"/>
                </a:cubicBezTo>
                <a:cubicBezTo>
                  <a:pt x="2031" y="934"/>
                  <a:pt x="2031" y="934"/>
                  <a:pt x="2030" y="934"/>
                </a:cubicBezTo>
                <a:cubicBezTo>
                  <a:pt x="2024" y="933"/>
                  <a:pt x="2017" y="932"/>
                  <a:pt x="2010" y="933"/>
                </a:cubicBezTo>
                <a:cubicBezTo>
                  <a:pt x="2007" y="933"/>
                  <a:pt x="2004" y="933"/>
                  <a:pt x="2001" y="934"/>
                </a:cubicBezTo>
                <a:cubicBezTo>
                  <a:pt x="2002" y="933"/>
                  <a:pt x="2003" y="932"/>
                  <a:pt x="2003" y="931"/>
                </a:cubicBezTo>
                <a:cubicBezTo>
                  <a:pt x="2004" y="931"/>
                  <a:pt x="2004" y="930"/>
                  <a:pt x="2005" y="929"/>
                </a:cubicBezTo>
                <a:cubicBezTo>
                  <a:pt x="2005" y="929"/>
                  <a:pt x="2005" y="928"/>
                  <a:pt x="2006" y="928"/>
                </a:cubicBezTo>
                <a:cubicBezTo>
                  <a:pt x="2006" y="927"/>
                  <a:pt x="2006" y="927"/>
                  <a:pt x="2006" y="926"/>
                </a:cubicBezTo>
                <a:cubicBezTo>
                  <a:pt x="2008" y="923"/>
                  <a:pt x="2009" y="918"/>
                  <a:pt x="2011" y="913"/>
                </a:cubicBezTo>
                <a:cubicBezTo>
                  <a:pt x="2011" y="912"/>
                  <a:pt x="2012" y="911"/>
                  <a:pt x="2012" y="910"/>
                </a:cubicBezTo>
                <a:cubicBezTo>
                  <a:pt x="2012" y="909"/>
                  <a:pt x="2013" y="907"/>
                  <a:pt x="2013" y="906"/>
                </a:cubicBezTo>
                <a:cubicBezTo>
                  <a:pt x="2014" y="906"/>
                  <a:pt x="2014" y="905"/>
                  <a:pt x="2014" y="904"/>
                </a:cubicBezTo>
                <a:cubicBezTo>
                  <a:pt x="2015" y="904"/>
                  <a:pt x="2015" y="904"/>
                  <a:pt x="2015" y="904"/>
                </a:cubicBezTo>
                <a:cubicBezTo>
                  <a:pt x="2015" y="903"/>
                  <a:pt x="2015" y="903"/>
                  <a:pt x="2015" y="903"/>
                </a:cubicBezTo>
                <a:cubicBezTo>
                  <a:pt x="2016" y="901"/>
                  <a:pt x="2016" y="901"/>
                  <a:pt x="2016" y="901"/>
                </a:cubicBezTo>
                <a:cubicBezTo>
                  <a:pt x="2017" y="900"/>
                  <a:pt x="2017" y="900"/>
                  <a:pt x="2017" y="899"/>
                </a:cubicBezTo>
                <a:cubicBezTo>
                  <a:pt x="2018" y="898"/>
                  <a:pt x="2019" y="897"/>
                  <a:pt x="2020" y="896"/>
                </a:cubicBezTo>
                <a:cubicBezTo>
                  <a:pt x="2020" y="896"/>
                  <a:pt x="2021" y="895"/>
                  <a:pt x="2021" y="895"/>
                </a:cubicBezTo>
                <a:cubicBezTo>
                  <a:pt x="2021" y="894"/>
                  <a:pt x="2022" y="894"/>
                  <a:pt x="2022" y="893"/>
                </a:cubicBezTo>
                <a:cubicBezTo>
                  <a:pt x="2022" y="893"/>
                  <a:pt x="2023" y="893"/>
                  <a:pt x="2023" y="893"/>
                </a:cubicBezTo>
                <a:cubicBezTo>
                  <a:pt x="2023" y="893"/>
                  <a:pt x="2023" y="893"/>
                  <a:pt x="2024" y="893"/>
                </a:cubicBezTo>
                <a:cubicBezTo>
                  <a:pt x="2024" y="893"/>
                  <a:pt x="2025" y="893"/>
                  <a:pt x="2026" y="893"/>
                </a:cubicBezTo>
                <a:cubicBezTo>
                  <a:pt x="2026" y="893"/>
                  <a:pt x="2026" y="893"/>
                  <a:pt x="2027" y="893"/>
                </a:cubicBezTo>
                <a:cubicBezTo>
                  <a:pt x="2027" y="893"/>
                  <a:pt x="2027" y="893"/>
                  <a:pt x="2027" y="893"/>
                </a:cubicBezTo>
                <a:cubicBezTo>
                  <a:pt x="2027" y="893"/>
                  <a:pt x="2028" y="893"/>
                  <a:pt x="2028" y="893"/>
                </a:cubicBezTo>
                <a:cubicBezTo>
                  <a:pt x="2028" y="893"/>
                  <a:pt x="2029" y="893"/>
                  <a:pt x="2029" y="893"/>
                </a:cubicBezTo>
                <a:cubicBezTo>
                  <a:pt x="2030" y="893"/>
                  <a:pt x="2030" y="893"/>
                  <a:pt x="2031" y="893"/>
                </a:cubicBezTo>
                <a:cubicBezTo>
                  <a:pt x="2031" y="893"/>
                  <a:pt x="2032" y="893"/>
                  <a:pt x="2032" y="893"/>
                </a:cubicBezTo>
                <a:cubicBezTo>
                  <a:pt x="2033" y="893"/>
                  <a:pt x="2033" y="892"/>
                  <a:pt x="2034" y="892"/>
                </a:cubicBezTo>
                <a:cubicBezTo>
                  <a:pt x="2035" y="893"/>
                  <a:pt x="2036" y="893"/>
                  <a:pt x="2037" y="893"/>
                </a:cubicBezTo>
                <a:cubicBezTo>
                  <a:pt x="2038" y="893"/>
                  <a:pt x="2040" y="893"/>
                  <a:pt x="2041" y="893"/>
                </a:cubicBezTo>
                <a:cubicBezTo>
                  <a:pt x="2042" y="893"/>
                  <a:pt x="2043" y="894"/>
                  <a:pt x="2044" y="894"/>
                </a:cubicBezTo>
                <a:cubicBezTo>
                  <a:pt x="2045" y="894"/>
                  <a:pt x="2046" y="894"/>
                  <a:pt x="2047" y="895"/>
                </a:cubicBezTo>
                <a:cubicBezTo>
                  <a:pt x="2047" y="895"/>
                  <a:pt x="2047" y="895"/>
                  <a:pt x="2047" y="895"/>
                </a:cubicBezTo>
                <a:cubicBezTo>
                  <a:pt x="2051" y="912"/>
                  <a:pt x="2063" y="908"/>
                  <a:pt x="2075" y="900"/>
                </a:cubicBezTo>
                <a:cubicBezTo>
                  <a:pt x="2063" y="898"/>
                  <a:pt x="2061" y="886"/>
                  <a:pt x="2047" y="893"/>
                </a:cubicBezTo>
                <a:cubicBezTo>
                  <a:pt x="2046" y="892"/>
                  <a:pt x="2046" y="892"/>
                  <a:pt x="2045" y="892"/>
                </a:cubicBezTo>
                <a:cubicBezTo>
                  <a:pt x="2044" y="892"/>
                  <a:pt x="2042" y="891"/>
                  <a:pt x="2041" y="891"/>
                </a:cubicBezTo>
                <a:cubicBezTo>
                  <a:pt x="2040" y="891"/>
                  <a:pt x="2039" y="891"/>
                  <a:pt x="2037" y="891"/>
                </a:cubicBezTo>
                <a:cubicBezTo>
                  <a:pt x="2036" y="891"/>
                  <a:pt x="2035" y="891"/>
                  <a:pt x="2034" y="890"/>
                </a:cubicBezTo>
                <a:cubicBezTo>
                  <a:pt x="2033" y="890"/>
                  <a:pt x="2033" y="891"/>
                  <a:pt x="2032" y="891"/>
                </a:cubicBezTo>
                <a:cubicBezTo>
                  <a:pt x="2032" y="891"/>
                  <a:pt x="2031" y="891"/>
                  <a:pt x="2031" y="891"/>
                </a:cubicBezTo>
                <a:cubicBezTo>
                  <a:pt x="2030" y="891"/>
                  <a:pt x="2030" y="891"/>
                  <a:pt x="2029" y="891"/>
                </a:cubicBezTo>
                <a:cubicBezTo>
                  <a:pt x="2029" y="891"/>
                  <a:pt x="2028" y="891"/>
                  <a:pt x="2028" y="891"/>
                </a:cubicBezTo>
                <a:cubicBezTo>
                  <a:pt x="2027" y="891"/>
                  <a:pt x="2027" y="891"/>
                  <a:pt x="2027" y="891"/>
                </a:cubicBezTo>
                <a:cubicBezTo>
                  <a:pt x="2027" y="891"/>
                  <a:pt x="2027" y="891"/>
                  <a:pt x="2026" y="891"/>
                </a:cubicBezTo>
                <a:cubicBezTo>
                  <a:pt x="2026" y="891"/>
                  <a:pt x="2026" y="891"/>
                  <a:pt x="2025" y="892"/>
                </a:cubicBezTo>
                <a:cubicBezTo>
                  <a:pt x="2025" y="892"/>
                  <a:pt x="2025" y="892"/>
                  <a:pt x="2024" y="892"/>
                </a:cubicBezTo>
                <a:cubicBezTo>
                  <a:pt x="2024" y="892"/>
                  <a:pt x="2024" y="892"/>
                  <a:pt x="2023" y="892"/>
                </a:cubicBezTo>
                <a:cubicBezTo>
                  <a:pt x="2023" y="892"/>
                  <a:pt x="2023" y="892"/>
                  <a:pt x="2023" y="892"/>
                </a:cubicBezTo>
                <a:cubicBezTo>
                  <a:pt x="2023" y="892"/>
                  <a:pt x="2024" y="892"/>
                  <a:pt x="2024" y="892"/>
                </a:cubicBezTo>
                <a:cubicBezTo>
                  <a:pt x="2024" y="891"/>
                  <a:pt x="2024" y="891"/>
                  <a:pt x="2024" y="891"/>
                </a:cubicBezTo>
                <a:cubicBezTo>
                  <a:pt x="2025" y="891"/>
                  <a:pt x="2025" y="891"/>
                  <a:pt x="2025" y="891"/>
                </a:cubicBezTo>
                <a:cubicBezTo>
                  <a:pt x="2026" y="890"/>
                  <a:pt x="2026" y="890"/>
                  <a:pt x="2027" y="890"/>
                </a:cubicBezTo>
                <a:cubicBezTo>
                  <a:pt x="2027" y="889"/>
                  <a:pt x="2028" y="889"/>
                  <a:pt x="2028" y="888"/>
                </a:cubicBezTo>
                <a:cubicBezTo>
                  <a:pt x="2029" y="888"/>
                  <a:pt x="2029" y="888"/>
                  <a:pt x="2030" y="887"/>
                </a:cubicBezTo>
                <a:cubicBezTo>
                  <a:pt x="2030" y="887"/>
                  <a:pt x="2031" y="887"/>
                  <a:pt x="2031" y="886"/>
                </a:cubicBezTo>
                <a:cubicBezTo>
                  <a:pt x="2032" y="886"/>
                  <a:pt x="2033" y="885"/>
                  <a:pt x="2034" y="885"/>
                </a:cubicBezTo>
                <a:cubicBezTo>
                  <a:pt x="2035" y="884"/>
                  <a:pt x="2035" y="884"/>
                  <a:pt x="2036" y="884"/>
                </a:cubicBezTo>
                <a:cubicBezTo>
                  <a:pt x="2036" y="884"/>
                  <a:pt x="2037" y="883"/>
                  <a:pt x="2037" y="883"/>
                </a:cubicBezTo>
                <a:cubicBezTo>
                  <a:pt x="2038" y="883"/>
                  <a:pt x="2039" y="882"/>
                  <a:pt x="2040" y="882"/>
                </a:cubicBezTo>
                <a:cubicBezTo>
                  <a:pt x="2041" y="882"/>
                  <a:pt x="2042" y="882"/>
                  <a:pt x="2043" y="881"/>
                </a:cubicBezTo>
                <a:cubicBezTo>
                  <a:pt x="2043" y="881"/>
                  <a:pt x="2044" y="881"/>
                  <a:pt x="2045" y="880"/>
                </a:cubicBezTo>
                <a:cubicBezTo>
                  <a:pt x="2047" y="880"/>
                  <a:pt x="2048" y="879"/>
                  <a:pt x="2049" y="879"/>
                </a:cubicBezTo>
                <a:cubicBezTo>
                  <a:pt x="2050" y="879"/>
                  <a:pt x="2051" y="879"/>
                  <a:pt x="2052" y="878"/>
                </a:cubicBezTo>
                <a:cubicBezTo>
                  <a:pt x="2052" y="878"/>
                  <a:pt x="2053" y="878"/>
                  <a:pt x="2053" y="878"/>
                </a:cubicBezTo>
                <a:cubicBezTo>
                  <a:pt x="2053" y="878"/>
                  <a:pt x="2052" y="878"/>
                  <a:pt x="2052" y="878"/>
                </a:cubicBezTo>
                <a:cubicBezTo>
                  <a:pt x="2051" y="878"/>
                  <a:pt x="2051" y="878"/>
                  <a:pt x="2051" y="878"/>
                </a:cubicBezTo>
                <a:cubicBezTo>
                  <a:pt x="2050" y="878"/>
                  <a:pt x="2050" y="878"/>
                  <a:pt x="2049" y="878"/>
                </a:cubicBezTo>
                <a:cubicBezTo>
                  <a:pt x="2048" y="878"/>
                  <a:pt x="2046" y="878"/>
                  <a:pt x="2045" y="878"/>
                </a:cubicBezTo>
                <a:cubicBezTo>
                  <a:pt x="2044" y="879"/>
                  <a:pt x="2043" y="879"/>
                  <a:pt x="2042" y="879"/>
                </a:cubicBezTo>
                <a:cubicBezTo>
                  <a:pt x="2041" y="879"/>
                  <a:pt x="2041" y="879"/>
                  <a:pt x="2041" y="879"/>
                </a:cubicBezTo>
                <a:cubicBezTo>
                  <a:pt x="2040" y="879"/>
                  <a:pt x="2040" y="880"/>
                  <a:pt x="2039" y="880"/>
                </a:cubicBezTo>
                <a:cubicBezTo>
                  <a:pt x="2038" y="880"/>
                  <a:pt x="2037" y="880"/>
                  <a:pt x="2036" y="881"/>
                </a:cubicBezTo>
                <a:cubicBezTo>
                  <a:pt x="2036" y="881"/>
                  <a:pt x="2035" y="881"/>
                  <a:pt x="2035" y="882"/>
                </a:cubicBezTo>
                <a:cubicBezTo>
                  <a:pt x="2034" y="882"/>
                  <a:pt x="2033" y="882"/>
                  <a:pt x="2033" y="882"/>
                </a:cubicBezTo>
                <a:cubicBezTo>
                  <a:pt x="2032" y="883"/>
                  <a:pt x="2031" y="884"/>
                  <a:pt x="2030" y="884"/>
                </a:cubicBezTo>
                <a:cubicBezTo>
                  <a:pt x="2029" y="885"/>
                  <a:pt x="2029" y="885"/>
                  <a:pt x="2028" y="885"/>
                </a:cubicBezTo>
                <a:cubicBezTo>
                  <a:pt x="2028" y="886"/>
                  <a:pt x="2027" y="886"/>
                  <a:pt x="2027" y="886"/>
                </a:cubicBezTo>
                <a:cubicBezTo>
                  <a:pt x="2026" y="887"/>
                  <a:pt x="2026" y="887"/>
                  <a:pt x="2025" y="888"/>
                </a:cubicBezTo>
                <a:cubicBezTo>
                  <a:pt x="2025" y="888"/>
                  <a:pt x="2024" y="888"/>
                  <a:pt x="2024" y="889"/>
                </a:cubicBezTo>
                <a:cubicBezTo>
                  <a:pt x="2023" y="890"/>
                  <a:pt x="2023" y="890"/>
                  <a:pt x="2023" y="890"/>
                </a:cubicBezTo>
                <a:cubicBezTo>
                  <a:pt x="2022" y="890"/>
                  <a:pt x="2022" y="890"/>
                  <a:pt x="2022" y="890"/>
                </a:cubicBezTo>
                <a:cubicBezTo>
                  <a:pt x="2022" y="891"/>
                  <a:pt x="2021" y="891"/>
                  <a:pt x="2021" y="892"/>
                </a:cubicBezTo>
                <a:cubicBezTo>
                  <a:pt x="2020" y="892"/>
                  <a:pt x="2020" y="893"/>
                  <a:pt x="2019" y="893"/>
                </a:cubicBezTo>
                <a:cubicBezTo>
                  <a:pt x="2019" y="894"/>
                  <a:pt x="2018" y="894"/>
                  <a:pt x="2018" y="895"/>
                </a:cubicBezTo>
                <a:cubicBezTo>
                  <a:pt x="2017" y="896"/>
                  <a:pt x="2016" y="897"/>
                  <a:pt x="2015" y="898"/>
                </a:cubicBezTo>
                <a:cubicBezTo>
                  <a:pt x="2015" y="899"/>
                  <a:pt x="2015" y="899"/>
                  <a:pt x="2014" y="900"/>
                </a:cubicBezTo>
                <a:cubicBezTo>
                  <a:pt x="2013" y="902"/>
                  <a:pt x="2013" y="902"/>
                  <a:pt x="2013" y="902"/>
                </a:cubicBezTo>
                <a:cubicBezTo>
                  <a:pt x="2013" y="902"/>
                  <a:pt x="2013" y="902"/>
                  <a:pt x="2013" y="902"/>
                </a:cubicBezTo>
                <a:cubicBezTo>
                  <a:pt x="2012" y="903"/>
                  <a:pt x="2012" y="903"/>
                  <a:pt x="2012" y="903"/>
                </a:cubicBezTo>
                <a:cubicBezTo>
                  <a:pt x="2012" y="904"/>
                  <a:pt x="2012" y="905"/>
                  <a:pt x="2011" y="905"/>
                </a:cubicBezTo>
                <a:cubicBezTo>
                  <a:pt x="2010" y="908"/>
                  <a:pt x="2009" y="910"/>
                  <a:pt x="2008" y="913"/>
                </a:cubicBezTo>
                <a:cubicBezTo>
                  <a:pt x="2008" y="915"/>
                  <a:pt x="2007" y="917"/>
                  <a:pt x="2006" y="919"/>
                </a:cubicBezTo>
                <a:cubicBezTo>
                  <a:pt x="2005" y="922"/>
                  <a:pt x="2005" y="924"/>
                  <a:pt x="2004" y="925"/>
                </a:cubicBezTo>
                <a:cubicBezTo>
                  <a:pt x="2004" y="926"/>
                  <a:pt x="2003" y="927"/>
                  <a:pt x="2003" y="928"/>
                </a:cubicBezTo>
                <a:cubicBezTo>
                  <a:pt x="2002" y="929"/>
                  <a:pt x="2002" y="930"/>
                  <a:pt x="2002" y="930"/>
                </a:cubicBezTo>
                <a:cubicBezTo>
                  <a:pt x="2001" y="931"/>
                  <a:pt x="2001" y="932"/>
                  <a:pt x="2000" y="932"/>
                </a:cubicBezTo>
                <a:cubicBezTo>
                  <a:pt x="2000" y="933"/>
                  <a:pt x="2000" y="933"/>
                  <a:pt x="1999" y="934"/>
                </a:cubicBezTo>
                <a:cubicBezTo>
                  <a:pt x="1999" y="934"/>
                  <a:pt x="1999" y="934"/>
                  <a:pt x="1999" y="934"/>
                </a:cubicBezTo>
                <a:cubicBezTo>
                  <a:pt x="1996" y="935"/>
                  <a:pt x="1992" y="936"/>
                  <a:pt x="1988" y="937"/>
                </a:cubicBezTo>
                <a:cubicBezTo>
                  <a:pt x="1986" y="938"/>
                  <a:pt x="1986" y="938"/>
                  <a:pt x="1986" y="938"/>
                </a:cubicBezTo>
                <a:cubicBezTo>
                  <a:pt x="1986" y="938"/>
                  <a:pt x="1986" y="938"/>
                  <a:pt x="1986" y="938"/>
                </a:cubicBezTo>
                <a:cubicBezTo>
                  <a:pt x="1986" y="938"/>
                  <a:pt x="1986" y="938"/>
                  <a:pt x="1986" y="938"/>
                </a:cubicBezTo>
                <a:cubicBezTo>
                  <a:pt x="1986" y="938"/>
                  <a:pt x="1986" y="938"/>
                  <a:pt x="1986" y="938"/>
                </a:cubicBezTo>
                <a:cubicBezTo>
                  <a:pt x="1986" y="938"/>
                  <a:pt x="1986" y="938"/>
                  <a:pt x="1986" y="938"/>
                </a:cubicBezTo>
                <a:cubicBezTo>
                  <a:pt x="1985" y="938"/>
                  <a:pt x="1985" y="938"/>
                  <a:pt x="1985" y="938"/>
                </a:cubicBezTo>
                <a:cubicBezTo>
                  <a:pt x="1984" y="939"/>
                  <a:pt x="1983" y="939"/>
                  <a:pt x="1982" y="939"/>
                </a:cubicBezTo>
                <a:cubicBezTo>
                  <a:pt x="1981" y="940"/>
                  <a:pt x="1979" y="941"/>
                  <a:pt x="1977" y="942"/>
                </a:cubicBezTo>
                <a:cubicBezTo>
                  <a:pt x="1974" y="944"/>
                  <a:pt x="1970" y="946"/>
                  <a:pt x="1967" y="949"/>
                </a:cubicBezTo>
                <a:cubicBezTo>
                  <a:pt x="1966" y="949"/>
                  <a:pt x="1966" y="949"/>
                  <a:pt x="1965" y="950"/>
                </a:cubicBezTo>
                <a:cubicBezTo>
                  <a:pt x="1966" y="949"/>
                  <a:pt x="1967" y="947"/>
                  <a:pt x="1967" y="946"/>
                </a:cubicBezTo>
                <a:cubicBezTo>
                  <a:pt x="1967" y="946"/>
                  <a:pt x="1968" y="945"/>
                  <a:pt x="1968" y="944"/>
                </a:cubicBezTo>
                <a:cubicBezTo>
                  <a:pt x="1968" y="943"/>
                  <a:pt x="1969" y="942"/>
                  <a:pt x="1969" y="942"/>
                </a:cubicBezTo>
                <a:cubicBezTo>
                  <a:pt x="1970" y="940"/>
                  <a:pt x="1970" y="938"/>
                  <a:pt x="1971" y="937"/>
                </a:cubicBezTo>
                <a:cubicBezTo>
                  <a:pt x="1971" y="937"/>
                  <a:pt x="1971" y="937"/>
                  <a:pt x="1971" y="937"/>
                </a:cubicBezTo>
                <a:cubicBezTo>
                  <a:pt x="1989" y="925"/>
                  <a:pt x="1994" y="910"/>
                  <a:pt x="1976" y="892"/>
                </a:cubicBezTo>
                <a:cubicBezTo>
                  <a:pt x="1972" y="909"/>
                  <a:pt x="1956" y="916"/>
                  <a:pt x="1969" y="935"/>
                </a:cubicBezTo>
                <a:cubicBezTo>
                  <a:pt x="1969" y="935"/>
                  <a:pt x="1969" y="936"/>
                  <a:pt x="1969" y="936"/>
                </a:cubicBezTo>
                <a:cubicBezTo>
                  <a:pt x="1968" y="938"/>
                  <a:pt x="1968" y="939"/>
                  <a:pt x="1967" y="941"/>
                </a:cubicBezTo>
                <a:cubicBezTo>
                  <a:pt x="1967" y="942"/>
                  <a:pt x="1967" y="942"/>
                  <a:pt x="1966" y="943"/>
                </a:cubicBezTo>
                <a:cubicBezTo>
                  <a:pt x="1966" y="944"/>
                  <a:pt x="1966" y="945"/>
                  <a:pt x="1965" y="945"/>
                </a:cubicBezTo>
                <a:cubicBezTo>
                  <a:pt x="1964" y="948"/>
                  <a:pt x="1962" y="951"/>
                  <a:pt x="1961" y="953"/>
                </a:cubicBezTo>
                <a:cubicBezTo>
                  <a:pt x="1961" y="953"/>
                  <a:pt x="1961" y="953"/>
                  <a:pt x="1960" y="953"/>
                </a:cubicBezTo>
                <a:cubicBezTo>
                  <a:pt x="1956" y="956"/>
                  <a:pt x="1951" y="959"/>
                  <a:pt x="1947" y="962"/>
                </a:cubicBezTo>
                <a:cubicBezTo>
                  <a:pt x="1946" y="962"/>
                  <a:pt x="1945" y="963"/>
                  <a:pt x="1944" y="963"/>
                </a:cubicBezTo>
                <a:cubicBezTo>
                  <a:pt x="1944" y="963"/>
                  <a:pt x="1944" y="963"/>
                  <a:pt x="1944" y="963"/>
                </a:cubicBezTo>
                <a:cubicBezTo>
                  <a:pt x="1944" y="963"/>
                  <a:pt x="1944" y="963"/>
                  <a:pt x="1944" y="963"/>
                </a:cubicBezTo>
                <a:cubicBezTo>
                  <a:pt x="1944" y="963"/>
                  <a:pt x="1944" y="963"/>
                  <a:pt x="1944" y="963"/>
                </a:cubicBezTo>
                <a:cubicBezTo>
                  <a:pt x="1944" y="963"/>
                  <a:pt x="1943" y="963"/>
                  <a:pt x="1943" y="963"/>
                </a:cubicBezTo>
                <a:cubicBezTo>
                  <a:pt x="1943" y="964"/>
                  <a:pt x="1943" y="964"/>
                  <a:pt x="1943" y="964"/>
                </a:cubicBezTo>
                <a:cubicBezTo>
                  <a:pt x="1943" y="964"/>
                  <a:pt x="1943" y="964"/>
                  <a:pt x="1943" y="964"/>
                </a:cubicBezTo>
                <a:cubicBezTo>
                  <a:pt x="1941" y="964"/>
                  <a:pt x="1941" y="964"/>
                  <a:pt x="1941" y="964"/>
                </a:cubicBezTo>
                <a:cubicBezTo>
                  <a:pt x="1940" y="965"/>
                  <a:pt x="1940" y="965"/>
                  <a:pt x="1940" y="965"/>
                </a:cubicBezTo>
                <a:cubicBezTo>
                  <a:pt x="1938" y="966"/>
                  <a:pt x="1938" y="966"/>
                  <a:pt x="1938" y="966"/>
                </a:cubicBezTo>
                <a:cubicBezTo>
                  <a:pt x="1938" y="966"/>
                  <a:pt x="1937" y="966"/>
                  <a:pt x="1936" y="967"/>
                </a:cubicBezTo>
                <a:cubicBezTo>
                  <a:pt x="1932" y="968"/>
                  <a:pt x="1928" y="969"/>
                  <a:pt x="1924" y="970"/>
                </a:cubicBezTo>
                <a:cubicBezTo>
                  <a:pt x="1917" y="972"/>
                  <a:pt x="1909" y="973"/>
                  <a:pt x="1901" y="974"/>
                </a:cubicBezTo>
                <a:cubicBezTo>
                  <a:pt x="1900" y="974"/>
                  <a:pt x="1899" y="974"/>
                  <a:pt x="1898" y="974"/>
                </a:cubicBezTo>
                <a:cubicBezTo>
                  <a:pt x="1898" y="974"/>
                  <a:pt x="1899" y="974"/>
                  <a:pt x="1899" y="973"/>
                </a:cubicBezTo>
                <a:cubicBezTo>
                  <a:pt x="1899" y="973"/>
                  <a:pt x="1900" y="973"/>
                  <a:pt x="1900" y="972"/>
                </a:cubicBezTo>
                <a:cubicBezTo>
                  <a:pt x="1900" y="972"/>
                  <a:pt x="1901" y="972"/>
                  <a:pt x="1901" y="971"/>
                </a:cubicBezTo>
                <a:cubicBezTo>
                  <a:pt x="1901" y="971"/>
                  <a:pt x="1901" y="971"/>
                  <a:pt x="1902" y="970"/>
                </a:cubicBezTo>
                <a:cubicBezTo>
                  <a:pt x="1902" y="970"/>
                  <a:pt x="1903" y="969"/>
                  <a:pt x="1904" y="968"/>
                </a:cubicBezTo>
                <a:cubicBezTo>
                  <a:pt x="1904" y="967"/>
                  <a:pt x="1905" y="966"/>
                  <a:pt x="1906" y="965"/>
                </a:cubicBezTo>
                <a:cubicBezTo>
                  <a:pt x="1906" y="965"/>
                  <a:pt x="1906" y="964"/>
                  <a:pt x="1906" y="964"/>
                </a:cubicBezTo>
                <a:cubicBezTo>
                  <a:pt x="1907" y="963"/>
                  <a:pt x="1907" y="962"/>
                  <a:pt x="1907" y="962"/>
                </a:cubicBezTo>
                <a:cubicBezTo>
                  <a:pt x="1908" y="961"/>
                  <a:pt x="1908" y="960"/>
                  <a:pt x="1908" y="960"/>
                </a:cubicBezTo>
                <a:cubicBezTo>
                  <a:pt x="1908" y="959"/>
                  <a:pt x="1909" y="958"/>
                  <a:pt x="1909" y="958"/>
                </a:cubicBezTo>
                <a:cubicBezTo>
                  <a:pt x="1910" y="955"/>
                  <a:pt x="1911" y="952"/>
                  <a:pt x="1911" y="948"/>
                </a:cubicBezTo>
                <a:cubicBezTo>
                  <a:pt x="1912" y="945"/>
                  <a:pt x="1912" y="941"/>
                  <a:pt x="1913" y="937"/>
                </a:cubicBezTo>
                <a:cubicBezTo>
                  <a:pt x="1913" y="934"/>
                  <a:pt x="1914" y="930"/>
                  <a:pt x="1914" y="926"/>
                </a:cubicBezTo>
                <a:cubicBezTo>
                  <a:pt x="1915" y="922"/>
                  <a:pt x="1915" y="918"/>
                  <a:pt x="1917" y="915"/>
                </a:cubicBezTo>
                <a:cubicBezTo>
                  <a:pt x="1917" y="913"/>
                  <a:pt x="1917" y="913"/>
                  <a:pt x="1917" y="913"/>
                </a:cubicBezTo>
                <a:cubicBezTo>
                  <a:pt x="1917" y="912"/>
                  <a:pt x="1917" y="912"/>
                  <a:pt x="1917" y="912"/>
                </a:cubicBezTo>
                <a:cubicBezTo>
                  <a:pt x="1918" y="911"/>
                  <a:pt x="1918" y="911"/>
                  <a:pt x="1918" y="911"/>
                </a:cubicBezTo>
                <a:cubicBezTo>
                  <a:pt x="1918" y="911"/>
                  <a:pt x="1918" y="911"/>
                  <a:pt x="1918" y="911"/>
                </a:cubicBezTo>
                <a:cubicBezTo>
                  <a:pt x="1918" y="911"/>
                  <a:pt x="1918" y="911"/>
                  <a:pt x="1918" y="911"/>
                </a:cubicBezTo>
                <a:cubicBezTo>
                  <a:pt x="1918" y="911"/>
                  <a:pt x="1918" y="911"/>
                  <a:pt x="1918" y="911"/>
                </a:cubicBezTo>
                <a:cubicBezTo>
                  <a:pt x="1918" y="911"/>
                  <a:pt x="1918" y="911"/>
                  <a:pt x="1918" y="911"/>
                </a:cubicBezTo>
                <a:cubicBezTo>
                  <a:pt x="1918" y="910"/>
                  <a:pt x="1918" y="910"/>
                  <a:pt x="1918" y="910"/>
                </a:cubicBezTo>
                <a:cubicBezTo>
                  <a:pt x="1919" y="909"/>
                  <a:pt x="1919" y="909"/>
                  <a:pt x="1919" y="909"/>
                </a:cubicBezTo>
                <a:cubicBezTo>
                  <a:pt x="1919" y="909"/>
                  <a:pt x="1919" y="908"/>
                  <a:pt x="1919" y="908"/>
                </a:cubicBezTo>
                <a:cubicBezTo>
                  <a:pt x="1920" y="906"/>
                  <a:pt x="1920" y="906"/>
                  <a:pt x="1920" y="906"/>
                </a:cubicBezTo>
                <a:cubicBezTo>
                  <a:pt x="1920" y="906"/>
                  <a:pt x="1921" y="905"/>
                  <a:pt x="1921" y="904"/>
                </a:cubicBezTo>
                <a:cubicBezTo>
                  <a:pt x="1922" y="903"/>
                  <a:pt x="1922" y="902"/>
                  <a:pt x="1923" y="902"/>
                </a:cubicBezTo>
                <a:cubicBezTo>
                  <a:pt x="1923" y="901"/>
                  <a:pt x="1924" y="900"/>
                  <a:pt x="1924" y="899"/>
                </a:cubicBezTo>
                <a:cubicBezTo>
                  <a:pt x="1925" y="898"/>
                  <a:pt x="1925" y="898"/>
                  <a:pt x="1926" y="897"/>
                </a:cubicBezTo>
                <a:cubicBezTo>
                  <a:pt x="1927" y="896"/>
                  <a:pt x="1927" y="896"/>
                  <a:pt x="1928" y="895"/>
                </a:cubicBezTo>
                <a:cubicBezTo>
                  <a:pt x="1928" y="894"/>
                  <a:pt x="1929" y="894"/>
                  <a:pt x="1930" y="893"/>
                </a:cubicBezTo>
                <a:cubicBezTo>
                  <a:pt x="1930" y="892"/>
                  <a:pt x="1931" y="892"/>
                  <a:pt x="1932" y="891"/>
                </a:cubicBezTo>
                <a:cubicBezTo>
                  <a:pt x="1932" y="891"/>
                  <a:pt x="1933" y="890"/>
                  <a:pt x="1934" y="890"/>
                </a:cubicBezTo>
                <a:cubicBezTo>
                  <a:pt x="1934" y="889"/>
                  <a:pt x="1935" y="889"/>
                  <a:pt x="1936" y="888"/>
                </a:cubicBezTo>
                <a:cubicBezTo>
                  <a:pt x="1937" y="887"/>
                  <a:pt x="1938" y="886"/>
                  <a:pt x="1940" y="885"/>
                </a:cubicBezTo>
                <a:cubicBezTo>
                  <a:pt x="1941" y="885"/>
                  <a:pt x="1941" y="885"/>
                  <a:pt x="1942" y="884"/>
                </a:cubicBezTo>
                <a:cubicBezTo>
                  <a:pt x="1943" y="884"/>
                  <a:pt x="1943" y="884"/>
                  <a:pt x="1944" y="883"/>
                </a:cubicBezTo>
                <a:cubicBezTo>
                  <a:pt x="1945" y="883"/>
                  <a:pt x="1947" y="882"/>
                  <a:pt x="1948" y="882"/>
                </a:cubicBezTo>
                <a:cubicBezTo>
                  <a:pt x="1948" y="881"/>
                  <a:pt x="1949" y="881"/>
                  <a:pt x="1949" y="881"/>
                </a:cubicBezTo>
                <a:cubicBezTo>
                  <a:pt x="1950" y="881"/>
                  <a:pt x="1951" y="880"/>
                  <a:pt x="1951" y="880"/>
                </a:cubicBezTo>
                <a:cubicBezTo>
                  <a:pt x="1953" y="879"/>
                  <a:pt x="1955" y="879"/>
                  <a:pt x="1957" y="878"/>
                </a:cubicBezTo>
                <a:cubicBezTo>
                  <a:pt x="1959" y="878"/>
                  <a:pt x="1960" y="878"/>
                  <a:pt x="1961" y="878"/>
                </a:cubicBezTo>
                <a:cubicBezTo>
                  <a:pt x="1962" y="878"/>
                  <a:pt x="1962" y="877"/>
                  <a:pt x="1962" y="877"/>
                </a:cubicBezTo>
                <a:cubicBezTo>
                  <a:pt x="1962" y="877"/>
                  <a:pt x="1962" y="877"/>
                  <a:pt x="1961" y="877"/>
                </a:cubicBezTo>
                <a:cubicBezTo>
                  <a:pt x="1960" y="877"/>
                  <a:pt x="1959" y="877"/>
                  <a:pt x="1957" y="878"/>
                </a:cubicBezTo>
                <a:cubicBezTo>
                  <a:pt x="1955" y="878"/>
                  <a:pt x="1953" y="878"/>
                  <a:pt x="1951" y="878"/>
                </a:cubicBezTo>
                <a:cubicBezTo>
                  <a:pt x="1950" y="879"/>
                  <a:pt x="1949" y="879"/>
                  <a:pt x="1949" y="879"/>
                </a:cubicBezTo>
                <a:cubicBezTo>
                  <a:pt x="1949" y="879"/>
                  <a:pt x="1948" y="879"/>
                  <a:pt x="1948" y="879"/>
                </a:cubicBezTo>
                <a:cubicBezTo>
                  <a:pt x="1949" y="879"/>
                  <a:pt x="1949" y="878"/>
                  <a:pt x="1950" y="878"/>
                </a:cubicBezTo>
                <a:cubicBezTo>
                  <a:pt x="1950" y="877"/>
                  <a:pt x="1951" y="876"/>
                  <a:pt x="1952" y="876"/>
                </a:cubicBezTo>
                <a:cubicBezTo>
                  <a:pt x="1952" y="875"/>
                  <a:pt x="1953" y="874"/>
                  <a:pt x="1953" y="874"/>
                </a:cubicBezTo>
                <a:cubicBezTo>
                  <a:pt x="1954" y="873"/>
                  <a:pt x="1954" y="873"/>
                  <a:pt x="1955" y="872"/>
                </a:cubicBezTo>
                <a:cubicBezTo>
                  <a:pt x="1970" y="872"/>
                  <a:pt x="1968" y="850"/>
                  <a:pt x="1963" y="841"/>
                </a:cubicBezTo>
                <a:cubicBezTo>
                  <a:pt x="1962" y="847"/>
                  <a:pt x="1962" y="850"/>
                  <a:pt x="1958" y="855"/>
                </a:cubicBezTo>
                <a:cubicBezTo>
                  <a:pt x="1955" y="858"/>
                  <a:pt x="1948" y="864"/>
                  <a:pt x="1954" y="868"/>
                </a:cubicBezTo>
                <a:cubicBezTo>
                  <a:pt x="1954" y="868"/>
                  <a:pt x="1954" y="868"/>
                  <a:pt x="1954" y="868"/>
                </a:cubicBezTo>
                <a:cubicBezTo>
                  <a:pt x="1953" y="869"/>
                  <a:pt x="1953" y="871"/>
                  <a:pt x="1953" y="872"/>
                </a:cubicBezTo>
                <a:cubicBezTo>
                  <a:pt x="1953" y="872"/>
                  <a:pt x="1953" y="872"/>
                  <a:pt x="1953" y="872"/>
                </a:cubicBezTo>
                <a:cubicBezTo>
                  <a:pt x="1953" y="872"/>
                  <a:pt x="1952" y="872"/>
                  <a:pt x="1952" y="873"/>
                </a:cubicBezTo>
                <a:cubicBezTo>
                  <a:pt x="1952" y="873"/>
                  <a:pt x="1951" y="874"/>
                  <a:pt x="1950" y="875"/>
                </a:cubicBezTo>
                <a:cubicBezTo>
                  <a:pt x="1950" y="875"/>
                  <a:pt x="1949" y="876"/>
                  <a:pt x="1949" y="876"/>
                </a:cubicBezTo>
                <a:cubicBezTo>
                  <a:pt x="1948" y="877"/>
                  <a:pt x="1947" y="878"/>
                  <a:pt x="1947" y="878"/>
                </a:cubicBezTo>
                <a:cubicBezTo>
                  <a:pt x="1946" y="879"/>
                  <a:pt x="1946" y="879"/>
                  <a:pt x="1945" y="880"/>
                </a:cubicBezTo>
                <a:cubicBezTo>
                  <a:pt x="1945" y="880"/>
                  <a:pt x="1945" y="880"/>
                  <a:pt x="1945" y="880"/>
                </a:cubicBezTo>
                <a:cubicBezTo>
                  <a:pt x="1945" y="880"/>
                  <a:pt x="1945" y="880"/>
                  <a:pt x="1944" y="880"/>
                </a:cubicBezTo>
                <a:cubicBezTo>
                  <a:pt x="1944" y="880"/>
                  <a:pt x="1944" y="880"/>
                  <a:pt x="1944" y="881"/>
                </a:cubicBezTo>
                <a:cubicBezTo>
                  <a:pt x="1944" y="881"/>
                  <a:pt x="1944" y="881"/>
                  <a:pt x="1944" y="881"/>
                </a:cubicBezTo>
                <a:cubicBezTo>
                  <a:pt x="1943" y="881"/>
                  <a:pt x="1943" y="881"/>
                  <a:pt x="1943" y="881"/>
                </a:cubicBezTo>
                <a:cubicBezTo>
                  <a:pt x="1942" y="881"/>
                  <a:pt x="1941" y="882"/>
                  <a:pt x="1941" y="882"/>
                </a:cubicBezTo>
                <a:cubicBezTo>
                  <a:pt x="1940" y="882"/>
                  <a:pt x="1939" y="883"/>
                  <a:pt x="1939" y="883"/>
                </a:cubicBezTo>
                <a:cubicBezTo>
                  <a:pt x="1937" y="884"/>
                  <a:pt x="1936" y="885"/>
                  <a:pt x="1934" y="886"/>
                </a:cubicBezTo>
                <a:cubicBezTo>
                  <a:pt x="1934" y="887"/>
                  <a:pt x="1933" y="887"/>
                  <a:pt x="1932" y="888"/>
                </a:cubicBezTo>
                <a:cubicBezTo>
                  <a:pt x="1931" y="888"/>
                  <a:pt x="1931" y="889"/>
                  <a:pt x="1930" y="889"/>
                </a:cubicBezTo>
                <a:cubicBezTo>
                  <a:pt x="1929" y="890"/>
                  <a:pt x="1929" y="891"/>
                  <a:pt x="1928" y="891"/>
                </a:cubicBezTo>
                <a:cubicBezTo>
                  <a:pt x="1927" y="892"/>
                  <a:pt x="1927" y="893"/>
                  <a:pt x="1926" y="893"/>
                </a:cubicBezTo>
                <a:cubicBezTo>
                  <a:pt x="1925" y="894"/>
                  <a:pt x="1925" y="895"/>
                  <a:pt x="1924" y="895"/>
                </a:cubicBezTo>
                <a:cubicBezTo>
                  <a:pt x="1924" y="896"/>
                  <a:pt x="1923" y="897"/>
                  <a:pt x="1922" y="898"/>
                </a:cubicBezTo>
                <a:cubicBezTo>
                  <a:pt x="1922" y="899"/>
                  <a:pt x="1921" y="899"/>
                  <a:pt x="1921" y="900"/>
                </a:cubicBezTo>
                <a:cubicBezTo>
                  <a:pt x="1920" y="901"/>
                  <a:pt x="1920" y="902"/>
                  <a:pt x="1919" y="903"/>
                </a:cubicBezTo>
                <a:cubicBezTo>
                  <a:pt x="1919" y="903"/>
                  <a:pt x="1918" y="904"/>
                  <a:pt x="1918" y="905"/>
                </a:cubicBezTo>
                <a:cubicBezTo>
                  <a:pt x="1918" y="905"/>
                  <a:pt x="1918" y="905"/>
                  <a:pt x="1918" y="904"/>
                </a:cubicBezTo>
                <a:cubicBezTo>
                  <a:pt x="1918" y="904"/>
                  <a:pt x="1918" y="903"/>
                  <a:pt x="1917" y="903"/>
                </a:cubicBezTo>
                <a:cubicBezTo>
                  <a:pt x="1917" y="902"/>
                  <a:pt x="1917" y="901"/>
                  <a:pt x="1917" y="901"/>
                </a:cubicBezTo>
                <a:cubicBezTo>
                  <a:pt x="1917" y="900"/>
                  <a:pt x="1917" y="900"/>
                  <a:pt x="1917" y="900"/>
                </a:cubicBezTo>
                <a:cubicBezTo>
                  <a:pt x="1917" y="899"/>
                  <a:pt x="1917" y="899"/>
                  <a:pt x="1917" y="899"/>
                </a:cubicBezTo>
                <a:cubicBezTo>
                  <a:pt x="1916" y="898"/>
                  <a:pt x="1916" y="897"/>
                  <a:pt x="1916" y="896"/>
                </a:cubicBezTo>
                <a:cubicBezTo>
                  <a:pt x="1916" y="895"/>
                  <a:pt x="1915" y="894"/>
                  <a:pt x="1914" y="892"/>
                </a:cubicBezTo>
                <a:cubicBezTo>
                  <a:pt x="1914" y="891"/>
                  <a:pt x="1913" y="889"/>
                  <a:pt x="1912" y="888"/>
                </a:cubicBezTo>
                <a:cubicBezTo>
                  <a:pt x="1912" y="888"/>
                  <a:pt x="1912" y="887"/>
                  <a:pt x="1912" y="887"/>
                </a:cubicBezTo>
                <a:cubicBezTo>
                  <a:pt x="1920" y="871"/>
                  <a:pt x="1893" y="861"/>
                  <a:pt x="1882" y="858"/>
                </a:cubicBezTo>
                <a:cubicBezTo>
                  <a:pt x="1889" y="869"/>
                  <a:pt x="1885" y="897"/>
                  <a:pt x="1908" y="889"/>
                </a:cubicBezTo>
                <a:cubicBezTo>
                  <a:pt x="1908" y="887"/>
                  <a:pt x="1908" y="887"/>
                  <a:pt x="1908" y="887"/>
                </a:cubicBezTo>
                <a:cubicBezTo>
                  <a:pt x="1908" y="888"/>
                  <a:pt x="1909" y="889"/>
                  <a:pt x="1910" y="890"/>
                </a:cubicBezTo>
                <a:cubicBezTo>
                  <a:pt x="1910" y="889"/>
                  <a:pt x="1910" y="889"/>
                  <a:pt x="1910" y="889"/>
                </a:cubicBezTo>
                <a:cubicBezTo>
                  <a:pt x="1910" y="889"/>
                  <a:pt x="1911" y="889"/>
                  <a:pt x="1911" y="889"/>
                </a:cubicBezTo>
                <a:cubicBezTo>
                  <a:pt x="1911" y="890"/>
                  <a:pt x="1912" y="892"/>
                  <a:pt x="1913" y="893"/>
                </a:cubicBezTo>
                <a:cubicBezTo>
                  <a:pt x="1913" y="894"/>
                  <a:pt x="1914" y="896"/>
                  <a:pt x="1914" y="897"/>
                </a:cubicBezTo>
                <a:cubicBezTo>
                  <a:pt x="1914" y="898"/>
                  <a:pt x="1914" y="898"/>
                  <a:pt x="1915" y="899"/>
                </a:cubicBezTo>
                <a:cubicBezTo>
                  <a:pt x="1915" y="899"/>
                  <a:pt x="1915" y="900"/>
                  <a:pt x="1915" y="900"/>
                </a:cubicBezTo>
                <a:cubicBezTo>
                  <a:pt x="1915" y="900"/>
                  <a:pt x="1915" y="901"/>
                  <a:pt x="1915" y="901"/>
                </a:cubicBezTo>
                <a:cubicBezTo>
                  <a:pt x="1915" y="902"/>
                  <a:pt x="1915" y="902"/>
                  <a:pt x="1915" y="903"/>
                </a:cubicBezTo>
                <a:cubicBezTo>
                  <a:pt x="1915" y="903"/>
                  <a:pt x="1915" y="904"/>
                  <a:pt x="1915" y="905"/>
                </a:cubicBezTo>
                <a:cubicBezTo>
                  <a:pt x="1916" y="905"/>
                  <a:pt x="1916" y="905"/>
                  <a:pt x="1916" y="905"/>
                </a:cubicBezTo>
                <a:cubicBezTo>
                  <a:pt x="1916" y="906"/>
                  <a:pt x="1916" y="906"/>
                  <a:pt x="1916" y="906"/>
                </a:cubicBezTo>
                <a:cubicBezTo>
                  <a:pt x="1916" y="907"/>
                  <a:pt x="1916" y="907"/>
                  <a:pt x="1916" y="908"/>
                </a:cubicBezTo>
                <a:cubicBezTo>
                  <a:pt x="1916" y="908"/>
                  <a:pt x="1916" y="908"/>
                  <a:pt x="1916" y="909"/>
                </a:cubicBezTo>
                <a:cubicBezTo>
                  <a:pt x="1916" y="910"/>
                  <a:pt x="1916" y="910"/>
                  <a:pt x="1916" y="910"/>
                </a:cubicBezTo>
                <a:cubicBezTo>
                  <a:pt x="1915" y="910"/>
                  <a:pt x="1915" y="910"/>
                  <a:pt x="1915" y="910"/>
                </a:cubicBezTo>
                <a:cubicBezTo>
                  <a:pt x="1915" y="910"/>
                  <a:pt x="1915" y="910"/>
                  <a:pt x="1915" y="910"/>
                </a:cubicBezTo>
                <a:cubicBezTo>
                  <a:pt x="1915" y="911"/>
                  <a:pt x="1915" y="911"/>
                  <a:pt x="1915" y="911"/>
                </a:cubicBezTo>
                <a:cubicBezTo>
                  <a:pt x="1915" y="911"/>
                  <a:pt x="1915" y="911"/>
                  <a:pt x="1915" y="911"/>
                </a:cubicBezTo>
                <a:cubicBezTo>
                  <a:pt x="1915" y="911"/>
                  <a:pt x="1915" y="911"/>
                  <a:pt x="1915" y="911"/>
                </a:cubicBezTo>
                <a:cubicBezTo>
                  <a:pt x="1915" y="912"/>
                  <a:pt x="1915" y="912"/>
                  <a:pt x="1915" y="912"/>
                </a:cubicBezTo>
                <a:cubicBezTo>
                  <a:pt x="1914" y="914"/>
                  <a:pt x="1914" y="914"/>
                  <a:pt x="1914" y="914"/>
                </a:cubicBezTo>
                <a:cubicBezTo>
                  <a:pt x="1913" y="918"/>
                  <a:pt x="1912" y="922"/>
                  <a:pt x="1912" y="926"/>
                </a:cubicBezTo>
                <a:cubicBezTo>
                  <a:pt x="1911" y="930"/>
                  <a:pt x="1911" y="933"/>
                  <a:pt x="1910" y="937"/>
                </a:cubicBezTo>
                <a:cubicBezTo>
                  <a:pt x="1910" y="941"/>
                  <a:pt x="1909" y="944"/>
                  <a:pt x="1909" y="948"/>
                </a:cubicBezTo>
                <a:cubicBezTo>
                  <a:pt x="1908" y="951"/>
                  <a:pt x="1907" y="954"/>
                  <a:pt x="1907" y="957"/>
                </a:cubicBezTo>
                <a:cubicBezTo>
                  <a:pt x="1906" y="958"/>
                  <a:pt x="1906" y="960"/>
                  <a:pt x="1905" y="961"/>
                </a:cubicBezTo>
                <a:cubicBezTo>
                  <a:pt x="1905" y="961"/>
                  <a:pt x="1905" y="962"/>
                  <a:pt x="1904" y="963"/>
                </a:cubicBezTo>
                <a:cubicBezTo>
                  <a:pt x="1904" y="963"/>
                  <a:pt x="1904" y="964"/>
                  <a:pt x="1904" y="964"/>
                </a:cubicBezTo>
                <a:cubicBezTo>
                  <a:pt x="1903" y="967"/>
                  <a:pt x="1902" y="968"/>
                  <a:pt x="1901" y="970"/>
                </a:cubicBezTo>
                <a:cubicBezTo>
                  <a:pt x="1901" y="970"/>
                  <a:pt x="1901" y="971"/>
                  <a:pt x="1900" y="971"/>
                </a:cubicBezTo>
                <a:cubicBezTo>
                  <a:pt x="1900" y="971"/>
                  <a:pt x="1900" y="971"/>
                  <a:pt x="1900" y="972"/>
                </a:cubicBezTo>
                <a:cubicBezTo>
                  <a:pt x="1899" y="972"/>
                  <a:pt x="1899" y="973"/>
                  <a:pt x="1899" y="973"/>
                </a:cubicBezTo>
                <a:cubicBezTo>
                  <a:pt x="1898" y="973"/>
                  <a:pt x="1898" y="974"/>
                  <a:pt x="1898" y="974"/>
                </a:cubicBezTo>
                <a:cubicBezTo>
                  <a:pt x="1892" y="974"/>
                  <a:pt x="1886" y="975"/>
                  <a:pt x="1881" y="976"/>
                </a:cubicBezTo>
                <a:cubicBezTo>
                  <a:pt x="1845" y="961"/>
                  <a:pt x="1810" y="944"/>
                  <a:pt x="1780" y="927"/>
                </a:cubicBezTo>
                <a:cubicBezTo>
                  <a:pt x="1804" y="896"/>
                  <a:pt x="1825" y="869"/>
                  <a:pt x="1850" y="847"/>
                </a:cubicBezTo>
                <a:cubicBezTo>
                  <a:pt x="1882" y="819"/>
                  <a:pt x="1914" y="792"/>
                  <a:pt x="1945" y="764"/>
                </a:cubicBezTo>
                <a:cubicBezTo>
                  <a:pt x="1957" y="761"/>
                  <a:pt x="1970" y="757"/>
                  <a:pt x="1985" y="753"/>
                </a:cubicBezTo>
                <a:cubicBezTo>
                  <a:pt x="1988" y="752"/>
                  <a:pt x="1991" y="751"/>
                  <a:pt x="1994" y="750"/>
                </a:cubicBezTo>
                <a:cubicBezTo>
                  <a:pt x="1994" y="750"/>
                  <a:pt x="1994" y="750"/>
                  <a:pt x="1995" y="750"/>
                </a:cubicBezTo>
                <a:cubicBezTo>
                  <a:pt x="1995" y="750"/>
                  <a:pt x="1996" y="751"/>
                  <a:pt x="1996" y="751"/>
                </a:cubicBezTo>
                <a:cubicBezTo>
                  <a:pt x="1996" y="751"/>
                  <a:pt x="1997" y="751"/>
                  <a:pt x="1997" y="752"/>
                </a:cubicBezTo>
                <a:cubicBezTo>
                  <a:pt x="1997" y="752"/>
                  <a:pt x="1997" y="752"/>
                  <a:pt x="1998" y="752"/>
                </a:cubicBezTo>
                <a:cubicBezTo>
                  <a:pt x="1998" y="752"/>
                  <a:pt x="1998" y="752"/>
                  <a:pt x="1998" y="752"/>
                </a:cubicBezTo>
                <a:cubicBezTo>
                  <a:pt x="1999" y="753"/>
                  <a:pt x="1999" y="753"/>
                  <a:pt x="2000" y="754"/>
                </a:cubicBezTo>
                <a:cubicBezTo>
                  <a:pt x="2001" y="755"/>
                  <a:pt x="2002" y="756"/>
                  <a:pt x="2002" y="756"/>
                </a:cubicBezTo>
                <a:cubicBezTo>
                  <a:pt x="2003" y="757"/>
                  <a:pt x="2004" y="758"/>
                  <a:pt x="2004" y="759"/>
                </a:cubicBezTo>
                <a:cubicBezTo>
                  <a:pt x="2005" y="760"/>
                  <a:pt x="2006" y="761"/>
                  <a:pt x="2007" y="762"/>
                </a:cubicBezTo>
                <a:cubicBezTo>
                  <a:pt x="2007" y="763"/>
                  <a:pt x="2008" y="764"/>
                  <a:pt x="2009" y="765"/>
                </a:cubicBezTo>
                <a:cubicBezTo>
                  <a:pt x="2004" y="773"/>
                  <a:pt x="2013" y="783"/>
                  <a:pt x="2020" y="785"/>
                </a:cubicBezTo>
                <a:cubicBezTo>
                  <a:pt x="2030" y="788"/>
                  <a:pt x="2038" y="784"/>
                  <a:pt x="2044" y="777"/>
                </a:cubicBezTo>
                <a:cubicBezTo>
                  <a:pt x="2026" y="783"/>
                  <a:pt x="2029" y="761"/>
                  <a:pt x="2011" y="764"/>
                </a:cubicBezTo>
                <a:cubicBezTo>
                  <a:pt x="2010" y="763"/>
                  <a:pt x="2009" y="762"/>
                  <a:pt x="2008" y="761"/>
                </a:cubicBezTo>
                <a:cubicBezTo>
                  <a:pt x="2007" y="760"/>
                  <a:pt x="2007" y="759"/>
                  <a:pt x="2006" y="758"/>
                </a:cubicBezTo>
                <a:cubicBezTo>
                  <a:pt x="2005" y="757"/>
                  <a:pt x="2005" y="756"/>
                  <a:pt x="2004" y="755"/>
                </a:cubicBezTo>
                <a:cubicBezTo>
                  <a:pt x="2003" y="754"/>
                  <a:pt x="2002" y="753"/>
                  <a:pt x="2002" y="753"/>
                </a:cubicBezTo>
                <a:cubicBezTo>
                  <a:pt x="2001" y="752"/>
                  <a:pt x="2000" y="751"/>
                  <a:pt x="1999" y="751"/>
                </a:cubicBezTo>
                <a:cubicBezTo>
                  <a:pt x="1999" y="751"/>
                  <a:pt x="1999" y="750"/>
                  <a:pt x="1999" y="750"/>
                </a:cubicBezTo>
                <a:cubicBezTo>
                  <a:pt x="1998" y="750"/>
                  <a:pt x="1998" y="750"/>
                  <a:pt x="1998" y="750"/>
                </a:cubicBezTo>
                <a:cubicBezTo>
                  <a:pt x="1998" y="750"/>
                  <a:pt x="1997" y="750"/>
                  <a:pt x="1997" y="750"/>
                </a:cubicBezTo>
                <a:cubicBezTo>
                  <a:pt x="1996" y="750"/>
                  <a:pt x="1996" y="750"/>
                  <a:pt x="1995" y="750"/>
                </a:cubicBezTo>
                <a:cubicBezTo>
                  <a:pt x="2000" y="748"/>
                  <a:pt x="2004" y="747"/>
                  <a:pt x="2008" y="746"/>
                </a:cubicBezTo>
                <a:cubicBezTo>
                  <a:pt x="2016" y="744"/>
                  <a:pt x="2024" y="741"/>
                  <a:pt x="2032" y="740"/>
                </a:cubicBezTo>
                <a:cubicBezTo>
                  <a:pt x="2034" y="740"/>
                  <a:pt x="2036" y="740"/>
                  <a:pt x="2037" y="740"/>
                </a:cubicBezTo>
                <a:cubicBezTo>
                  <a:pt x="2039" y="740"/>
                  <a:pt x="2039" y="740"/>
                  <a:pt x="2040" y="740"/>
                </a:cubicBezTo>
                <a:cubicBezTo>
                  <a:pt x="2041" y="741"/>
                  <a:pt x="2042" y="741"/>
                  <a:pt x="2043" y="741"/>
                </a:cubicBezTo>
                <a:cubicBezTo>
                  <a:pt x="2047" y="741"/>
                  <a:pt x="2051" y="742"/>
                  <a:pt x="2055" y="743"/>
                </a:cubicBezTo>
                <a:cubicBezTo>
                  <a:pt x="2058" y="744"/>
                  <a:pt x="2061" y="744"/>
                  <a:pt x="2064" y="744"/>
                </a:cubicBezTo>
                <a:cubicBezTo>
                  <a:pt x="2064" y="745"/>
                  <a:pt x="2065" y="745"/>
                  <a:pt x="2065" y="746"/>
                </a:cubicBezTo>
                <a:cubicBezTo>
                  <a:pt x="2065" y="746"/>
                  <a:pt x="2065" y="747"/>
                  <a:pt x="2065" y="747"/>
                </a:cubicBezTo>
                <a:cubicBezTo>
                  <a:pt x="2065" y="748"/>
                  <a:pt x="2065" y="748"/>
                  <a:pt x="2065" y="749"/>
                </a:cubicBezTo>
                <a:cubicBezTo>
                  <a:pt x="2066" y="749"/>
                  <a:pt x="2066" y="750"/>
                  <a:pt x="2066" y="750"/>
                </a:cubicBezTo>
                <a:cubicBezTo>
                  <a:pt x="2066" y="750"/>
                  <a:pt x="2066" y="751"/>
                  <a:pt x="2066" y="751"/>
                </a:cubicBezTo>
                <a:cubicBezTo>
                  <a:pt x="2067" y="752"/>
                  <a:pt x="2067" y="754"/>
                  <a:pt x="2068" y="756"/>
                </a:cubicBezTo>
                <a:cubicBezTo>
                  <a:pt x="2068" y="757"/>
                  <a:pt x="2069" y="759"/>
                  <a:pt x="2069" y="761"/>
                </a:cubicBezTo>
                <a:cubicBezTo>
                  <a:pt x="2070" y="764"/>
                  <a:pt x="2071" y="768"/>
                  <a:pt x="2072" y="772"/>
                </a:cubicBezTo>
                <a:cubicBezTo>
                  <a:pt x="2073" y="774"/>
                  <a:pt x="2073" y="775"/>
                  <a:pt x="2074" y="777"/>
                </a:cubicBezTo>
                <a:cubicBezTo>
                  <a:pt x="2074" y="778"/>
                  <a:pt x="2074" y="779"/>
                  <a:pt x="2073" y="781"/>
                </a:cubicBezTo>
                <a:cubicBezTo>
                  <a:pt x="2073" y="781"/>
                  <a:pt x="2073" y="782"/>
                  <a:pt x="2073" y="782"/>
                </a:cubicBezTo>
                <a:cubicBezTo>
                  <a:pt x="2073" y="783"/>
                  <a:pt x="2073" y="784"/>
                  <a:pt x="2073" y="784"/>
                </a:cubicBezTo>
                <a:cubicBezTo>
                  <a:pt x="2073" y="785"/>
                  <a:pt x="2072" y="787"/>
                  <a:pt x="2072" y="788"/>
                </a:cubicBezTo>
                <a:cubicBezTo>
                  <a:pt x="2072" y="788"/>
                  <a:pt x="2072" y="788"/>
                  <a:pt x="2072" y="789"/>
                </a:cubicBezTo>
                <a:cubicBezTo>
                  <a:pt x="2058" y="796"/>
                  <a:pt x="2064" y="806"/>
                  <a:pt x="2060" y="818"/>
                </a:cubicBezTo>
                <a:cubicBezTo>
                  <a:pt x="2077" y="813"/>
                  <a:pt x="2079" y="802"/>
                  <a:pt x="2074" y="788"/>
                </a:cubicBezTo>
                <a:cubicBezTo>
                  <a:pt x="2074" y="788"/>
                  <a:pt x="2074" y="788"/>
                  <a:pt x="2074" y="788"/>
                </a:cubicBezTo>
                <a:cubicBezTo>
                  <a:pt x="2074" y="787"/>
                  <a:pt x="2074" y="786"/>
                  <a:pt x="2074" y="784"/>
                </a:cubicBezTo>
                <a:cubicBezTo>
                  <a:pt x="2074" y="784"/>
                  <a:pt x="2074" y="783"/>
                  <a:pt x="2075" y="783"/>
                </a:cubicBezTo>
                <a:cubicBezTo>
                  <a:pt x="2075" y="782"/>
                  <a:pt x="2075" y="781"/>
                  <a:pt x="2075" y="781"/>
                </a:cubicBezTo>
                <a:cubicBezTo>
                  <a:pt x="2075" y="780"/>
                  <a:pt x="2075" y="780"/>
                  <a:pt x="2075" y="780"/>
                </a:cubicBezTo>
                <a:cubicBezTo>
                  <a:pt x="2076" y="781"/>
                  <a:pt x="2076" y="782"/>
                  <a:pt x="2077" y="783"/>
                </a:cubicBezTo>
                <a:cubicBezTo>
                  <a:pt x="2079" y="787"/>
                  <a:pt x="2081" y="790"/>
                  <a:pt x="2082" y="792"/>
                </a:cubicBezTo>
                <a:cubicBezTo>
                  <a:pt x="2083" y="793"/>
                  <a:pt x="2083" y="793"/>
                  <a:pt x="2083" y="793"/>
                </a:cubicBezTo>
                <a:cubicBezTo>
                  <a:pt x="2083" y="793"/>
                  <a:pt x="2084" y="794"/>
                  <a:pt x="2084" y="794"/>
                </a:cubicBezTo>
                <a:cubicBezTo>
                  <a:pt x="2084" y="794"/>
                  <a:pt x="2085" y="795"/>
                  <a:pt x="2085" y="795"/>
                </a:cubicBezTo>
                <a:cubicBezTo>
                  <a:pt x="2086" y="796"/>
                  <a:pt x="2087" y="797"/>
                  <a:pt x="2088" y="797"/>
                </a:cubicBezTo>
                <a:cubicBezTo>
                  <a:pt x="2089" y="798"/>
                  <a:pt x="2089" y="798"/>
                  <a:pt x="2090" y="798"/>
                </a:cubicBezTo>
                <a:cubicBezTo>
                  <a:pt x="2090" y="799"/>
                  <a:pt x="2090" y="799"/>
                  <a:pt x="2090" y="799"/>
                </a:cubicBezTo>
                <a:cubicBezTo>
                  <a:pt x="2090" y="799"/>
                  <a:pt x="2090" y="798"/>
                  <a:pt x="2089" y="796"/>
                </a:cubicBezTo>
                <a:cubicBezTo>
                  <a:pt x="2088" y="796"/>
                  <a:pt x="2088" y="795"/>
                  <a:pt x="2087" y="794"/>
                </a:cubicBezTo>
                <a:cubicBezTo>
                  <a:pt x="2087" y="793"/>
                  <a:pt x="2087" y="793"/>
                  <a:pt x="2086" y="792"/>
                </a:cubicBezTo>
                <a:cubicBezTo>
                  <a:pt x="2086" y="792"/>
                  <a:pt x="2086" y="791"/>
                  <a:pt x="2086" y="791"/>
                </a:cubicBezTo>
                <a:cubicBezTo>
                  <a:pt x="2085" y="791"/>
                  <a:pt x="2085" y="791"/>
                  <a:pt x="2085" y="790"/>
                </a:cubicBezTo>
                <a:cubicBezTo>
                  <a:pt x="2085" y="790"/>
                  <a:pt x="2084" y="789"/>
                  <a:pt x="2084" y="789"/>
                </a:cubicBezTo>
                <a:cubicBezTo>
                  <a:pt x="2084" y="789"/>
                  <a:pt x="2084" y="789"/>
                  <a:pt x="2084" y="789"/>
                </a:cubicBezTo>
                <a:cubicBezTo>
                  <a:pt x="2084" y="789"/>
                  <a:pt x="2084" y="789"/>
                  <a:pt x="2085" y="789"/>
                </a:cubicBezTo>
                <a:cubicBezTo>
                  <a:pt x="2085" y="789"/>
                  <a:pt x="2085" y="789"/>
                  <a:pt x="2085" y="789"/>
                </a:cubicBezTo>
                <a:cubicBezTo>
                  <a:pt x="2086" y="790"/>
                  <a:pt x="2087" y="790"/>
                  <a:pt x="2088" y="791"/>
                </a:cubicBezTo>
                <a:cubicBezTo>
                  <a:pt x="2088" y="791"/>
                  <a:pt x="2089" y="792"/>
                  <a:pt x="2090" y="792"/>
                </a:cubicBezTo>
                <a:cubicBezTo>
                  <a:pt x="2091" y="792"/>
                  <a:pt x="2092" y="793"/>
                  <a:pt x="2093" y="793"/>
                </a:cubicBezTo>
                <a:cubicBezTo>
                  <a:pt x="2094" y="793"/>
                  <a:pt x="2095" y="794"/>
                  <a:pt x="2095" y="794"/>
                </a:cubicBezTo>
                <a:cubicBezTo>
                  <a:pt x="2095" y="794"/>
                  <a:pt x="2095" y="794"/>
                  <a:pt x="2095" y="794"/>
                </a:cubicBezTo>
                <a:cubicBezTo>
                  <a:pt x="2095" y="794"/>
                  <a:pt x="2095" y="794"/>
                  <a:pt x="2095" y="794"/>
                </a:cubicBezTo>
                <a:cubicBezTo>
                  <a:pt x="2095" y="794"/>
                  <a:pt x="2096" y="794"/>
                  <a:pt x="2096" y="794"/>
                </a:cubicBezTo>
                <a:cubicBezTo>
                  <a:pt x="2096" y="798"/>
                  <a:pt x="2103" y="804"/>
                  <a:pt x="2108" y="805"/>
                </a:cubicBezTo>
                <a:cubicBezTo>
                  <a:pt x="2115" y="806"/>
                  <a:pt x="2123" y="801"/>
                  <a:pt x="2129" y="798"/>
                </a:cubicBezTo>
                <a:cubicBezTo>
                  <a:pt x="2116" y="796"/>
                  <a:pt x="2110" y="784"/>
                  <a:pt x="2097" y="793"/>
                </a:cubicBezTo>
                <a:cubicBezTo>
                  <a:pt x="2096" y="792"/>
                  <a:pt x="2095" y="792"/>
                  <a:pt x="2094" y="791"/>
                </a:cubicBezTo>
                <a:cubicBezTo>
                  <a:pt x="2093" y="791"/>
                  <a:pt x="2092" y="791"/>
                  <a:pt x="2091" y="790"/>
                </a:cubicBezTo>
                <a:cubicBezTo>
                  <a:pt x="2090" y="790"/>
                  <a:pt x="2089" y="789"/>
                  <a:pt x="2088" y="789"/>
                </a:cubicBezTo>
                <a:cubicBezTo>
                  <a:pt x="2088" y="788"/>
                  <a:pt x="2087" y="788"/>
                  <a:pt x="2086" y="788"/>
                </a:cubicBezTo>
                <a:cubicBezTo>
                  <a:pt x="2086" y="788"/>
                  <a:pt x="2086" y="787"/>
                  <a:pt x="2086" y="787"/>
                </a:cubicBezTo>
                <a:cubicBezTo>
                  <a:pt x="2085" y="787"/>
                  <a:pt x="2085" y="787"/>
                  <a:pt x="2085" y="787"/>
                </a:cubicBezTo>
                <a:cubicBezTo>
                  <a:pt x="2085" y="787"/>
                  <a:pt x="2084" y="787"/>
                  <a:pt x="2084" y="787"/>
                </a:cubicBezTo>
                <a:cubicBezTo>
                  <a:pt x="2083" y="787"/>
                  <a:pt x="2083" y="786"/>
                  <a:pt x="2082" y="786"/>
                </a:cubicBezTo>
                <a:cubicBezTo>
                  <a:pt x="2082" y="786"/>
                  <a:pt x="2082" y="786"/>
                  <a:pt x="2082" y="786"/>
                </a:cubicBezTo>
                <a:cubicBezTo>
                  <a:pt x="2081" y="785"/>
                  <a:pt x="2080" y="783"/>
                  <a:pt x="2080" y="782"/>
                </a:cubicBezTo>
                <a:cubicBezTo>
                  <a:pt x="2079" y="780"/>
                  <a:pt x="2078" y="779"/>
                  <a:pt x="2077" y="777"/>
                </a:cubicBezTo>
                <a:cubicBezTo>
                  <a:pt x="2077" y="775"/>
                  <a:pt x="2076" y="773"/>
                  <a:pt x="2075" y="771"/>
                </a:cubicBezTo>
                <a:cubicBezTo>
                  <a:pt x="2074" y="767"/>
                  <a:pt x="2073" y="764"/>
                  <a:pt x="2072" y="760"/>
                </a:cubicBezTo>
                <a:cubicBezTo>
                  <a:pt x="2072" y="758"/>
                  <a:pt x="2071" y="756"/>
                  <a:pt x="2071" y="755"/>
                </a:cubicBezTo>
                <a:cubicBezTo>
                  <a:pt x="2070" y="753"/>
                  <a:pt x="2070" y="751"/>
                  <a:pt x="2069" y="750"/>
                </a:cubicBezTo>
                <a:cubicBezTo>
                  <a:pt x="2069" y="750"/>
                  <a:pt x="2069" y="749"/>
                  <a:pt x="2069" y="749"/>
                </a:cubicBezTo>
                <a:cubicBezTo>
                  <a:pt x="2069" y="748"/>
                  <a:pt x="2069" y="748"/>
                  <a:pt x="2068" y="748"/>
                </a:cubicBezTo>
                <a:cubicBezTo>
                  <a:pt x="2068" y="747"/>
                  <a:pt x="2068" y="747"/>
                  <a:pt x="2067" y="746"/>
                </a:cubicBezTo>
                <a:cubicBezTo>
                  <a:pt x="2067" y="746"/>
                  <a:pt x="2067" y="745"/>
                  <a:pt x="2066" y="745"/>
                </a:cubicBezTo>
                <a:cubicBezTo>
                  <a:pt x="2066" y="745"/>
                  <a:pt x="2066" y="745"/>
                  <a:pt x="2066" y="745"/>
                </a:cubicBezTo>
                <a:cubicBezTo>
                  <a:pt x="2071" y="745"/>
                  <a:pt x="2075" y="745"/>
                  <a:pt x="2079" y="745"/>
                </a:cubicBezTo>
                <a:cubicBezTo>
                  <a:pt x="2083" y="745"/>
                  <a:pt x="2087" y="745"/>
                  <a:pt x="2091" y="745"/>
                </a:cubicBezTo>
                <a:cubicBezTo>
                  <a:pt x="2094" y="745"/>
                  <a:pt x="2098" y="745"/>
                  <a:pt x="2102" y="744"/>
                </a:cubicBezTo>
                <a:cubicBezTo>
                  <a:pt x="2105" y="744"/>
                  <a:pt x="2108" y="744"/>
                  <a:pt x="2112" y="745"/>
                </a:cubicBezTo>
                <a:cubicBezTo>
                  <a:pt x="2112" y="745"/>
                  <a:pt x="2113" y="745"/>
                  <a:pt x="2114" y="745"/>
                </a:cubicBezTo>
                <a:cubicBezTo>
                  <a:pt x="2114" y="745"/>
                  <a:pt x="2114" y="745"/>
                  <a:pt x="2114" y="745"/>
                </a:cubicBezTo>
                <a:cubicBezTo>
                  <a:pt x="2115" y="745"/>
                  <a:pt x="2115" y="745"/>
                  <a:pt x="2115" y="745"/>
                </a:cubicBezTo>
                <a:cubicBezTo>
                  <a:pt x="2115" y="745"/>
                  <a:pt x="2115" y="745"/>
                  <a:pt x="2115" y="745"/>
                </a:cubicBezTo>
                <a:cubicBezTo>
                  <a:pt x="2115" y="745"/>
                  <a:pt x="2115" y="745"/>
                  <a:pt x="2115" y="745"/>
                </a:cubicBezTo>
                <a:cubicBezTo>
                  <a:pt x="2115" y="745"/>
                  <a:pt x="2115" y="745"/>
                  <a:pt x="2115" y="745"/>
                </a:cubicBezTo>
                <a:cubicBezTo>
                  <a:pt x="2115" y="745"/>
                  <a:pt x="2116" y="745"/>
                  <a:pt x="2116" y="745"/>
                </a:cubicBezTo>
                <a:cubicBezTo>
                  <a:pt x="2116" y="746"/>
                  <a:pt x="2117" y="746"/>
                  <a:pt x="2117" y="746"/>
                </a:cubicBezTo>
                <a:cubicBezTo>
                  <a:pt x="2117" y="746"/>
                  <a:pt x="2118" y="746"/>
                  <a:pt x="2118" y="746"/>
                </a:cubicBezTo>
                <a:cubicBezTo>
                  <a:pt x="2119" y="746"/>
                  <a:pt x="2119" y="747"/>
                  <a:pt x="2120" y="747"/>
                </a:cubicBezTo>
                <a:cubicBezTo>
                  <a:pt x="2121" y="748"/>
                  <a:pt x="2123" y="748"/>
                  <a:pt x="2124" y="749"/>
                </a:cubicBezTo>
                <a:cubicBezTo>
                  <a:pt x="2125" y="750"/>
                  <a:pt x="2127" y="750"/>
                  <a:pt x="2128" y="751"/>
                </a:cubicBezTo>
                <a:cubicBezTo>
                  <a:pt x="2130" y="752"/>
                  <a:pt x="2133" y="753"/>
                  <a:pt x="2135" y="754"/>
                </a:cubicBezTo>
                <a:cubicBezTo>
                  <a:pt x="2135" y="754"/>
                  <a:pt x="2135" y="754"/>
                  <a:pt x="2136" y="754"/>
                </a:cubicBezTo>
                <a:cubicBezTo>
                  <a:pt x="2136" y="754"/>
                  <a:pt x="2136" y="755"/>
                  <a:pt x="2137" y="755"/>
                </a:cubicBezTo>
                <a:cubicBezTo>
                  <a:pt x="2137" y="755"/>
                  <a:pt x="2138" y="756"/>
                  <a:pt x="2138" y="756"/>
                </a:cubicBezTo>
                <a:cubicBezTo>
                  <a:pt x="2139" y="757"/>
                  <a:pt x="2139" y="757"/>
                  <a:pt x="2140" y="758"/>
                </a:cubicBezTo>
                <a:cubicBezTo>
                  <a:pt x="2141" y="759"/>
                  <a:pt x="2142" y="760"/>
                  <a:pt x="2143" y="761"/>
                </a:cubicBezTo>
                <a:cubicBezTo>
                  <a:pt x="2144" y="762"/>
                  <a:pt x="2145" y="763"/>
                  <a:pt x="2146" y="764"/>
                </a:cubicBezTo>
                <a:cubicBezTo>
                  <a:pt x="2146" y="765"/>
                  <a:pt x="2147" y="766"/>
                  <a:pt x="2148" y="768"/>
                </a:cubicBezTo>
                <a:cubicBezTo>
                  <a:pt x="2149" y="769"/>
                  <a:pt x="2150" y="770"/>
                  <a:pt x="2150" y="771"/>
                </a:cubicBezTo>
                <a:cubicBezTo>
                  <a:pt x="2150" y="771"/>
                  <a:pt x="2150" y="771"/>
                  <a:pt x="2150" y="771"/>
                </a:cubicBezTo>
                <a:cubicBezTo>
                  <a:pt x="2139" y="790"/>
                  <a:pt x="2154" y="797"/>
                  <a:pt x="2172" y="799"/>
                </a:cubicBezTo>
                <a:cubicBezTo>
                  <a:pt x="2162" y="787"/>
                  <a:pt x="2171" y="775"/>
                  <a:pt x="2152" y="769"/>
                </a:cubicBezTo>
                <a:cubicBezTo>
                  <a:pt x="2151" y="768"/>
                  <a:pt x="2151" y="767"/>
                  <a:pt x="2150" y="766"/>
                </a:cubicBezTo>
                <a:cubicBezTo>
                  <a:pt x="2150" y="765"/>
                  <a:pt x="2149" y="764"/>
                  <a:pt x="2148" y="762"/>
                </a:cubicBezTo>
                <a:cubicBezTo>
                  <a:pt x="2147" y="761"/>
                  <a:pt x="2146" y="760"/>
                  <a:pt x="2145" y="759"/>
                </a:cubicBezTo>
                <a:cubicBezTo>
                  <a:pt x="2144" y="758"/>
                  <a:pt x="2143" y="758"/>
                  <a:pt x="2143" y="757"/>
                </a:cubicBezTo>
                <a:cubicBezTo>
                  <a:pt x="2144" y="758"/>
                  <a:pt x="2146" y="758"/>
                  <a:pt x="2147" y="759"/>
                </a:cubicBezTo>
                <a:cubicBezTo>
                  <a:pt x="2149" y="759"/>
                  <a:pt x="2151" y="759"/>
                  <a:pt x="2152" y="760"/>
                </a:cubicBezTo>
                <a:cubicBezTo>
                  <a:pt x="2153" y="760"/>
                  <a:pt x="2155" y="760"/>
                  <a:pt x="2156" y="760"/>
                </a:cubicBezTo>
                <a:cubicBezTo>
                  <a:pt x="2158" y="760"/>
                  <a:pt x="2159" y="760"/>
                  <a:pt x="2159" y="760"/>
                </a:cubicBezTo>
                <a:cubicBezTo>
                  <a:pt x="2159" y="760"/>
                  <a:pt x="2158" y="760"/>
                  <a:pt x="2156" y="760"/>
                </a:cubicBezTo>
                <a:cubicBezTo>
                  <a:pt x="2155" y="759"/>
                  <a:pt x="2154" y="759"/>
                  <a:pt x="2152" y="759"/>
                </a:cubicBezTo>
                <a:cubicBezTo>
                  <a:pt x="2151" y="758"/>
                  <a:pt x="2150" y="758"/>
                  <a:pt x="2148" y="757"/>
                </a:cubicBezTo>
                <a:cubicBezTo>
                  <a:pt x="2145" y="756"/>
                  <a:pt x="2141" y="753"/>
                  <a:pt x="2137" y="751"/>
                </a:cubicBezTo>
                <a:cubicBezTo>
                  <a:pt x="2135" y="750"/>
                  <a:pt x="2132" y="748"/>
                  <a:pt x="2130" y="747"/>
                </a:cubicBezTo>
                <a:cubicBezTo>
                  <a:pt x="2129" y="746"/>
                  <a:pt x="2127" y="745"/>
                  <a:pt x="2126" y="745"/>
                </a:cubicBezTo>
                <a:cubicBezTo>
                  <a:pt x="2125" y="744"/>
                  <a:pt x="2123" y="744"/>
                  <a:pt x="2122" y="743"/>
                </a:cubicBezTo>
                <a:cubicBezTo>
                  <a:pt x="2121" y="743"/>
                  <a:pt x="2121" y="742"/>
                  <a:pt x="2120" y="742"/>
                </a:cubicBezTo>
                <a:cubicBezTo>
                  <a:pt x="2119" y="742"/>
                  <a:pt x="2119" y="742"/>
                  <a:pt x="2118" y="742"/>
                </a:cubicBezTo>
                <a:cubicBezTo>
                  <a:pt x="2118" y="741"/>
                  <a:pt x="2118" y="741"/>
                  <a:pt x="2117" y="741"/>
                </a:cubicBezTo>
                <a:cubicBezTo>
                  <a:pt x="2117" y="741"/>
                  <a:pt x="2116" y="741"/>
                  <a:pt x="2116" y="741"/>
                </a:cubicBezTo>
                <a:cubicBezTo>
                  <a:pt x="2116" y="741"/>
                  <a:pt x="2116" y="741"/>
                  <a:pt x="2116" y="741"/>
                </a:cubicBezTo>
                <a:cubicBezTo>
                  <a:pt x="2115" y="741"/>
                  <a:pt x="2116" y="741"/>
                  <a:pt x="2116" y="741"/>
                </a:cubicBezTo>
                <a:cubicBezTo>
                  <a:pt x="2115" y="741"/>
                  <a:pt x="2115" y="741"/>
                  <a:pt x="2115" y="741"/>
                </a:cubicBezTo>
                <a:cubicBezTo>
                  <a:pt x="2115" y="741"/>
                  <a:pt x="2115" y="741"/>
                  <a:pt x="2115" y="741"/>
                </a:cubicBezTo>
                <a:cubicBezTo>
                  <a:pt x="2115" y="741"/>
                  <a:pt x="2115" y="741"/>
                  <a:pt x="2115" y="741"/>
                </a:cubicBezTo>
                <a:cubicBezTo>
                  <a:pt x="2114" y="740"/>
                  <a:pt x="2113" y="740"/>
                  <a:pt x="2112" y="740"/>
                </a:cubicBezTo>
                <a:cubicBezTo>
                  <a:pt x="2111" y="740"/>
                  <a:pt x="2110" y="740"/>
                  <a:pt x="2109" y="740"/>
                </a:cubicBezTo>
                <a:cubicBezTo>
                  <a:pt x="2109" y="740"/>
                  <a:pt x="2109" y="740"/>
                  <a:pt x="2110" y="740"/>
                </a:cubicBezTo>
                <a:cubicBezTo>
                  <a:pt x="2111" y="739"/>
                  <a:pt x="2112" y="738"/>
                  <a:pt x="2114" y="737"/>
                </a:cubicBezTo>
                <a:cubicBezTo>
                  <a:pt x="2114" y="737"/>
                  <a:pt x="2115" y="736"/>
                  <a:pt x="2115" y="736"/>
                </a:cubicBezTo>
                <a:cubicBezTo>
                  <a:pt x="2115" y="735"/>
                  <a:pt x="2116" y="735"/>
                  <a:pt x="2116" y="735"/>
                </a:cubicBezTo>
                <a:cubicBezTo>
                  <a:pt x="2117" y="734"/>
                  <a:pt x="2117" y="734"/>
                  <a:pt x="2117" y="733"/>
                </a:cubicBezTo>
                <a:cubicBezTo>
                  <a:pt x="2118" y="733"/>
                  <a:pt x="2118" y="732"/>
                  <a:pt x="2118" y="732"/>
                </a:cubicBezTo>
                <a:cubicBezTo>
                  <a:pt x="2119" y="731"/>
                  <a:pt x="2119" y="729"/>
                  <a:pt x="2120" y="728"/>
                </a:cubicBezTo>
                <a:cubicBezTo>
                  <a:pt x="2120" y="728"/>
                  <a:pt x="2120" y="727"/>
                  <a:pt x="2120" y="727"/>
                </a:cubicBezTo>
                <a:cubicBezTo>
                  <a:pt x="2120" y="727"/>
                  <a:pt x="2120" y="727"/>
                  <a:pt x="2120" y="726"/>
                </a:cubicBezTo>
                <a:cubicBezTo>
                  <a:pt x="2121" y="726"/>
                  <a:pt x="2121" y="725"/>
                  <a:pt x="2121" y="725"/>
                </a:cubicBezTo>
                <a:cubicBezTo>
                  <a:pt x="2121" y="725"/>
                  <a:pt x="2121" y="724"/>
                  <a:pt x="2121" y="724"/>
                </a:cubicBezTo>
                <a:cubicBezTo>
                  <a:pt x="2121" y="721"/>
                  <a:pt x="2121" y="718"/>
                  <a:pt x="2121" y="715"/>
                </a:cubicBezTo>
                <a:cubicBezTo>
                  <a:pt x="2121" y="714"/>
                  <a:pt x="2121" y="713"/>
                  <a:pt x="2121" y="711"/>
                </a:cubicBezTo>
                <a:cubicBezTo>
                  <a:pt x="2121" y="711"/>
                  <a:pt x="2121" y="710"/>
                  <a:pt x="2122" y="710"/>
                </a:cubicBezTo>
                <a:cubicBezTo>
                  <a:pt x="2122" y="709"/>
                  <a:pt x="2122" y="709"/>
                  <a:pt x="2122" y="709"/>
                </a:cubicBezTo>
                <a:cubicBezTo>
                  <a:pt x="2122" y="709"/>
                  <a:pt x="2122" y="709"/>
                  <a:pt x="2122" y="709"/>
                </a:cubicBezTo>
                <a:cubicBezTo>
                  <a:pt x="2122" y="708"/>
                  <a:pt x="2122" y="708"/>
                  <a:pt x="2122" y="708"/>
                </a:cubicBezTo>
                <a:cubicBezTo>
                  <a:pt x="2123" y="708"/>
                  <a:pt x="2123" y="708"/>
                  <a:pt x="2123" y="708"/>
                </a:cubicBezTo>
                <a:cubicBezTo>
                  <a:pt x="2124" y="705"/>
                  <a:pt x="2126" y="703"/>
                  <a:pt x="2129" y="701"/>
                </a:cubicBezTo>
                <a:cubicBezTo>
                  <a:pt x="2131" y="700"/>
                  <a:pt x="2134" y="698"/>
                  <a:pt x="2136" y="696"/>
                </a:cubicBezTo>
                <a:cubicBezTo>
                  <a:pt x="2139" y="694"/>
                  <a:pt x="2141" y="692"/>
                  <a:pt x="2143" y="690"/>
                </a:cubicBezTo>
                <a:cubicBezTo>
                  <a:pt x="2145" y="688"/>
                  <a:pt x="2146" y="687"/>
                  <a:pt x="2148" y="686"/>
                </a:cubicBezTo>
                <a:cubicBezTo>
                  <a:pt x="2148" y="686"/>
                  <a:pt x="2148" y="685"/>
                  <a:pt x="2149" y="685"/>
                </a:cubicBezTo>
                <a:cubicBezTo>
                  <a:pt x="2149" y="685"/>
                  <a:pt x="2149" y="685"/>
                  <a:pt x="2150" y="685"/>
                </a:cubicBezTo>
                <a:cubicBezTo>
                  <a:pt x="2150" y="685"/>
                  <a:pt x="2150" y="685"/>
                  <a:pt x="2150" y="685"/>
                </a:cubicBezTo>
                <a:cubicBezTo>
                  <a:pt x="2150" y="685"/>
                  <a:pt x="2151" y="685"/>
                  <a:pt x="2151" y="685"/>
                </a:cubicBezTo>
                <a:cubicBezTo>
                  <a:pt x="2151" y="684"/>
                  <a:pt x="2152" y="684"/>
                  <a:pt x="2152" y="684"/>
                </a:cubicBezTo>
                <a:cubicBezTo>
                  <a:pt x="2153" y="684"/>
                  <a:pt x="2153" y="684"/>
                  <a:pt x="2154" y="683"/>
                </a:cubicBezTo>
                <a:cubicBezTo>
                  <a:pt x="2154" y="683"/>
                  <a:pt x="2155" y="683"/>
                  <a:pt x="2155" y="683"/>
                </a:cubicBezTo>
                <a:cubicBezTo>
                  <a:pt x="2156" y="683"/>
                  <a:pt x="2156" y="683"/>
                  <a:pt x="2157" y="682"/>
                </a:cubicBezTo>
                <a:cubicBezTo>
                  <a:pt x="2158" y="682"/>
                  <a:pt x="2159" y="682"/>
                  <a:pt x="2160" y="682"/>
                </a:cubicBezTo>
                <a:cubicBezTo>
                  <a:pt x="2162" y="681"/>
                  <a:pt x="2163" y="681"/>
                  <a:pt x="2164" y="681"/>
                </a:cubicBezTo>
                <a:cubicBezTo>
                  <a:pt x="2165" y="681"/>
                  <a:pt x="2166" y="681"/>
                  <a:pt x="2168" y="681"/>
                </a:cubicBezTo>
                <a:cubicBezTo>
                  <a:pt x="2168" y="681"/>
                  <a:pt x="2168" y="681"/>
                  <a:pt x="2168" y="681"/>
                </a:cubicBezTo>
                <a:cubicBezTo>
                  <a:pt x="2167" y="681"/>
                  <a:pt x="2166" y="681"/>
                  <a:pt x="2165" y="681"/>
                </a:cubicBezTo>
                <a:cubicBezTo>
                  <a:pt x="2170" y="700"/>
                  <a:pt x="2194" y="689"/>
                  <a:pt x="2204" y="680"/>
                </a:cubicBezTo>
                <a:cubicBezTo>
                  <a:pt x="2196" y="680"/>
                  <a:pt x="2168" y="662"/>
                  <a:pt x="2165" y="679"/>
                </a:cubicBezTo>
                <a:cubicBezTo>
                  <a:pt x="2165" y="679"/>
                  <a:pt x="2164" y="679"/>
                  <a:pt x="2164" y="679"/>
                </a:cubicBezTo>
                <a:cubicBezTo>
                  <a:pt x="2163" y="679"/>
                  <a:pt x="2161" y="679"/>
                  <a:pt x="2160" y="680"/>
                </a:cubicBezTo>
                <a:cubicBezTo>
                  <a:pt x="2159" y="680"/>
                  <a:pt x="2158" y="680"/>
                  <a:pt x="2156" y="680"/>
                </a:cubicBezTo>
                <a:cubicBezTo>
                  <a:pt x="2156" y="681"/>
                  <a:pt x="2155" y="681"/>
                  <a:pt x="2155" y="681"/>
                </a:cubicBezTo>
                <a:cubicBezTo>
                  <a:pt x="2154" y="681"/>
                  <a:pt x="2154" y="681"/>
                  <a:pt x="2153" y="681"/>
                </a:cubicBezTo>
                <a:cubicBezTo>
                  <a:pt x="2153" y="682"/>
                  <a:pt x="2152" y="682"/>
                  <a:pt x="2152" y="682"/>
                </a:cubicBezTo>
                <a:cubicBezTo>
                  <a:pt x="2151" y="682"/>
                  <a:pt x="2151" y="682"/>
                  <a:pt x="2151" y="682"/>
                </a:cubicBezTo>
                <a:cubicBezTo>
                  <a:pt x="2152" y="681"/>
                  <a:pt x="2153" y="680"/>
                  <a:pt x="2155" y="678"/>
                </a:cubicBezTo>
                <a:cubicBezTo>
                  <a:pt x="2155" y="678"/>
                  <a:pt x="2155" y="678"/>
                  <a:pt x="2156" y="677"/>
                </a:cubicBezTo>
                <a:cubicBezTo>
                  <a:pt x="2156" y="677"/>
                  <a:pt x="2157" y="676"/>
                  <a:pt x="2157" y="676"/>
                </a:cubicBezTo>
                <a:cubicBezTo>
                  <a:pt x="2158" y="675"/>
                  <a:pt x="2158" y="674"/>
                  <a:pt x="2159" y="674"/>
                </a:cubicBezTo>
                <a:cubicBezTo>
                  <a:pt x="2160" y="672"/>
                  <a:pt x="2161" y="671"/>
                  <a:pt x="2162" y="670"/>
                </a:cubicBezTo>
                <a:cubicBezTo>
                  <a:pt x="2162" y="669"/>
                  <a:pt x="2163" y="669"/>
                  <a:pt x="2163" y="668"/>
                </a:cubicBezTo>
                <a:cubicBezTo>
                  <a:pt x="2163" y="668"/>
                  <a:pt x="2163" y="667"/>
                  <a:pt x="2163" y="667"/>
                </a:cubicBezTo>
                <a:cubicBezTo>
                  <a:pt x="2163" y="667"/>
                  <a:pt x="2163" y="667"/>
                  <a:pt x="2163" y="667"/>
                </a:cubicBezTo>
                <a:cubicBezTo>
                  <a:pt x="2163" y="667"/>
                  <a:pt x="2163" y="667"/>
                  <a:pt x="2163" y="667"/>
                </a:cubicBezTo>
                <a:cubicBezTo>
                  <a:pt x="2163" y="667"/>
                  <a:pt x="2163" y="667"/>
                  <a:pt x="2163" y="667"/>
                </a:cubicBezTo>
                <a:cubicBezTo>
                  <a:pt x="2163" y="667"/>
                  <a:pt x="2163" y="667"/>
                  <a:pt x="2162" y="667"/>
                </a:cubicBezTo>
                <a:cubicBezTo>
                  <a:pt x="2162" y="667"/>
                  <a:pt x="2162" y="667"/>
                  <a:pt x="2162" y="667"/>
                </a:cubicBezTo>
                <a:cubicBezTo>
                  <a:pt x="2162" y="667"/>
                  <a:pt x="2161" y="667"/>
                  <a:pt x="2161" y="667"/>
                </a:cubicBezTo>
                <a:cubicBezTo>
                  <a:pt x="2161" y="668"/>
                  <a:pt x="2162" y="668"/>
                  <a:pt x="2162" y="668"/>
                </a:cubicBezTo>
                <a:cubicBezTo>
                  <a:pt x="2162" y="668"/>
                  <a:pt x="2161" y="667"/>
                  <a:pt x="2162" y="667"/>
                </a:cubicBezTo>
                <a:cubicBezTo>
                  <a:pt x="2162" y="667"/>
                  <a:pt x="2162" y="667"/>
                  <a:pt x="2162" y="667"/>
                </a:cubicBezTo>
                <a:cubicBezTo>
                  <a:pt x="2162" y="667"/>
                  <a:pt x="2162" y="667"/>
                  <a:pt x="2162" y="667"/>
                </a:cubicBezTo>
                <a:cubicBezTo>
                  <a:pt x="2162" y="667"/>
                  <a:pt x="2162" y="667"/>
                  <a:pt x="2162" y="667"/>
                </a:cubicBezTo>
                <a:cubicBezTo>
                  <a:pt x="2162" y="667"/>
                  <a:pt x="2162" y="667"/>
                  <a:pt x="2162" y="667"/>
                </a:cubicBezTo>
                <a:cubicBezTo>
                  <a:pt x="2162" y="667"/>
                  <a:pt x="2162" y="667"/>
                  <a:pt x="2162" y="667"/>
                </a:cubicBezTo>
                <a:cubicBezTo>
                  <a:pt x="2162" y="667"/>
                  <a:pt x="2162" y="667"/>
                  <a:pt x="2162" y="667"/>
                </a:cubicBezTo>
                <a:cubicBezTo>
                  <a:pt x="2162" y="667"/>
                  <a:pt x="2162" y="668"/>
                  <a:pt x="2162" y="668"/>
                </a:cubicBezTo>
                <a:cubicBezTo>
                  <a:pt x="2162" y="668"/>
                  <a:pt x="2162" y="668"/>
                  <a:pt x="2161" y="669"/>
                </a:cubicBezTo>
                <a:cubicBezTo>
                  <a:pt x="2160" y="670"/>
                  <a:pt x="2159" y="671"/>
                  <a:pt x="2157" y="672"/>
                </a:cubicBezTo>
                <a:cubicBezTo>
                  <a:pt x="2156" y="673"/>
                  <a:pt x="2156" y="673"/>
                  <a:pt x="2155" y="674"/>
                </a:cubicBezTo>
                <a:cubicBezTo>
                  <a:pt x="2154" y="674"/>
                  <a:pt x="2154" y="675"/>
                  <a:pt x="2154" y="675"/>
                </a:cubicBezTo>
                <a:cubicBezTo>
                  <a:pt x="2153" y="675"/>
                  <a:pt x="2153" y="676"/>
                  <a:pt x="2152" y="676"/>
                </a:cubicBezTo>
                <a:cubicBezTo>
                  <a:pt x="2149" y="680"/>
                  <a:pt x="2145" y="684"/>
                  <a:pt x="2141" y="688"/>
                </a:cubicBezTo>
                <a:cubicBezTo>
                  <a:pt x="2139" y="690"/>
                  <a:pt x="2137" y="691"/>
                  <a:pt x="2134" y="693"/>
                </a:cubicBezTo>
                <a:cubicBezTo>
                  <a:pt x="2133" y="694"/>
                  <a:pt x="2133" y="695"/>
                  <a:pt x="2132" y="695"/>
                </a:cubicBezTo>
                <a:cubicBezTo>
                  <a:pt x="2132" y="695"/>
                  <a:pt x="2132" y="695"/>
                  <a:pt x="2132" y="694"/>
                </a:cubicBezTo>
                <a:cubicBezTo>
                  <a:pt x="2132" y="694"/>
                  <a:pt x="2133" y="693"/>
                  <a:pt x="2133" y="692"/>
                </a:cubicBezTo>
                <a:cubicBezTo>
                  <a:pt x="2133" y="691"/>
                  <a:pt x="2133" y="690"/>
                  <a:pt x="2134" y="689"/>
                </a:cubicBezTo>
                <a:cubicBezTo>
                  <a:pt x="2134" y="688"/>
                  <a:pt x="2134" y="687"/>
                  <a:pt x="2134" y="686"/>
                </a:cubicBezTo>
                <a:cubicBezTo>
                  <a:pt x="2134" y="686"/>
                  <a:pt x="2134" y="686"/>
                  <a:pt x="2134" y="685"/>
                </a:cubicBezTo>
                <a:cubicBezTo>
                  <a:pt x="2135" y="686"/>
                  <a:pt x="2135" y="686"/>
                  <a:pt x="2135" y="686"/>
                </a:cubicBezTo>
                <a:cubicBezTo>
                  <a:pt x="2143" y="673"/>
                  <a:pt x="2139" y="662"/>
                  <a:pt x="2135" y="649"/>
                </a:cubicBezTo>
                <a:cubicBezTo>
                  <a:pt x="2125" y="659"/>
                  <a:pt x="2127" y="671"/>
                  <a:pt x="2132" y="683"/>
                </a:cubicBezTo>
                <a:cubicBezTo>
                  <a:pt x="2132" y="684"/>
                  <a:pt x="2132" y="685"/>
                  <a:pt x="2132" y="685"/>
                </a:cubicBezTo>
                <a:cubicBezTo>
                  <a:pt x="2132" y="686"/>
                  <a:pt x="2131" y="687"/>
                  <a:pt x="2131" y="688"/>
                </a:cubicBezTo>
                <a:cubicBezTo>
                  <a:pt x="2131" y="689"/>
                  <a:pt x="2131" y="690"/>
                  <a:pt x="2130" y="691"/>
                </a:cubicBezTo>
                <a:cubicBezTo>
                  <a:pt x="2130" y="692"/>
                  <a:pt x="2130" y="693"/>
                  <a:pt x="2130" y="694"/>
                </a:cubicBezTo>
                <a:cubicBezTo>
                  <a:pt x="2129" y="694"/>
                  <a:pt x="2129" y="695"/>
                  <a:pt x="2129" y="696"/>
                </a:cubicBezTo>
                <a:cubicBezTo>
                  <a:pt x="2129" y="696"/>
                  <a:pt x="2129" y="696"/>
                  <a:pt x="2128" y="696"/>
                </a:cubicBezTo>
                <a:cubicBezTo>
                  <a:pt x="2128" y="697"/>
                  <a:pt x="2128" y="697"/>
                  <a:pt x="2128" y="697"/>
                </a:cubicBezTo>
                <a:cubicBezTo>
                  <a:pt x="2128" y="697"/>
                  <a:pt x="2128" y="697"/>
                  <a:pt x="2128" y="698"/>
                </a:cubicBezTo>
                <a:cubicBezTo>
                  <a:pt x="2128" y="698"/>
                  <a:pt x="2127" y="699"/>
                  <a:pt x="2127" y="699"/>
                </a:cubicBezTo>
                <a:cubicBezTo>
                  <a:pt x="2124" y="701"/>
                  <a:pt x="2122" y="703"/>
                  <a:pt x="2120" y="706"/>
                </a:cubicBezTo>
                <a:cubicBezTo>
                  <a:pt x="2120" y="706"/>
                  <a:pt x="2120" y="706"/>
                  <a:pt x="2119" y="707"/>
                </a:cubicBezTo>
                <a:cubicBezTo>
                  <a:pt x="2119" y="707"/>
                  <a:pt x="2119" y="707"/>
                  <a:pt x="2119" y="707"/>
                </a:cubicBezTo>
                <a:cubicBezTo>
                  <a:pt x="2119" y="707"/>
                  <a:pt x="2119" y="708"/>
                  <a:pt x="2119" y="708"/>
                </a:cubicBezTo>
                <a:cubicBezTo>
                  <a:pt x="2119" y="708"/>
                  <a:pt x="2119" y="708"/>
                  <a:pt x="2119" y="708"/>
                </a:cubicBezTo>
                <a:cubicBezTo>
                  <a:pt x="2118" y="709"/>
                  <a:pt x="2118" y="710"/>
                  <a:pt x="2118" y="711"/>
                </a:cubicBezTo>
                <a:cubicBezTo>
                  <a:pt x="2118" y="712"/>
                  <a:pt x="2118" y="714"/>
                  <a:pt x="2118" y="716"/>
                </a:cubicBezTo>
                <a:cubicBezTo>
                  <a:pt x="2118" y="719"/>
                  <a:pt x="2118" y="721"/>
                  <a:pt x="2118" y="724"/>
                </a:cubicBezTo>
                <a:cubicBezTo>
                  <a:pt x="2118" y="724"/>
                  <a:pt x="2118" y="724"/>
                  <a:pt x="2118" y="725"/>
                </a:cubicBezTo>
                <a:cubicBezTo>
                  <a:pt x="2117" y="725"/>
                  <a:pt x="2117" y="725"/>
                  <a:pt x="2117" y="726"/>
                </a:cubicBezTo>
                <a:cubicBezTo>
                  <a:pt x="2117" y="726"/>
                  <a:pt x="2117" y="726"/>
                  <a:pt x="2117" y="726"/>
                </a:cubicBezTo>
                <a:cubicBezTo>
                  <a:pt x="2117" y="727"/>
                  <a:pt x="2117" y="727"/>
                  <a:pt x="2117" y="727"/>
                </a:cubicBezTo>
                <a:cubicBezTo>
                  <a:pt x="2117" y="728"/>
                  <a:pt x="2116" y="729"/>
                  <a:pt x="2115" y="730"/>
                </a:cubicBezTo>
                <a:cubicBezTo>
                  <a:pt x="2115" y="731"/>
                  <a:pt x="2114" y="732"/>
                  <a:pt x="2114" y="733"/>
                </a:cubicBezTo>
                <a:cubicBezTo>
                  <a:pt x="2113" y="733"/>
                  <a:pt x="2113" y="734"/>
                  <a:pt x="2113" y="734"/>
                </a:cubicBezTo>
                <a:cubicBezTo>
                  <a:pt x="2113" y="734"/>
                  <a:pt x="2112" y="735"/>
                  <a:pt x="2112" y="735"/>
                </a:cubicBezTo>
                <a:cubicBezTo>
                  <a:pt x="2111" y="737"/>
                  <a:pt x="2110" y="738"/>
                  <a:pt x="2109" y="739"/>
                </a:cubicBezTo>
                <a:cubicBezTo>
                  <a:pt x="2108" y="739"/>
                  <a:pt x="2108" y="740"/>
                  <a:pt x="2108" y="740"/>
                </a:cubicBezTo>
                <a:cubicBezTo>
                  <a:pt x="2106" y="740"/>
                  <a:pt x="2104" y="740"/>
                  <a:pt x="2101" y="740"/>
                </a:cubicBezTo>
                <a:cubicBezTo>
                  <a:pt x="2098" y="740"/>
                  <a:pt x="2094" y="740"/>
                  <a:pt x="2091" y="741"/>
                </a:cubicBezTo>
                <a:cubicBezTo>
                  <a:pt x="2087" y="741"/>
                  <a:pt x="2083" y="741"/>
                  <a:pt x="2079" y="741"/>
                </a:cubicBezTo>
                <a:cubicBezTo>
                  <a:pt x="2072" y="741"/>
                  <a:pt x="2064" y="740"/>
                  <a:pt x="2056" y="739"/>
                </a:cubicBezTo>
                <a:cubicBezTo>
                  <a:pt x="2052" y="738"/>
                  <a:pt x="2048" y="737"/>
                  <a:pt x="2044" y="736"/>
                </a:cubicBezTo>
                <a:cubicBezTo>
                  <a:pt x="2043" y="736"/>
                  <a:pt x="2042" y="736"/>
                  <a:pt x="2041" y="736"/>
                </a:cubicBezTo>
                <a:cubicBezTo>
                  <a:pt x="2040" y="736"/>
                  <a:pt x="2039" y="736"/>
                  <a:pt x="2038" y="736"/>
                </a:cubicBezTo>
                <a:cubicBezTo>
                  <a:pt x="2035" y="736"/>
                  <a:pt x="2033" y="736"/>
                  <a:pt x="2031" y="736"/>
                </a:cubicBezTo>
                <a:cubicBezTo>
                  <a:pt x="2027" y="736"/>
                  <a:pt x="2023" y="737"/>
                  <a:pt x="2019" y="738"/>
                </a:cubicBezTo>
                <a:cubicBezTo>
                  <a:pt x="2016" y="739"/>
                  <a:pt x="2013" y="740"/>
                  <a:pt x="2010" y="741"/>
                </a:cubicBezTo>
                <a:cubicBezTo>
                  <a:pt x="2011" y="740"/>
                  <a:pt x="2012" y="740"/>
                  <a:pt x="2014" y="739"/>
                </a:cubicBezTo>
                <a:cubicBezTo>
                  <a:pt x="2014" y="739"/>
                  <a:pt x="2015" y="738"/>
                  <a:pt x="2015" y="738"/>
                </a:cubicBezTo>
                <a:cubicBezTo>
                  <a:pt x="2016" y="738"/>
                  <a:pt x="2016" y="737"/>
                  <a:pt x="2017" y="737"/>
                </a:cubicBezTo>
                <a:cubicBezTo>
                  <a:pt x="2017" y="737"/>
                  <a:pt x="2018" y="736"/>
                  <a:pt x="2018" y="736"/>
                </a:cubicBezTo>
                <a:cubicBezTo>
                  <a:pt x="2019" y="735"/>
                  <a:pt x="2019" y="735"/>
                  <a:pt x="2020" y="734"/>
                </a:cubicBezTo>
                <a:cubicBezTo>
                  <a:pt x="2022" y="732"/>
                  <a:pt x="2023" y="730"/>
                  <a:pt x="2024" y="726"/>
                </a:cubicBezTo>
                <a:cubicBezTo>
                  <a:pt x="2024" y="726"/>
                  <a:pt x="2025" y="726"/>
                  <a:pt x="2025" y="725"/>
                </a:cubicBezTo>
                <a:cubicBezTo>
                  <a:pt x="2025" y="725"/>
                  <a:pt x="2025" y="724"/>
                  <a:pt x="2025" y="724"/>
                </a:cubicBezTo>
                <a:cubicBezTo>
                  <a:pt x="2025" y="723"/>
                  <a:pt x="2025" y="723"/>
                  <a:pt x="2025" y="723"/>
                </a:cubicBezTo>
                <a:cubicBezTo>
                  <a:pt x="2025" y="723"/>
                  <a:pt x="2025" y="723"/>
                  <a:pt x="2025" y="723"/>
                </a:cubicBezTo>
                <a:cubicBezTo>
                  <a:pt x="2025" y="722"/>
                  <a:pt x="2025" y="722"/>
                  <a:pt x="2025" y="721"/>
                </a:cubicBezTo>
                <a:cubicBezTo>
                  <a:pt x="2025" y="720"/>
                  <a:pt x="2025" y="718"/>
                  <a:pt x="2025" y="716"/>
                </a:cubicBezTo>
                <a:cubicBezTo>
                  <a:pt x="2025" y="716"/>
                  <a:pt x="2024" y="715"/>
                  <a:pt x="2024" y="714"/>
                </a:cubicBezTo>
                <a:cubicBezTo>
                  <a:pt x="2024" y="713"/>
                  <a:pt x="2024" y="712"/>
                  <a:pt x="2024" y="711"/>
                </a:cubicBezTo>
                <a:cubicBezTo>
                  <a:pt x="2024" y="711"/>
                  <a:pt x="2024" y="710"/>
                  <a:pt x="2024" y="709"/>
                </a:cubicBezTo>
                <a:cubicBezTo>
                  <a:pt x="2024" y="708"/>
                  <a:pt x="2024" y="707"/>
                  <a:pt x="2024" y="706"/>
                </a:cubicBezTo>
                <a:cubicBezTo>
                  <a:pt x="2024" y="706"/>
                  <a:pt x="2024" y="705"/>
                  <a:pt x="2024" y="705"/>
                </a:cubicBezTo>
                <a:cubicBezTo>
                  <a:pt x="2024" y="705"/>
                  <a:pt x="2024" y="705"/>
                  <a:pt x="2024" y="705"/>
                </a:cubicBezTo>
                <a:cubicBezTo>
                  <a:pt x="2024" y="704"/>
                  <a:pt x="2025" y="704"/>
                  <a:pt x="2025" y="704"/>
                </a:cubicBezTo>
                <a:cubicBezTo>
                  <a:pt x="2025" y="704"/>
                  <a:pt x="2025" y="704"/>
                  <a:pt x="2026" y="704"/>
                </a:cubicBezTo>
                <a:cubicBezTo>
                  <a:pt x="2026" y="703"/>
                  <a:pt x="2026" y="703"/>
                  <a:pt x="2026" y="703"/>
                </a:cubicBezTo>
                <a:cubicBezTo>
                  <a:pt x="2026" y="703"/>
                  <a:pt x="2027" y="703"/>
                  <a:pt x="2027" y="702"/>
                </a:cubicBezTo>
                <a:cubicBezTo>
                  <a:pt x="2027" y="702"/>
                  <a:pt x="2028" y="702"/>
                  <a:pt x="2028" y="701"/>
                </a:cubicBezTo>
                <a:cubicBezTo>
                  <a:pt x="2028" y="701"/>
                  <a:pt x="2028" y="701"/>
                  <a:pt x="2029" y="701"/>
                </a:cubicBezTo>
                <a:cubicBezTo>
                  <a:pt x="2029" y="701"/>
                  <a:pt x="2029" y="701"/>
                  <a:pt x="2029" y="701"/>
                </a:cubicBezTo>
                <a:cubicBezTo>
                  <a:pt x="2030" y="700"/>
                  <a:pt x="2030" y="700"/>
                  <a:pt x="2031" y="700"/>
                </a:cubicBezTo>
                <a:cubicBezTo>
                  <a:pt x="2032" y="699"/>
                  <a:pt x="2032" y="699"/>
                  <a:pt x="2033" y="698"/>
                </a:cubicBezTo>
                <a:cubicBezTo>
                  <a:pt x="2034" y="698"/>
                  <a:pt x="2036" y="697"/>
                  <a:pt x="2037" y="697"/>
                </a:cubicBezTo>
                <a:cubicBezTo>
                  <a:pt x="2037" y="697"/>
                  <a:pt x="2037" y="697"/>
                  <a:pt x="2037" y="697"/>
                </a:cubicBezTo>
                <a:cubicBezTo>
                  <a:pt x="2037" y="697"/>
                  <a:pt x="2037" y="697"/>
                  <a:pt x="2037" y="698"/>
                </a:cubicBezTo>
                <a:cubicBezTo>
                  <a:pt x="2038" y="698"/>
                  <a:pt x="2038" y="697"/>
                  <a:pt x="2039" y="697"/>
                </a:cubicBezTo>
                <a:cubicBezTo>
                  <a:pt x="2038" y="698"/>
                  <a:pt x="2038" y="698"/>
                  <a:pt x="2038" y="698"/>
                </a:cubicBezTo>
                <a:cubicBezTo>
                  <a:pt x="2047" y="714"/>
                  <a:pt x="2059" y="696"/>
                  <a:pt x="2068" y="694"/>
                </a:cubicBezTo>
                <a:cubicBezTo>
                  <a:pt x="2061" y="690"/>
                  <a:pt x="2040" y="682"/>
                  <a:pt x="2037" y="695"/>
                </a:cubicBezTo>
                <a:cubicBezTo>
                  <a:pt x="2037" y="695"/>
                  <a:pt x="2036" y="695"/>
                  <a:pt x="2036" y="695"/>
                </a:cubicBezTo>
                <a:cubicBezTo>
                  <a:pt x="2035" y="696"/>
                  <a:pt x="2034" y="696"/>
                  <a:pt x="2033" y="697"/>
                </a:cubicBezTo>
                <a:cubicBezTo>
                  <a:pt x="2032" y="697"/>
                  <a:pt x="2031" y="698"/>
                  <a:pt x="2030" y="698"/>
                </a:cubicBezTo>
                <a:cubicBezTo>
                  <a:pt x="2029" y="699"/>
                  <a:pt x="2029" y="699"/>
                  <a:pt x="2028" y="699"/>
                </a:cubicBezTo>
                <a:cubicBezTo>
                  <a:pt x="2028" y="699"/>
                  <a:pt x="2028" y="700"/>
                  <a:pt x="2028" y="700"/>
                </a:cubicBezTo>
                <a:cubicBezTo>
                  <a:pt x="2028" y="700"/>
                  <a:pt x="2027" y="700"/>
                  <a:pt x="2027" y="700"/>
                </a:cubicBezTo>
                <a:cubicBezTo>
                  <a:pt x="2027" y="701"/>
                  <a:pt x="2026" y="701"/>
                  <a:pt x="2026" y="701"/>
                </a:cubicBezTo>
                <a:cubicBezTo>
                  <a:pt x="2026" y="701"/>
                  <a:pt x="2025" y="702"/>
                  <a:pt x="2025" y="702"/>
                </a:cubicBezTo>
                <a:cubicBezTo>
                  <a:pt x="2025" y="702"/>
                  <a:pt x="2025" y="702"/>
                  <a:pt x="2024" y="702"/>
                </a:cubicBezTo>
                <a:cubicBezTo>
                  <a:pt x="2024" y="703"/>
                  <a:pt x="2024" y="703"/>
                  <a:pt x="2024" y="703"/>
                </a:cubicBezTo>
                <a:cubicBezTo>
                  <a:pt x="2024" y="701"/>
                  <a:pt x="2024" y="699"/>
                  <a:pt x="2025" y="696"/>
                </a:cubicBezTo>
                <a:cubicBezTo>
                  <a:pt x="2025" y="696"/>
                  <a:pt x="2025" y="696"/>
                  <a:pt x="2025" y="695"/>
                </a:cubicBezTo>
                <a:cubicBezTo>
                  <a:pt x="2025" y="694"/>
                  <a:pt x="2025" y="694"/>
                  <a:pt x="2025" y="694"/>
                </a:cubicBezTo>
                <a:cubicBezTo>
                  <a:pt x="2026" y="693"/>
                  <a:pt x="2026" y="692"/>
                  <a:pt x="2026" y="691"/>
                </a:cubicBezTo>
                <a:cubicBezTo>
                  <a:pt x="2026" y="691"/>
                  <a:pt x="2026" y="690"/>
                  <a:pt x="2027" y="689"/>
                </a:cubicBezTo>
                <a:cubicBezTo>
                  <a:pt x="2027" y="688"/>
                  <a:pt x="2027" y="687"/>
                  <a:pt x="2028" y="687"/>
                </a:cubicBezTo>
                <a:cubicBezTo>
                  <a:pt x="2029" y="683"/>
                  <a:pt x="2030" y="680"/>
                  <a:pt x="2032" y="678"/>
                </a:cubicBezTo>
                <a:cubicBezTo>
                  <a:pt x="2032" y="676"/>
                  <a:pt x="2033" y="675"/>
                  <a:pt x="2034" y="674"/>
                </a:cubicBezTo>
                <a:cubicBezTo>
                  <a:pt x="2034" y="674"/>
                  <a:pt x="2034" y="674"/>
                  <a:pt x="2034" y="674"/>
                </a:cubicBezTo>
                <a:cubicBezTo>
                  <a:pt x="2034" y="674"/>
                  <a:pt x="2034" y="674"/>
                  <a:pt x="2034" y="673"/>
                </a:cubicBezTo>
                <a:cubicBezTo>
                  <a:pt x="2035" y="673"/>
                  <a:pt x="2035" y="672"/>
                  <a:pt x="2036" y="672"/>
                </a:cubicBezTo>
                <a:cubicBezTo>
                  <a:pt x="2036" y="671"/>
                  <a:pt x="2036" y="671"/>
                  <a:pt x="2036" y="671"/>
                </a:cubicBezTo>
                <a:cubicBezTo>
                  <a:pt x="2036" y="670"/>
                  <a:pt x="2037" y="670"/>
                  <a:pt x="2037" y="670"/>
                </a:cubicBezTo>
                <a:cubicBezTo>
                  <a:pt x="2038" y="669"/>
                  <a:pt x="2039" y="668"/>
                  <a:pt x="2040" y="667"/>
                </a:cubicBezTo>
                <a:cubicBezTo>
                  <a:pt x="2040" y="666"/>
                  <a:pt x="2041" y="666"/>
                  <a:pt x="2041" y="665"/>
                </a:cubicBezTo>
                <a:cubicBezTo>
                  <a:pt x="2041" y="665"/>
                  <a:pt x="2042" y="665"/>
                  <a:pt x="2042" y="664"/>
                </a:cubicBezTo>
                <a:cubicBezTo>
                  <a:pt x="2042" y="664"/>
                  <a:pt x="2042" y="664"/>
                  <a:pt x="2042" y="664"/>
                </a:cubicBezTo>
                <a:cubicBezTo>
                  <a:pt x="2044" y="662"/>
                  <a:pt x="2046" y="660"/>
                  <a:pt x="2048" y="659"/>
                </a:cubicBezTo>
                <a:cubicBezTo>
                  <a:pt x="2048" y="658"/>
                  <a:pt x="2049" y="657"/>
                  <a:pt x="2050" y="657"/>
                </a:cubicBezTo>
                <a:cubicBezTo>
                  <a:pt x="2051" y="656"/>
                  <a:pt x="2051" y="656"/>
                  <a:pt x="2052" y="655"/>
                </a:cubicBezTo>
                <a:cubicBezTo>
                  <a:pt x="2054" y="653"/>
                  <a:pt x="2056" y="652"/>
                  <a:pt x="2056" y="652"/>
                </a:cubicBezTo>
                <a:cubicBezTo>
                  <a:pt x="2056" y="652"/>
                  <a:pt x="2055" y="652"/>
                  <a:pt x="2054" y="653"/>
                </a:cubicBezTo>
                <a:cubicBezTo>
                  <a:pt x="2054" y="653"/>
                  <a:pt x="2053" y="653"/>
                  <a:pt x="2051" y="654"/>
                </a:cubicBezTo>
                <a:cubicBezTo>
                  <a:pt x="2050" y="654"/>
                  <a:pt x="2050" y="655"/>
                  <a:pt x="2049" y="655"/>
                </a:cubicBezTo>
                <a:cubicBezTo>
                  <a:pt x="2048" y="656"/>
                  <a:pt x="2047" y="656"/>
                  <a:pt x="2046" y="657"/>
                </a:cubicBezTo>
                <a:cubicBezTo>
                  <a:pt x="2045" y="657"/>
                  <a:pt x="2044" y="658"/>
                  <a:pt x="2043" y="659"/>
                </a:cubicBezTo>
                <a:cubicBezTo>
                  <a:pt x="2043" y="659"/>
                  <a:pt x="2042" y="660"/>
                  <a:pt x="2042" y="660"/>
                </a:cubicBezTo>
                <a:cubicBezTo>
                  <a:pt x="2041" y="660"/>
                  <a:pt x="2041" y="661"/>
                  <a:pt x="2040" y="661"/>
                </a:cubicBezTo>
                <a:cubicBezTo>
                  <a:pt x="2040" y="662"/>
                  <a:pt x="2040" y="662"/>
                  <a:pt x="2039" y="662"/>
                </a:cubicBezTo>
                <a:cubicBezTo>
                  <a:pt x="2039" y="662"/>
                  <a:pt x="2039" y="663"/>
                  <a:pt x="2039" y="663"/>
                </a:cubicBezTo>
                <a:cubicBezTo>
                  <a:pt x="2038" y="663"/>
                  <a:pt x="2038" y="664"/>
                  <a:pt x="2037" y="664"/>
                </a:cubicBezTo>
                <a:cubicBezTo>
                  <a:pt x="2037" y="665"/>
                  <a:pt x="2036" y="666"/>
                  <a:pt x="2036" y="666"/>
                </a:cubicBezTo>
                <a:cubicBezTo>
                  <a:pt x="2036" y="666"/>
                  <a:pt x="2036" y="665"/>
                  <a:pt x="2036" y="664"/>
                </a:cubicBezTo>
                <a:cubicBezTo>
                  <a:pt x="2036" y="664"/>
                  <a:pt x="2036" y="663"/>
                  <a:pt x="2036" y="663"/>
                </a:cubicBezTo>
                <a:cubicBezTo>
                  <a:pt x="2054" y="646"/>
                  <a:pt x="2078" y="630"/>
                  <a:pt x="2095" y="610"/>
                </a:cubicBezTo>
                <a:cubicBezTo>
                  <a:pt x="2095" y="610"/>
                  <a:pt x="2095" y="610"/>
                  <a:pt x="2095" y="610"/>
                </a:cubicBezTo>
                <a:cubicBezTo>
                  <a:pt x="2101" y="605"/>
                  <a:pt x="2107" y="600"/>
                  <a:pt x="2113" y="595"/>
                </a:cubicBezTo>
                <a:cubicBezTo>
                  <a:pt x="2113" y="595"/>
                  <a:pt x="2114" y="595"/>
                  <a:pt x="2115" y="594"/>
                </a:cubicBezTo>
                <a:cubicBezTo>
                  <a:pt x="2117" y="594"/>
                  <a:pt x="2118" y="594"/>
                  <a:pt x="2121" y="593"/>
                </a:cubicBezTo>
                <a:cubicBezTo>
                  <a:pt x="2121" y="593"/>
                  <a:pt x="2122" y="593"/>
                  <a:pt x="2122" y="593"/>
                </a:cubicBezTo>
                <a:cubicBezTo>
                  <a:pt x="2123" y="593"/>
                  <a:pt x="2123" y="593"/>
                  <a:pt x="2124" y="593"/>
                </a:cubicBezTo>
                <a:cubicBezTo>
                  <a:pt x="2125" y="593"/>
                  <a:pt x="2126" y="592"/>
                  <a:pt x="2128" y="592"/>
                </a:cubicBezTo>
                <a:cubicBezTo>
                  <a:pt x="2130" y="592"/>
                  <a:pt x="2133" y="592"/>
                  <a:pt x="2136" y="594"/>
                </a:cubicBezTo>
                <a:cubicBezTo>
                  <a:pt x="2136" y="594"/>
                  <a:pt x="2136" y="594"/>
                  <a:pt x="2137" y="594"/>
                </a:cubicBezTo>
                <a:cubicBezTo>
                  <a:pt x="2137" y="594"/>
                  <a:pt x="2137" y="594"/>
                  <a:pt x="2138" y="595"/>
                </a:cubicBezTo>
                <a:cubicBezTo>
                  <a:pt x="2138" y="595"/>
                  <a:pt x="2138" y="595"/>
                  <a:pt x="2138" y="595"/>
                </a:cubicBezTo>
                <a:cubicBezTo>
                  <a:pt x="2139" y="595"/>
                  <a:pt x="2139" y="595"/>
                  <a:pt x="2139" y="595"/>
                </a:cubicBezTo>
                <a:cubicBezTo>
                  <a:pt x="2139" y="595"/>
                  <a:pt x="2139" y="596"/>
                  <a:pt x="2140" y="596"/>
                </a:cubicBezTo>
                <a:cubicBezTo>
                  <a:pt x="2141" y="597"/>
                  <a:pt x="2142" y="598"/>
                  <a:pt x="2144" y="600"/>
                </a:cubicBezTo>
                <a:cubicBezTo>
                  <a:pt x="2144" y="600"/>
                  <a:pt x="2145" y="601"/>
                  <a:pt x="2146" y="602"/>
                </a:cubicBezTo>
                <a:cubicBezTo>
                  <a:pt x="2146" y="602"/>
                  <a:pt x="2147" y="603"/>
                  <a:pt x="2148" y="604"/>
                </a:cubicBezTo>
                <a:cubicBezTo>
                  <a:pt x="2149" y="604"/>
                  <a:pt x="2149" y="605"/>
                  <a:pt x="2150" y="606"/>
                </a:cubicBezTo>
                <a:cubicBezTo>
                  <a:pt x="2151" y="606"/>
                  <a:pt x="2152" y="607"/>
                  <a:pt x="2152" y="608"/>
                </a:cubicBezTo>
                <a:cubicBezTo>
                  <a:pt x="2156" y="610"/>
                  <a:pt x="2159" y="613"/>
                  <a:pt x="2162" y="615"/>
                </a:cubicBezTo>
                <a:cubicBezTo>
                  <a:pt x="2163" y="615"/>
                  <a:pt x="2163" y="615"/>
                  <a:pt x="2164" y="615"/>
                </a:cubicBezTo>
                <a:cubicBezTo>
                  <a:pt x="2165" y="616"/>
                  <a:pt x="2165" y="616"/>
                  <a:pt x="2165" y="616"/>
                </a:cubicBezTo>
                <a:cubicBezTo>
                  <a:pt x="2166" y="616"/>
                  <a:pt x="2167" y="617"/>
                  <a:pt x="2168" y="617"/>
                </a:cubicBezTo>
                <a:cubicBezTo>
                  <a:pt x="2169" y="618"/>
                  <a:pt x="2170" y="618"/>
                  <a:pt x="2171" y="618"/>
                </a:cubicBezTo>
                <a:cubicBezTo>
                  <a:pt x="2171" y="619"/>
                  <a:pt x="2172" y="619"/>
                  <a:pt x="2173" y="619"/>
                </a:cubicBezTo>
                <a:cubicBezTo>
                  <a:pt x="2177" y="621"/>
                  <a:pt x="2181" y="622"/>
                  <a:pt x="2184" y="622"/>
                </a:cubicBezTo>
                <a:cubicBezTo>
                  <a:pt x="2186" y="623"/>
                  <a:pt x="2188" y="623"/>
                  <a:pt x="2189" y="623"/>
                </a:cubicBezTo>
                <a:cubicBezTo>
                  <a:pt x="2190" y="623"/>
                  <a:pt x="2191" y="623"/>
                  <a:pt x="2192" y="623"/>
                </a:cubicBezTo>
                <a:cubicBezTo>
                  <a:pt x="2192" y="623"/>
                  <a:pt x="2192" y="623"/>
                  <a:pt x="2192" y="624"/>
                </a:cubicBezTo>
                <a:cubicBezTo>
                  <a:pt x="2192" y="624"/>
                  <a:pt x="2192" y="624"/>
                  <a:pt x="2192" y="624"/>
                </a:cubicBezTo>
                <a:cubicBezTo>
                  <a:pt x="2193" y="624"/>
                  <a:pt x="2194" y="625"/>
                  <a:pt x="2195" y="625"/>
                </a:cubicBezTo>
                <a:cubicBezTo>
                  <a:pt x="2195" y="626"/>
                  <a:pt x="2196" y="627"/>
                  <a:pt x="2197" y="627"/>
                </a:cubicBezTo>
                <a:cubicBezTo>
                  <a:pt x="2198" y="628"/>
                  <a:pt x="2198" y="629"/>
                  <a:pt x="2199" y="630"/>
                </a:cubicBezTo>
                <a:cubicBezTo>
                  <a:pt x="2200" y="630"/>
                  <a:pt x="2201" y="631"/>
                  <a:pt x="2202" y="632"/>
                </a:cubicBezTo>
                <a:cubicBezTo>
                  <a:pt x="2202" y="633"/>
                  <a:pt x="2203" y="634"/>
                  <a:pt x="2204" y="635"/>
                </a:cubicBezTo>
                <a:cubicBezTo>
                  <a:pt x="2204" y="635"/>
                  <a:pt x="2204" y="635"/>
                  <a:pt x="2204" y="635"/>
                </a:cubicBezTo>
                <a:cubicBezTo>
                  <a:pt x="2199" y="655"/>
                  <a:pt x="2210" y="662"/>
                  <a:pt x="2229" y="658"/>
                </a:cubicBezTo>
                <a:cubicBezTo>
                  <a:pt x="2224" y="646"/>
                  <a:pt x="2222" y="630"/>
                  <a:pt x="2206" y="633"/>
                </a:cubicBezTo>
                <a:cubicBezTo>
                  <a:pt x="2205" y="632"/>
                  <a:pt x="2205" y="632"/>
                  <a:pt x="2205" y="632"/>
                </a:cubicBezTo>
                <a:cubicBezTo>
                  <a:pt x="2205" y="632"/>
                  <a:pt x="2205" y="632"/>
                  <a:pt x="2205" y="632"/>
                </a:cubicBezTo>
                <a:cubicBezTo>
                  <a:pt x="2205" y="631"/>
                  <a:pt x="2204" y="631"/>
                  <a:pt x="2203" y="630"/>
                </a:cubicBezTo>
                <a:cubicBezTo>
                  <a:pt x="2203" y="629"/>
                  <a:pt x="2202" y="628"/>
                  <a:pt x="2201" y="628"/>
                </a:cubicBezTo>
                <a:cubicBezTo>
                  <a:pt x="2200" y="627"/>
                  <a:pt x="2199" y="626"/>
                  <a:pt x="2198" y="625"/>
                </a:cubicBezTo>
                <a:cubicBezTo>
                  <a:pt x="2198" y="625"/>
                  <a:pt x="2197" y="624"/>
                  <a:pt x="2197" y="624"/>
                </a:cubicBezTo>
                <a:cubicBezTo>
                  <a:pt x="2197" y="624"/>
                  <a:pt x="2198" y="624"/>
                  <a:pt x="2199" y="624"/>
                </a:cubicBezTo>
                <a:cubicBezTo>
                  <a:pt x="2200" y="624"/>
                  <a:pt x="2201" y="623"/>
                  <a:pt x="2201" y="623"/>
                </a:cubicBezTo>
                <a:cubicBezTo>
                  <a:pt x="2202" y="623"/>
                  <a:pt x="2202" y="623"/>
                  <a:pt x="2202" y="623"/>
                </a:cubicBezTo>
                <a:cubicBezTo>
                  <a:pt x="2203" y="623"/>
                  <a:pt x="2203" y="623"/>
                  <a:pt x="2203" y="623"/>
                </a:cubicBezTo>
                <a:cubicBezTo>
                  <a:pt x="2204" y="623"/>
                  <a:pt x="2205" y="623"/>
                  <a:pt x="2206" y="623"/>
                </a:cubicBezTo>
                <a:cubicBezTo>
                  <a:pt x="2206" y="623"/>
                  <a:pt x="2207" y="623"/>
                  <a:pt x="2207" y="623"/>
                </a:cubicBezTo>
                <a:cubicBezTo>
                  <a:pt x="2209" y="622"/>
                  <a:pt x="2210" y="622"/>
                  <a:pt x="2211" y="621"/>
                </a:cubicBezTo>
                <a:cubicBezTo>
                  <a:pt x="2212" y="621"/>
                  <a:pt x="2213" y="621"/>
                  <a:pt x="2214" y="620"/>
                </a:cubicBezTo>
                <a:cubicBezTo>
                  <a:pt x="2215" y="620"/>
                  <a:pt x="2215" y="619"/>
                  <a:pt x="2216" y="619"/>
                </a:cubicBezTo>
                <a:cubicBezTo>
                  <a:pt x="2217" y="618"/>
                  <a:pt x="2218" y="618"/>
                  <a:pt x="2219" y="617"/>
                </a:cubicBezTo>
                <a:cubicBezTo>
                  <a:pt x="2220" y="617"/>
                  <a:pt x="2220" y="616"/>
                  <a:pt x="2220" y="616"/>
                </a:cubicBezTo>
                <a:cubicBezTo>
                  <a:pt x="2220" y="616"/>
                  <a:pt x="2219" y="617"/>
                  <a:pt x="2215" y="618"/>
                </a:cubicBezTo>
                <a:cubicBezTo>
                  <a:pt x="2215" y="618"/>
                  <a:pt x="2214" y="618"/>
                  <a:pt x="2213" y="618"/>
                </a:cubicBezTo>
                <a:cubicBezTo>
                  <a:pt x="2212" y="618"/>
                  <a:pt x="2211" y="619"/>
                  <a:pt x="2210" y="619"/>
                </a:cubicBezTo>
                <a:cubicBezTo>
                  <a:pt x="2208" y="619"/>
                  <a:pt x="2205" y="619"/>
                  <a:pt x="2203" y="620"/>
                </a:cubicBezTo>
                <a:cubicBezTo>
                  <a:pt x="2202" y="620"/>
                  <a:pt x="2202" y="620"/>
                  <a:pt x="2202" y="620"/>
                </a:cubicBezTo>
                <a:cubicBezTo>
                  <a:pt x="2201" y="620"/>
                  <a:pt x="2201" y="620"/>
                  <a:pt x="2201" y="620"/>
                </a:cubicBezTo>
                <a:cubicBezTo>
                  <a:pt x="2200" y="620"/>
                  <a:pt x="2199" y="620"/>
                  <a:pt x="2199" y="620"/>
                </a:cubicBezTo>
                <a:cubicBezTo>
                  <a:pt x="2197" y="620"/>
                  <a:pt x="2196" y="620"/>
                  <a:pt x="2194" y="620"/>
                </a:cubicBezTo>
                <a:cubicBezTo>
                  <a:pt x="2194" y="620"/>
                  <a:pt x="2193" y="620"/>
                  <a:pt x="2193" y="620"/>
                </a:cubicBezTo>
                <a:cubicBezTo>
                  <a:pt x="2193" y="620"/>
                  <a:pt x="2192" y="620"/>
                  <a:pt x="2192" y="620"/>
                </a:cubicBezTo>
                <a:cubicBezTo>
                  <a:pt x="2191" y="620"/>
                  <a:pt x="2190" y="620"/>
                  <a:pt x="2190" y="620"/>
                </a:cubicBezTo>
                <a:cubicBezTo>
                  <a:pt x="2189" y="619"/>
                  <a:pt x="2188" y="619"/>
                  <a:pt x="2188" y="619"/>
                </a:cubicBezTo>
                <a:cubicBezTo>
                  <a:pt x="2188" y="619"/>
                  <a:pt x="2188" y="619"/>
                  <a:pt x="2188" y="620"/>
                </a:cubicBezTo>
                <a:cubicBezTo>
                  <a:pt x="2187" y="619"/>
                  <a:pt x="2186" y="619"/>
                  <a:pt x="2184" y="619"/>
                </a:cubicBezTo>
                <a:cubicBezTo>
                  <a:pt x="2181" y="618"/>
                  <a:pt x="2177" y="617"/>
                  <a:pt x="2174" y="616"/>
                </a:cubicBezTo>
                <a:cubicBezTo>
                  <a:pt x="2173" y="616"/>
                  <a:pt x="2172" y="615"/>
                  <a:pt x="2171" y="615"/>
                </a:cubicBezTo>
                <a:cubicBezTo>
                  <a:pt x="2171" y="615"/>
                  <a:pt x="2170" y="614"/>
                  <a:pt x="2169" y="614"/>
                </a:cubicBezTo>
                <a:cubicBezTo>
                  <a:pt x="2168" y="614"/>
                  <a:pt x="2167" y="613"/>
                  <a:pt x="2166" y="613"/>
                </a:cubicBezTo>
                <a:cubicBezTo>
                  <a:pt x="2165" y="612"/>
                  <a:pt x="2165" y="612"/>
                  <a:pt x="2165" y="612"/>
                </a:cubicBezTo>
                <a:cubicBezTo>
                  <a:pt x="2165" y="612"/>
                  <a:pt x="2164" y="612"/>
                  <a:pt x="2164" y="611"/>
                </a:cubicBezTo>
                <a:cubicBezTo>
                  <a:pt x="2162" y="610"/>
                  <a:pt x="2160" y="609"/>
                  <a:pt x="2157" y="607"/>
                </a:cubicBezTo>
                <a:cubicBezTo>
                  <a:pt x="2158" y="607"/>
                  <a:pt x="2158" y="607"/>
                  <a:pt x="2158" y="607"/>
                </a:cubicBezTo>
                <a:cubicBezTo>
                  <a:pt x="2158" y="607"/>
                  <a:pt x="2159" y="607"/>
                  <a:pt x="2159" y="607"/>
                </a:cubicBezTo>
                <a:cubicBezTo>
                  <a:pt x="2159" y="607"/>
                  <a:pt x="2160" y="607"/>
                  <a:pt x="2160" y="607"/>
                </a:cubicBezTo>
                <a:cubicBezTo>
                  <a:pt x="2161" y="607"/>
                  <a:pt x="2161" y="607"/>
                  <a:pt x="2162" y="607"/>
                </a:cubicBezTo>
                <a:cubicBezTo>
                  <a:pt x="2162" y="607"/>
                  <a:pt x="2162" y="607"/>
                  <a:pt x="2162" y="606"/>
                </a:cubicBezTo>
                <a:cubicBezTo>
                  <a:pt x="2163" y="606"/>
                  <a:pt x="2163" y="606"/>
                  <a:pt x="2163" y="606"/>
                </a:cubicBezTo>
                <a:cubicBezTo>
                  <a:pt x="2164" y="606"/>
                  <a:pt x="2164" y="606"/>
                  <a:pt x="2165" y="606"/>
                </a:cubicBezTo>
                <a:cubicBezTo>
                  <a:pt x="2166" y="605"/>
                  <a:pt x="2167" y="605"/>
                  <a:pt x="2168" y="604"/>
                </a:cubicBezTo>
                <a:cubicBezTo>
                  <a:pt x="2169" y="604"/>
                  <a:pt x="2170" y="603"/>
                  <a:pt x="2171" y="602"/>
                </a:cubicBezTo>
                <a:cubicBezTo>
                  <a:pt x="2171" y="602"/>
                  <a:pt x="2171" y="602"/>
                  <a:pt x="2172" y="602"/>
                </a:cubicBezTo>
                <a:cubicBezTo>
                  <a:pt x="2185" y="608"/>
                  <a:pt x="2189" y="585"/>
                  <a:pt x="2190" y="575"/>
                </a:cubicBezTo>
                <a:cubicBezTo>
                  <a:pt x="2183" y="582"/>
                  <a:pt x="2160" y="579"/>
                  <a:pt x="2169" y="599"/>
                </a:cubicBezTo>
                <a:cubicBezTo>
                  <a:pt x="2171" y="599"/>
                  <a:pt x="2171" y="599"/>
                  <a:pt x="2171" y="599"/>
                </a:cubicBezTo>
                <a:cubicBezTo>
                  <a:pt x="2170" y="599"/>
                  <a:pt x="2170" y="599"/>
                  <a:pt x="2169" y="600"/>
                </a:cubicBezTo>
                <a:cubicBezTo>
                  <a:pt x="2169" y="600"/>
                  <a:pt x="2170" y="600"/>
                  <a:pt x="2170" y="601"/>
                </a:cubicBezTo>
                <a:cubicBezTo>
                  <a:pt x="2170" y="601"/>
                  <a:pt x="2170" y="601"/>
                  <a:pt x="2170" y="601"/>
                </a:cubicBezTo>
                <a:cubicBezTo>
                  <a:pt x="2169" y="601"/>
                  <a:pt x="2168" y="602"/>
                  <a:pt x="2167" y="603"/>
                </a:cubicBezTo>
                <a:cubicBezTo>
                  <a:pt x="2166" y="603"/>
                  <a:pt x="2165" y="604"/>
                  <a:pt x="2164" y="604"/>
                </a:cubicBezTo>
                <a:cubicBezTo>
                  <a:pt x="2163" y="604"/>
                  <a:pt x="2163" y="604"/>
                  <a:pt x="2162" y="604"/>
                </a:cubicBezTo>
                <a:cubicBezTo>
                  <a:pt x="2162" y="605"/>
                  <a:pt x="2162" y="605"/>
                  <a:pt x="2162" y="605"/>
                </a:cubicBezTo>
                <a:cubicBezTo>
                  <a:pt x="2161" y="605"/>
                  <a:pt x="2161" y="605"/>
                  <a:pt x="2161" y="605"/>
                </a:cubicBezTo>
                <a:cubicBezTo>
                  <a:pt x="2161" y="605"/>
                  <a:pt x="2160" y="605"/>
                  <a:pt x="2160" y="605"/>
                </a:cubicBezTo>
                <a:cubicBezTo>
                  <a:pt x="2159" y="605"/>
                  <a:pt x="2159" y="605"/>
                  <a:pt x="2158" y="606"/>
                </a:cubicBezTo>
                <a:cubicBezTo>
                  <a:pt x="2158" y="606"/>
                  <a:pt x="2158" y="606"/>
                  <a:pt x="2158" y="606"/>
                </a:cubicBezTo>
                <a:cubicBezTo>
                  <a:pt x="2157" y="606"/>
                  <a:pt x="2157" y="606"/>
                  <a:pt x="2157" y="606"/>
                </a:cubicBezTo>
                <a:cubicBezTo>
                  <a:pt x="2157" y="606"/>
                  <a:pt x="2156" y="606"/>
                  <a:pt x="2156" y="606"/>
                </a:cubicBezTo>
                <a:cubicBezTo>
                  <a:pt x="2156" y="606"/>
                  <a:pt x="2156" y="606"/>
                  <a:pt x="2156" y="606"/>
                </a:cubicBezTo>
                <a:cubicBezTo>
                  <a:pt x="2155" y="606"/>
                  <a:pt x="2155" y="605"/>
                  <a:pt x="2154" y="605"/>
                </a:cubicBezTo>
                <a:cubicBezTo>
                  <a:pt x="2153" y="604"/>
                  <a:pt x="2153" y="604"/>
                  <a:pt x="2152" y="603"/>
                </a:cubicBezTo>
                <a:cubicBezTo>
                  <a:pt x="2151" y="603"/>
                  <a:pt x="2151" y="602"/>
                  <a:pt x="2150" y="601"/>
                </a:cubicBezTo>
                <a:cubicBezTo>
                  <a:pt x="2149" y="601"/>
                  <a:pt x="2148" y="600"/>
                  <a:pt x="2148" y="599"/>
                </a:cubicBezTo>
                <a:cubicBezTo>
                  <a:pt x="2147" y="599"/>
                  <a:pt x="2146" y="598"/>
                  <a:pt x="2146" y="597"/>
                </a:cubicBezTo>
                <a:cubicBezTo>
                  <a:pt x="2144" y="596"/>
                  <a:pt x="2143" y="594"/>
                  <a:pt x="2142" y="593"/>
                </a:cubicBezTo>
                <a:cubicBezTo>
                  <a:pt x="2141" y="593"/>
                  <a:pt x="2141" y="593"/>
                  <a:pt x="2140" y="592"/>
                </a:cubicBezTo>
                <a:cubicBezTo>
                  <a:pt x="2140" y="592"/>
                  <a:pt x="2140" y="592"/>
                  <a:pt x="2140" y="592"/>
                </a:cubicBezTo>
                <a:cubicBezTo>
                  <a:pt x="2139" y="592"/>
                  <a:pt x="2139" y="592"/>
                  <a:pt x="2139" y="592"/>
                </a:cubicBezTo>
                <a:cubicBezTo>
                  <a:pt x="2139" y="591"/>
                  <a:pt x="2138" y="591"/>
                  <a:pt x="2138" y="591"/>
                </a:cubicBezTo>
                <a:cubicBezTo>
                  <a:pt x="2138" y="591"/>
                  <a:pt x="2137" y="590"/>
                  <a:pt x="2137" y="590"/>
                </a:cubicBezTo>
                <a:cubicBezTo>
                  <a:pt x="2133" y="589"/>
                  <a:pt x="2130" y="588"/>
                  <a:pt x="2127" y="589"/>
                </a:cubicBezTo>
                <a:cubicBezTo>
                  <a:pt x="2126" y="589"/>
                  <a:pt x="2126" y="589"/>
                  <a:pt x="2125" y="589"/>
                </a:cubicBezTo>
                <a:cubicBezTo>
                  <a:pt x="2124" y="589"/>
                  <a:pt x="2124" y="589"/>
                  <a:pt x="2123" y="589"/>
                </a:cubicBezTo>
                <a:cubicBezTo>
                  <a:pt x="2122" y="589"/>
                  <a:pt x="2122" y="590"/>
                  <a:pt x="2121" y="590"/>
                </a:cubicBezTo>
                <a:cubicBezTo>
                  <a:pt x="2121" y="590"/>
                  <a:pt x="2120" y="590"/>
                  <a:pt x="2120" y="591"/>
                </a:cubicBezTo>
                <a:cubicBezTo>
                  <a:pt x="2118" y="591"/>
                  <a:pt x="2117" y="592"/>
                  <a:pt x="2116" y="592"/>
                </a:cubicBezTo>
                <a:cubicBezTo>
                  <a:pt x="2118" y="590"/>
                  <a:pt x="2121" y="588"/>
                  <a:pt x="2123" y="587"/>
                </a:cubicBezTo>
                <a:cubicBezTo>
                  <a:pt x="2126" y="584"/>
                  <a:pt x="2129" y="581"/>
                  <a:pt x="2132" y="577"/>
                </a:cubicBezTo>
                <a:cubicBezTo>
                  <a:pt x="2133" y="576"/>
                  <a:pt x="2134" y="574"/>
                  <a:pt x="2136" y="572"/>
                </a:cubicBezTo>
                <a:cubicBezTo>
                  <a:pt x="2136" y="571"/>
                  <a:pt x="2137" y="570"/>
                  <a:pt x="2137" y="569"/>
                </a:cubicBezTo>
                <a:cubicBezTo>
                  <a:pt x="2138" y="568"/>
                  <a:pt x="2138" y="567"/>
                  <a:pt x="2139" y="566"/>
                </a:cubicBezTo>
                <a:cubicBezTo>
                  <a:pt x="2140" y="562"/>
                  <a:pt x="2142" y="558"/>
                  <a:pt x="2143" y="554"/>
                </a:cubicBezTo>
                <a:cubicBezTo>
                  <a:pt x="2146" y="546"/>
                  <a:pt x="2150" y="538"/>
                  <a:pt x="2154" y="532"/>
                </a:cubicBezTo>
                <a:cubicBezTo>
                  <a:pt x="2156" y="528"/>
                  <a:pt x="2158" y="525"/>
                  <a:pt x="2160" y="522"/>
                </a:cubicBezTo>
                <a:cubicBezTo>
                  <a:pt x="2162" y="519"/>
                  <a:pt x="2165" y="516"/>
                  <a:pt x="2167" y="513"/>
                </a:cubicBezTo>
                <a:cubicBezTo>
                  <a:pt x="2168" y="511"/>
                  <a:pt x="2169" y="510"/>
                  <a:pt x="2170" y="508"/>
                </a:cubicBezTo>
                <a:cubicBezTo>
                  <a:pt x="2171" y="508"/>
                  <a:pt x="2171" y="508"/>
                  <a:pt x="2172" y="508"/>
                </a:cubicBezTo>
                <a:cubicBezTo>
                  <a:pt x="2173" y="508"/>
                  <a:pt x="2175" y="507"/>
                  <a:pt x="2177" y="508"/>
                </a:cubicBezTo>
                <a:cubicBezTo>
                  <a:pt x="2177" y="508"/>
                  <a:pt x="2178" y="508"/>
                  <a:pt x="2178" y="508"/>
                </a:cubicBezTo>
                <a:cubicBezTo>
                  <a:pt x="2179" y="508"/>
                  <a:pt x="2179" y="508"/>
                  <a:pt x="2180" y="508"/>
                </a:cubicBezTo>
                <a:cubicBezTo>
                  <a:pt x="2181" y="508"/>
                  <a:pt x="2182" y="508"/>
                  <a:pt x="2183" y="508"/>
                </a:cubicBezTo>
                <a:cubicBezTo>
                  <a:pt x="2184" y="508"/>
                  <a:pt x="2186" y="509"/>
                  <a:pt x="2187" y="509"/>
                </a:cubicBezTo>
                <a:cubicBezTo>
                  <a:pt x="2187" y="509"/>
                  <a:pt x="2187" y="509"/>
                  <a:pt x="2188" y="509"/>
                </a:cubicBezTo>
                <a:cubicBezTo>
                  <a:pt x="2188" y="509"/>
                  <a:pt x="2188" y="510"/>
                  <a:pt x="2188" y="510"/>
                </a:cubicBezTo>
                <a:cubicBezTo>
                  <a:pt x="2189" y="510"/>
                  <a:pt x="2189" y="510"/>
                  <a:pt x="2189" y="510"/>
                </a:cubicBezTo>
                <a:cubicBezTo>
                  <a:pt x="2190" y="510"/>
                  <a:pt x="2190" y="511"/>
                  <a:pt x="2190" y="511"/>
                </a:cubicBezTo>
                <a:cubicBezTo>
                  <a:pt x="2192" y="512"/>
                  <a:pt x="2195" y="515"/>
                  <a:pt x="2197" y="517"/>
                </a:cubicBezTo>
                <a:cubicBezTo>
                  <a:pt x="2199" y="518"/>
                  <a:pt x="2200" y="519"/>
                  <a:pt x="2202" y="520"/>
                </a:cubicBezTo>
                <a:cubicBezTo>
                  <a:pt x="2203" y="520"/>
                  <a:pt x="2204" y="521"/>
                  <a:pt x="2204" y="521"/>
                </a:cubicBezTo>
                <a:cubicBezTo>
                  <a:pt x="2205" y="521"/>
                  <a:pt x="2205" y="521"/>
                  <a:pt x="2205" y="521"/>
                </a:cubicBezTo>
                <a:cubicBezTo>
                  <a:pt x="2205" y="521"/>
                  <a:pt x="2205" y="521"/>
                  <a:pt x="2206" y="521"/>
                </a:cubicBezTo>
                <a:cubicBezTo>
                  <a:pt x="2206" y="522"/>
                  <a:pt x="2206" y="522"/>
                  <a:pt x="2206" y="522"/>
                </a:cubicBezTo>
                <a:cubicBezTo>
                  <a:pt x="2207" y="522"/>
                  <a:pt x="2207" y="522"/>
                  <a:pt x="2207" y="522"/>
                </a:cubicBezTo>
                <a:cubicBezTo>
                  <a:pt x="2211" y="522"/>
                  <a:pt x="2214" y="522"/>
                  <a:pt x="2217" y="521"/>
                </a:cubicBezTo>
                <a:cubicBezTo>
                  <a:pt x="2218" y="521"/>
                  <a:pt x="2219" y="520"/>
                  <a:pt x="2219" y="520"/>
                </a:cubicBezTo>
                <a:cubicBezTo>
                  <a:pt x="2219" y="520"/>
                  <a:pt x="2220" y="521"/>
                  <a:pt x="2220" y="521"/>
                </a:cubicBezTo>
                <a:cubicBezTo>
                  <a:pt x="2220" y="521"/>
                  <a:pt x="2220" y="521"/>
                  <a:pt x="2221" y="521"/>
                </a:cubicBezTo>
                <a:cubicBezTo>
                  <a:pt x="2221" y="521"/>
                  <a:pt x="2221" y="521"/>
                  <a:pt x="2221" y="521"/>
                </a:cubicBezTo>
                <a:cubicBezTo>
                  <a:pt x="2222" y="521"/>
                  <a:pt x="2223" y="522"/>
                  <a:pt x="2224" y="522"/>
                </a:cubicBezTo>
                <a:cubicBezTo>
                  <a:pt x="2224" y="522"/>
                  <a:pt x="2225" y="523"/>
                  <a:pt x="2226" y="523"/>
                </a:cubicBezTo>
                <a:cubicBezTo>
                  <a:pt x="2227" y="524"/>
                  <a:pt x="2228" y="524"/>
                  <a:pt x="2229" y="525"/>
                </a:cubicBezTo>
                <a:cubicBezTo>
                  <a:pt x="2230" y="525"/>
                  <a:pt x="2231" y="526"/>
                  <a:pt x="2232" y="526"/>
                </a:cubicBezTo>
                <a:cubicBezTo>
                  <a:pt x="2233" y="527"/>
                  <a:pt x="2234" y="527"/>
                  <a:pt x="2235" y="528"/>
                </a:cubicBezTo>
                <a:cubicBezTo>
                  <a:pt x="2242" y="541"/>
                  <a:pt x="2252" y="551"/>
                  <a:pt x="2266" y="550"/>
                </a:cubicBezTo>
                <a:cubicBezTo>
                  <a:pt x="2257" y="536"/>
                  <a:pt x="2249" y="525"/>
                  <a:pt x="2234" y="523"/>
                </a:cubicBezTo>
                <a:cubicBezTo>
                  <a:pt x="2234" y="524"/>
                  <a:pt x="2234" y="524"/>
                  <a:pt x="2234" y="524"/>
                </a:cubicBezTo>
                <a:cubicBezTo>
                  <a:pt x="2233" y="524"/>
                  <a:pt x="2233" y="524"/>
                  <a:pt x="2233" y="524"/>
                </a:cubicBezTo>
                <a:cubicBezTo>
                  <a:pt x="2232" y="523"/>
                  <a:pt x="2231" y="522"/>
                  <a:pt x="2230" y="522"/>
                </a:cubicBezTo>
                <a:cubicBezTo>
                  <a:pt x="2229" y="521"/>
                  <a:pt x="2228" y="521"/>
                  <a:pt x="2227" y="521"/>
                </a:cubicBezTo>
                <a:cubicBezTo>
                  <a:pt x="2226" y="520"/>
                  <a:pt x="2225" y="520"/>
                  <a:pt x="2224" y="519"/>
                </a:cubicBezTo>
                <a:cubicBezTo>
                  <a:pt x="2224" y="519"/>
                  <a:pt x="2224" y="519"/>
                  <a:pt x="2223" y="519"/>
                </a:cubicBezTo>
                <a:cubicBezTo>
                  <a:pt x="2224" y="519"/>
                  <a:pt x="2225" y="519"/>
                  <a:pt x="2226" y="518"/>
                </a:cubicBezTo>
                <a:cubicBezTo>
                  <a:pt x="2229" y="518"/>
                  <a:pt x="2232" y="517"/>
                  <a:pt x="2235" y="517"/>
                </a:cubicBezTo>
                <a:cubicBezTo>
                  <a:pt x="2241" y="516"/>
                  <a:pt x="2247" y="515"/>
                  <a:pt x="2252" y="515"/>
                </a:cubicBezTo>
                <a:cubicBezTo>
                  <a:pt x="2252" y="515"/>
                  <a:pt x="2253" y="515"/>
                  <a:pt x="2253" y="515"/>
                </a:cubicBezTo>
                <a:cubicBezTo>
                  <a:pt x="2254" y="515"/>
                  <a:pt x="2255" y="515"/>
                  <a:pt x="2255" y="514"/>
                </a:cubicBezTo>
                <a:cubicBezTo>
                  <a:pt x="2256" y="514"/>
                  <a:pt x="2257" y="514"/>
                  <a:pt x="2258" y="514"/>
                </a:cubicBezTo>
                <a:cubicBezTo>
                  <a:pt x="2260" y="513"/>
                  <a:pt x="2262" y="513"/>
                  <a:pt x="2263" y="513"/>
                </a:cubicBezTo>
                <a:cubicBezTo>
                  <a:pt x="2264" y="512"/>
                  <a:pt x="2264" y="512"/>
                  <a:pt x="2265" y="512"/>
                </a:cubicBezTo>
                <a:cubicBezTo>
                  <a:pt x="2265" y="512"/>
                  <a:pt x="2265" y="512"/>
                  <a:pt x="2265" y="513"/>
                </a:cubicBezTo>
                <a:cubicBezTo>
                  <a:pt x="2265" y="513"/>
                  <a:pt x="2265" y="513"/>
                  <a:pt x="2265" y="513"/>
                </a:cubicBezTo>
                <a:cubicBezTo>
                  <a:pt x="2265" y="513"/>
                  <a:pt x="2265" y="513"/>
                  <a:pt x="2265" y="513"/>
                </a:cubicBezTo>
                <a:cubicBezTo>
                  <a:pt x="2265" y="513"/>
                  <a:pt x="2265" y="513"/>
                  <a:pt x="2265" y="513"/>
                </a:cubicBezTo>
                <a:cubicBezTo>
                  <a:pt x="2265" y="513"/>
                  <a:pt x="2265" y="513"/>
                  <a:pt x="2265" y="513"/>
                </a:cubicBezTo>
                <a:cubicBezTo>
                  <a:pt x="2265" y="513"/>
                  <a:pt x="2265" y="513"/>
                  <a:pt x="2265" y="513"/>
                </a:cubicBezTo>
                <a:cubicBezTo>
                  <a:pt x="2265" y="513"/>
                  <a:pt x="2265" y="513"/>
                  <a:pt x="2265" y="513"/>
                </a:cubicBezTo>
                <a:cubicBezTo>
                  <a:pt x="2265" y="513"/>
                  <a:pt x="2265" y="513"/>
                  <a:pt x="2265" y="513"/>
                </a:cubicBezTo>
                <a:cubicBezTo>
                  <a:pt x="2265" y="513"/>
                  <a:pt x="2264" y="513"/>
                  <a:pt x="2265" y="513"/>
                </a:cubicBezTo>
                <a:cubicBezTo>
                  <a:pt x="2265" y="513"/>
                  <a:pt x="2265" y="513"/>
                  <a:pt x="2266" y="513"/>
                </a:cubicBezTo>
                <a:cubicBezTo>
                  <a:pt x="2266" y="513"/>
                  <a:pt x="2266" y="513"/>
                  <a:pt x="2266" y="513"/>
                </a:cubicBezTo>
                <a:cubicBezTo>
                  <a:pt x="2266" y="513"/>
                  <a:pt x="2266" y="513"/>
                  <a:pt x="2266" y="513"/>
                </a:cubicBezTo>
                <a:cubicBezTo>
                  <a:pt x="2266" y="512"/>
                  <a:pt x="2266" y="512"/>
                  <a:pt x="2266" y="512"/>
                </a:cubicBezTo>
                <a:cubicBezTo>
                  <a:pt x="2266" y="512"/>
                  <a:pt x="2266" y="512"/>
                  <a:pt x="2266" y="512"/>
                </a:cubicBezTo>
                <a:cubicBezTo>
                  <a:pt x="2266" y="512"/>
                  <a:pt x="2266" y="512"/>
                  <a:pt x="2266" y="512"/>
                </a:cubicBezTo>
                <a:cubicBezTo>
                  <a:pt x="2265" y="512"/>
                  <a:pt x="2265" y="512"/>
                  <a:pt x="2265" y="512"/>
                </a:cubicBezTo>
                <a:cubicBezTo>
                  <a:pt x="2264" y="511"/>
                  <a:pt x="2263" y="511"/>
                  <a:pt x="2263" y="511"/>
                </a:cubicBezTo>
                <a:cubicBezTo>
                  <a:pt x="2261" y="511"/>
                  <a:pt x="2260" y="511"/>
                  <a:pt x="2258" y="511"/>
                </a:cubicBezTo>
                <a:cubicBezTo>
                  <a:pt x="2257" y="511"/>
                  <a:pt x="2255" y="511"/>
                  <a:pt x="2254" y="511"/>
                </a:cubicBezTo>
                <a:cubicBezTo>
                  <a:pt x="2254" y="511"/>
                  <a:pt x="2253" y="511"/>
                  <a:pt x="2253" y="511"/>
                </a:cubicBezTo>
                <a:cubicBezTo>
                  <a:pt x="2252" y="511"/>
                  <a:pt x="2251" y="511"/>
                  <a:pt x="2251" y="511"/>
                </a:cubicBezTo>
                <a:cubicBezTo>
                  <a:pt x="2249" y="511"/>
                  <a:pt x="2247" y="511"/>
                  <a:pt x="2246" y="512"/>
                </a:cubicBezTo>
                <a:cubicBezTo>
                  <a:pt x="2246" y="512"/>
                  <a:pt x="2246" y="511"/>
                  <a:pt x="2246" y="511"/>
                </a:cubicBezTo>
                <a:cubicBezTo>
                  <a:pt x="2246" y="511"/>
                  <a:pt x="2247" y="511"/>
                  <a:pt x="2247" y="510"/>
                </a:cubicBezTo>
                <a:cubicBezTo>
                  <a:pt x="2248" y="510"/>
                  <a:pt x="2248" y="510"/>
                  <a:pt x="2249" y="509"/>
                </a:cubicBezTo>
                <a:cubicBezTo>
                  <a:pt x="2249" y="509"/>
                  <a:pt x="2250" y="509"/>
                  <a:pt x="2250" y="508"/>
                </a:cubicBezTo>
                <a:cubicBezTo>
                  <a:pt x="2251" y="507"/>
                  <a:pt x="2252" y="507"/>
                  <a:pt x="2253" y="506"/>
                </a:cubicBezTo>
                <a:cubicBezTo>
                  <a:pt x="2254" y="505"/>
                  <a:pt x="2255" y="504"/>
                  <a:pt x="2256" y="503"/>
                </a:cubicBezTo>
                <a:cubicBezTo>
                  <a:pt x="2256" y="503"/>
                  <a:pt x="2256" y="502"/>
                  <a:pt x="2256" y="502"/>
                </a:cubicBezTo>
                <a:cubicBezTo>
                  <a:pt x="2273" y="511"/>
                  <a:pt x="2272" y="474"/>
                  <a:pt x="2276" y="467"/>
                </a:cubicBezTo>
                <a:cubicBezTo>
                  <a:pt x="2263" y="470"/>
                  <a:pt x="2240" y="482"/>
                  <a:pt x="2254" y="500"/>
                </a:cubicBezTo>
                <a:cubicBezTo>
                  <a:pt x="2255" y="499"/>
                  <a:pt x="2256" y="499"/>
                  <a:pt x="2256" y="498"/>
                </a:cubicBezTo>
                <a:cubicBezTo>
                  <a:pt x="2256" y="498"/>
                  <a:pt x="2256" y="498"/>
                  <a:pt x="2256" y="498"/>
                </a:cubicBezTo>
                <a:cubicBezTo>
                  <a:pt x="2255" y="499"/>
                  <a:pt x="2255" y="500"/>
                  <a:pt x="2254" y="501"/>
                </a:cubicBezTo>
                <a:cubicBezTo>
                  <a:pt x="2253" y="502"/>
                  <a:pt x="2252" y="503"/>
                  <a:pt x="2251" y="504"/>
                </a:cubicBezTo>
                <a:cubicBezTo>
                  <a:pt x="2250" y="505"/>
                  <a:pt x="2249" y="506"/>
                  <a:pt x="2249" y="506"/>
                </a:cubicBezTo>
                <a:cubicBezTo>
                  <a:pt x="2248" y="507"/>
                  <a:pt x="2248" y="507"/>
                  <a:pt x="2247" y="507"/>
                </a:cubicBezTo>
                <a:cubicBezTo>
                  <a:pt x="2247" y="508"/>
                  <a:pt x="2246" y="508"/>
                  <a:pt x="2246" y="508"/>
                </a:cubicBezTo>
                <a:cubicBezTo>
                  <a:pt x="2246" y="509"/>
                  <a:pt x="2245" y="509"/>
                  <a:pt x="2245" y="509"/>
                </a:cubicBezTo>
                <a:cubicBezTo>
                  <a:pt x="2244" y="510"/>
                  <a:pt x="2244" y="510"/>
                  <a:pt x="2243" y="510"/>
                </a:cubicBezTo>
                <a:cubicBezTo>
                  <a:pt x="2243" y="510"/>
                  <a:pt x="2243" y="510"/>
                  <a:pt x="2243" y="510"/>
                </a:cubicBezTo>
                <a:cubicBezTo>
                  <a:pt x="2243" y="510"/>
                  <a:pt x="2242" y="511"/>
                  <a:pt x="2242" y="511"/>
                </a:cubicBezTo>
                <a:cubicBezTo>
                  <a:pt x="2242" y="511"/>
                  <a:pt x="2242" y="511"/>
                  <a:pt x="2241" y="512"/>
                </a:cubicBezTo>
                <a:cubicBezTo>
                  <a:pt x="2241" y="512"/>
                  <a:pt x="2241" y="512"/>
                  <a:pt x="2241" y="512"/>
                </a:cubicBezTo>
                <a:cubicBezTo>
                  <a:pt x="2239" y="512"/>
                  <a:pt x="2237" y="513"/>
                  <a:pt x="2234" y="513"/>
                </a:cubicBezTo>
                <a:cubicBezTo>
                  <a:pt x="2231" y="514"/>
                  <a:pt x="2228" y="514"/>
                  <a:pt x="2225" y="515"/>
                </a:cubicBezTo>
                <a:cubicBezTo>
                  <a:pt x="2222" y="516"/>
                  <a:pt x="2219" y="517"/>
                  <a:pt x="2216" y="517"/>
                </a:cubicBezTo>
                <a:cubicBezTo>
                  <a:pt x="2213" y="518"/>
                  <a:pt x="2210" y="519"/>
                  <a:pt x="2207" y="518"/>
                </a:cubicBezTo>
                <a:cubicBezTo>
                  <a:pt x="2207" y="518"/>
                  <a:pt x="2207" y="518"/>
                  <a:pt x="2207" y="518"/>
                </a:cubicBezTo>
                <a:cubicBezTo>
                  <a:pt x="2206" y="518"/>
                  <a:pt x="2206" y="518"/>
                  <a:pt x="2206" y="518"/>
                </a:cubicBezTo>
                <a:cubicBezTo>
                  <a:pt x="2206" y="518"/>
                  <a:pt x="2206" y="518"/>
                  <a:pt x="2206" y="518"/>
                </a:cubicBezTo>
                <a:cubicBezTo>
                  <a:pt x="2205" y="518"/>
                  <a:pt x="2205" y="518"/>
                  <a:pt x="2205" y="518"/>
                </a:cubicBezTo>
                <a:cubicBezTo>
                  <a:pt x="2204" y="517"/>
                  <a:pt x="2204" y="517"/>
                  <a:pt x="2203" y="517"/>
                </a:cubicBezTo>
                <a:cubicBezTo>
                  <a:pt x="2202" y="516"/>
                  <a:pt x="2200" y="515"/>
                  <a:pt x="2199" y="514"/>
                </a:cubicBezTo>
                <a:cubicBezTo>
                  <a:pt x="2197" y="512"/>
                  <a:pt x="2194" y="510"/>
                  <a:pt x="2192" y="508"/>
                </a:cubicBezTo>
                <a:cubicBezTo>
                  <a:pt x="2191" y="508"/>
                  <a:pt x="2191" y="507"/>
                  <a:pt x="2191" y="507"/>
                </a:cubicBezTo>
                <a:cubicBezTo>
                  <a:pt x="2190" y="507"/>
                  <a:pt x="2190" y="507"/>
                  <a:pt x="2190" y="507"/>
                </a:cubicBezTo>
                <a:cubicBezTo>
                  <a:pt x="2189" y="506"/>
                  <a:pt x="2189" y="506"/>
                  <a:pt x="2189" y="506"/>
                </a:cubicBezTo>
                <a:cubicBezTo>
                  <a:pt x="2188" y="506"/>
                  <a:pt x="2188" y="506"/>
                  <a:pt x="2187" y="506"/>
                </a:cubicBezTo>
                <a:cubicBezTo>
                  <a:pt x="2186" y="505"/>
                  <a:pt x="2185" y="505"/>
                  <a:pt x="2183" y="505"/>
                </a:cubicBezTo>
                <a:cubicBezTo>
                  <a:pt x="2183" y="504"/>
                  <a:pt x="2182" y="504"/>
                  <a:pt x="2181" y="504"/>
                </a:cubicBezTo>
                <a:cubicBezTo>
                  <a:pt x="2181" y="504"/>
                  <a:pt x="2180" y="504"/>
                  <a:pt x="2180" y="504"/>
                </a:cubicBezTo>
                <a:cubicBezTo>
                  <a:pt x="2179" y="504"/>
                  <a:pt x="2178" y="504"/>
                  <a:pt x="2178" y="504"/>
                </a:cubicBezTo>
                <a:cubicBezTo>
                  <a:pt x="2177" y="505"/>
                  <a:pt x="2177" y="505"/>
                  <a:pt x="2176" y="505"/>
                </a:cubicBezTo>
                <a:cubicBezTo>
                  <a:pt x="2174" y="505"/>
                  <a:pt x="2173" y="506"/>
                  <a:pt x="2171" y="506"/>
                </a:cubicBezTo>
                <a:cubicBezTo>
                  <a:pt x="2171" y="506"/>
                  <a:pt x="2171" y="506"/>
                  <a:pt x="2171" y="506"/>
                </a:cubicBezTo>
                <a:cubicBezTo>
                  <a:pt x="2171" y="506"/>
                  <a:pt x="2172" y="505"/>
                  <a:pt x="2172" y="504"/>
                </a:cubicBezTo>
                <a:cubicBezTo>
                  <a:pt x="2173" y="503"/>
                  <a:pt x="2173" y="502"/>
                  <a:pt x="2173" y="501"/>
                </a:cubicBezTo>
                <a:cubicBezTo>
                  <a:pt x="2174" y="501"/>
                  <a:pt x="2174" y="501"/>
                  <a:pt x="2174" y="501"/>
                </a:cubicBezTo>
                <a:cubicBezTo>
                  <a:pt x="2174" y="500"/>
                  <a:pt x="2174" y="500"/>
                  <a:pt x="2174" y="500"/>
                </a:cubicBezTo>
                <a:cubicBezTo>
                  <a:pt x="2174" y="500"/>
                  <a:pt x="2174" y="500"/>
                  <a:pt x="2174" y="500"/>
                </a:cubicBezTo>
                <a:cubicBezTo>
                  <a:pt x="2174" y="500"/>
                  <a:pt x="2174" y="500"/>
                  <a:pt x="2174" y="500"/>
                </a:cubicBezTo>
                <a:cubicBezTo>
                  <a:pt x="2174" y="500"/>
                  <a:pt x="2174" y="500"/>
                  <a:pt x="2174" y="500"/>
                </a:cubicBezTo>
                <a:cubicBezTo>
                  <a:pt x="2174" y="499"/>
                  <a:pt x="2174" y="499"/>
                  <a:pt x="2174" y="499"/>
                </a:cubicBezTo>
                <a:cubicBezTo>
                  <a:pt x="2174" y="498"/>
                  <a:pt x="2175" y="498"/>
                  <a:pt x="2175" y="497"/>
                </a:cubicBezTo>
                <a:cubicBezTo>
                  <a:pt x="2175" y="497"/>
                  <a:pt x="2175" y="496"/>
                  <a:pt x="2175" y="496"/>
                </a:cubicBezTo>
                <a:cubicBezTo>
                  <a:pt x="2175" y="495"/>
                  <a:pt x="2175" y="494"/>
                  <a:pt x="2175" y="493"/>
                </a:cubicBezTo>
                <a:cubicBezTo>
                  <a:pt x="2176" y="492"/>
                  <a:pt x="2176" y="490"/>
                  <a:pt x="2176" y="488"/>
                </a:cubicBezTo>
                <a:cubicBezTo>
                  <a:pt x="2176" y="487"/>
                  <a:pt x="2176" y="485"/>
                  <a:pt x="2176" y="483"/>
                </a:cubicBezTo>
                <a:cubicBezTo>
                  <a:pt x="2176" y="480"/>
                  <a:pt x="2176" y="477"/>
                  <a:pt x="2176" y="475"/>
                </a:cubicBezTo>
                <a:cubicBezTo>
                  <a:pt x="2176" y="469"/>
                  <a:pt x="2177" y="464"/>
                  <a:pt x="2177" y="460"/>
                </a:cubicBezTo>
                <a:cubicBezTo>
                  <a:pt x="2177" y="459"/>
                  <a:pt x="2178" y="457"/>
                  <a:pt x="2178" y="455"/>
                </a:cubicBezTo>
                <a:cubicBezTo>
                  <a:pt x="2178" y="454"/>
                  <a:pt x="2179" y="453"/>
                  <a:pt x="2179" y="452"/>
                </a:cubicBezTo>
                <a:cubicBezTo>
                  <a:pt x="2180" y="450"/>
                  <a:pt x="2180" y="449"/>
                  <a:pt x="2180" y="449"/>
                </a:cubicBezTo>
                <a:cubicBezTo>
                  <a:pt x="2180" y="449"/>
                  <a:pt x="2179" y="450"/>
                  <a:pt x="2178" y="451"/>
                </a:cubicBezTo>
                <a:cubicBezTo>
                  <a:pt x="2178" y="452"/>
                  <a:pt x="2177" y="454"/>
                  <a:pt x="2177" y="455"/>
                </a:cubicBezTo>
                <a:cubicBezTo>
                  <a:pt x="2176" y="456"/>
                  <a:pt x="2176" y="458"/>
                  <a:pt x="2175" y="460"/>
                </a:cubicBezTo>
                <a:cubicBezTo>
                  <a:pt x="2175" y="461"/>
                  <a:pt x="2175" y="463"/>
                  <a:pt x="2174" y="465"/>
                </a:cubicBezTo>
                <a:cubicBezTo>
                  <a:pt x="2174" y="464"/>
                  <a:pt x="2174" y="463"/>
                  <a:pt x="2173" y="462"/>
                </a:cubicBezTo>
                <a:cubicBezTo>
                  <a:pt x="2173" y="460"/>
                  <a:pt x="2173" y="459"/>
                  <a:pt x="2172" y="457"/>
                </a:cubicBezTo>
                <a:cubicBezTo>
                  <a:pt x="2171" y="455"/>
                  <a:pt x="2171" y="453"/>
                  <a:pt x="2170" y="452"/>
                </a:cubicBezTo>
                <a:cubicBezTo>
                  <a:pt x="2170" y="451"/>
                  <a:pt x="2169" y="449"/>
                  <a:pt x="2168" y="448"/>
                </a:cubicBezTo>
                <a:cubicBezTo>
                  <a:pt x="2173" y="428"/>
                  <a:pt x="2158" y="427"/>
                  <a:pt x="2153" y="409"/>
                </a:cubicBezTo>
                <a:cubicBezTo>
                  <a:pt x="2145" y="427"/>
                  <a:pt x="2142" y="444"/>
                  <a:pt x="2166" y="448"/>
                </a:cubicBezTo>
                <a:cubicBezTo>
                  <a:pt x="2166" y="448"/>
                  <a:pt x="2166" y="448"/>
                  <a:pt x="2166" y="448"/>
                </a:cubicBezTo>
                <a:cubicBezTo>
                  <a:pt x="2166" y="450"/>
                  <a:pt x="2167" y="451"/>
                  <a:pt x="2168" y="453"/>
                </a:cubicBezTo>
                <a:cubicBezTo>
                  <a:pt x="2168" y="454"/>
                  <a:pt x="2169" y="456"/>
                  <a:pt x="2169" y="457"/>
                </a:cubicBezTo>
                <a:cubicBezTo>
                  <a:pt x="2170" y="459"/>
                  <a:pt x="2171" y="461"/>
                  <a:pt x="2171" y="462"/>
                </a:cubicBezTo>
                <a:cubicBezTo>
                  <a:pt x="2171" y="464"/>
                  <a:pt x="2172" y="466"/>
                  <a:pt x="2172" y="467"/>
                </a:cubicBezTo>
                <a:cubicBezTo>
                  <a:pt x="2172" y="468"/>
                  <a:pt x="2172" y="469"/>
                  <a:pt x="2172" y="470"/>
                </a:cubicBezTo>
                <a:cubicBezTo>
                  <a:pt x="2172" y="470"/>
                  <a:pt x="2173" y="471"/>
                  <a:pt x="2173" y="472"/>
                </a:cubicBezTo>
                <a:cubicBezTo>
                  <a:pt x="2173" y="472"/>
                  <a:pt x="2173" y="473"/>
                  <a:pt x="2173" y="473"/>
                </a:cubicBezTo>
                <a:cubicBezTo>
                  <a:pt x="2173" y="473"/>
                  <a:pt x="2173" y="474"/>
                  <a:pt x="2173" y="474"/>
                </a:cubicBezTo>
                <a:cubicBezTo>
                  <a:pt x="2172" y="477"/>
                  <a:pt x="2172" y="479"/>
                  <a:pt x="2172" y="482"/>
                </a:cubicBezTo>
                <a:cubicBezTo>
                  <a:pt x="2171" y="484"/>
                  <a:pt x="2171" y="486"/>
                  <a:pt x="2171" y="487"/>
                </a:cubicBezTo>
                <a:cubicBezTo>
                  <a:pt x="2171" y="489"/>
                  <a:pt x="2171" y="490"/>
                  <a:pt x="2171" y="492"/>
                </a:cubicBezTo>
                <a:cubicBezTo>
                  <a:pt x="2171" y="493"/>
                  <a:pt x="2171" y="494"/>
                  <a:pt x="2170" y="494"/>
                </a:cubicBezTo>
                <a:cubicBezTo>
                  <a:pt x="2170" y="495"/>
                  <a:pt x="2170" y="495"/>
                  <a:pt x="2170" y="495"/>
                </a:cubicBezTo>
                <a:cubicBezTo>
                  <a:pt x="2170" y="496"/>
                  <a:pt x="2170" y="496"/>
                  <a:pt x="2170" y="497"/>
                </a:cubicBezTo>
                <a:cubicBezTo>
                  <a:pt x="2170" y="497"/>
                  <a:pt x="2170" y="497"/>
                  <a:pt x="2169" y="498"/>
                </a:cubicBezTo>
                <a:cubicBezTo>
                  <a:pt x="2169" y="498"/>
                  <a:pt x="2169" y="498"/>
                  <a:pt x="2169" y="498"/>
                </a:cubicBezTo>
                <a:cubicBezTo>
                  <a:pt x="2169" y="498"/>
                  <a:pt x="2169" y="498"/>
                  <a:pt x="2169" y="498"/>
                </a:cubicBezTo>
                <a:cubicBezTo>
                  <a:pt x="2169" y="498"/>
                  <a:pt x="2169" y="498"/>
                  <a:pt x="2169" y="498"/>
                </a:cubicBezTo>
                <a:cubicBezTo>
                  <a:pt x="2169" y="498"/>
                  <a:pt x="2169" y="498"/>
                  <a:pt x="2169" y="498"/>
                </a:cubicBezTo>
                <a:cubicBezTo>
                  <a:pt x="2169" y="499"/>
                  <a:pt x="2169" y="499"/>
                  <a:pt x="2169" y="499"/>
                </a:cubicBezTo>
                <a:cubicBezTo>
                  <a:pt x="2169" y="500"/>
                  <a:pt x="2168" y="500"/>
                  <a:pt x="2168" y="501"/>
                </a:cubicBezTo>
                <a:cubicBezTo>
                  <a:pt x="2167" y="504"/>
                  <a:pt x="2165" y="507"/>
                  <a:pt x="2163" y="510"/>
                </a:cubicBezTo>
                <a:cubicBezTo>
                  <a:pt x="2161" y="513"/>
                  <a:pt x="2159" y="516"/>
                  <a:pt x="2156" y="519"/>
                </a:cubicBezTo>
                <a:cubicBezTo>
                  <a:pt x="2154" y="522"/>
                  <a:pt x="2152" y="525"/>
                  <a:pt x="2150" y="529"/>
                </a:cubicBezTo>
                <a:cubicBezTo>
                  <a:pt x="2147" y="532"/>
                  <a:pt x="2145" y="536"/>
                  <a:pt x="2143" y="541"/>
                </a:cubicBezTo>
                <a:cubicBezTo>
                  <a:pt x="2143" y="540"/>
                  <a:pt x="2143" y="540"/>
                  <a:pt x="2143" y="540"/>
                </a:cubicBezTo>
                <a:cubicBezTo>
                  <a:pt x="2143" y="540"/>
                  <a:pt x="2143" y="539"/>
                  <a:pt x="2143" y="538"/>
                </a:cubicBezTo>
                <a:cubicBezTo>
                  <a:pt x="2142" y="538"/>
                  <a:pt x="2142" y="537"/>
                  <a:pt x="2142" y="536"/>
                </a:cubicBezTo>
                <a:cubicBezTo>
                  <a:pt x="2142" y="536"/>
                  <a:pt x="2141" y="536"/>
                  <a:pt x="2141" y="535"/>
                </a:cubicBezTo>
                <a:cubicBezTo>
                  <a:pt x="2141" y="535"/>
                  <a:pt x="2140" y="534"/>
                  <a:pt x="2140" y="534"/>
                </a:cubicBezTo>
                <a:cubicBezTo>
                  <a:pt x="2139" y="533"/>
                  <a:pt x="2138" y="531"/>
                  <a:pt x="2137" y="529"/>
                </a:cubicBezTo>
                <a:cubicBezTo>
                  <a:pt x="2136" y="528"/>
                  <a:pt x="2134" y="526"/>
                  <a:pt x="2133" y="524"/>
                </a:cubicBezTo>
                <a:cubicBezTo>
                  <a:pt x="2130" y="521"/>
                  <a:pt x="2127" y="517"/>
                  <a:pt x="2124" y="514"/>
                </a:cubicBezTo>
                <a:cubicBezTo>
                  <a:pt x="2123" y="512"/>
                  <a:pt x="2122" y="510"/>
                  <a:pt x="2121" y="508"/>
                </a:cubicBezTo>
                <a:cubicBezTo>
                  <a:pt x="2119" y="506"/>
                  <a:pt x="2118" y="504"/>
                  <a:pt x="2117" y="502"/>
                </a:cubicBezTo>
                <a:cubicBezTo>
                  <a:pt x="2116" y="500"/>
                  <a:pt x="2116" y="498"/>
                  <a:pt x="2115" y="497"/>
                </a:cubicBezTo>
                <a:cubicBezTo>
                  <a:pt x="2115" y="497"/>
                  <a:pt x="2115" y="497"/>
                  <a:pt x="2115" y="497"/>
                </a:cubicBezTo>
                <a:cubicBezTo>
                  <a:pt x="2115" y="496"/>
                  <a:pt x="2115" y="495"/>
                  <a:pt x="2115" y="495"/>
                </a:cubicBezTo>
                <a:cubicBezTo>
                  <a:pt x="2115" y="494"/>
                  <a:pt x="2115" y="494"/>
                  <a:pt x="2116" y="494"/>
                </a:cubicBezTo>
                <a:cubicBezTo>
                  <a:pt x="2116" y="493"/>
                  <a:pt x="2116" y="493"/>
                  <a:pt x="2116" y="493"/>
                </a:cubicBezTo>
                <a:cubicBezTo>
                  <a:pt x="2116" y="493"/>
                  <a:pt x="2116" y="492"/>
                  <a:pt x="2116" y="492"/>
                </a:cubicBezTo>
                <a:cubicBezTo>
                  <a:pt x="2116" y="491"/>
                  <a:pt x="2116" y="490"/>
                  <a:pt x="2116" y="489"/>
                </a:cubicBezTo>
                <a:cubicBezTo>
                  <a:pt x="2116" y="488"/>
                  <a:pt x="2116" y="487"/>
                  <a:pt x="2116" y="486"/>
                </a:cubicBezTo>
                <a:cubicBezTo>
                  <a:pt x="2116" y="485"/>
                  <a:pt x="2117" y="484"/>
                  <a:pt x="2117" y="483"/>
                </a:cubicBezTo>
                <a:cubicBezTo>
                  <a:pt x="2117" y="481"/>
                  <a:pt x="2117" y="480"/>
                  <a:pt x="2117" y="479"/>
                </a:cubicBezTo>
                <a:cubicBezTo>
                  <a:pt x="2132" y="475"/>
                  <a:pt x="2124" y="460"/>
                  <a:pt x="2130" y="447"/>
                </a:cubicBezTo>
                <a:cubicBezTo>
                  <a:pt x="2124" y="451"/>
                  <a:pt x="2115" y="454"/>
                  <a:pt x="2112" y="460"/>
                </a:cubicBezTo>
                <a:cubicBezTo>
                  <a:pt x="2110" y="466"/>
                  <a:pt x="2112" y="476"/>
                  <a:pt x="2115" y="479"/>
                </a:cubicBezTo>
                <a:cubicBezTo>
                  <a:pt x="2115" y="479"/>
                  <a:pt x="2115" y="480"/>
                  <a:pt x="2115" y="480"/>
                </a:cubicBezTo>
                <a:cubicBezTo>
                  <a:pt x="2115" y="480"/>
                  <a:pt x="2115" y="480"/>
                  <a:pt x="2115" y="480"/>
                </a:cubicBezTo>
                <a:cubicBezTo>
                  <a:pt x="2115" y="480"/>
                  <a:pt x="2115" y="480"/>
                  <a:pt x="2115" y="480"/>
                </a:cubicBezTo>
                <a:cubicBezTo>
                  <a:pt x="2115" y="480"/>
                  <a:pt x="2115" y="481"/>
                  <a:pt x="2115" y="482"/>
                </a:cubicBezTo>
                <a:cubicBezTo>
                  <a:pt x="2114" y="483"/>
                  <a:pt x="2114" y="484"/>
                  <a:pt x="2114" y="485"/>
                </a:cubicBezTo>
                <a:cubicBezTo>
                  <a:pt x="2114" y="487"/>
                  <a:pt x="2114" y="488"/>
                  <a:pt x="2114" y="489"/>
                </a:cubicBezTo>
                <a:cubicBezTo>
                  <a:pt x="2114" y="490"/>
                  <a:pt x="2114" y="491"/>
                  <a:pt x="2114" y="492"/>
                </a:cubicBezTo>
                <a:cubicBezTo>
                  <a:pt x="2114" y="492"/>
                  <a:pt x="2114" y="492"/>
                  <a:pt x="2113" y="493"/>
                </a:cubicBezTo>
                <a:cubicBezTo>
                  <a:pt x="2113" y="493"/>
                  <a:pt x="2113" y="493"/>
                  <a:pt x="2113" y="493"/>
                </a:cubicBezTo>
                <a:cubicBezTo>
                  <a:pt x="2113" y="493"/>
                  <a:pt x="2114" y="493"/>
                  <a:pt x="2114" y="493"/>
                </a:cubicBezTo>
                <a:cubicBezTo>
                  <a:pt x="2113" y="493"/>
                  <a:pt x="2113" y="492"/>
                  <a:pt x="2113" y="491"/>
                </a:cubicBezTo>
                <a:cubicBezTo>
                  <a:pt x="2113" y="491"/>
                  <a:pt x="2112" y="490"/>
                  <a:pt x="2112" y="490"/>
                </a:cubicBezTo>
                <a:cubicBezTo>
                  <a:pt x="2112" y="490"/>
                  <a:pt x="2112" y="489"/>
                  <a:pt x="2112" y="489"/>
                </a:cubicBezTo>
                <a:cubicBezTo>
                  <a:pt x="2112" y="488"/>
                  <a:pt x="2111" y="488"/>
                  <a:pt x="2111" y="487"/>
                </a:cubicBezTo>
                <a:cubicBezTo>
                  <a:pt x="2110" y="486"/>
                  <a:pt x="2110" y="484"/>
                  <a:pt x="2109" y="483"/>
                </a:cubicBezTo>
                <a:cubicBezTo>
                  <a:pt x="2109" y="482"/>
                  <a:pt x="2108" y="480"/>
                  <a:pt x="2108" y="480"/>
                </a:cubicBezTo>
                <a:cubicBezTo>
                  <a:pt x="2108" y="480"/>
                  <a:pt x="2108" y="481"/>
                  <a:pt x="2108" y="481"/>
                </a:cubicBezTo>
                <a:cubicBezTo>
                  <a:pt x="2108" y="482"/>
                  <a:pt x="2108" y="483"/>
                  <a:pt x="2108" y="484"/>
                </a:cubicBezTo>
                <a:cubicBezTo>
                  <a:pt x="2108" y="485"/>
                  <a:pt x="2108" y="486"/>
                  <a:pt x="2108" y="487"/>
                </a:cubicBezTo>
                <a:cubicBezTo>
                  <a:pt x="2109" y="488"/>
                  <a:pt x="2109" y="489"/>
                  <a:pt x="2109" y="490"/>
                </a:cubicBezTo>
                <a:cubicBezTo>
                  <a:pt x="2109" y="490"/>
                  <a:pt x="2109" y="490"/>
                  <a:pt x="2109" y="491"/>
                </a:cubicBezTo>
                <a:cubicBezTo>
                  <a:pt x="2109" y="491"/>
                  <a:pt x="2109" y="492"/>
                  <a:pt x="2110" y="492"/>
                </a:cubicBezTo>
                <a:cubicBezTo>
                  <a:pt x="2111" y="496"/>
                  <a:pt x="2112" y="499"/>
                  <a:pt x="2114" y="503"/>
                </a:cubicBezTo>
                <a:cubicBezTo>
                  <a:pt x="2115" y="505"/>
                  <a:pt x="2116" y="506"/>
                  <a:pt x="2117" y="508"/>
                </a:cubicBezTo>
                <a:cubicBezTo>
                  <a:pt x="2116" y="508"/>
                  <a:pt x="2116" y="507"/>
                  <a:pt x="2116" y="507"/>
                </a:cubicBezTo>
                <a:cubicBezTo>
                  <a:pt x="2115" y="507"/>
                  <a:pt x="2115" y="506"/>
                  <a:pt x="2114" y="506"/>
                </a:cubicBezTo>
                <a:cubicBezTo>
                  <a:pt x="2113" y="506"/>
                  <a:pt x="2113" y="505"/>
                  <a:pt x="2112" y="505"/>
                </a:cubicBezTo>
                <a:cubicBezTo>
                  <a:pt x="2111" y="504"/>
                  <a:pt x="2110" y="504"/>
                  <a:pt x="2108" y="503"/>
                </a:cubicBezTo>
                <a:cubicBezTo>
                  <a:pt x="2109" y="503"/>
                  <a:pt x="2109" y="503"/>
                  <a:pt x="2109" y="503"/>
                </a:cubicBezTo>
                <a:cubicBezTo>
                  <a:pt x="2099" y="488"/>
                  <a:pt x="2088" y="482"/>
                  <a:pt x="2074" y="493"/>
                </a:cubicBezTo>
                <a:cubicBezTo>
                  <a:pt x="2087" y="498"/>
                  <a:pt x="2093" y="511"/>
                  <a:pt x="2107" y="504"/>
                </a:cubicBezTo>
                <a:cubicBezTo>
                  <a:pt x="2107" y="504"/>
                  <a:pt x="2108" y="504"/>
                  <a:pt x="2108" y="504"/>
                </a:cubicBezTo>
                <a:cubicBezTo>
                  <a:pt x="2109" y="505"/>
                  <a:pt x="2110" y="506"/>
                  <a:pt x="2112" y="506"/>
                </a:cubicBezTo>
                <a:cubicBezTo>
                  <a:pt x="2112" y="507"/>
                  <a:pt x="2113" y="507"/>
                  <a:pt x="2113" y="507"/>
                </a:cubicBezTo>
                <a:cubicBezTo>
                  <a:pt x="2114" y="508"/>
                  <a:pt x="2115" y="508"/>
                  <a:pt x="2115" y="508"/>
                </a:cubicBezTo>
                <a:cubicBezTo>
                  <a:pt x="2116" y="509"/>
                  <a:pt x="2118" y="510"/>
                  <a:pt x="2119" y="511"/>
                </a:cubicBezTo>
                <a:cubicBezTo>
                  <a:pt x="2120" y="513"/>
                  <a:pt x="2121" y="514"/>
                  <a:pt x="2122" y="516"/>
                </a:cubicBezTo>
                <a:cubicBezTo>
                  <a:pt x="2125" y="519"/>
                  <a:pt x="2128" y="523"/>
                  <a:pt x="2130" y="526"/>
                </a:cubicBezTo>
                <a:cubicBezTo>
                  <a:pt x="2132" y="528"/>
                  <a:pt x="2133" y="530"/>
                  <a:pt x="2134" y="531"/>
                </a:cubicBezTo>
                <a:cubicBezTo>
                  <a:pt x="2136" y="533"/>
                  <a:pt x="2137" y="535"/>
                  <a:pt x="2138" y="536"/>
                </a:cubicBezTo>
                <a:cubicBezTo>
                  <a:pt x="2138" y="536"/>
                  <a:pt x="2138" y="537"/>
                  <a:pt x="2138" y="537"/>
                </a:cubicBezTo>
                <a:cubicBezTo>
                  <a:pt x="2138" y="537"/>
                  <a:pt x="2139" y="538"/>
                  <a:pt x="2139" y="538"/>
                </a:cubicBezTo>
                <a:cubicBezTo>
                  <a:pt x="2139" y="539"/>
                  <a:pt x="2140" y="539"/>
                  <a:pt x="2140" y="540"/>
                </a:cubicBezTo>
                <a:cubicBezTo>
                  <a:pt x="2141" y="540"/>
                  <a:pt x="2141" y="541"/>
                  <a:pt x="2142" y="541"/>
                </a:cubicBezTo>
                <a:cubicBezTo>
                  <a:pt x="2142" y="542"/>
                  <a:pt x="2142" y="542"/>
                  <a:pt x="2142" y="542"/>
                </a:cubicBezTo>
                <a:cubicBezTo>
                  <a:pt x="2141" y="545"/>
                  <a:pt x="2140" y="548"/>
                  <a:pt x="2139" y="551"/>
                </a:cubicBezTo>
                <a:cubicBezTo>
                  <a:pt x="2137" y="555"/>
                  <a:pt x="2136" y="559"/>
                  <a:pt x="2134" y="563"/>
                </a:cubicBezTo>
                <a:cubicBezTo>
                  <a:pt x="2134" y="564"/>
                  <a:pt x="2133" y="565"/>
                  <a:pt x="2133" y="566"/>
                </a:cubicBezTo>
                <a:cubicBezTo>
                  <a:pt x="2132" y="567"/>
                  <a:pt x="2132" y="568"/>
                  <a:pt x="2131" y="569"/>
                </a:cubicBezTo>
                <a:cubicBezTo>
                  <a:pt x="2130" y="571"/>
                  <a:pt x="2129" y="572"/>
                  <a:pt x="2128" y="574"/>
                </a:cubicBezTo>
                <a:cubicBezTo>
                  <a:pt x="2123" y="580"/>
                  <a:pt x="2117" y="585"/>
                  <a:pt x="2110" y="590"/>
                </a:cubicBezTo>
                <a:cubicBezTo>
                  <a:pt x="2109" y="592"/>
                  <a:pt x="2107" y="593"/>
                  <a:pt x="2105" y="595"/>
                </a:cubicBezTo>
                <a:cubicBezTo>
                  <a:pt x="2107" y="591"/>
                  <a:pt x="2109" y="587"/>
                  <a:pt x="2110" y="584"/>
                </a:cubicBezTo>
                <a:cubicBezTo>
                  <a:pt x="2107" y="587"/>
                  <a:pt x="2104" y="590"/>
                  <a:pt x="2101" y="592"/>
                </a:cubicBezTo>
                <a:cubicBezTo>
                  <a:pt x="2101" y="592"/>
                  <a:pt x="2101" y="592"/>
                  <a:pt x="2101" y="591"/>
                </a:cubicBezTo>
                <a:cubicBezTo>
                  <a:pt x="2100" y="590"/>
                  <a:pt x="2100" y="589"/>
                  <a:pt x="2100" y="587"/>
                </a:cubicBezTo>
                <a:cubicBezTo>
                  <a:pt x="2099" y="586"/>
                  <a:pt x="2099" y="585"/>
                  <a:pt x="2098" y="584"/>
                </a:cubicBezTo>
                <a:cubicBezTo>
                  <a:pt x="2098" y="582"/>
                  <a:pt x="2097" y="581"/>
                  <a:pt x="2097" y="580"/>
                </a:cubicBezTo>
                <a:cubicBezTo>
                  <a:pt x="2096" y="578"/>
                  <a:pt x="2096" y="576"/>
                  <a:pt x="2095" y="575"/>
                </a:cubicBezTo>
                <a:cubicBezTo>
                  <a:pt x="2108" y="561"/>
                  <a:pt x="2087" y="548"/>
                  <a:pt x="2103" y="537"/>
                </a:cubicBezTo>
                <a:cubicBezTo>
                  <a:pt x="2093" y="537"/>
                  <a:pt x="2084" y="541"/>
                  <a:pt x="2082" y="551"/>
                </a:cubicBezTo>
                <a:cubicBezTo>
                  <a:pt x="2080" y="559"/>
                  <a:pt x="2084" y="574"/>
                  <a:pt x="2094" y="576"/>
                </a:cubicBezTo>
                <a:cubicBezTo>
                  <a:pt x="2094" y="577"/>
                  <a:pt x="2095" y="579"/>
                  <a:pt x="2095" y="580"/>
                </a:cubicBezTo>
                <a:cubicBezTo>
                  <a:pt x="2096" y="581"/>
                  <a:pt x="2096" y="583"/>
                  <a:pt x="2096" y="584"/>
                </a:cubicBezTo>
                <a:cubicBezTo>
                  <a:pt x="2097" y="585"/>
                  <a:pt x="2097" y="587"/>
                  <a:pt x="2098" y="588"/>
                </a:cubicBezTo>
                <a:cubicBezTo>
                  <a:pt x="2098" y="589"/>
                  <a:pt x="2098" y="590"/>
                  <a:pt x="2099" y="591"/>
                </a:cubicBezTo>
                <a:cubicBezTo>
                  <a:pt x="2099" y="592"/>
                  <a:pt x="2099" y="593"/>
                  <a:pt x="2099" y="594"/>
                </a:cubicBezTo>
                <a:cubicBezTo>
                  <a:pt x="2081" y="611"/>
                  <a:pt x="2063" y="629"/>
                  <a:pt x="2038" y="640"/>
                </a:cubicBezTo>
                <a:cubicBezTo>
                  <a:pt x="2036" y="635"/>
                  <a:pt x="2032" y="631"/>
                  <a:pt x="2029" y="626"/>
                </a:cubicBezTo>
                <a:cubicBezTo>
                  <a:pt x="2029" y="627"/>
                  <a:pt x="2028" y="627"/>
                  <a:pt x="2027" y="628"/>
                </a:cubicBezTo>
                <a:cubicBezTo>
                  <a:pt x="2021" y="595"/>
                  <a:pt x="2025" y="544"/>
                  <a:pt x="2021" y="516"/>
                </a:cubicBezTo>
                <a:cubicBezTo>
                  <a:pt x="2018" y="515"/>
                  <a:pt x="2016" y="518"/>
                  <a:pt x="2015" y="524"/>
                </a:cubicBezTo>
                <a:cubicBezTo>
                  <a:pt x="2015" y="523"/>
                  <a:pt x="2014" y="522"/>
                  <a:pt x="2014" y="521"/>
                </a:cubicBezTo>
                <a:cubicBezTo>
                  <a:pt x="2014" y="521"/>
                  <a:pt x="2014" y="521"/>
                  <a:pt x="2014" y="521"/>
                </a:cubicBezTo>
                <a:cubicBezTo>
                  <a:pt x="2015" y="520"/>
                  <a:pt x="2015" y="520"/>
                  <a:pt x="2016" y="519"/>
                </a:cubicBezTo>
                <a:cubicBezTo>
                  <a:pt x="2016" y="518"/>
                  <a:pt x="2016" y="518"/>
                  <a:pt x="2016" y="517"/>
                </a:cubicBezTo>
                <a:cubicBezTo>
                  <a:pt x="2017" y="517"/>
                  <a:pt x="2017" y="516"/>
                  <a:pt x="2017" y="516"/>
                </a:cubicBezTo>
                <a:cubicBezTo>
                  <a:pt x="2018" y="515"/>
                  <a:pt x="2018" y="513"/>
                  <a:pt x="2019" y="512"/>
                </a:cubicBezTo>
                <a:cubicBezTo>
                  <a:pt x="2019" y="511"/>
                  <a:pt x="2020" y="510"/>
                  <a:pt x="2021" y="508"/>
                </a:cubicBezTo>
                <a:cubicBezTo>
                  <a:pt x="2022" y="506"/>
                  <a:pt x="2023" y="503"/>
                  <a:pt x="2025" y="500"/>
                </a:cubicBezTo>
                <a:cubicBezTo>
                  <a:pt x="2026" y="497"/>
                  <a:pt x="2028" y="494"/>
                  <a:pt x="2029" y="492"/>
                </a:cubicBezTo>
                <a:cubicBezTo>
                  <a:pt x="2030" y="490"/>
                  <a:pt x="2031" y="489"/>
                  <a:pt x="2032" y="488"/>
                </a:cubicBezTo>
                <a:cubicBezTo>
                  <a:pt x="2032" y="487"/>
                  <a:pt x="2033" y="486"/>
                  <a:pt x="2034" y="484"/>
                </a:cubicBezTo>
                <a:cubicBezTo>
                  <a:pt x="2034" y="484"/>
                  <a:pt x="2034" y="484"/>
                  <a:pt x="2034" y="484"/>
                </a:cubicBezTo>
                <a:cubicBezTo>
                  <a:pt x="2034" y="484"/>
                  <a:pt x="2034" y="484"/>
                  <a:pt x="2034" y="484"/>
                </a:cubicBezTo>
                <a:cubicBezTo>
                  <a:pt x="2035" y="484"/>
                  <a:pt x="2035" y="483"/>
                  <a:pt x="2035" y="483"/>
                </a:cubicBezTo>
                <a:cubicBezTo>
                  <a:pt x="2036" y="483"/>
                  <a:pt x="2036" y="483"/>
                  <a:pt x="2036" y="483"/>
                </a:cubicBezTo>
                <a:cubicBezTo>
                  <a:pt x="2036" y="483"/>
                  <a:pt x="2036" y="483"/>
                  <a:pt x="2036" y="482"/>
                </a:cubicBezTo>
                <a:cubicBezTo>
                  <a:pt x="2036" y="482"/>
                  <a:pt x="2036" y="482"/>
                  <a:pt x="2037" y="482"/>
                </a:cubicBezTo>
                <a:cubicBezTo>
                  <a:pt x="2037" y="482"/>
                  <a:pt x="2037" y="481"/>
                  <a:pt x="2038" y="481"/>
                </a:cubicBezTo>
                <a:cubicBezTo>
                  <a:pt x="2038" y="480"/>
                  <a:pt x="2038" y="480"/>
                  <a:pt x="2039" y="479"/>
                </a:cubicBezTo>
                <a:cubicBezTo>
                  <a:pt x="2039" y="479"/>
                  <a:pt x="2040" y="478"/>
                  <a:pt x="2040" y="477"/>
                </a:cubicBezTo>
                <a:cubicBezTo>
                  <a:pt x="2041" y="477"/>
                  <a:pt x="2041" y="476"/>
                  <a:pt x="2041" y="476"/>
                </a:cubicBezTo>
                <a:cubicBezTo>
                  <a:pt x="2041" y="476"/>
                  <a:pt x="2041" y="475"/>
                  <a:pt x="2041" y="475"/>
                </a:cubicBezTo>
                <a:cubicBezTo>
                  <a:pt x="2042" y="476"/>
                  <a:pt x="2042" y="476"/>
                  <a:pt x="2042" y="476"/>
                </a:cubicBezTo>
                <a:cubicBezTo>
                  <a:pt x="2050" y="469"/>
                  <a:pt x="2051" y="461"/>
                  <a:pt x="2051" y="451"/>
                </a:cubicBezTo>
                <a:cubicBezTo>
                  <a:pt x="2042" y="455"/>
                  <a:pt x="2040" y="464"/>
                  <a:pt x="2041" y="473"/>
                </a:cubicBezTo>
                <a:cubicBezTo>
                  <a:pt x="2040" y="474"/>
                  <a:pt x="2040" y="474"/>
                  <a:pt x="2040" y="475"/>
                </a:cubicBezTo>
                <a:cubicBezTo>
                  <a:pt x="2039" y="475"/>
                  <a:pt x="2039" y="476"/>
                  <a:pt x="2039" y="476"/>
                </a:cubicBezTo>
                <a:cubicBezTo>
                  <a:pt x="2038" y="477"/>
                  <a:pt x="2038" y="478"/>
                  <a:pt x="2037" y="478"/>
                </a:cubicBezTo>
                <a:cubicBezTo>
                  <a:pt x="2037" y="479"/>
                  <a:pt x="2037" y="479"/>
                  <a:pt x="2036" y="480"/>
                </a:cubicBezTo>
                <a:cubicBezTo>
                  <a:pt x="2036" y="480"/>
                  <a:pt x="2036" y="480"/>
                  <a:pt x="2036" y="480"/>
                </a:cubicBezTo>
                <a:cubicBezTo>
                  <a:pt x="2036" y="480"/>
                  <a:pt x="2036" y="480"/>
                  <a:pt x="2036" y="479"/>
                </a:cubicBezTo>
                <a:cubicBezTo>
                  <a:pt x="2037" y="478"/>
                  <a:pt x="2037" y="477"/>
                  <a:pt x="2037" y="477"/>
                </a:cubicBezTo>
                <a:cubicBezTo>
                  <a:pt x="2037" y="477"/>
                  <a:pt x="2037" y="478"/>
                  <a:pt x="2036" y="479"/>
                </a:cubicBezTo>
                <a:cubicBezTo>
                  <a:pt x="2035" y="479"/>
                  <a:pt x="2035" y="480"/>
                  <a:pt x="2034" y="481"/>
                </a:cubicBezTo>
                <a:cubicBezTo>
                  <a:pt x="2034" y="481"/>
                  <a:pt x="2033" y="482"/>
                  <a:pt x="2033" y="482"/>
                </a:cubicBezTo>
                <a:cubicBezTo>
                  <a:pt x="2033" y="482"/>
                  <a:pt x="2033" y="482"/>
                  <a:pt x="2032" y="483"/>
                </a:cubicBezTo>
                <a:cubicBezTo>
                  <a:pt x="2032" y="483"/>
                  <a:pt x="2032" y="483"/>
                  <a:pt x="2032" y="483"/>
                </a:cubicBezTo>
                <a:cubicBezTo>
                  <a:pt x="2031" y="484"/>
                  <a:pt x="2031" y="486"/>
                  <a:pt x="2030" y="487"/>
                </a:cubicBezTo>
                <a:cubicBezTo>
                  <a:pt x="2029" y="488"/>
                  <a:pt x="2028" y="489"/>
                  <a:pt x="2028" y="491"/>
                </a:cubicBezTo>
                <a:cubicBezTo>
                  <a:pt x="2026" y="493"/>
                  <a:pt x="2025" y="496"/>
                  <a:pt x="2023" y="499"/>
                </a:cubicBezTo>
                <a:cubicBezTo>
                  <a:pt x="2022" y="502"/>
                  <a:pt x="2020" y="505"/>
                  <a:pt x="2019" y="507"/>
                </a:cubicBezTo>
                <a:cubicBezTo>
                  <a:pt x="2018" y="509"/>
                  <a:pt x="2017" y="510"/>
                  <a:pt x="2017" y="511"/>
                </a:cubicBezTo>
                <a:cubicBezTo>
                  <a:pt x="2016" y="513"/>
                  <a:pt x="2016" y="514"/>
                  <a:pt x="2015" y="515"/>
                </a:cubicBezTo>
                <a:cubicBezTo>
                  <a:pt x="2015" y="516"/>
                  <a:pt x="2015" y="516"/>
                  <a:pt x="2015" y="517"/>
                </a:cubicBezTo>
                <a:cubicBezTo>
                  <a:pt x="2014" y="517"/>
                  <a:pt x="2014" y="518"/>
                  <a:pt x="2014" y="518"/>
                </a:cubicBezTo>
                <a:cubicBezTo>
                  <a:pt x="2014" y="519"/>
                  <a:pt x="2014" y="519"/>
                  <a:pt x="2014" y="519"/>
                </a:cubicBezTo>
                <a:cubicBezTo>
                  <a:pt x="2012" y="511"/>
                  <a:pt x="2010" y="502"/>
                  <a:pt x="2007" y="493"/>
                </a:cubicBezTo>
                <a:cubicBezTo>
                  <a:pt x="2006" y="491"/>
                  <a:pt x="2006" y="489"/>
                  <a:pt x="2005" y="487"/>
                </a:cubicBezTo>
                <a:cubicBezTo>
                  <a:pt x="2004" y="485"/>
                  <a:pt x="2003" y="483"/>
                  <a:pt x="2002" y="481"/>
                </a:cubicBezTo>
                <a:cubicBezTo>
                  <a:pt x="2001" y="477"/>
                  <a:pt x="1999" y="473"/>
                  <a:pt x="1997" y="469"/>
                </a:cubicBezTo>
                <a:cubicBezTo>
                  <a:pt x="1995" y="462"/>
                  <a:pt x="1992" y="456"/>
                  <a:pt x="1989" y="449"/>
                </a:cubicBezTo>
                <a:cubicBezTo>
                  <a:pt x="1989" y="449"/>
                  <a:pt x="1989" y="449"/>
                  <a:pt x="1990" y="448"/>
                </a:cubicBezTo>
                <a:cubicBezTo>
                  <a:pt x="1990" y="448"/>
                  <a:pt x="1990" y="447"/>
                  <a:pt x="1990" y="447"/>
                </a:cubicBezTo>
                <a:cubicBezTo>
                  <a:pt x="1990" y="447"/>
                  <a:pt x="1990" y="446"/>
                  <a:pt x="1990" y="446"/>
                </a:cubicBezTo>
                <a:cubicBezTo>
                  <a:pt x="1990" y="446"/>
                  <a:pt x="1990" y="445"/>
                  <a:pt x="1990" y="445"/>
                </a:cubicBezTo>
                <a:cubicBezTo>
                  <a:pt x="1990" y="445"/>
                  <a:pt x="1990" y="444"/>
                  <a:pt x="1990" y="444"/>
                </a:cubicBezTo>
                <a:cubicBezTo>
                  <a:pt x="1990" y="444"/>
                  <a:pt x="1990" y="444"/>
                  <a:pt x="1990" y="444"/>
                </a:cubicBezTo>
                <a:cubicBezTo>
                  <a:pt x="1991" y="443"/>
                  <a:pt x="1991" y="443"/>
                  <a:pt x="1991" y="442"/>
                </a:cubicBezTo>
                <a:cubicBezTo>
                  <a:pt x="1991" y="442"/>
                  <a:pt x="1991" y="441"/>
                  <a:pt x="1991" y="441"/>
                </a:cubicBezTo>
                <a:cubicBezTo>
                  <a:pt x="1991" y="441"/>
                  <a:pt x="1991" y="440"/>
                  <a:pt x="1991" y="440"/>
                </a:cubicBezTo>
                <a:cubicBezTo>
                  <a:pt x="1991" y="440"/>
                  <a:pt x="1991" y="439"/>
                  <a:pt x="1991" y="439"/>
                </a:cubicBezTo>
                <a:cubicBezTo>
                  <a:pt x="1991" y="439"/>
                  <a:pt x="1992" y="438"/>
                  <a:pt x="1992" y="438"/>
                </a:cubicBezTo>
                <a:cubicBezTo>
                  <a:pt x="1992" y="437"/>
                  <a:pt x="1992" y="435"/>
                  <a:pt x="1993" y="434"/>
                </a:cubicBezTo>
                <a:cubicBezTo>
                  <a:pt x="1993" y="433"/>
                  <a:pt x="1994" y="432"/>
                  <a:pt x="1994" y="431"/>
                </a:cubicBezTo>
                <a:cubicBezTo>
                  <a:pt x="1995" y="430"/>
                  <a:pt x="1995" y="429"/>
                  <a:pt x="1996" y="428"/>
                </a:cubicBezTo>
                <a:cubicBezTo>
                  <a:pt x="1996" y="427"/>
                  <a:pt x="1997" y="426"/>
                  <a:pt x="1997" y="426"/>
                </a:cubicBezTo>
                <a:cubicBezTo>
                  <a:pt x="2003" y="427"/>
                  <a:pt x="2010" y="426"/>
                  <a:pt x="2013" y="422"/>
                </a:cubicBezTo>
                <a:cubicBezTo>
                  <a:pt x="2018" y="417"/>
                  <a:pt x="2014" y="410"/>
                  <a:pt x="2014" y="404"/>
                </a:cubicBezTo>
                <a:cubicBezTo>
                  <a:pt x="2005" y="409"/>
                  <a:pt x="1986" y="411"/>
                  <a:pt x="1995" y="425"/>
                </a:cubicBezTo>
                <a:cubicBezTo>
                  <a:pt x="1995" y="425"/>
                  <a:pt x="1995" y="425"/>
                  <a:pt x="1995" y="425"/>
                </a:cubicBezTo>
                <a:cubicBezTo>
                  <a:pt x="1995" y="425"/>
                  <a:pt x="1994" y="425"/>
                  <a:pt x="1994" y="425"/>
                </a:cubicBezTo>
                <a:cubicBezTo>
                  <a:pt x="1995" y="425"/>
                  <a:pt x="1995" y="425"/>
                  <a:pt x="1995" y="425"/>
                </a:cubicBezTo>
                <a:cubicBezTo>
                  <a:pt x="1995" y="426"/>
                  <a:pt x="1994" y="426"/>
                  <a:pt x="1994" y="427"/>
                </a:cubicBezTo>
                <a:cubicBezTo>
                  <a:pt x="1994" y="428"/>
                  <a:pt x="1993" y="429"/>
                  <a:pt x="1992" y="430"/>
                </a:cubicBezTo>
                <a:cubicBezTo>
                  <a:pt x="1992" y="431"/>
                  <a:pt x="1991" y="432"/>
                  <a:pt x="1991" y="434"/>
                </a:cubicBezTo>
                <a:cubicBezTo>
                  <a:pt x="1990" y="435"/>
                  <a:pt x="1990" y="436"/>
                  <a:pt x="1990" y="437"/>
                </a:cubicBezTo>
                <a:cubicBezTo>
                  <a:pt x="1990" y="438"/>
                  <a:pt x="1989" y="438"/>
                  <a:pt x="1989" y="439"/>
                </a:cubicBezTo>
                <a:cubicBezTo>
                  <a:pt x="1989" y="439"/>
                  <a:pt x="1989" y="439"/>
                  <a:pt x="1989" y="440"/>
                </a:cubicBezTo>
                <a:cubicBezTo>
                  <a:pt x="1989" y="440"/>
                  <a:pt x="1989" y="440"/>
                  <a:pt x="1989" y="440"/>
                </a:cubicBezTo>
                <a:cubicBezTo>
                  <a:pt x="1989" y="441"/>
                  <a:pt x="1989" y="441"/>
                  <a:pt x="1989" y="442"/>
                </a:cubicBezTo>
                <a:cubicBezTo>
                  <a:pt x="1989" y="442"/>
                  <a:pt x="1989" y="443"/>
                  <a:pt x="1988" y="443"/>
                </a:cubicBezTo>
                <a:cubicBezTo>
                  <a:pt x="1988" y="444"/>
                  <a:pt x="1988" y="444"/>
                  <a:pt x="1988" y="444"/>
                </a:cubicBezTo>
                <a:cubicBezTo>
                  <a:pt x="1988" y="444"/>
                  <a:pt x="1988" y="444"/>
                  <a:pt x="1988" y="445"/>
                </a:cubicBezTo>
                <a:cubicBezTo>
                  <a:pt x="1988" y="445"/>
                  <a:pt x="1988" y="446"/>
                  <a:pt x="1989" y="446"/>
                </a:cubicBezTo>
                <a:cubicBezTo>
                  <a:pt x="1989" y="446"/>
                  <a:pt x="1989" y="447"/>
                  <a:pt x="1989" y="447"/>
                </a:cubicBezTo>
                <a:cubicBezTo>
                  <a:pt x="1989" y="447"/>
                  <a:pt x="1989" y="448"/>
                  <a:pt x="1989" y="448"/>
                </a:cubicBezTo>
                <a:cubicBezTo>
                  <a:pt x="1989" y="448"/>
                  <a:pt x="1989" y="449"/>
                  <a:pt x="1989" y="449"/>
                </a:cubicBezTo>
                <a:cubicBezTo>
                  <a:pt x="1988" y="447"/>
                  <a:pt x="1988" y="446"/>
                  <a:pt x="1987" y="444"/>
                </a:cubicBezTo>
                <a:cubicBezTo>
                  <a:pt x="1987" y="443"/>
                  <a:pt x="1987" y="442"/>
                  <a:pt x="1986" y="441"/>
                </a:cubicBezTo>
                <a:cubicBezTo>
                  <a:pt x="1986" y="440"/>
                  <a:pt x="1986" y="439"/>
                  <a:pt x="1985" y="438"/>
                </a:cubicBezTo>
                <a:cubicBezTo>
                  <a:pt x="1985" y="437"/>
                  <a:pt x="1985" y="436"/>
                  <a:pt x="1984" y="435"/>
                </a:cubicBezTo>
                <a:cubicBezTo>
                  <a:pt x="1983" y="432"/>
                  <a:pt x="1983" y="432"/>
                  <a:pt x="1983" y="432"/>
                </a:cubicBezTo>
                <a:cubicBezTo>
                  <a:pt x="1982" y="427"/>
                  <a:pt x="1981" y="423"/>
                  <a:pt x="1980" y="419"/>
                </a:cubicBezTo>
                <a:cubicBezTo>
                  <a:pt x="1979" y="410"/>
                  <a:pt x="1977" y="402"/>
                  <a:pt x="1976" y="393"/>
                </a:cubicBezTo>
                <a:cubicBezTo>
                  <a:pt x="1974" y="385"/>
                  <a:pt x="1973" y="377"/>
                  <a:pt x="1972" y="369"/>
                </a:cubicBezTo>
                <a:cubicBezTo>
                  <a:pt x="1970" y="362"/>
                  <a:pt x="1968" y="355"/>
                  <a:pt x="1966" y="348"/>
                </a:cubicBezTo>
                <a:cubicBezTo>
                  <a:pt x="1965" y="345"/>
                  <a:pt x="1965" y="342"/>
                  <a:pt x="1963" y="339"/>
                </a:cubicBezTo>
                <a:cubicBezTo>
                  <a:pt x="1963" y="338"/>
                  <a:pt x="1962" y="336"/>
                  <a:pt x="1962" y="335"/>
                </a:cubicBezTo>
                <a:cubicBezTo>
                  <a:pt x="1961" y="333"/>
                  <a:pt x="1961" y="332"/>
                  <a:pt x="1960" y="331"/>
                </a:cubicBezTo>
                <a:cubicBezTo>
                  <a:pt x="1958" y="326"/>
                  <a:pt x="1955" y="322"/>
                  <a:pt x="1953" y="318"/>
                </a:cubicBezTo>
                <a:cubicBezTo>
                  <a:pt x="1952" y="317"/>
                  <a:pt x="1951" y="315"/>
                  <a:pt x="1950" y="314"/>
                </a:cubicBezTo>
                <a:cubicBezTo>
                  <a:pt x="1949" y="313"/>
                  <a:pt x="1948" y="312"/>
                  <a:pt x="1948" y="311"/>
                </a:cubicBezTo>
                <a:cubicBezTo>
                  <a:pt x="1946" y="309"/>
                  <a:pt x="1946" y="309"/>
                  <a:pt x="1946" y="309"/>
                </a:cubicBezTo>
                <a:cubicBezTo>
                  <a:pt x="1946" y="309"/>
                  <a:pt x="1946" y="310"/>
                  <a:pt x="1947" y="311"/>
                </a:cubicBezTo>
                <a:cubicBezTo>
                  <a:pt x="1948" y="312"/>
                  <a:pt x="1949" y="313"/>
                  <a:pt x="1949" y="315"/>
                </a:cubicBezTo>
                <a:cubicBezTo>
                  <a:pt x="1950" y="316"/>
                  <a:pt x="1951" y="317"/>
                  <a:pt x="1952" y="319"/>
                </a:cubicBezTo>
                <a:cubicBezTo>
                  <a:pt x="1954" y="323"/>
                  <a:pt x="1956" y="327"/>
                  <a:pt x="1958" y="332"/>
                </a:cubicBezTo>
                <a:cubicBezTo>
                  <a:pt x="1958" y="333"/>
                  <a:pt x="1959" y="334"/>
                  <a:pt x="1959" y="336"/>
                </a:cubicBezTo>
                <a:cubicBezTo>
                  <a:pt x="1960" y="337"/>
                  <a:pt x="1960" y="339"/>
                  <a:pt x="1960" y="340"/>
                </a:cubicBezTo>
                <a:cubicBezTo>
                  <a:pt x="1961" y="341"/>
                  <a:pt x="1961" y="341"/>
                  <a:pt x="1961" y="342"/>
                </a:cubicBezTo>
                <a:cubicBezTo>
                  <a:pt x="1961" y="343"/>
                  <a:pt x="1962" y="344"/>
                  <a:pt x="1962" y="344"/>
                </a:cubicBezTo>
                <a:cubicBezTo>
                  <a:pt x="1962" y="346"/>
                  <a:pt x="1963" y="347"/>
                  <a:pt x="1963" y="349"/>
                </a:cubicBezTo>
                <a:cubicBezTo>
                  <a:pt x="1963" y="349"/>
                  <a:pt x="1963" y="349"/>
                  <a:pt x="1963" y="349"/>
                </a:cubicBezTo>
                <a:cubicBezTo>
                  <a:pt x="1963" y="349"/>
                  <a:pt x="1963" y="349"/>
                  <a:pt x="1963" y="349"/>
                </a:cubicBezTo>
                <a:cubicBezTo>
                  <a:pt x="1963" y="348"/>
                  <a:pt x="1962" y="348"/>
                  <a:pt x="1961" y="347"/>
                </a:cubicBezTo>
                <a:cubicBezTo>
                  <a:pt x="1961" y="346"/>
                  <a:pt x="1960" y="346"/>
                  <a:pt x="1959" y="345"/>
                </a:cubicBezTo>
                <a:cubicBezTo>
                  <a:pt x="1958" y="344"/>
                  <a:pt x="1957" y="343"/>
                  <a:pt x="1957" y="343"/>
                </a:cubicBezTo>
                <a:cubicBezTo>
                  <a:pt x="1957" y="343"/>
                  <a:pt x="1956" y="343"/>
                  <a:pt x="1956" y="343"/>
                </a:cubicBezTo>
                <a:cubicBezTo>
                  <a:pt x="1957" y="342"/>
                  <a:pt x="1957" y="342"/>
                  <a:pt x="1957" y="342"/>
                </a:cubicBezTo>
                <a:cubicBezTo>
                  <a:pt x="1950" y="329"/>
                  <a:pt x="1938" y="326"/>
                  <a:pt x="1924" y="324"/>
                </a:cubicBezTo>
                <a:cubicBezTo>
                  <a:pt x="1928" y="338"/>
                  <a:pt x="1940" y="342"/>
                  <a:pt x="1953" y="343"/>
                </a:cubicBezTo>
                <a:cubicBezTo>
                  <a:pt x="1953" y="344"/>
                  <a:pt x="1954" y="344"/>
                  <a:pt x="1955" y="345"/>
                </a:cubicBezTo>
                <a:cubicBezTo>
                  <a:pt x="1956" y="345"/>
                  <a:pt x="1957" y="346"/>
                  <a:pt x="1957" y="347"/>
                </a:cubicBezTo>
                <a:cubicBezTo>
                  <a:pt x="1958" y="347"/>
                  <a:pt x="1959" y="348"/>
                  <a:pt x="1959" y="349"/>
                </a:cubicBezTo>
                <a:cubicBezTo>
                  <a:pt x="1960" y="349"/>
                  <a:pt x="1961" y="350"/>
                  <a:pt x="1961" y="351"/>
                </a:cubicBezTo>
                <a:cubicBezTo>
                  <a:pt x="1962" y="351"/>
                  <a:pt x="1962" y="352"/>
                  <a:pt x="1963" y="353"/>
                </a:cubicBezTo>
                <a:cubicBezTo>
                  <a:pt x="1963" y="353"/>
                  <a:pt x="1963" y="353"/>
                  <a:pt x="1963" y="353"/>
                </a:cubicBezTo>
                <a:cubicBezTo>
                  <a:pt x="1963" y="353"/>
                  <a:pt x="1963" y="353"/>
                  <a:pt x="1964" y="353"/>
                </a:cubicBezTo>
                <a:cubicBezTo>
                  <a:pt x="1964" y="354"/>
                  <a:pt x="1964" y="354"/>
                  <a:pt x="1964" y="354"/>
                </a:cubicBezTo>
                <a:cubicBezTo>
                  <a:pt x="1965" y="354"/>
                  <a:pt x="1965" y="354"/>
                  <a:pt x="1965" y="354"/>
                </a:cubicBezTo>
                <a:cubicBezTo>
                  <a:pt x="1966" y="359"/>
                  <a:pt x="1967" y="365"/>
                  <a:pt x="1968" y="370"/>
                </a:cubicBezTo>
                <a:cubicBezTo>
                  <a:pt x="1970" y="378"/>
                  <a:pt x="1971" y="386"/>
                  <a:pt x="1973" y="394"/>
                </a:cubicBezTo>
                <a:cubicBezTo>
                  <a:pt x="1974" y="402"/>
                  <a:pt x="1975" y="411"/>
                  <a:pt x="1977" y="419"/>
                </a:cubicBezTo>
                <a:cubicBezTo>
                  <a:pt x="1978" y="424"/>
                  <a:pt x="1979" y="428"/>
                  <a:pt x="1980" y="432"/>
                </a:cubicBezTo>
                <a:cubicBezTo>
                  <a:pt x="1981" y="436"/>
                  <a:pt x="1981" y="436"/>
                  <a:pt x="1981" y="436"/>
                </a:cubicBezTo>
                <a:cubicBezTo>
                  <a:pt x="1982" y="437"/>
                  <a:pt x="1982" y="438"/>
                  <a:pt x="1982" y="439"/>
                </a:cubicBezTo>
                <a:cubicBezTo>
                  <a:pt x="1982" y="440"/>
                  <a:pt x="1983" y="441"/>
                  <a:pt x="1983" y="442"/>
                </a:cubicBezTo>
                <a:cubicBezTo>
                  <a:pt x="1984" y="443"/>
                  <a:pt x="1984" y="444"/>
                  <a:pt x="1984" y="445"/>
                </a:cubicBezTo>
                <a:cubicBezTo>
                  <a:pt x="1987" y="454"/>
                  <a:pt x="1991" y="462"/>
                  <a:pt x="1994" y="470"/>
                </a:cubicBezTo>
                <a:cubicBezTo>
                  <a:pt x="1995" y="472"/>
                  <a:pt x="1996" y="475"/>
                  <a:pt x="1997" y="477"/>
                </a:cubicBezTo>
                <a:cubicBezTo>
                  <a:pt x="1997" y="477"/>
                  <a:pt x="1997" y="477"/>
                  <a:pt x="1997" y="477"/>
                </a:cubicBezTo>
                <a:cubicBezTo>
                  <a:pt x="1997" y="476"/>
                  <a:pt x="1996" y="476"/>
                  <a:pt x="1996" y="476"/>
                </a:cubicBezTo>
                <a:cubicBezTo>
                  <a:pt x="1995" y="475"/>
                  <a:pt x="1995" y="475"/>
                  <a:pt x="1994" y="474"/>
                </a:cubicBezTo>
                <a:cubicBezTo>
                  <a:pt x="1994" y="474"/>
                  <a:pt x="1993" y="473"/>
                  <a:pt x="1993" y="473"/>
                </a:cubicBezTo>
                <a:cubicBezTo>
                  <a:pt x="1992" y="473"/>
                  <a:pt x="1992" y="472"/>
                  <a:pt x="1992" y="472"/>
                </a:cubicBezTo>
                <a:cubicBezTo>
                  <a:pt x="1991" y="472"/>
                  <a:pt x="1991" y="472"/>
                  <a:pt x="1991" y="471"/>
                </a:cubicBezTo>
                <a:cubicBezTo>
                  <a:pt x="1989" y="470"/>
                  <a:pt x="1988" y="469"/>
                  <a:pt x="1986" y="468"/>
                </a:cubicBezTo>
                <a:cubicBezTo>
                  <a:pt x="1985" y="467"/>
                  <a:pt x="1983" y="466"/>
                  <a:pt x="1981" y="465"/>
                </a:cubicBezTo>
                <a:cubicBezTo>
                  <a:pt x="1978" y="463"/>
                  <a:pt x="1974" y="461"/>
                  <a:pt x="1970" y="458"/>
                </a:cubicBezTo>
                <a:cubicBezTo>
                  <a:pt x="1967" y="456"/>
                  <a:pt x="1963" y="454"/>
                  <a:pt x="1960" y="452"/>
                </a:cubicBezTo>
                <a:cubicBezTo>
                  <a:pt x="1960" y="452"/>
                  <a:pt x="1960" y="451"/>
                  <a:pt x="1960" y="451"/>
                </a:cubicBezTo>
                <a:cubicBezTo>
                  <a:pt x="1960" y="450"/>
                  <a:pt x="1960" y="450"/>
                  <a:pt x="1960" y="449"/>
                </a:cubicBezTo>
                <a:cubicBezTo>
                  <a:pt x="1960" y="449"/>
                  <a:pt x="1960" y="448"/>
                  <a:pt x="1960" y="448"/>
                </a:cubicBezTo>
                <a:cubicBezTo>
                  <a:pt x="1960" y="448"/>
                  <a:pt x="1960" y="447"/>
                  <a:pt x="1960" y="447"/>
                </a:cubicBezTo>
                <a:cubicBezTo>
                  <a:pt x="1960" y="447"/>
                  <a:pt x="1960" y="447"/>
                  <a:pt x="1960" y="446"/>
                </a:cubicBezTo>
                <a:cubicBezTo>
                  <a:pt x="1960" y="446"/>
                  <a:pt x="1960" y="445"/>
                  <a:pt x="1960" y="444"/>
                </a:cubicBezTo>
                <a:cubicBezTo>
                  <a:pt x="1959" y="443"/>
                  <a:pt x="1959" y="441"/>
                  <a:pt x="1959" y="440"/>
                </a:cubicBezTo>
                <a:cubicBezTo>
                  <a:pt x="1959" y="438"/>
                  <a:pt x="1958" y="436"/>
                  <a:pt x="1958" y="433"/>
                </a:cubicBezTo>
                <a:cubicBezTo>
                  <a:pt x="1958" y="433"/>
                  <a:pt x="1958" y="433"/>
                  <a:pt x="1958" y="433"/>
                </a:cubicBezTo>
                <a:cubicBezTo>
                  <a:pt x="1958" y="433"/>
                  <a:pt x="1958" y="433"/>
                  <a:pt x="1958" y="433"/>
                </a:cubicBezTo>
                <a:cubicBezTo>
                  <a:pt x="1969" y="423"/>
                  <a:pt x="1958" y="409"/>
                  <a:pt x="1947" y="406"/>
                </a:cubicBezTo>
                <a:cubicBezTo>
                  <a:pt x="1949" y="414"/>
                  <a:pt x="1945" y="429"/>
                  <a:pt x="1956" y="432"/>
                </a:cubicBezTo>
                <a:cubicBezTo>
                  <a:pt x="1956" y="433"/>
                  <a:pt x="1956" y="433"/>
                  <a:pt x="1956" y="434"/>
                </a:cubicBezTo>
                <a:cubicBezTo>
                  <a:pt x="1957" y="436"/>
                  <a:pt x="1957" y="438"/>
                  <a:pt x="1957" y="441"/>
                </a:cubicBezTo>
                <a:cubicBezTo>
                  <a:pt x="1957" y="442"/>
                  <a:pt x="1958" y="443"/>
                  <a:pt x="1958" y="444"/>
                </a:cubicBezTo>
                <a:cubicBezTo>
                  <a:pt x="1958" y="445"/>
                  <a:pt x="1958" y="446"/>
                  <a:pt x="1958" y="447"/>
                </a:cubicBezTo>
                <a:cubicBezTo>
                  <a:pt x="1958" y="447"/>
                  <a:pt x="1958" y="447"/>
                  <a:pt x="1958" y="447"/>
                </a:cubicBezTo>
                <a:cubicBezTo>
                  <a:pt x="1958" y="448"/>
                  <a:pt x="1958" y="448"/>
                  <a:pt x="1958" y="448"/>
                </a:cubicBezTo>
                <a:cubicBezTo>
                  <a:pt x="1958" y="448"/>
                  <a:pt x="1959" y="449"/>
                  <a:pt x="1959" y="449"/>
                </a:cubicBezTo>
                <a:cubicBezTo>
                  <a:pt x="1959" y="450"/>
                  <a:pt x="1959" y="450"/>
                  <a:pt x="1959" y="451"/>
                </a:cubicBezTo>
                <a:cubicBezTo>
                  <a:pt x="1959" y="451"/>
                  <a:pt x="1959" y="451"/>
                  <a:pt x="1959" y="452"/>
                </a:cubicBezTo>
                <a:cubicBezTo>
                  <a:pt x="1959" y="452"/>
                  <a:pt x="1959" y="452"/>
                  <a:pt x="1959" y="451"/>
                </a:cubicBezTo>
                <a:cubicBezTo>
                  <a:pt x="1958" y="450"/>
                  <a:pt x="1956" y="449"/>
                  <a:pt x="1954" y="448"/>
                </a:cubicBezTo>
                <a:cubicBezTo>
                  <a:pt x="1953" y="447"/>
                  <a:pt x="1951" y="446"/>
                  <a:pt x="1950" y="445"/>
                </a:cubicBezTo>
                <a:cubicBezTo>
                  <a:pt x="1950" y="445"/>
                  <a:pt x="1949" y="445"/>
                  <a:pt x="1949" y="445"/>
                </a:cubicBezTo>
                <a:cubicBezTo>
                  <a:pt x="1949" y="444"/>
                  <a:pt x="1948" y="444"/>
                  <a:pt x="1948" y="444"/>
                </a:cubicBezTo>
                <a:cubicBezTo>
                  <a:pt x="1947" y="443"/>
                  <a:pt x="1947" y="443"/>
                  <a:pt x="1946" y="443"/>
                </a:cubicBezTo>
                <a:cubicBezTo>
                  <a:pt x="1945" y="442"/>
                  <a:pt x="1944" y="441"/>
                  <a:pt x="1943" y="441"/>
                </a:cubicBezTo>
                <a:cubicBezTo>
                  <a:pt x="1941" y="440"/>
                  <a:pt x="1941" y="439"/>
                  <a:pt x="1941" y="439"/>
                </a:cubicBezTo>
                <a:cubicBezTo>
                  <a:pt x="1941" y="439"/>
                  <a:pt x="1941" y="440"/>
                  <a:pt x="1943" y="442"/>
                </a:cubicBezTo>
                <a:cubicBezTo>
                  <a:pt x="1943" y="442"/>
                  <a:pt x="1943" y="442"/>
                  <a:pt x="1944" y="443"/>
                </a:cubicBezTo>
                <a:cubicBezTo>
                  <a:pt x="1944" y="443"/>
                  <a:pt x="1945" y="443"/>
                  <a:pt x="1945" y="444"/>
                </a:cubicBezTo>
                <a:cubicBezTo>
                  <a:pt x="1946" y="444"/>
                  <a:pt x="1946" y="445"/>
                  <a:pt x="1947" y="445"/>
                </a:cubicBezTo>
                <a:cubicBezTo>
                  <a:pt x="1947" y="446"/>
                  <a:pt x="1947" y="446"/>
                  <a:pt x="1948" y="446"/>
                </a:cubicBezTo>
                <a:cubicBezTo>
                  <a:pt x="1948" y="446"/>
                  <a:pt x="1948" y="447"/>
                  <a:pt x="1949" y="447"/>
                </a:cubicBezTo>
                <a:cubicBezTo>
                  <a:pt x="1950" y="448"/>
                  <a:pt x="1952" y="449"/>
                  <a:pt x="1953" y="450"/>
                </a:cubicBezTo>
                <a:cubicBezTo>
                  <a:pt x="1955" y="451"/>
                  <a:pt x="1956" y="452"/>
                  <a:pt x="1958" y="453"/>
                </a:cubicBezTo>
                <a:cubicBezTo>
                  <a:pt x="1962" y="455"/>
                  <a:pt x="1965" y="458"/>
                  <a:pt x="1969" y="460"/>
                </a:cubicBezTo>
                <a:cubicBezTo>
                  <a:pt x="1970" y="461"/>
                  <a:pt x="1972" y="461"/>
                  <a:pt x="1973" y="462"/>
                </a:cubicBezTo>
                <a:cubicBezTo>
                  <a:pt x="1973" y="462"/>
                  <a:pt x="1972" y="462"/>
                  <a:pt x="1972" y="462"/>
                </a:cubicBezTo>
                <a:cubicBezTo>
                  <a:pt x="1972" y="462"/>
                  <a:pt x="1972" y="462"/>
                  <a:pt x="1971" y="462"/>
                </a:cubicBezTo>
                <a:cubicBezTo>
                  <a:pt x="1971" y="462"/>
                  <a:pt x="1971" y="462"/>
                  <a:pt x="1970" y="462"/>
                </a:cubicBezTo>
                <a:cubicBezTo>
                  <a:pt x="1970" y="463"/>
                  <a:pt x="1970" y="463"/>
                  <a:pt x="1970" y="463"/>
                </a:cubicBezTo>
                <a:cubicBezTo>
                  <a:pt x="1967" y="464"/>
                  <a:pt x="1965" y="465"/>
                  <a:pt x="1962" y="467"/>
                </a:cubicBezTo>
                <a:cubicBezTo>
                  <a:pt x="1960" y="468"/>
                  <a:pt x="1958" y="470"/>
                  <a:pt x="1956" y="471"/>
                </a:cubicBezTo>
                <a:cubicBezTo>
                  <a:pt x="1956" y="471"/>
                  <a:pt x="1956" y="470"/>
                  <a:pt x="1956" y="470"/>
                </a:cubicBezTo>
                <a:cubicBezTo>
                  <a:pt x="1953" y="469"/>
                  <a:pt x="1953" y="469"/>
                  <a:pt x="1953" y="469"/>
                </a:cubicBezTo>
                <a:cubicBezTo>
                  <a:pt x="1944" y="462"/>
                  <a:pt x="1930" y="466"/>
                  <a:pt x="1926" y="478"/>
                </a:cubicBezTo>
                <a:cubicBezTo>
                  <a:pt x="1936" y="479"/>
                  <a:pt x="1952" y="487"/>
                  <a:pt x="1955" y="474"/>
                </a:cubicBezTo>
                <a:cubicBezTo>
                  <a:pt x="1955" y="473"/>
                  <a:pt x="1955" y="473"/>
                  <a:pt x="1956" y="473"/>
                </a:cubicBezTo>
                <a:cubicBezTo>
                  <a:pt x="1958" y="472"/>
                  <a:pt x="1961" y="470"/>
                  <a:pt x="1963" y="468"/>
                </a:cubicBezTo>
                <a:cubicBezTo>
                  <a:pt x="1966" y="467"/>
                  <a:pt x="1968" y="465"/>
                  <a:pt x="1970" y="465"/>
                </a:cubicBezTo>
                <a:cubicBezTo>
                  <a:pt x="1971" y="464"/>
                  <a:pt x="1971" y="464"/>
                  <a:pt x="1971" y="464"/>
                </a:cubicBezTo>
                <a:cubicBezTo>
                  <a:pt x="1971" y="464"/>
                  <a:pt x="1972" y="464"/>
                  <a:pt x="1972" y="464"/>
                </a:cubicBezTo>
                <a:cubicBezTo>
                  <a:pt x="1972" y="464"/>
                  <a:pt x="1972" y="464"/>
                  <a:pt x="1973" y="464"/>
                </a:cubicBezTo>
                <a:cubicBezTo>
                  <a:pt x="1973" y="464"/>
                  <a:pt x="1973" y="464"/>
                  <a:pt x="1973" y="464"/>
                </a:cubicBezTo>
                <a:cubicBezTo>
                  <a:pt x="1974" y="463"/>
                  <a:pt x="1974" y="463"/>
                  <a:pt x="1975" y="463"/>
                </a:cubicBezTo>
                <a:cubicBezTo>
                  <a:pt x="1977" y="464"/>
                  <a:pt x="1978" y="466"/>
                  <a:pt x="1980" y="467"/>
                </a:cubicBezTo>
                <a:cubicBezTo>
                  <a:pt x="1982" y="468"/>
                  <a:pt x="1984" y="469"/>
                  <a:pt x="1985" y="470"/>
                </a:cubicBezTo>
                <a:cubicBezTo>
                  <a:pt x="1987" y="471"/>
                  <a:pt x="1988" y="472"/>
                  <a:pt x="1990" y="473"/>
                </a:cubicBezTo>
                <a:cubicBezTo>
                  <a:pt x="1990" y="473"/>
                  <a:pt x="1991" y="474"/>
                  <a:pt x="1992" y="474"/>
                </a:cubicBezTo>
                <a:cubicBezTo>
                  <a:pt x="1992" y="475"/>
                  <a:pt x="1993" y="475"/>
                  <a:pt x="1993" y="475"/>
                </a:cubicBezTo>
                <a:cubicBezTo>
                  <a:pt x="1995" y="476"/>
                  <a:pt x="1996" y="477"/>
                  <a:pt x="1996" y="477"/>
                </a:cubicBezTo>
                <a:cubicBezTo>
                  <a:pt x="1997" y="478"/>
                  <a:pt x="1997" y="478"/>
                  <a:pt x="1998" y="478"/>
                </a:cubicBezTo>
                <a:cubicBezTo>
                  <a:pt x="1998" y="479"/>
                  <a:pt x="1999" y="481"/>
                  <a:pt x="1999" y="482"/>
                </a:cubicBezTo>
                <a:cubicBezTo>
                  <a:pt x="2000" y="484"/>
                  <a:pt x="2001" y="486"/>
                  <a:pt x="2002" y="488"/>
                </a:cubicBezTo>
                <a:cubicBezTo>
                  <a:pt x="2002" y="490"/>
                  <a:pt x="2003" y="492"/>
                  <a:pt x="2004" y="494"/>
                </a:cubicBezTo>
                <a:cubicBezTo>
                  <a:pt x="2007" y="505"/>
                  <a:pt x="2010" y="516"/>
                  <a:pt x="2012" y="526"/>
                </a:cubicBezTo>
                <a:cubicBezTo>
                  <a:pt x="2012" y="526"/>
                  <a:pt x="2012" y="526"/>
                  <a:pt x="2011" y="526"/>
                </a:cubicBezTo>
                <a:cubicBezTo>
                  <a:pt x="2011" y="525"/>
                  <a:pt x="2010" y="525"/>
                  <a:pt x="2009" y="525"/>
                </a:cubicBezTo>
                <a:cubicBezTo>
                  <a:pt x="2009" y="524"/>
                  <a:pt x="2008" y="524"/>
                  <a:pt x="2007" y="524"/>
                </a:cubicBezTo>
                <a:cubicBezTo>
                  <a:pt x="2007" y="524"/>
                  <a:pt x="2006" y="524"/>
                  <a:pt x="2005" y="523"/>
                </a:cubicBezTo>
                <a:cubicBezTo>
                  <a:pt x="2005" y="523"/>
                  <a:pt x="2005" y="523"/>
                  <a:pt x="2005" y="523"/>
                </a:cubicBezTo>
                <a:cubicBezTo>
                  <a:pt x="2005" y="523"/>
                  <a:pt x="2005" y="523"/>
                  <a:pt x="2005" y="523"/>
                </a:cubicBezTo>
                <a:cubicBezTo>
                  <a:pt x="1997" y="514"/>
                  <a:pt x="1988" y="518"/>
                  <a:pt x="1977" y="523"/>
                </a:cubicBezTo>
                <a:cubicBezTo>
                  <a:pt x="1982" y="533"/>
                  <a:pt x="1992" y="531"/>
                  <a:pt x="2002" y="525"/>
                </a:cubicBezTo>
                <a:cubicBezTo>
                  <a:pt x="2003" y="526"/>
                  <a:pt x="2004" y="526"/>
                  <a:pt x="2004" y="526"/>
                </a:cubicBezTo>
                <a:cubicBezTo>
                  <a:pt x="2005" y="526"/>
                  <a:pt x="2006" y="526"/>
                  <a:pt x="2006" y="526"/>
                </a:cubicBezTo>
                <a:cubicBezTo>
                  <a:pt x="2007" y="527"/>
                  <a:pt x="2008" y="527"/>
                  <a:pt x="2008" y="527"/>
                </a:cubicBezTo>
                <a:cubicBezTo>
                  <a:pt x="2009" y="528"/>
                  <a:pt x="2010" y="528"/>
                  <a:pt x="2010" y="528"/>
                </a:cubicBezTo>
                <a:cubicBezTo>
                  <a:pt x="2011" y="528"/>
                  <a:pt x="2011" y="529"/>
                  <a:pt x="2012" y="529"/>
                </a:cubicBezTo>
                <a:cubicBezTo>
                  <a:pt x="2012" y="529"/>
                  <a:pt x="2012" y="529"/>
                  <a:pt x="2012" y="529"/>
                </a:cubicBezTo>
                <a:cubicBezTo>
                  <a:pt x="2012" y="529"/>
                  <a:pt x="2012" y="529"/>
                  <a:pt x="2012" y="529"/>
                </a:cubicBezTo>
                <a:cubicBezTo>
                  <a:pt x="2013" y="530"/>
                  <a:pt x="2013" y="532"/>
                  <a:pt x="2013" y="533"/>
                </a:cubicBezTo>
                <a:cubicBezTo>
                  <a:pt x="2009" y="566"/>
                  <a:pt x="2014" y="636"/>
                  <a:pt x="2012" y="648"/>
                </a:cubicBezTo>
                <a:cubicBezTo>
                  <a:pt x="2005" y="688"/>
                  <a:pt x="1981" y="712"/>
                  <a:pt x="1949" y="735"/>
                </a:cubicBezTo>
                <a:cubicBezTo>
                  <a:pt x="1925" y="753"/>
                  <a:pt x="1920" y="753"/>
                  <a:pt x="1907" y="740"/>
                </a:cubicBezTo>
                <a:cubicBezTo>
                  <a:pt x="1907" y="739"/>
                  <a:pt x="1907" y="738"/>
                  <a:pt x="1907" y="737"/>
                </a:cubicBezTo>
                <a:cubicBezTo>
                  <a:pt x="1907" y="736"/>
                  <a:pt x="1907" y="735"/>
                  <a:pt x="1907" y="734"/>
                </a:cubicBezTo>
                <a:cubicBezTo>
                  <a:pt x="1907" y="733"/>
                  <a:pt x="1907" y="731"/>
                  <a:pt x="1907" y="730"/>
                </a:cubicBezTo>
                <a:cubicBezTo>
                  <a:pt x="1906" y="720"/>
                  <a:pt x="1905" y="709"/>
                  <a:pt x="1904" y="697"/>
                </a:cubicBezTo>
                <a:cubicBezTo>
                  <a:pt x="1904" y="694"/>
                  <a:pt x="1903" y="692"/>
                  <a:pt x="1903" y="689"/>
                </a:cubicBezTo>
                <a:cubicBezTo>
                  <a:pt x="1903" y="689"/>
                  <a:pt x="1903" y="689"/>
                  <a:pt x="1903" y="689"/>
                </a:cubicBezTo>
                <a:cubicBezTo>
                  <a:pt x="1904" y="689"/>
                  <a:pt x="1904" y="688"/>
                  <a:pt x="1904" y="688"/>
                </a:cubicBezTo>
                <a:cubicBezTo>
                  <a:pt x="1905" y="688"/>
                  <a:pt x="1905" y="687"/>
                  <a:pt x="1905" y="687"/>
                </a:cubicBezTo>
                <a:cubicBezTo>
                  <a:pt x="1905" y="687"/>
                  <a:pt x="1905" y="687"/>
                  <a:pt x="1905" y="687"/>
                </a:cubicBezTo>
                <a:cubicBezTo>
                  <a:pt x="1905" y="687"/>
                  <a:pt x="1906" y="687"/>
                  <a:pt x="1906" y="687"/>
                </a:cubicBezTo>
                <a:cubicBezTo>
                  <a:pt x="1906" y="686"/>
                  <a:pt x="1907" y="686"/>
                  <a:pt x="1907" y="685"/>
                </a:cubicBezTo>
                <a:cubicBezTo>
                  <a:pt x="1908" y="685"/>
                  <a:pt x="1909" y="684"/>
                  <a:pt x="1910" y="684"/>
                </a:cubicBezTo>
                <a:cubicBezTo>
                  <a:pt x="1910" y="683"/>
                  <a:pt x="1911" y="683"/>
                  <a:pt x="1912" y="683"/>
                </a:cubicBezTo>
                <a:cubicBezTo>
                  <a:pt x="1913" y="682"/>
                  <a:pt x="1914" y="682"/>
                  <a:pt x="1915" y="681"/>
                </a:cubicBezTo>
                <a:cubicBezTo>
                  <a:pt x="1916" y="681"/>
                  <a:pt x="1917" y="680"/>
                  <a:pt x="1918" y="680"/>
                </a:cubicBezTo>
                <a:cubicBezTo>
                  <a:pt x="1923" y="685"/>
                  <a:pt x="1932" y="679"/>
                  <a:pt x="1935" y="674"/>
                </a:cubicBezTo>
                <a:cubicBezTo>
                  <a:pt x="1939" y="667"/>
                  <a:pt x="1937" y="660"/>
                  <a:pt x="1932" y="654"/>
                </a:cubicBezTo>
                <a:cubicBezTo>
                  <a:pt x="1934" y="669"/>
                  <a:pt x="1918" y="663"/>
                  <a:pt x="1917" y="678"/>
                </a:cubicBezTo>
                <a:cubicBezTo>
                  <a:pt x="1916" y="679"/>
                  <a:pt x="1915" y="679"/>
                  <a:pt x="1914" y="680"/>
                </a:cubicBezTo>
                <a:cubicBezTo>
                  <a:pt x="1913" y="680"/>
                  <a:pt x="1912" y="681"/>
                  <a:pt x="1911" y="681"/>
                </a:cubicBezTo>
                <a:cubicBezTo>
                  <a:pt x="1910" y="682"/>
                  <a:pt x="1910" y="682"/>
                  <a:pt x="1909" y="682"/>
                </a:cubicBezTo>
                <a:cubicBezTo>
                  <a:pt x="1908" y="683"/>
                  <a:pt x="1907" y="683"/>
                  <a:pt x="1906" y="684"/>
                </a:cubicBezTo>
                <a:cubicBezTo>
                  <a:pt x="1906" y="684"/>
                  <a:pt x="1905" y="685"/>
                  <a:pt x="1905" y="685"/>
                </a:cubicBezTo>
                <a:cubicBezTo>
                  <a:pt x="1904" y="686"/>
                  <a:pt x="1904" y="686"/>
                  <a:pt x="1904" y="686"/>
                </a:cubicBezTo>
                <a:cubicBezTo>
                  <a:pt x="1904" y="686"/>
                  <a:pt x="1904" y="686"/>
                  <a:pt x="1904" y="686"/>
                </a:cubicBezTo>
                <a:cubicBezTo>
                  <a:pt x="1904" y="687"/>
                  <a:pt x="1903" y="687"/>
                  <a:pt x="1903" y="687"/>
                </a:cubicBezTo>
                <a:cubicBezTo>
                  <a:pt x="1903" y="688"/>
                  <a:pt x="1903" y="688"/>
                  <a:pt x="1903" y="688"/>
                </a:cubicBezTo>
                <a:cubicBezTo>
                  <a:pt x="1903" y="685"/>
                  <a:pt x="1902" y="681"/>
                  <a:pt x="1902" y="678"/>
                </a:cubicBezTo>
                <a:cubicBezTo>
                  <a:pt x="1901" y="671"/>
                  <a:pt x="1901" y="665"/>
                  <a:pt x="1901" y="659"/>
                </a:cubicBezTo>
                <a:cubicBezTo>
                  <a:pt x="1902" y="657"/>
                  <a:pt x="1902" y="655"/>
                  <a:pt x="1902" y="654"/>
                </a:cubicBezTo>
                <a:cubicBezTo>
                  <a:pt x="1902" y="653"/>
                  <a:pt x="1903" y="652"/>
                  <a:pt x="1903" y="652"/>
                </a:cubicBezTo>
                <a:cubicBezTo>
                  <a:pt x="1903" y="651"/>
                  <a:pt x="1903" y="650"/>
                  <a:pt x="1904" y="649"/>
                </a:cubicBezTo>
                <a:cubicBezTo>
                  <a:pt x="1905" y="646"/>
                  <a:pt x="1906" y="644"/>
                  <a:pt x="1907" y="640"/>
                </a:cubicBezTo>
                <a:cubicBezTo>
                  <a:pt x="1908" y="638"/>
                  <a:pt x="1909" y="636"/>
                  <a:pt x="1910" y="634"/>
                </a:cubicBezTo>
                <a:cubicBezTo>
                  <a:pt x="1910" y="634"/>
                  <a:pt x="1910" y="634"/>
                  <a:pt x="1911" y="633"/>
                </a:cubicBezTo>
                <a:cubicBezTo>
                  <a:pt x="1911" y="633"/>
                  <a:pt x="1912" y="633"/>
                  <a:pt x="1912" y="633"/>
                </a:cubicBezTo>
                <a:cubicBezTo>
                  <a:pt x="1913" y="633"/>
                  <a:pt x="1913" y="633"/>
                  <a:pt x="1914" y="633"/>
                </a:cubicBezTo>
                <a:cubicBezTo>
                  <a:pt x="1914" y="633"/>
                  <a:pt x="1914" y="633"/>
                  <a:pt x="1914" y="633"/>
                </a:cubicBezTo>
                <a:cubicBezTo>
                  <a:pt x="1915" y="633"/>
                  <a:pt x="1915" y="633"/>
                  <a:pt x="1915" y="633"/>
                </a:cubicBezTo>
                <a:cubicBezTo>
                  <a:pt x="1916" y="633"/>
                  <a:pt x="1918" y="633"/>
                  <a:pt x="1919" y="633"/>
                </a:cubicBezTo>
                <a:cubicBezTo>
                  <a:pt x="1921" y="632"/>
                  <a:pt x="1922" y="632"/>
                  <a:pt x="1924" y="632"/>
                </a:cubicBezTo>
                <a:cubicBezTo>
                  <a:pt x="1927" y="632"/>
                  <a:pt x="1930" y="632"/>
                  <a:pt x="1933" y="632"/>
                </a:cubicBezTo>
                <a:cubicBezTo>
                  <a:pt x="1934" y="631"/>
                  <a:pt x="1936" y="631"/>
                  <a:pt x="1937" y="631"/>
                </a:cubicBezTo>
                <a:cubicBezTo>
                  <a:pt x="1938" y="631"/>
                  <a:pt x="1939" y="631"/>
                  <a:pt x="1940" y="632"/>
                </a:cubicBezTo>
                <a:cubicBezTo>
                  <a:pt x="1940" y="632"/>
                  <a:pt x="1941" y="632"/>
                  <a:pt x="1941" y="632"/>
                </a:cubicBezTo>
                <a:cubicBezTo>
                  <a:pt x="1942" y="632"/>
                  <a:pt x="1942" y="633"/>
                  <a:pt x="1943" y="633"/>
                </a:cubicBezTo>
                <a:cubicBezTo>
                  <a:pt x="1944" y="633"/>
                  <a:pt x="1945" y="633"/>
                  <a:pt x="1946" y="634"/>
                </a:cubicBezTo>
                <a:cubicBezTo>
                  <a:pt x="1946" y="634"/>
                  <a:pt x="1946" y="634"/>
                  <a:pt x="1946" y="634"/>
                </a:cubicBezTo>
                <a:cubicBezTo>
                  <a:pt x="1950" y="646"/>
                  <a:pt x="1959" y="643"/>
                  <a:pt x="1968" y="648"/>
                </a:cubicBezTo>
                <a:cubicBezTo>
                  <a:pt x="1967" y="634"/>
                  <a:pt x="1958" y="630"/>
                  <a:pt x="1946" y="633"/>
                </a:cubicBezTo>
                <a:cubicBezTo>
                  <a:pt x="1946" y="633"/>
                  <a:pt x="1946" y="633"/>
                  <a:pt x="1946" y="633"/>
                </a:cubicBezTo>
                <a:cubicBezTo>
                  <a:pt x="1945" y="632"/>
                  <a:pt x="1944" y="632"/>
                  <a:pt x="1943" y="632"/>
                </a:cubicBezTo>
                <a:cubicBezTo>
                  <a:pt x="1943" y="632"/>
                  <a:pt x="1942" y="631"/>
                  <a:pt x="1942" y="631"/>
                </a:cubicBezTo>
                <a:cubicBezTo>
                  <a:pt x="1941" y="631"/>
                  <a:pt x="1941" y="631"/>
                  <a:pt x="1940" y="631"/>
                </a:cubicBezTo>
                <a:cubicBezTo>
                  <a:pt x="1940" y="631"/>
                  <a:pt x="1940" y="631"/>
                  <a:pt x="1939" y="630"/>
                </a:cubicBezTo>
                <a:cubicBezTo>
                  <a:pt x="1941" y="630"/>
                  <a:pt x="1942" y="630"/>
                  <a:pt x="1943" y="630"/>
                </a:cubicBezTo>
                <a:cubicBezTo>
                  <a:pt x="1946" y="629"/>
                  <a:pt x="1948" y="628"/>
                  <a:pt x="1951" y="626"/>
                </a:cubicBezTo>
                <a:cubicBezTo>
                  <a:pt x="1951" y="626"/>
                  <a:pt x="1951" y="626"/>
                  <a:pt x="1951" y="626"/>
                </a:cubicBezTo>
                <a:cubicBezTo>
                  <a:pt x="1952" y="626"/>
                  <a:pt x="1952" y="626"/>
                  <a:pt x="1952" y="626"/>
                </a:cubicBezTo>
                <a:cubicBezTo>
                  <a:pt x="1953" y="625"/>
                  <a:pt x="1953" y="625"/>
                  <a:pt x="1954" y="625"/>
                </a:cubicBezTo>
                <a:cubicBezTo>
                  <a:pt x="1954" y="624"/>
                  <a:pt x="1955" y="623"/>
                  <a:pt x="1956" y="623"/>
                </a:cubicBezTo>
                <a:cubicBezTo>
                  <a:pt x="1956" y="622"/>
                  <a:pt x="1956" y="622"/>
                  <a:pt x="1957" y="622"/>
                </a:cubicBezTo>
                <a:cubicBezTo>
                  <a:pt x="1957" y="621"/>
                  <a:pt x="1957" y="621"/>
                  <a:pt x="1957" y="621"/>
                </a:cubicBezTo>
                <a:cubicBezTo>
                  <a:pt x="1957" y="621"/>
                  <a:pt x="1956" y="622"/>
                  <a:pt x="1955" y="622"/>
                </a:cubicBezTo>
                <a:cubicBezTo>
                  <a:pt x="1954" y="622"/>
                  <a:pt x="1954" y="623"/>
                  <a:pt x="1953" y="623"/>
                </a:cubicBezTo>
                <a:cubicBezTo>
                  <a:pt x="1952" y="623"/>
                  <a:pt x="1952" y="623"/>
                  <a:pt x="1951" y="623"/>
                </a:cubicBezTo>
                <a:cubicBezTo>
                  <a:pt x="1951" y="624"/>
                  <a:pt x="1951" y="624"/>
                  <a:pt x="1950" y="624"/>
                </a:cubicBezTo>
                <a:cubicBezTo>
                  <a:pt x="1950" y="624"/>
                  <a:pt x="1950" y="624"/>
                  <a:pt x="1950" y="624"/>
                </a:cubicBezTo>
                <a:cubicBezTo>
                  <a:pt x="1949" y="624"/>
                  <a:pt x="1949" y="625"/>
                  <a:pt x="1948" y="625"/>
                </a:cubicBezTo>
                <a:cubicBezTo>
                  <a:pt x="1948" y="625"/>
                  <a:pt x="1948" y="625"/>
                  <a:pt x="1948" y="625"/>
                </a:cubicBezTo>
                <a:cubicBezTo>
                  <a:pt x="1948" y="625"/>
                  <a:pt x="1948" y="625"/>
                  <a:pt x="1949" y="624"/>
                </a:cubicBezTo>
                <a:cubicBezTo>
                  <a:pt x="1949" y="624"/>
                  <a:pt x="1949" y="624"/>
                  <a:pt x="1949" y="624"/>
                </a:cubicBezTo>
                <a:cubicBezTo>
                  <a:pt x="1949" y="623"/>
                  <a:pt x="1950" y="623"/>
                  <a:pt x="1950" y="622"/>
                </a:cubicBezTo>
                <a:cubicBezTo>
                  <a:pt x="1951" y="622"/>
                  <a:pt x="1951" y="621"/>
                  <a:pt x="1952" y="620"/>
                </a:cubicBezTo>
                <a:cubicBezTo>
                  <a:pt x="1952" y="620"/>
                  <a:pt x="1953" y="619"/>
                  <a:pt x="1953" y="618"/>
                </a:cubicBezTo>
                <a:cubicBezTo>
                  <a:pt x="1953" y="618"/>
                  <a:pt x="1954" y="617"/>
                  <a:pt x="1954" y="617"/>
                </a:cubicBezTo>
                <a:cubicBezTo>
                  <a:pt x="1954" y="617"/>
                  <a:pt x="1954" y="617"/>
                  <a:pt x="1954" y="617"/>
                </a:cubicBezTo>
                <a:cubicBezTo>
                  <a:pt x="1954" y="617"/>
                  <a:pt x="1954" y="617"/>
                  <a:pt x="1954" y="617"/>
                </a:cubicBezTo>
                <a:cubicBezTo>
                  <a:pt x="1954" y="617"/>
                  <a:pt x="1954" y="617"/>
                  <a:pt x="1954" y="616"/>
                </a:cubicBezTo>
                <a:cubicBezTo>
                  <a:pt x="1958" y="617"/>
                  <a:pt x="1963" y="612"/>
                  <a:pt x="1965" y="608"/>
                </a:cubicBezTo>
                <a:cubicBezTo>
                  <a:pt x="1967" y="603"/>
                  <a:pt x="1964" y="596"/>
                  <a:pt x="1963" y="591"/>
                </a:cubicBezTo>
                <a:cubicBezTo>
                  <a:pt x="1959" y="601"/>
                  <a:pt x="1948" y="604"/>
                  <a:pt x="1953" y="615"/>
                </a:cubicBezTo>
                <a:cubicBezTo>
                  <a:pt x="1953" y="616"/>
                  <a:pt x="1952" y="616"/>
                  <a:pt x="1952" y="617"/>
                </a:cubicBezTo>
                <a:cubicBezTo>
                  <a:pt x="1951" y="618"/>
                  <a:pt x="1951" y="619"/>
                  <a:pt x="1950" y="619"/>
                </a:cubicBezTo>
                <a:cubicBezTo>
                  <a:pt x="1950" y="620"/>
                  <a:pt x="1949" y="621"/>
                  <a:pt x="1949" y="621"/>
                </a:cubicBezTo>
                <a:cubicBezTo>
                  <a:pt x="1948" y="622"/>
                  <a:pt x="1948" y="622"/>
                  <a:pt x="1948" y="623"/>
                </a:cubicBezTo>
                <a:cubicBezTo>
                  <a:pt x="1947" y="623"/>
                  <a:pt x="1947" y="623"/>
                  <a:pt x="1947" y="623"/>
                </a:cubicBezTo>
                <a:cubicBezTo>
                  <a:pt x="1947" y="623"/>
                  <a:pt x="1947" y="624"/>
                  <a:pt x="1947" y="624"/>
                </a:cubicBezTo>
                <a:cubicBezTo>
                  <a:pt x="1947" y="624"/>
                  <a:pt x="1947" y="624"/>
                  <a:pt x="1947" y="625"/>
                </a:cubicBezTo>
                <a:cubicBezTo>
                  <a:pt x="1946" y="625"/>
                  <a:pt x="1946" y="625"/>
                  <a:pt x="1946" y="626"/>
                </a:cubicBezTo>
                <a:cubicBezTo>
                  <a:pt x="1946" y="626"/>
                  <a:pt x="1946" y="626"/>
                  <a:pt x="1946" y="626"/>
                </a:cubicBezTo>
                <a:cubicBezTo>
                  <a:pt x="1945" y="626"/>
                  <a:pt x="1943" y="627"/>
                  <a:pt x="1942" y="627"/>
                </a:cubicBezTo>
                <a:cubicBezTo>
                  <a:pt x="1941" y="628"/>
                  <a:pt x="1939" y="628"/>
                  <a:pt x="1938" y="628"/>
                </a:cubicBezTo>
                <a:cubicBezTo>
                  <a:pt x="1936" y="629"/>
                  <a:pt x="1934" y="629"/>
                  <a:pt x="1933" y="629"/>
                </a:cubicBezTo>
                <a:cubicBezTo>
                  <a:pt x="1930" y="629"/>
                  <a:pt x="1926" y="630"/>
                  <a:pt x="1923" y="630"/>
                </a:cubicBezTo>
                <a:cubicBezTo>
                  <a:pt x="1922" y="630"/>
                  <a:pt x="1920" y="630"/>
                  <a:pt x="1919" y="630"/>
                </a:cubicBezTo>
                <a:cubicBezTo>
                  <a:pt x="1918" y="630"/>
                  <a:pt x="1916" y="630"/>
                  <a:pt x="1915" y="631"/>
                </a:cubicBezTo>
                <a:cubicBezTo>
                  <a:pt x="1915" y="631"/>
                  <a:pt x="1914" y="631"/>
                  <a:pt x="1914" y="631"/>
                </a:cubicBezTo>
                <a:cubicBezTo>
                  <a:pt x="1914" y="631"/>
                  <a:pt x="1913" y="631"/>
                  <a:pt x="1913" y="631"/>
                </a:cubicBezTo>
                <a:cubicBezTo>
                  <a:pt x="1913" y="631"/>
                  <a:pt x="1912" y="631"/>
                  <a:pt x="1912" y="631"/>
                </a:cubicBezTo>
                <a:cubicBezTo>
                  <a:pt x="1911" y="632"/>
                  <a:pt x="1911" y="632"/>
                  <a:pt x="1910" y="632"/>
                </a:cubicBezTo>
                <a:cubicBezTo>
                  <a:pt x="1910" y="632"/>
                  <a:pt x="1910" y="632"/>
                  <a:pt x="1910" y="632"/>
                </a:cubicBezTo>
                <a:cubicBezTo>
                  <a:pt x="1911" y="629"/>
                  <a:pt x="1912" y="625"/>
                  <a:pt x="1913" y="622"/>
                </a:cubicBezTo>
                <a:cubicBezTo>
                  <a:pt x="1914" y="619"/>
                  <a:pt x="1914" y="616"/>
                  <a:pt x="1914" y="613"/>
                </a:cubicBezTo>
                <a:cubicBezTo>
                  <a:pt x="1915" y="610"/>
                  <a:pt x="1915" y="607"/>
                  <a:pt x="1916" y="605"/>
                </a:cubicBezTo>
                <a:cubicBezTo>
                  <a:pt x="1916" y="602"/>
                  <a:pt x="1917" y="599"/>
                  <a:pt x="1917" y="597"/>
                </a:cubicBezTo>
                <a:cubicBezTo>
                  <a:pt x="1918" y="596"/>
                  <a:pt x="1918" y="596"/>
                  <a:pt x="1918" y="595"/>
                </a:cubicBezTo>
                <a:cubicBezTo>
                  <a:pt x="1918" y="595"/>
                  <a:pt x="1918" y="595"/>
                  <a:pt x="1918" y="595"/>
                </a:cubicBezTo>
                <a:cubicBezTo>
                  <a:pt x="1918" y="594"/>
                  <a:pt x="1918" y="594"/>
                  <a:pt x="1918" y="594"/>
                </a:cubicBezTo>
                <a:cubicBezTo>
                  <a:pt x="1918" y="594"/>
                  <a:pt x="1918" y="594"/>
                  <a:pt x="1918" y="594"/>
                </a:cubicBezTo>
                <a:cubicBezTo>
                  <a:pt x="1918" y="594"/>
                  <a:pt x="1918" y="594"/>
                  <a:pt x="1918" y="594"/>
                </a:cubicBezTo>
                <a:cubicBezTo>
                  <a:pt x="1918" y="594"/>
                  <a:pt x="1918" y="594"/>
                  <a:pt x="1918" y="594"/>
                </a:cubicBezTo>
                <a:cubicBezTo>
                  <a:pt x="1918" y="594"/>
                  <a:pt x="1919" y="594"/>
                  <a:pt x="1919" y="593"/>
                </a:cubicBezTo>
                <a:cubicBezTo>
                  <a:pt x="1919" y="593"/>
                  <a:pt x="1919" y="593"/>
                  <a:pt x="1919" y="593"/>
                </a:cubicBezTo>
                <a:cubicBezTo>
                  <a:pt x="1919" y="592"/>
                  <a:pt x="1919" y="592"/>
                  <a:pt x="1920" y="592"/>
                </a:cubicBezTo>
                <a:cubicBezTo>
                  <a:pt x="1920" y="591"/>
                  <a:pt x="1920" y="591"/>
                  <a:pt x="1921" y="590"/>
                </a:cubicBezTo>
                <a:cubicBezTo>
                  <a:pt x="1921" y="589"/>
                  <a:pt x="1922" y="589"/>
                  <a:pt x="1923" y="588"/>
                </a:cubicBezTo>
                <a:cubicBezTo>
                  <a:pt x="1923" y="587"/>
                  <a:pt x="1924" y="586"/>
                  <a:pt x="1925" y="585"/>
                </a:cubicBezTo>
                <a:cubicBezTo>
                  <a:pt x="1926" y="583"/>
                  <a:pt x="1927" y="581"/>
                  <a:pt x="1929" y="580"/>
                </a:cubicBezTo>
                <a:cubicBezTo>
                  <a:pt x="1929" y="580"/>
                  <a:pt x="1929" y="579"/>
                  <a:pt x="1929" y="579"/>
                </a:cubicBezTo>
                <a:cubicBezTo>
                  <a:pt x="1929" y="579"/>
                  <a:pt x="1929" y="579"/>
                  <a:pt x="1930" y="579"/>
                </a:cubicBezTo>
                <a:cubicBezTo>
                  <a:pt x="1930" y="578"/>
                  <a:pt x="1930" y="578"/>
                  <a:pt x="1931" y="578"/>
                </a:cubicBezTo>
                <a:cubicBezTo>
                  <a:pt x="1931" y="577"/>
                  <a:pt x="1932" y="577"/>
                  <a:pt x="1932" y="577"/>
                </a:cubicBezTo>
                <a:cubicBezTo>
                  <a:pt x="1933" y="576"/>
                  <a:pt x="1934" y="575"/>
                  <a:pt x="1935" y="575"/>
                </a:cubicBezTo>
                <a:cubicBezTo>
                  <a:pt x="1936" y="574"/>
                  <a:pt x="1937" y="574"/>
                  <a:pt x="1938" y="573"/>
                </a:cubicBezTo>
                <a:cubicBezTo>
                  <a:pt x="1939" y="573"/>
                  <a:pt x="1940" y="572"/>
                  <a:pt x="1941" y="572"/>
                </a:cubicBezTo>
                <a:cubicBezTo>
                  <a:pt x="1943" y="571"/>
                  <a:pt x="1944" y="571"/>
                  <a:pt x="1945" y="570"/>
                </a:cubicBezTo>
                <a:cubicBezTo>
                  <a:pt x="1945" y="570"/>
                  <a:pt x="1945" y="570"/>
                  <a:pt x="1945" y="570"/>
                </a:cubicBezTo>
                <a:cubicBezTo>
                  <a:pt x="1958" y="582"/>
                  <a:pt x="1965" y="571"/>
                  <a:pt x="1970" y="558"/>
                </a:cubicBezTo>
                <a:cubicBezTo>
                  <a:pt x="1959" y="564"/>
                  <a:pt x="1951" y="555"/>
                  <a:pt x="1943" y="569"/>
                </a:cubicBezTo>
                <a:cubicBezTo>
                  <a:pt x="1942" y="569"/>
                  <a:pt x="1942" y="569"/>
                  <a:pt x="1941" y="570"/>
                </a:cubicBezTo>
                <a:cubicBezTo>
                  <a:pt x="1940" y="570"/>
                  <a:pt x="1938" y="571"/>
                  <a:pt x="1937" y="571"/>
                </a:cubicBezTo>
                <a:cubicBezTo>
                  <a:pt x="1936" y="572"/>
                  <a:pt x="1935" y="572"/>
                  <a:pt x="1934" y="573"/>
                </a:cubicBezTo>
                <a:cubicBezTo>
                  <a:pt x="1933" y="573"/>
                  <a:pt x="1933" y="574"/>
                  <a:pt x="1932" y="574"/>
                </a:cubicBezTo>
                <a:cubicBezTo>
                  <a:pt x="1933" y="573"/>
                  <a:pt x="1934" y="572"/>
                  <a:pt x="1934" y="571"/>
                </a:cubicBezTo>
                <a:cubicBezTo>
                  <a:pt x="1935" y="570"/>
                  <a:pt x="1935" y="568"/>
                  <a:pt x="1936" y="567"/>
                </a:cubicBezTo>
                <a:cubicBezTo>
                  <a:pt x="1936" y="566"/>
                  <a:pt x="1936" y="565"/>
                  <a:pt x="1937" y="565"/>
                </a:cubicBezTo>
                <a:cubicBezTo>
                  <a:pt x="1937" y="563"/>
                  <a:pt x="1937" y="562"/>
                  <a:pt x="1937" y="562"/>
                </a:cubicBezTo>
                <a:cubicBezTo>
                  <a:pt x="1937" y="562"/>
                  <a:pt x="1937" y="563"/>
                  <a:pt x="1936" y="564"/>
                </a:cubicBezTo>
                <a:cubicBezTo>
                  <a:pt x="1936" y="565"/>
                  <a:pt x="1936" y="566"/>
                  <a:pt x="1935" y="567"/>
                </a:cubicBezTo>
                <a:cubicBezTo>
                  <a:pt x="1934" y="568"/>
                  <a:pt x="1934" y="569"/>
                  <a:pt x="1933" y="570"/>
                </a:cubicBezTo>
                <a:cubicBezTo>
                  <a:pt x="1931" y="572"/>
                  <a:pt x="1929" y="575"/>
                  <a:pt x="1926" y="578"/>
                </a:cubicBezTo>
                <a:cubicBezTo>
                  <a:pt x="1925" y="580"/>
                  <a:pt x="1924" y="581"/>
                  <a:pt x="1922" y="583"/>
                </a:cubicBezTo>
                <a:cubicBezTo>
                  <a:pt x="1921" y="584"/>
                  <a:pt x="1921" y="584"/>
                  <a:pt x="1920" y="585"/>
                </a:cubicBezTo>
                <a:cubicBezTo>
                  <a:pt x="1919" y="586"/>
                  <a:pt x="1918" y="587"/>
                  <a:pt x="1918" y="588"/>
                </a:cubicBezTo>
                <a:cubicBezTo>
                  <a:pt x="1917" y="589"/>
                  <a:pt x="1917" y="589"/>
                  <a:pt x="1917" y="590"/>
                </a:cubicBezTo>
                <a:cubicBezTo>
                  <a:pt x="1916" y="590"/>
                  <a:pt x="1916" y="591"/>
                  <a:pt x="1916" y="591"/>
                </a:cubicBezTo>
                <a:cubicBezTo>
                  <a:pt x="1916" y="591"/>
                  <a:pt x="1916" y="592"/>
                  <a:pt x="1916" y="592"/>
                </a:cubicBezTo>
                <a:cubicBezTo>
                  <a:pt x="1915" y="592"/>
                  <a:pt x="1915" y="592"/>
                  <a:pt x="1915" y="593"/>
                </a:cubicBezTo>
                <a:cubicBezTo>
                  <a:pt x="1915" y="593"/>
                  <a:pt x="1915" y="593"/>
                  <a:pt x="1915" y="593"/>
                </a:cubicBezTo>
                <a:cubicBezTo>
                  <a:pt x="1915" y="593"/>
                  <a:pt x="1915" y="593"/>
                  <a:pt x="1915" y="593"/>
                </a:cubicBezTo>
                <a:cubicBezTo>
                  <a:pt x="1915" y="593"/>
                  <a:pt x="1915" y="593"/>
                  <a:pt x="1915" y="593"/>
                </a:cubicBezTo>
                <a:cubicBezTo>
                  <a:pt x="1915" y="593"/>
                  <a:pt x="1915" y="593"/>
                  <a:pt x="1915" y="593"/>
                </a:cubicBezTo>
                <a:cubicBezTo>
                  <a:pt x="1915" y="594"/>
                  <a:pt x="1915" y="594"/>
                  <a:pt x="1915" y="594"/>
                </a:cubicBezTo>
                <a:cubicBezTo>
                  <a:pt x="1914" y="594"/>
                  <a:pt x="1914" y="595"/>
                  <a:pt x="1914" y="596"/>
                </a:cubicBezTo>
                <a:cubicBezTo>
                  <a:pt x="1914" y="596"/>
                  <a:pt x="1914" y="597"/>
                  <a:pt x="1913" y="598"/>
                </a:cubicBezTo>
                <a:cubicBezTo>
                  <a:pt x="1913" y="598"/>
                  <a:pt x="1913" y="598"/>
                  <a:pt x="1913" y="598"/>
                </a:cubicBezTo>
                <a:cubicBezTo>
                  <a:pt x="1913" y="596"/>
                  <a:pt x="1912" y="595"/>
                  <a:pt x="1912" y="594"/>
                </a:cubicBezTo>
                <a:cubicBezTo>
                  <a:pt x="1911" y="594"/>
                  <a:pt x="1911" y="593"/>
                  <a:pt x="1911" y="593"/>
                </a:cubicBezTo>
                <a:cubicBezTo>
                  <a:pt x="1911" y="592"/>
                  <a:pt x="1910" y="592"/>
                  <a:pt x="1910" y="592"/>
                </a:cubicBezTo>
                <a:cubicBezTo>
                  <a:pt x="1910" y="591"/>
                  <a:pt x="1910" y="591"/>
                  <a:pt x="1909" y="591"/>
                </a:cubicBezTo>
                <a:cubicBezTo>
                  <a:pt x="1909" y="590"/>
                  <a:pt x="1909" y="590"/>
                  <a:pt x="1908" y="590"/>
                </a:cubicBezTo>
                <a:cubicBezTo>
                  <a:pt x="1907" y="589"/>
                  <a:pt x="1907" y="588"/>
                  <a:pt x="1906" y="588"/>
                </a:cubicBezTo>
                <a:cubicBezTo>
                  <a:pt x="1905" y="588"/>
                  <a:pt x="1905" y="587"/>
                  <a:pt x="1905" y="587"/>
                </a:cubicBezTo>
                <a:cubicBezTo>
                  <a:pt x="1905" y="587"/>
                  <a:pt x="1904" y="587"/>
                  <a:pt x="1904" y="587"/>
                </a:cubicBezTo>
                <a:cubicBezTo>
                  <a:pt x="1904" y="587"/>
                  <a:pt x="1904" y="587"/>
                  <a:pt x="1903" y="587"/>
                </a:cubicBezTo>
                <a:cubicBezTo>
                  <a:pt x="1903" y="587"/>
                  <a:pt x="1903" y="587"/>
                  <a:pt x="1902" y="586"/>
                </a:cubicBezTo>
                <a:cubicBezTo>
                  <a:pt x="1900" y="586"/>
                  <a:pt x="1898" y="586"/>
                  <a:pt x="1896" y="585"/>
                </a:cubicBezTo>
                <a:cubicBezTo>
                  <a:pt x="1895" y="585"/>
                  <a:pt x="1893" y="585"/>
                  <a:pt x="1892" y="584"/>
                </a:cubicBezTo>
                <a:cubicBezTo>
                  <a:pt x="1892" y="584"/>
                  <a:pt x="1891" y="584"/>
                  <a:pt x="1891" y="584"/>
                </a:cubicBezTo>
                <a:cubicBezTo>
                  <a:pt x="1891" y="583"/>
                  <a:pt x="1891" y="583"/>
                  <a:pt x="1891" y="583"/>
                </a:cubicBezTo>
                <a:cubicBezTo>
                  <a:pt x="1891" y="583"/>
                  <a:pt x="1890" y="583"/>
                  <a:pt x="1890" y="583"/>
                </a:cubicBezTo>
                <a:cubicBezTo>
                  <a:pt x="1890" y="583"/>
                  <a:pt x="1890" y="583"/>
                  <a:pt x="1890" y="583"/>
                </a:cubicBezTo>
                <a:cubicBezTo>
                  <a:pt x="1890" y="583"/>
                  <a:pt x="1890" y="583"/>
                  <a:pt x="1890" y="583"/>
                </a:cubicBezTo>
                <a:cubicBezTo>
                  <a:pt x="1888" y="581"/>
                  <a:pt x="1887" y="579"/>
                  <a:pt x="1886" y="577"/>
                </a:cubicBezTo>
                <a:cubicBezTo>
                  <a:pt x="1885" y="575"/>
                  <a:pt x="1884" y="573"/>
                  <a:pt x="1882" y="570"/>
                </a:cubicBezTo>
                <a:cubicBezTo>
                  <a:pt x="1881" y="568"/>
                  <a:pt x="1880" y="566"/>
                  <a:pt x="1879" y="564"/>
                </a:cubicBezTo>
                <a:cubicBezTo>
                  <a:pt x="1878" y="563"/>
                  <a:pt x="1877" y="561"/>
                  <a:pt x="1876" y="560"/>
                </a:cubicBezTo>
                <a:cubicBezTo>
                  <a:pt x="1876" y="560"/>
                  <a:pt x="1876" y="559"/>
                  <a:pt x="1876" y="559"/>
                </a:cubicBezTo>
                <a:cubicBezTo>
                  <a:pt x="1876" y="559"/>
                  <a:pt x="1876" y="559"/>
                  <a:pt x="1876" y="558"/>
                </a:cubicBezTo>
                <a:cubicBezTo>
                  <a:pt x="1876" y="558"/>
                  <a:pt x="1876" y="558"/>
                  <a:pt x="1876" y="558"/>
                </a:cubicBezTo>
                <a:cubicBezTo>
                  <a:pt x="1876" y="557"/>
                  <a:pt x="1876" y="557"/>
                  <a:pt x="1876" y="557"/>
                </a:cubicBezTo>
                <a:cubicBezTo>
                  <a:pt x="1876" y="557"/>
                  <a:pt x="1876" y="556"/>
                  <a:pt x="1876" y="556"/>
                </a:cubicBezTo>
                <a:cubicBezTo>
                  <a:pt x="1876" y="556"/>
                  <a:pt x="1875" y="555"/>
                  <a:pt x="1875" y="555"/>
                </a:cubicBezTo>
                <a:cubicBezTo>
                  <a:pt x="1875" y="554"/>
                  <a:pt x="1875" y="554"/>
                  <a:pt x="1875" y="553"/>
                </a:cubicBezTo>
                <a:cubicBezTo>
                  <a:pt x="1875" y="553"/>
                  <a:pt x="1875" y="553"/>
                  <a:pt x="1875" y="552"/>
                </a:cubicBezTo>
                <a:cubicBezTo>
                  <a:pt x="1875" y="551"/>
                  <a:pt x="1875" y="550"/>
                  <a:pt x="1875" y="549"/>
                </a:cubicBezTo>
                <a:cubicBezTo>
                  <a:pt x="1875" y="548"/>
                  <a:pt x="1875" y="547"/>
                  <a:pt x="1875" y="546"/>
                </a:cubicBezTo>
                <a:cubicBezTo>
                  <a:pt x="1875" y="545"/>
                  <a:pt x="1875" y="544"/>
                  <a:pt x="1875" y="544"/>
                </a:cubicBezTo>
                <a:cubicBezTo>
                  <a:pt x="1876" y="543"/>
                  <a:pt x="1876" y="543"/>
                  <a:pt x="1876" y="543"/>
                </a:cubicBezTo>
                <a:cubicBezTo>
                  <a:pt x="1875" y="544"/>
                  <a:pt x="1875" y="545"/>
                  <a:pt x="1876" y="546"/>
                </a:cubicBezTo>
                <a:cubicBezTo>
                  <a:pt x="1891" y="544"/>
                  <a:pt x="1886" y="525"/>
                  <a:pt x="1881" y="515"/>
                </a:cubicBezTo>
                <a:cubicBezTo>
                  <a:pt x="1879" y="521"/>
                  <a:pt x="1860" y="540"/>
                  <a:pt x="1873" y="545"/>
                </a:cubicBezTo>
                <a:cubicBezTo>
                  <a:pt x="1873" y="546"/>
                  <a:pt x="1873" y="546"/>
                  <a:pt x="1873" y="546"/>
                </a:cubicBezTo>
                <a:cubicBezTo>
                  <a:pt x="1873" y="547"/>
                  <a:pt x="1873" y="548"/>
                  <a:pt x="1873" y="549"/>
                </a:cubicBezTo>
                <a:cubicBezTo>
                  <a:pt x="1873" y="550"/>
                  <a:pt x="1873" y="551"/>
                  <a:pt x="1873" y="552"/>
                </a:cubicBezTo>
                <a:cubicBezTo>
                  <a:pt x="1873" y="553"/>
                  <a:pt x="1873" y="553"/>
                  <a:pt x="1874" y="554"/>
                </a:cubicBezTo>
                <a:cubicBezTo>
                  <a:pt x="1874" y="554"/>
                  <a:pt x="1874" y="555"/>
                  <a:pt x="1874" y="555"/>
                </a:cubicBezTo>
                <a:cubicBezTo>
                  <a:pt x="1874" y="555"/>
                  <a:pt x="1874" y="556"/>
                  <a:pt x="1874" y="556"/>
                </a:cubicBezTo>
                <a:cubicBezTo>
                  <a:pt x="1874" y="556"/>
                  <a:pt x="1874" y="557"/>
                  <a:pt x="1874" y="557"/>
                </a:cubicBezTo>
                <a:cubicBezTo>
                  <a:pt x="1873" y="556"/>
                  <a:pt x="1872" y="554"/>
                  <a:pt x="1872" y="553"/>
                </a:cubicBezTo>
                <a:cubicBezTo>
                  <a:pt x="1871" y="553"/>
                  <a:pt x="1871" y="553"/>
                  <a:pt x="1871" y="552"/>
                </a:cubicBezTo>
                <a:cubicBezTo>
                  <a:pt x="1871" y="552"/>
                  <a:pt x="1870" y="551"/>
                  <a:pt x="1870" y="551"/>
                </a:cubicBezTo>
                <a:cubicBezTo>
                  <a:pt x="1869" y="551"/>
                  <a:pt x="1869" y="550"/>
                  <a:pt x="1868" y="549"/>
                </a:cubicBezTo>
                <a:cubicBezTo>
                  <a:pt x="1867" y="548"/>
                  <a:pt x="1866" y="547"/>
                  <a:pt x="1866" y="546"/>
                </a:cubicBezTo>
                <a:cubicBezTo>
                  <a:pt x="1865" y="546"/>
                  <a:pt x="1865" y="546"/>
                  <a:pt x="1865" y="545"/>
                </a:cubicBezTo>
                <a:cubicBezTo>
                  <a:pt x="1864" y="545"/>
                  <a:pt x="1864" y="545"/>
                  <a:pt x="1864" y="545"/>
                </a:cubicBezTo>
                <a:cubicBezTo>
                  <a:pt x="1864" y="545"/>
                  <a:pt x="1864" y="545"/>
                  <a:pt x="1864" y="545"/>
                </a:cubicBezTo>
                <a:cubicBezTo>
                  <a:pt x="1864" y="545"/>
                  <a:pt x="1864" y="545"/>
                  <a:pt x="1864" y="545"/>
                </a:cubicBezTo>
                <a:cubicBezTo>
                  <a:pt x="1864" y="545"/>
                  <a:pt x="1864" y="545"/>
                  <a:pt x="1864" y="545"/>
                </a:cubicBezTo>
                <a:cubicBezTo>
                  <a:pt x="1864" y="545"/>
                  <a:pt x="1863" y="545"/>
                  <a:pt x="1863" y="545"/>
                </a:cubicBezTo>
                <a:cubicBezTo>
                  <a:pt x="1863" y="546"/>
                  <a:pt x="1863" y="546"/>
                  <a:pt x="1863" y="546"/>
                </a:cubicBezTo>
                <a:cubicBezTo>
                  <a:pt x="1863" y="546"/>
                  <a:pt x="1864" y="546"/>
                  <a:pt x="1864" y="546"/>
                </a:cubicBezTo>
                <a:cubicBezTo>
                  <a:pt x="1864" y="546"/>
                  <a:pt x="1864" y="546"/>
                  <a:pt x="1864" y="546"/>
                </a:cubicBezTo>
                <a:cubicBezTo>
                  <a:pt x="1864" y="546"/>
                  <a:pt x="1864" y="546"/>
                  <a:pt x="1864" y="546"/>
                </a:cubicBezTo>
                <a:cubicBezTo>
                  <a:pt x="1864" y="546"/>
                  <a:pt x="1864" y="546"/>
                  <a:pt x="1864" y="546"/>
                </a:cubicBezTo>
                <a:cubicBezTo>
                  <a:pt x="1864" y="546"/>
                  <a:pt x="1864" y="546"/>
                  <a:pt x="1864" y="546"/>
                </a:cubicBezTo>
                <a:cubicBezTo>
                  <a:pt x="1864" y="546"/>
                  <a:pt x="1864" y="546"/>
                  <a:pt x="1864" y="546"/>
                </a:cubicBezTo>
                <a:cubicBezTo>
                  <a:pt x="1864" y="546"/>
                  <a:pt x="1864" y="546"/>
                  <a:pt x="1864" y="546"/>
                </a:cubicBezTo>
                <a:cubicBezTo>
                  <a:pt x="1864" y="546"/>
                  <a:pt x="1864" y="546"/>
                  <a:pt x="1864" y="546"/>
                </a:cubicBezTo>
                <a:cubicBezTo>
                  <a:pt x="1864" y="546"/>
                  <a:pt x="1864" y="546"/>
                  <a:pt x="1864" y="546"/>
                </a:cubicBezTo>
                <a:cubicBezTo>
                  <a:pt x="1864" y="546"/>
                  <a:pt x="1864" y="546"/>
                  <a:pt x="1864" y="546"/>
                </a:cubicBezTo>
                <a:cubicBezTo>
                  <a:pt x="1864" y="546"/>
                  <a:pt x="1865" y="546"/>
                  <a:pt x="1865" y="547"/>
                </a:cubicBezTo>
                <a:cubicBezTo>
                  <a:pt x="1865" y="548"/>
                  <a:pt x="1866" y="549"/>
                  <a:pt x="1867" y="550"/>
                </a:cubicBezTo>
                <a:cubicBezTo>
                  <a:pt x="1867" y="551"/>
                  <a:pt x="1868" y="552"/>
                  <a:pt x="1868" y="553"/>
                </a:cubicBezTo>
                <a:cubicBezTo>
                  <a:pt x="1868" y="553"/>
                  <a:pt x="1868" y="553"/>
                  <a:pt x="1869" y="554"/>
                </a:cubicBezTo>
                <a:cubicBezTo>
                  <a:pt x="1869" y="554"/>
                  <a:pt x="1869" y="554"/>
                  <a:pt x="1869" y="555"/>
                </a:cubicBezTo>
                <a:cubicBezTo>
                  <a:pt x="1872" y="558"/>
                  <a:pt x="1874" y="561"/>
                  <a:pt x="1877" y="565"/>
                </a:cubicBezTo>
                <a:cubicBezTo>
                  <a:pt x="1878" y="567"/>
                  <a:pt x="1879" y="569"/>
                  <a:pt x="1880" y="572"/>
                </a:cubicBezTo>
                <a:cubicBezTo>
                  <a:pt x="1881" y="572"/>
                  <a:pt x="1881" y="573"/>
                  <a:pt x="1881" y="574"/>
                </a:cubicBezTo>
                <a:cubicBezTo>
                  <a:pt x="1881" y="574"/>
                  <a:pt x="1881" y="573"/>
                  <a:pt x="1881" y="573"/>
                </a:cubicBezTo>
                <a:cubicBezTo>
                  <a:pt x="1880" y="573"/>
                  <a:pt x="1879" y="573"/>
                  <a:pt x="1879" y="572"/>
                </a:cubicBezTo>
                <a:cubicBezTo>
                  <a:pt x="1878" y="572"/>
                  <a:pt x="1877" y="572"/>
                  <a:pt x="1877" y="571"/>
                </a:cubicBezTo>
                <a:cubicBezTo>
                  <a:pt x="1876" y="571"/>
                  <a:pt x="1875" y="571"/>
                  <a:pt x="1874" y="570"/>
                </a:cubicBezTo>
                <a:cubicBezTo>
                  <a:pt x="1874" y="570"/>
                  <a:pt x="1874" y="570"/>
                  <a:pt x="1874" y="570"/>
                </a:cubicBezTo>
                <a:cubicBezTo>
                  <a:pt x="1874" y="570"/>
                  <a:pt x="1874" y="570"/>
                  <a:pt x="1874" y="570"/>
                </a:cubicBezTo>
                <a:cubicBezTo>
                  <a:pt x="1866" y="562"/>
                  <a:pt x="1856" y="563"/>
                  <a:pt x="1845" y="565"/>
                </a:cubicBezTo>
                <a:cubicBezTo>
                  <a:pt x="1851" y="574"/>
                  <a:pt x="1862" y="574"/>
                  <a:pt x="1871" y="572"/>
                </a:cubicBezTo>
                <a:cubicBezTo>
                  <a:pt x="1872" y="572"/>
                  <a:pt x="1873" y="572"/>
                  <a:pt x="1874" y="572"/>
                </a:cubicBezTo>
                <a:cubicBezTo>
                  <a:pt x="1874" y="573"/>
                  <a:pt x="1875" y="573"/>
                  <a:pt x="1876" y="573"/>
                </a:cubicBezTo>
                <a:cubicBezTo>
                  <a:pt x="1876" y="573"/>
                  <a:pt x="1877" y="574"/>
                  <a:pt x="1878" y="574"/>
                </a:cubicBezTo>
                <a:cubicBezTo>
                  <a:pt x="1878" y="574"/>
                  <a:pt x="1879" y="575"/>
                  <a:pt x="1880" y="575"/>
                </a:cubicBezTo>
                <a:cubicBezTo>
                  <a:pt x="1880" y="576"/>
                  <a:pt x="1881" y="576"/>
                  <a:pt x="1881" y="576"/>
                </a:cubicBezTo>
                <a:cubicBezTo>
                  <a:pt x="1881" y="576"/>
                  <a:pt x="1882" y="576"/>
                  <a:pt x="1882" y="576"/>
                </a:cubicBezTo>
                <a:cubicBezTo>
                  <a:pt x="1882" y="576"/>
                  <a:pt x="1882" y="577"/>
                  <a:pt x="1882" y="577"/>
                </a:cubicBezTo>
                <a:cubicBezTo>
                  <a:pt x="1882" y="577"/>
                  <a:pt x="1883" y="577"/>
                  <a:pt x="1883" y="577"/>
                </a:cubicBezTo>
                <a:cubicBezTo>
                  <a:pt x="1883" y="577"/>
                  <a:pt x="1883" y="578"/>
                  <a:pt x="1883" y="578"/>
                </a:cubicBezTo>
                <a:cubicBezTo>
                  <a:pt x="1885" y="581"/>
                  <a:pt x="1886" y="583"/>
                  <a:pt x="1888" y="585"/>
                </a:cubicBezTo>
                <a:cubicBezTo>
                  <a:pt x="1888" y="585"/>
                  <a:pt x="1888" y="585"/>
                  <a:pt x="1888" y="585"/>
                </a:cubicBezTo>
                <a:cubicBezTo>
                  <a:pt x="1889" y="585"/>
                  <a:pt x="1889" y="585"/>
                  <a:pt x="1889" y="585"/>
                </a:cubicBezTo>
                <a:cubicBezTo>
                  <a:pt x="1889" y="585"/>
                  <a:pt x="1889" y="586"/>
                  <a:pt x="1889" y="586"/>
                </a:cubicBezTo>
                <a:cubicBezTo>
                  <a:pt x="1890" y="586"/>
                  <a:pt x="1890" y="586"/>
                  <a:pt x="1890" y="586"/>
                </a:cubicBezTo>
                <a:cubicBezTo>
                  <a:pt x="1890" y="586"/>
                  <a:pt x="1891" y="587"/>
                  <a:pt x="1892" y="587"/>
                </a:cubicBezTo>
                <a:cubicBezTo>
                  <a:pt x="1893" y="587"/>
                  <a:pt x="1894" y="588"/>
                  <a:pt x="1895" y="588"/>
                </a:cubicBezTo>
                <a:cubicBezTo>
                  <a:pt x="1898" y="588"/>
                  <a:pt x="1900" y="588"/>
                  <a:pt x="1902" y="589"/>
                </a:cubicBezTo>
                <a:cubicBezTo>
                  <a:pt x="1902" y="589"/>
                  <a:pt x="1902" y="589"/>
                  <a:pt x="1902" y="589"/>
                </a:cubicBezTo>
                <a:cubicBezTo>
                  <a:pt x="1903" y="589"/>
                  <a:pt x="1903" y="589"/>
                  <a:pt x="1903" y="589"/>
                </a:cubicBezTo>
                <a:cubicBezTo>
                  <a:pt x="1903" y="589"/>
                  <a:pt x="1904" y="590"/>
                  <a:pt x="1904" y="590"/>
                </a:cubicBezTo>
                <a:cubicBezTo>
                  <a:pt x="1904" y="590"/>
                  <a:pt x="1904" y="590"/>
                  <a:pt x="1904" y="590"/>
                </a:cubicBezTo>
                <a:cubicBezTo>
                  <a:pt x="1905" y="590"/>
                  <a:pt x="1906" y="591"/>
                  <a:pt x="1907" y="592"/>
                </a:cubicBezTo>
                <a:cubicBezTo>
                  <a:pt x="1907" y="592"/>
                  <a:pt x="1908" y="593"/>
                  <a:pt x="1908" y="593"/>
                </a:cubicBezTo>
                <a:cubicBezTo>
                  <a:pt x="1909" y="594"/>
                  <a:pt x="1909" y="594"/>
                  <a:pt x="1909" y="594"/>
                </a:cubicBezTo>
                <a:cubicBezTo>
                  <a:pt x="1909" y="594"/>
                  <a:pt x="1910" y="595"/>
                  <a:pt x="1910" y="595"/>
                </a:cubicBezTo>
                <a:cubicBezTo>
                  <a:pt x="1911" y="596"/>
                  <a:pt x="1912" y="597"/>
                  <a:pt x="1912" y="598"/>
                </a:cubicBezTo>
                <a:cubicBezTo>
                  <a:pt x="1913" y="598"/>
                  <a:pt x="1913" y="599"/>
                  <a:pt x="1913" y="599"/>
                </a:cubicBezTo>
                <a:cubicBezTo>
                  <a:pt x="1913" y="601"/>
                  <a:pt x="1912" y="602"/>
                  <a:pt x="1912" y="604"/>
                </a:cubicBezTo>
                <a:cubicBezTo>
                  <a:pt x="1912" y="607"/>
                  <a:pt x="1911" y="610"/>
                  <a:pt x="1911" y="613"/>
                </a:cubicBezTo>
                <a:cubicBezTo>
                  <a:pt x="1911" y="615"/>
                  <a:pt x="1910" y="618"/>
                  <a:pt x="1909" y="621"/>
                </a:cubicBezTo>
                <a:cubicBezTo>
                  <a:pt x="1908" y="627"/>
                  <a:pt x="1906" y="633"/>
                  <a:pt x="1904" y="639"/>
                </a:cubicBezTo>
                <a:cubicBezTo>
                  <a:pt x="1903" y="642"/>
                  <a:pt x="1901" y="645"/>
                  <a:pt x="1900" y="648"/>
                </a:cubicBezTo>
                <a:cubicBezTo>
                  <a:pt x="1900" y="649"/>
                  <a:pt x="1900" y="650"/>
                  <a:pt x="1899" y="651"/>
                </a:cubicBezTo>
                <a:cubicBezTo>
                  <a:pt x="1899" y="651"/>
                  <a:pt x="1899" y="652"/>
                  <a:pt x="1899" y="653"/>
                </a:cubicBezTo>
                <a:cubicBezTo>
                  <a:pt x="1898" y="655"/>
                  <a:pt x="1898" y="657"/>
                  <a:pt x="1898" y="658"/>
                </a:cubicBezTo>
                <a:cubicBezTo>
                  <a:pt x="1898" y="662"/>
                  <a:pt x="1898" y="665"/>
                  <a:pt x="1898" y="668"/>
                </a:cubicBezTo>
                <a:cubicBezTo>
                  <a:pt x="1898" y="671"/>
                  <a:pt x="1898" y="673"/>
                  <a:pt x="1898" y="675"/>
                </a:cubicBezTo>
                <a:cubicBezTo>
                  <a:pt x="1898" y="674"/>
                  <a:pt x="1898" y="673"/>
                  <a:pt x="1897" y="672"/>
                </a:cubicBezTo>
                <a:cubicBezTo>
                  <a:pt x="1897" y="672"/>
                  <a:pt x="1897" y="672"/>
                  <a:pt x="1897" y="671"/>
                </a:cubicBezTo>
                <a:cubicBezTo>
                  <a:pt x="1897" y="671"/>
                  <a:pt x="1897" y="670"/>
                  <a:pt x="1896" y="670"/>
                </a:cubicBezTo>
                <a:cubicBezTo>
                  <a:pt x="1896" y="669"/>
                  <a:pt x="1896" y="669"/>
                  <a:pt x="1896" y="668"/>
                </a:cubicBezTo>
                <a:cubicBezTo>
                  <a:pt x="1895" y="668"/>
                  <a:pt x="1895" y="667"/>
                  <a:pt x="1895" y="667"/>
                </a:cubicBezTo>
                <a:cubicBezTo>
                  <a:pt x="1893" y="665"/>
                  <a:pt x="1892" y="663"/>
                  <a:pt x="1889" y="662"/>
                </a:cubicBezTo>
                <a:cubicBezTo>
                  <a:pt x="1889" y="662"/>
                  <a:pt x="1889" y="662"/>
                  <a:pt x="1888" y="662"/>
                </a:cubicBezTo>
                <a:cubicBezTo>
                  <a:pt x="1888" y="662"/>
                  <a:pt x="1888" y="661"/>
                  <a:pt x="1887" y="661"/>
                </a:cubicBezTo>
                <a:cubicBezTo>
                  <a:pt x="1887" y="661"/>
                  <a:pt x="1887" y="661"/>
                  <a:pt x="1887" y="661"/>
                </a:cubicBezTo>
                <a:cubicBezTo>
                  <a:pt x="1886" y="661"/>
                  <a:pt x="1886" y="661"/>
                  <a:pt x="1886" y="661"/>
                </a:cubicBezTo>
                <a:cubicBezTo>
                  <a:pt x="1886" y="661"/>
                  <a:pt x="1886" y="661"/>
                  <a:pt x="1885" y="661"/>
                </a:cubicBezTo>
                <a:cubicBezTo>
                  <a:pt x="1884" y="661"/>
                  <a:pt x="1883" y="660"/>
                  <a:pt x="1881" y="660"/>
                </a:cubicBezTo>
                <a:cubicBezTo>
                  <a:pt x="1881" y="660"/>
                  <a:pt x="1880" y="660"/>
                  <a:pt x="1879" y="660"/>
                </a:cubicBezTo>
                <a:cubicBezTo>
                  <a:pt x="1879" y="660"/>
                  <a:pt x="1878" y="660"/>
                  <a:pt x="1877" y="660"/>
                </a:cubicBezTo>
                <a:cubicBezTo>
                  <a:pt x="1877" y="660"/>
                  <a:pt x="1876" y="660"/>
                  <a:pt x="1875" y="660"/>
                </a:cubicBezTo>
                <a:cubicBezTo>
                  <a:pt x="1875" y="660"/>
                  <a:pt x="1874" y="660"/>
                  <a:pt x="1873" y="660"/>
                </a:cubicBezTo>
                <a:cubicBezTo>
                  <a:pt x="1873" y="660"/>
                  <a:pt x="1872" y="659"/>
                  <a:pt x="1872" y="659"/>
                </a:cubicBezTo>
                <a:cubicBezTo>
                  <a:pt x="1872" y="659"/>
                  <a:pt x="1872" y="659"/>
                  <a:pt x="1872" y="659"/>
                </a:cubicBezTo>
                <a:cubicBezTo>
                  <a:pt x="1872" y="659"/>
                  <a:pt x="1872" y="659"/>
                  <a:pt x="1871" y="658"/>
                </a:cubicBezTo>
                <a:cubicBezTo>
                  <a:pt x="1871" y="658"/>
                  <a:pt x="1871" y="658"/>
                  <a:pt x="1871" y="658"/>
                </a:cubicBezTo>
                <a:cubicBezTo>
                  <a:pt x="1871" y="658"/>
                  <a:pt x="1871" y="658"/>
                  <a:pt x="1871" y="657"/>
                </a:cubicBezTo>
                <a:cubicBezTo>
                  <a:pt x="1871" y="657"/>
                  <a:pt x="1871" y="657"/>
                  <a:pt x="1870" y="657"/>
                </a:cubicBezTo>
                <a:cubicBezTo>
                  <a:pt x="1870" y="656"/>
                  <a:pt x="1870" y="656"/>
                  <a:pt x="1870" y="656"/>
                </a:cubicBezTo>
                <a:cubicBezTo>
                  <a:pt x="1870" y="655"/>
                  <a:pt x="1870" y="655"/>
                  <a:pt x="1870" y="655"/>
                </a:cubicBezTo>
                <a:cubicBezTo>
                  <a:pt x="1870" y="655"/>
                  <a:pt x="1869" y="655"/>
                  <a:pt x="1869" y="655"/>
                </a:cubicBezTo>
                <a:cubicBezTo>
                  <a:pt x="1869" y="654"/>
                  <a:pt x="1869" y="654"/>
                  <a:pt x="1869" y="653"/>
                </a:cubicBezTo>
                <a:cubicBezTo>
                  <a:pt x="1869" y="653"/>
                  <a:pt x="1868" y="652"/>
                  <a:pt x="1868" y="651"/>
                </a:cubicBezTo>
                <a:cubicBezTo>
                  <a:pt x="1868" y="650"/>
                  <a:pt x="1868" y="649"/>
                  <a:pt x="1868" y="648"/>
                </a:cubicBezTo>
                <a:cubicBezTo>
                  <a:pt x="1868" y="648"/>
                  <a:pt x="1868" y="648"/>
                  <a:pt x="1868" y="648"/>
                </a:cubicBezTo>
                <a:cubicBezTo>
                  <a:pt x="1868" y="648"/>
                  <a:pt x="1868" y="648"/>
                  <a:pt x="1868" y="648"/>
                </a:cubicBezTo>
                <a:cubicBezTo>
                  <a:pt x="1868" y="648"/>
                  <a:pt x="1868" y="647"/>
                  <a:pt x="1868" y="646"/>
                </a:cubicBezTo>
                <a:cubicBezTo>
                  <a:pt x="1869" y="647"/>
                  <a:pt x="1869" y="647"/>
                  <a:pt x="1869" y="647"/>
                </a:cubicBezTo>
                <a:cubicBezTo>
                  <a:pt x="1883" y="643"/>
                  <a:pt x="1871" y="631"/>
                  <a:pt x="1870" y="623"/>
                </a:cubicBezTo>
                <a:cubicBezTo>
                  <a:pt x="1866" y="628"/>
                  <a:pt x="1857" y="643"/>
                  <a:pt x="1866" y="647"/>
                </a:cubicBezTo>
                <a:cubicBezTo>
                  <a:pt x="1866" y="648"/>
                  <a:pt x="1866" y="648"/>
                  <a:pt x="1866" y="648"/>
                </a:cubicBezTo>
                <a:cubicBezTo>
                  <a:pt x="1867" y="649"/>
                  <a:pt x="1867" y="650"/>
                  <a:pt x="1867" y="651"/>
                </a:cubicBezTo>
                <a:cubicBezTo>
                  <a:pt x="1867" y="652"/>
                  <a:pt x="1867" y="653"/>
                  <a:pt x="1868" y="654"/>
                </a:cubicBezTo>
                <a:cubicBezTo>
                  <a:pt x="1868" y="654"/>
                  <a:pt x="1868" y="655"/>
                  <a:pt x="1868" y="655"/>
                </a:cubicBezTo>
                <a:cubicBezTo>
                  <a:pt x="1868" y="655"/>
                  <a:pt x="1868" y="655"/>
                  <a:pt x="1868" y="656"/>
                </a:cubicBezTo>
                <a:cubicBezTo>
                  <a:pt x="1869" y="656"/>
                  <a:pt x="1869" y="656"/>
                  <a:pt x="1869" y="656"/>
                </a:cubicBezTo>
                <a:cubicBezTo>
                  <a:pt x="1869" y="657"/>
                  <a:pt x="1869" y="657"/>
                  <a:pt x="1869" y="657"/>
                </a:cubicBezTo>
                <a:cubicBezTo>
                  <a:pt x="1869" y="658"/>
                  <a:pt x="1870" y="658"/>
                  <a:pt x="1870" y="658"/>
                </a:cubicBezTo>
                <a:cubicBezTo>
                  <a:pt x="1870" y="658"/>
                  <a:pt x="1870" y="658"/>
                  <a:pt x="1870" y="659"/>
                </a:cubicBezTo>
                <a:cubicBezTo>
                  <a:pt x="1870" y="659"/>
                  <a:pt x="1870" y="659"/>
                  <a:pt x="1870" y="659"/>
                </a:cubicBezTo>
                <a:cubicBezTo>
                  <a:pt x="1869" y="659"/>
                  <a:pt x="1867" y="658"/>
                  <a:pt x="1865" y="657"/>
                </a:cubicBezTo>
                <a:cubicBezTo>
                  <a:pt x="1865" y="657"/>
                  <a:pt x="1865" y="657"/>
                  <a:pt x="1864" y="657"/>
                </a:cubicBezTo>
                <a:cubicBezTo>
                  <a:pt x="1863" y="657"/>
                  <a:pt x="1863" y="657"/>
                  <a:pt x="1863" y="657"/>
                </a:cubicBezTo>
                <a:cubicBezTo>
                  <a:pt x="1863" y="656"/>
                  <a:pt x="1862" y="656"/>
                  <a:pt x="1862" y="656"/>
                </a:cubicBezTo>
                <a:cubicBezTo>
                  <a:pt x="1861" y="655"/>
                  <a:pt x="1860" y="655"/>
                  <a:pt x="1860" y="655"/>
                </a:cubicBezTo>
                <a:cubicBezTo>
                  <a:pt x="1859" y="654"/>
                  <a:pt x="1859" y="654"/>
                  <a:pt x="1858" y="654"/>
                </a:cubicBezTo>
                <a:cubicBezTo>
                  <a:pt x="1856" y="652"/>
                  <a:pt x="1853" y="651"/>
                  <a:pt x="1851" y="649"/>
                </a:cubicBezTo>
                <a:cubicBezTo>
                  <a:pt x="1851" y="649"/>
                  <a:pt x="1850" y="648"/>
                  <a:pt x="1849" y="647"/>
                </a:cubicBezTo>
                <a:cubicBezTo>
                  <a:pt x="1849" y="647"/>
                  <a:pt x="1849" y="647"/>
                  <a:pt x="1849" y="647"/>
                </a:cubicBezTo>
                <a:cubicBezTo>
                  <a:pt x="1849" y="647"/>
                  <a:pt x="1849" y="647"/>
                  <a:pt x="1848" y="646"/>
                </a:cubicBezTo>
                <a:cubicBezTo>
                  <a:pt x="1848" y="646"/>
                  <a:pt x="1848" y="646"/>
                  <a:pt x="1847" y="645"/>
                </a:cubicBezTo>
                <a:cubicBezTo>
                  <a:pt x="1847" y="645"/>
                  <a:pt x="1847" y="645"/>
                  <a:pt x="1847" y="645"/>
                </a:cubicBezTo>
                <a:cubicBezTo>
                  <a:pt x="1847" y="644"/>
                  <a:pt x="1846" y="644"/>
                  <a:pt x="1846" y="644"/>
                </a:cubicBezTo>
                <a:cubicBezTo>
                  <a:pt x="1845" y="643"/>
                  <a:pt x="1845" y="642"/>
                  <a:pt x="1844" y="641"/>
                </a:cubicBezTo>
                <a:cubicBezTo>
                  <a:pt x="1844" y="641"/>
                  <a:pt x="1843" y="640"/>
                  <a:pt x="1843" y="640"/>
                </a:cubicBezTo>
                <a:cubicBezTo>
                  <a:pt x="1843" y="640"/>
                  <a:pt x="1843" y="640"/>
                  <a:pt x="1842" y="639"/>
                </a:cubicBezTo>
                <a:cubicBezTo>
                  <a:pt x="1842" y="639"/>
                  <a:pt x="1842" y="639"/>
                  <a:pt x="1842" y="639"/>
                </a:cubicBezTo>
                <a:cubicBezTo>
                  <a:pt x="1841" y="637"/>
                  <a:pt x="1840" y="635"/>
                  <a:pt x="1839" y="634"/>
                </a:cubicBezTo>
                <a:cubicBezTo>
                  <a:pt x="1838" y="633"/>
                  <a:pt x="1838" y="633"/>
                  <a:pt x="1838" y="632"/>
                </a:cubicBezTo>
                <a:cubicBezTo>
                  <a:pt x="1837" y="631"/>
                  <a:pt x="1837" y="631"/>
                  <a:pt x="1837" y="630"/>
                </a:cubicBezTo>
                <a:cubicBezTo>
                  <a:pt x="1836" y="628"/>
                  <a:pt x="1835" y="627"/>
                  <a:pt x="1835" y="627"/>
                </a:cubicBezTo>
                <a:cubicBezTo>
                  <a:pt x="1835" y="627"/>
                  <a:pt x="1835" y="627"/>
                  <a:pt x="1835" y="628"/>
                </a:cubicBezTo>
                <a:cubicBezTo>
                  <a:pt x="1835" y="628"/>
                  <a:pt x="1836" y="629"/>
                  <a:pt x="1836" y="631"/>
                </a:cubicBezTo>
                <a:cubicBezTo>
                  <a:pt x="1836" y="631"/>
                  <a:pt x="1836" y="632"/>
                  <a:pt x="1836" y="633"/>
                </a:cubicBezTo>
                <a:cubicBezTo>
                  <a:pt x="1837" y="633"/>
                  <a:pt x="1837" y="634"/>
                  <a:pt x="1837" y="635"/>
                </a:cubicBezTo>
                <a:cubicBezTo>
                  <a:pt x="1838" y="636"/>
                  <a:pt x="1838" y="637"/>
                  <a:pt x="1838" y="638"/>
                </a:cubicBezTo>
                <a:cubicBezTo>
                  <a:pt x="1838" y="638"/>
                  <a:pt x="1839" y="638"/>
                  <a:pt x="1839" y="639"/>
                </a:cubicBezTo>
                <a:cubicBezTo>
                  <a:pt x="1839" y="639"/>
                  <a:pt x="1840" y="640"/>
                  <a:pt x="1840" y="640"/>
                </a:cubicBezTo>
                <a:cubicBezTo>
                  <a:pt x="1840" y="640"/>
                  <a:pt x="1840" y="641"/>
                  <a:pt x="1840" y="641"/>
                </a:cubicBezTo>
                <a:cubicBezTo>
                  <a:pt x="1841" y="641"/>
                  <a:pt x="1841" y="641"/>
                  <a:pt x="1841" y="642"/>
                </a:cubicBezTo>
                <a:cubicBezTo>
                  <a:pt x="1841" y="642"/>
                  <a:pt x="1842" y="642"/>
                  <a:pt x="1842" y="643"/>
                </a:cubicBezTo>
                <a:cubicBezTo>
                  <a:pt x="1842" y="643"/>
                  <a:pt x="1843" y="644"/>
                  <a:pt x="1843" y="644"/>
                </a:cubicBezTo>
                <a:cubicBezTo>
                  <a:pt x="1843" y="644"/>
                  <a:pt x="1842" y="644"/>
                  <a:pt x="1841" y="644"/>
                </a:cubicBezTo>
                <a:cubicBezTo>
                  <a:pt x="1841" y="644"/>
                  <a:pt x="1840" y="644"/>
                  <a:pt x="1839" y="644"/>
                </a:cubicBezTo>
                <a:cubicBezTo>
                  <a:pt x="1838" y="644"/>
                  <a:pt x="1837" y="644"/>
                  <a:pt x="1837" y="644"/>
                </a:cubicBezTo>
                <a:cubicBezTo>
                  <a:pt x="1836" y="644"/>
                  <a:pt x="1835" y="644"/>
                  <a:pt x="1835" y="644"/>
                </a:cubicBezTo>
                <a:cubicBezTo>
                  <a:pt x="1835" y="644"/>
                  <a:pt x="1835" y="644"/>
                  <a:pt x="1835" y="644"/>
                </a:cubicBezTo>
                <a:cubicBezTo>
                  <a:pt x="1834" y="644"/>
                  <a:pt x="1834" y="644"/>
                  <a:pt x="1834" y="644"/>
                </a:cubicBezTo>
                <a:cubicBezTo>
                  <a:pt x="1827" y="633"/>
                  <a:pt x="1818" y="640"/>
                  <a:pt x="1810" y="644"/>
                </a:cubicBezTo>
                <a:cubicBezTo>
                  <a:pt x="1818" y="657"/>
                  <a:pt x="1826" y="659"/>
                  <a:pt x="1834" y="646"/>
                </a:cubicBezTo>
                <a:cubicBezTo>
                  <a:pt x="1834" y="646"/>
                  <a:pt x="1834" y="646"/>
                  <a:pt x="1834" y="646"/>
                </a:cubicBezTo>
                <a:cubicBezTo>
                  <a:pt x="1835" y="646"/>
                  <a:pt x="1836" y="646"/>
                  <a:pt x="1837" y="646"/>
                </a:cubicBezTo>
                <a:cubicBezTo>
                  <a:pt x="1837" y="646"/>
                  <a:pt x="1838" y="646"/>
                  <a:pt x="1839" y="646"/>
                </a:cubicBezTo>
                <a:cubicBezTo>
                  <a:pt x="1840" y="646"/>
                  <a:pt x="1840" y="646"/>
                  <a:pt x="1841" y="646"/>
                </a:cubicBezTo>
                <a:cubicBezTo>
                  <a:pt x="1842" y="646"/>
                  <a:pt x="1843" y="646"/>
                  <a:pt x="1843" y="647"/>
                </a:cubicBezTo>
                <a:cubicBezTo>
                  <a:pt x="1844" y="647"/>
                  <a:pt x="1845" y="647"/>
                  <a:pt x="1845" y="647"/>
                </a:cubicBezTo>
                <a:cubicBezTo>
                  <a:pt x="1845" y="647"/>
                  <a:pt x="1845" y="647"/>
                  <a:pt x="1845" y="647"/>
                </a:cubicBezTo>
                <a:cubicBezTo>
                  <a:pt x="1845" y="647"/>
                  <a:pt x="1845" y="647"/>
                  <a:pt x="1845" y="647"/>
                </a:cubicBezTo>
                <a:cubicBezTo>
                  <a:pt x="1846" y="648"/>
                  <a:pt x="1846" y="648"/>
                  <a:pt x="1847" y="648"/>
                </a:cubicBezTo>
                <a:cubicBezTo>
                  <a:pt x="1848" y="649"/>
                  <a:pt x="1849" y="650"/>
                  <a:pt x="1850" y="651"/>
                </a:cubicBezTo>
                <a:cubicBezTo>
                  <a:pt x="1852" y="653"/>
                  <a:pt x="1854" y="655"/>
                  <a:pt x="1857" y="656"/>
                </a:cubicBezTo>
                <a:cubicBezTo>
                  <a:pt x="1857" y="656"/>
                  <a:pt x="1858" y="657"/>
                  <a:pt x="1859" y="657"/>
                </a:cubicBezTo>
                <a:cubicBezTo>
                  <a:pt x="1859" y="657"/>
                  <a:pt x="1860" y="658"/>
                  <a:pt x="1860" y="658"/>
                </a:cubicBezTo>
                <a:cubicBezTo>
                  <a:pt x="1861" y="658"/>
                  <a:pt x="1862" y="659"/>
                  <a:pt x="1862" y="659"/>
                </a:cubicBezTo>
                <a:cubicBezTo>
                  <a:pt x="1863" y="659"/>
                  <a:pt x="1863" y="659"/>
                  <a:pt x="1863" y="659"/>
                </a:cubicBezTo>
                <a:cubicBezTo>
                  <a:pt x="1864" y="660"/>
                  <a:pt x="1864" y="660"/>
                  <a:pt x="1864" y="660"/>
                </a:cubicBezTo>
                <a:cubicBezTo>
                  <a:pt x="1867" y="661"/>
                  <a:pt x="1870" y="662"/>
                  <a:pt x="1873" y="662"/>
                </a:cubicBezTo>
                <a:cubicBezTo>
                  <a:pt x="1874" y="662"/>
                  <a:pt x="1874" y="662"/>
                  <a:pt x="1875" y="663"/>
                </a:cubicBezTo>
                <a:cubicBezTo>
                  <a:pt x="1876" y="663"/>
                  <a:pt x="1876" y="663"/>
                  <a:pt x="1877" y="663"/>
                </a:cubicBezTo>
                <a:cubicBezTo>
                  <a:pt x="1878" y="663"/>
                  <a:pt x="1878" y="663"/>
                  <a:pt x="1879" y="663"/>
                </a:cubicBezTo>
                <a:cubicBezTo>
                  <a:pt x="1880" y="663"/>
                  <a:pt x="1880" y="663"/>
                  <a:pt x="1881" y="663"/>
                </a:cubicBezTo>
                <a:cubicBezTo>
                  <a:pt x="1882" y="663"/>
                  <a:pt x="1884" y="663"/>
                  <a:pt x="1885" y="663"/>
                </a:cubicBezTo>
                <a:cubicBezTo>
                  <a:pt x="1885" y="663"/>
                  <a:pt x="1885" y="663"/>
                  <a:pt x="1886" y="664"/>
                </a:cubicBezTo>
                <a:cubicBezTo>
                  <a:pt x="1886" y="664"/>
                  <a:pt x="1886" y="664"/>
                  <a:pt x="1886" y="664"/>
                </a:cubicBezTo>
                <a:cubicBezTo>
                  <a:pt x="1886" y="664"/>
                  <a:pt x="1886" y="664"/>
                  <a:pt x="1886" y="664"/>
                </a:cubicBezTo>
                <a:cubicBezTo>
                  <a:pt x="1887" y="664"/>
                  <a:pt x="1887" y="664"/>
                  <a:pt x="1887" y="664"/>
                </a:cubicBezTo>
                <a:cubicBezTo>
                  <a:pt x="1887" y="664"/>
                  <a:pt x="1888" y="664"/>
                  <a:pt x="1888" y="664"/>
                </a:cubicBezTo>
                <a:cubicBezTo>
                  <a:pt x="1890" y="665"/>
                  <a:pt x="1891" y="667"/>
                  <a:pt x="1893" y="669"/>
                </a:cubicBezTo>
                <a:cubicBezTo>
                  <a:pt x="1893" y="669"/>
                  <a:pt x="1894" y="670"/>
                  <a:pt x="1894" y="671"/>
                </a:cubicBezTo>
                <a:cubicBezTo>
                  <a:pt x="1894" y="671"/>
                  <a:pt x="1895" y="672"/>
                  <a:pt x="1895" y="672"/>
                </a:cubicBezTo>
                <a:cubicBezTo>
                  <a:pt x="1895" y="672"/>
                  <a:pt x="1895" y="673"/>
                  <a:pt x="1896" y="673"/>
                </a:cubicBezTo>
                <a:cubicBezTo>
                  <a:pt x="1896" y="675"/>
                  <a:pt x="1897" y="676"/>
                  <a:pt x="1898" y="677"/>
                </a:cubicBezTo>
                <a:cubicBezTo>
                  <a:pt x="1898" y="678"/>
                  <a:pt x="1898" y="678"/>
                  <a:pt x="1899" y="679"/>
                </a:cubicBezTo>
                <a:cubicBezTo>
                  <a:pt x="1899" y="685"/>
                  <a:pt x="1900" y="691"/>
                  <a:pt x="1900" y="697"/>
                </a:cubicBezTo>
                <a:cubicBezTo>
                  <a:pt x="1901" y="709"/>
                  <a:pt x="1902" y="721"/>
                  <a:pt x="1903" y="730"/>
                </a:cubicBezTo>
                <a:cubicBezTo>
                  <a:pt x="1903" y="732"/>
                  <a:pt x="1903" y="733"/>
                  <a:pt x="1903" y="734"/>
                </a:cubicBezTo>
                <a:cubicBezTo>
                  <a:pt x="1903" y="735"/>
                  <a:pt x="1904" y="736"/>
                  <a:pt x="1904" y="737"/>
                </a:cubicBezTo>
                <a:cubicBezTo>
                  <a:pt x="1900" y="733"/>
                  <a:pt x="1895" y="727"/>
                  <a:pt x="1889" y="722"/>
                </a:cubicBezTo>
                <a:cubicBezTo>
                  <a:pt x="1859" y="693"/>
                  <a:pt x="1848" y="698"/>
                  <a:pt x="1834" y="661"/>
                </a:cubicBezTo>
                <a:cubicBezTo>
                  <a:pt x="1836" y="704"/>
                  <a:pt x="1908" y="730"/>
                  <a:pt x="1901" y="768"/>
                </a:cubicBezTo>
                <a:cubicBezTo>
                  <a:pt x="1895" y="798"/>
                  <a:pt x="1823" y="830"/>
                  <a:pt x="1802" y="850"/>
                </a:cubicBezTo>
                <a:cubicBezTo>
                  <a:pt x="1776" y="875"/>
                  <a:pt x="1752" y="891"/>
                  <a:pt x="1752" y="891"/>
                </a:cubicBezTo>
                <a:cubicBezTo>
                  <a:pt x="1752" y="891"/>
                  <a:pt x="1745" y="887"/>
                  <a:pt x="1736" y="883"/>
                </a:cubicBezTo>
                <a:cubicBezTo>
                  <a:pt x="1736" y="883"/>
                  <a:pt x="1737" y="883"/>
                  <a:pt x="1737" y="883"/>
                </a:cubicBezTo>
                <a:cubicBezTo>
                  <a:pt x="1738" y="883"/>
                  <a:pt x="1739" y="883"/>
                  <a:pt x="1740" y="883"/>
                </a:cubicBezTo>
                <a:cubicBezTo>
                  <a:pt x="1740" y="883"/>
                  <a:pt x="1740" y="883"/>
                  <a:pt x="1741" y="883"/>
                </a:cubicBezTo>
                <a:cubicBezTo>
                  <a:pt x="1741" y="883"/>
                  <a:pt x="1742" y="883"/>
                  <a:pt x="1742" y="883"/>
                </a:cubicBezTo>
                <a:cubicBezTo>
                  <a:pt x="1743" y="883"/>
                  <a:pt x="1744" y="883"/>
                  <a:pt x="1745" y="883"/>
                </a:cubicBezTo>
                <a:cubicBezTo>
                  <a:pt x="1745" y="883"/>
                  <a:pt x="1746" y="883"/>
                  <a:pt x="1747" y="882"/>
                </a:cubicBezTo>
                <a:cubicBezTo>
                  <a:pt x="1748" y="882"/>
                  <a:pt x="1750" y="882"/>
                  <a:pt x="1751" y="882"/>
                </a:cubicBezTo>
                <a:cubicBezTo>
                  <a:pt x="1753" y="881"/>
                  <a:pt x="1754" y="881"/>
                  <a:pt x="1755" y="881"/>
                </a:cubicBezTo>
                <a:cubicBezTo>
                  <a:pt x="1756" y="880"/>
                  <a:pt x="1757" y="880"/>
                  <a:pt x="1758" y="880"/>
                </a:cubicBezTo>
                <a:cubicBezTo>
                  <a:pt x="1760" y="879"/>
                  <a:pt x="1761" y="878"/>
                  <a:pt x="1762" y="878"/>
                </a:cubicBezTo>
                <a:cubicBezTo>
                  <a:pt x="1763" y="878"/>
                  <a:pt x="1764" y="878"/>
                  <a:pt x="1764" y="878"/>
                </a:cubicBezTo>
                <a:cubicBezTo>
                  <a:pt x="1764" y="878"/>
                  <a:pt x="1761" y="878"/>
                  <a:pt x="1758" y="878"/>
                </a:cubicBezTo>
                <a:cubicBezTo>
                  <a:pt x="1757" y="878"/>
                  <a:pt x="1756" y="879"/>
                  <a:pt x="1755" y="879"/>
                </a:cubicBezTo>
                <a:cubicBezTo>
                  <a:pt x="1753" y="879"/>
                  <a:pt x="1752" y="879"/>
                  <a:pt x="1751" y="879"/>
                </a:cubicBezTo>
                <a:cubicBezTo>
                  <a:pt x="1748" y="879"/>
                  <a:pt x="1745" y="879"/>
                  <a:pt x="1742" y="879"/>
                </a:cubicBezTo>
                <a:cubicBezTo>
                  <a:pt x="1742" y="879"/>
                  <a:pt x="1742" y="879"/>
                  <a:pt x="1741" y="879"/>
                </a:cubicBezTo>
                <a:cubicBezTo>
                  <a:pt x="1741" y="879"/>
                  <a:pt x="1740" y="879"/>
                  <a:pt x="1740" y="879"/>
                </a:cubicBezTo>
                <a:cubicBezTo>
                  <a:pt x="1739" y="879"/>
                  <a:pt x="1738" y="879"/>
                  <a:pt x="1737" y="879"/>
                </a:cubicBezTo>
                <a:cubicBezTo>
                  <a:pt x="1736" y="879"/>
                  <a:pt x="1734" y="879"/>
                  <a:pt x="1732" y="878"/>
                </a:cubicBezTo>
                <a:cubicBezTo>
                  <a:pt x="1732" y="878"/>
                  <a:pt x="1731" y="878"/>
                  <a:pt x="1731" y="878"/>
                </a:cubicBezTo>
                <a:cubicBezTo>
                  <a:pt x="1730" y="878"/>
                  <a:pt x="1730" y="878"/>
                  <a:pt x="1730" y="878"/>
                </a:cubicBezTo>
                <a:cubicBezTo>
                  <a:pt x="1729" y="878"/>
                  <a:pt x="1728" y="878"/>
                  <a:pt x="1727" y="878"/>
                </a:cubicBezTo>
                <a:cubicBezTo>
                  <a:pt x="1726" y="877"/>
                  <a:pt x="1726" y="877"/>
                  <a:pt x="1726" y="877"/>
                </a:cubicBezTo>
                <a:cubicBezTo>
                  <a:pt x="1726" y="877"/>
                  <a:pt x="1726" y="877"/>
                  <a:pt x="1726" y="877"/>
                </a:cubicBezTo>
                <a:cubicBezTo>
                  <a:pt x="1726" y="877"/>
                  <a:pt x="1725" y="877"/>
                  <a:pt x="1725" y="877"/>
                </a:cubicBezTo>
                <a:cubicBezTo>
                  <a:pt x="1714" y="872"/>
                  <a:pt x="1701" y="865"/>
                  <a:pt x="1695" y="862"/>
                </a:cubicBezTo>
                <a:cubicBezTo>
                  <a:pt x="1695" y="862"/>
                  <a:pt x="1695" y="862"/>
                  <a:pt x="1695" y="862"/>
                </a:cubicBezTo>
                <a:cubicBezTo>
                  <a:pt x="1695" y="862"/>
                  <a:pt x="1696" y="862"/>
                  <a:pt x="1697" y="862"/>
                </a:cubicBezTo>
                <a:cubicBezTo>
                  <a:pt x="1697" y="862"/>
                  <a:pt x="1698" y="862"/>
                  <a:pt x="1698" y="862"/>
                </a:cubicBezTo>
                <a:cubicBezTo>
                  <a:pt x="1699" y="862"/>
                  <a:pt x="1699" y="862"/>
                  <a:pt x="1699" y="862"/>
                </a:cubicBezTo>
                <a:cubicBezTo>
                  <a:pt x="1700" y="862"/>
                  <a:pt x="1700" y="861"/>
                  <a:pt x="1700" y="861"/>
                </a:cubicBezTo>
                <a:cubicBezTo>
                  <a:pt x="1701" y="861"/>
                  <a:pt x="1702" y="861"/>
                  <a:pt x="1702" y="861"/>
                </a:cubicBezTo>
                <a:cubicBezTo>
                  <a:pt x="1704" y="861"/>
                  <a:pt x="1705" y="860"/>
                  <a:pt x="1706" y="860"/>
                </a:cubicBezTo>
                <a:cubicBezTo>
                  <a:pt x="1708" y="859"/>
                  <a:pt x="1709" y="859"/>
                  <a:pt x="1710" y="858"/>
                </a:cubicBezTo>
                <a:cubicBezTo>
                  <a:pt x="1711" y="858"/>
                  <a:pt x="1711" y="858"/>
                  <a:pt x="1712" y="858"/>
                </a:cubicBezTo>
                <a:cubicBezTo>
                  <a:pt x="1725" y="865"/>
                  <a:pt x="1737" y="842"/>
                  <a:pt x="1740" y="833"/>
                </a:cubicBezTo>
                <a:cubicBezTo>
                  <a:pt x="1730" y="839"/>
                  <a:pt x="1705" y="834"/>
                  <a:pt x="1710" y="854"/>
                </a:cubicBezTo>
                <a:cubicBezTo>
                  <a:pt x="1712" y="854"/>
                  <a:pt x="1712" y="854"/>
                  <a:pt x="1712" y="854"/>
                </a:cubicBezTo>
                <a:cubicBezTo>
                  <a:pt x="1711" y="855"/>
                  <a:pt x="1710" y="855"/>
                  <a:pt x="1709" y="856"/>
                </a:cubicBezTo>
                <a:cubicBezTo>
                  <a:pt x="1709" y="856"/>
                  <a:pt x="1710" y="856"/>
                  <a:pt x="1710" y="856"/>
                </a:cubicBezTo>
                <a:cubicBezTo>
                  <a:pt x="1710" y="856"/>
                  <a:pt x="1710" y="857"/>
                  <a:pt x="1709" y="857"/>
                </a:cubicBezTo>
                <a:cubicBezTo>
                  <a:pt x="1708" y="857"/>
                  <a:pt x="1707" y="858"/>
                  <a:pt x="1706" y="858"/>
                </a:cubicBezTo>
                <a:cubicBezTo>
                  <a:pt x="1704" y="859"/>
                  <a:pt x="1703" y="859"/>
                  <a:pt x="1702" y="859"/>
                </a:cubicBezTo>
                <a:cubicBezTo>
                  <a:pt x="1701" y="859"/>
                  <a:pt x="1701" y="859"/>
                  <a:pt x="1700" y="860"/>
                </a:cubicBezTo>
                <a:cubicBezTo>
                  <a:pt x="1700" y="860"/>
                  <a:pt x="1699" y="860"/>
                  <a:pt x="1699" y="860"/>
                </a:cubicBezTo>
                <a:cubicBezTo>
                  <a:pt x="1699" y="860"/>
                  <a:pt x="1698" y="860"/>
                  <a:pt x="1698" y="860"/>
                </a:cubicBezTo>
                <a:cubicBezTo>
                  <a:pt x="1698" y="860"/>
                  <a:pt x="1697" y="860"/>
                  <a:pt x="1697" y="860"/>
                </a:cubicBezTo>
                <a:cubicBezTo>
                  <a:pt x="1696" y="860"/>
                  <a:pt x="1695" y="860"/>
                  <a:pt x="1695" y="860"/>
                </a:cubicBezTo>
                <a:cubicBezTo>
                  <a:pt x="1695" y="860"/>
                  <a:pt x="1694" y="860"/>
                  <a:pt x="1694" y="860"/>
                </a:cubicBezTo>
                <a:cubicBezTo>
                  <a:pt x="1694" y="860"/>
                  <a:pt x="1694" y="860"/>
                  <a:pt x="1693" y="860"/>
                </a:cubicBezTo>
                <a:cubicBezTo>
                  <a:pt x="1693" y="860"/>
                  <a:pt x="1693" y="860"/>
                  <a:pt x="1692" y="860"/>
                </a:cubicBezTo>
                <a:cubicBezTo>
                  <a:pt x="1692" y="860"/>
                  <a:pt x="1692" y="861"/>
                  <a:pt x="1692" y="861"/>
                </a:cubicBezTo>
                <a:cubicBezTo>
                  <a:pt x="1691" y="860"/>
                  <a:pt x="1691" y="860"/>
                  <a:pt x="1690" y="859"/>
                </a:cubicBezTo>
                <a:cubicBezTo>
                  <a:pt x="1690" y="859"/>
                  <a:pt x="1689" y="858"/>
                  <a:pt x="1688" y="857"/>
                </a:cubicBezTo>
                <a:cubicBezTo>
                  <a:pt x="1688" y="857"/>
                  <a:pt x="1687" y="856"/>
                  <a:pt x="1686" y="855"/>
                </a:cubicBezTo>
                <a:cubicBezTo>
                  <a:pt x="1686" y="854"/>
                  <a:pt x="1685" y="854"/>
                  <a:pt x="1685" y="853"/>
                </a:cubicBezTo>
                <a:cubicBezTo>
                  <a:pt x="1684" y="852"/>
                  <a:pt x="1683" y="851"/>
                  <a:pt x="1683" y="851"/>
                </a:cubicBezTo>
                <a:cubicBezTo>
                  <a:pt x="1682" y="849"/>
                  <a:pt x="1681" y="847"/>
                  <a:pt x="1679" y="846"/>
                </a:cubicBezTo>
                <a:cubicBezTo>
                  <a:pt x="1679" y="846"/>
                  <a:pt x="1678" y="845"/>
                  <a:pt x="1678" y="845"/>
                </a:cubicBezTo>
                <a:cubicBezTo>
                  <a:pt x="1677" y="845"/>
                  <a:pt x="1677" y="845"/>
                  <a:pt x="1677" y="845"/>
                </a:cubicBezTo>
                <a:cubicBezTo>
                  <a:pt x="1677" y="844"/>
                  <a:pt x="1677" y="844"/>
                  <a:pt x="1677" y="844"/>
                </a:cubicBezTo>
                <a:cubicBezTo>
                  <a:pt x="1676" y="844"/>
                  <a:pt x="1676" y="844"/>
                  <a:pt x="1676" y="843"/>
                </a:cubicBezTo>
                <a:cubicBezTo>
                  <a:pt x="1675" y="843"/>
                  <a:pt x="1675" y="843"/>
                  <a:pt x="1674" y="843"/>
                </a:cubicBezTo>
                <a:cubicBezTo>
                  <a:pt x="1673" y="842"/>
                  <a:pt x="1671" y="841"/>
                  <a:pt x="1670" y="841"/>
                </a:cubicBezTo>
                <a:cubicBezTo>
                  <a:pt x="1692" y="823"/>
                  <a:pt x="1720" y="807"/>
                  <a:pt x="1735" y="786"/>
                </a:cubicBezTo>
                <a:cubicBezTo>
                  <a:pt x="1718" y="801"/>
                  <a:pt x="1701" y="810"/>
                  <a:pt x="1681" y="822"/>
                </a:cubicBezTo>
                <a:cubicBezTo>
                  <a:pt x="1681" y="821"/>
                  <a:pt x="1681" y="821"/>
                  <a:pt x="1681" y="821"/>
                </a:cubicBezTo>
                <a:cubicBezTo>
                  <a:pt x="1682" y="820"/>
                  <a:pt x="1683" y="819"/>
                  <a:pt x="1684" y="818"/>
                </a:cubicBezTo>
                <a:cubicBezTo>
                  <a:pt x="1687" y="814"/>
                  <a:pt x="1690" y="810"/>
                  <a:pt x="1693" y="806"/>
                </a:cubicBezTo>
                <a:cubicBezTo>
                  <a:pt x="1698" y="799"/>
                  <a:pt x="1705" y="792"/>
                  <a:pt x="1711" y="785"/>
                </a:cubicBezTo>
                <a:cubicBezTo>
                  <a:pt x="1715" y="782"/>
                  <a:pt x="1718" y="779"/>
                  <a:pt x="1722" y="776"/>
                </a:cubicBezTo>
                <a:cubicBezTo>
                  <a:pt x="1725" y="774"/>
                  <a:pt x="1729" y="771"/>
                  <a:pt x="1732" y="768"/>
                </a:cubicBezTo>
                <a:cubicBezTo>
                  <a:pt x="1734" y="766"/>
                  <a:pt x="1736" y="765"/>
                  <a:pt x="1737" y="763"/>
                </a:cubicBezTo>
                <a:cubicBezTo>
                  <a:pt x="1738" y="763"/>
                  <a:pt x="1739" y="763"/>
                  <a:pt x="1739" y="763"/>
                </a:cubicBezTo>
                <a:cubicBezTo>
                  <a:pt x="1741" y="763"/>
                  <a:pt x="1743" y="763"/>
                  <a:pt x="1745" y="763"/>
                </a:cubicBezTo>
                <a:cubicBezTo>
                  <a:pt x="1746" y="763"/>
                  <a:pt x="1746" y="763"/>
                  <a:pt x="1747" y="763"/>
                </a:cubicBezTo>
                <a:cubicBezTo>
                  <a:pt x="1748" y="764"/>
                  <a:pt x="1748" y="764"/>
                  <a:pt x="1749" y="764"/>
                </a:cubicBezTo>
                <a:cubicBezTo>
                  <a:pt x="1750" y="764"/>
                  <a:pt x="1751" y="764"/>
                  <a:pt x="1753" y="764"/>
                </a:cubicBezTo>
                <a:cubicBezTo>
                  <a:pt x="1754" y="765"/>
                  <a:pt x="1755" y="765"/>
                  <a:pt x="1756" y="766"/>
                </a:cubicBezTo>
                <a:cubicBezTo>
                  <a:pt x="1757" y="766"/>
                  <a:pt x="1757" y="766"/>
                  <a:pt x="1757" y="766"/>
                </a:cubicBezTo>
                <a:cubicBezTo>
                  <a:pt x="1757" y="766"/>
                  <a:pt x="1758" y="767"/>
                  <a:pt x="1758" y="767"/>
                </a:cubicBezTo>
                <a:cubicBezTo>
                  <a:pt x="1758" y="767"/>
                  <a:pt x="1759" y="767"/>
                  <a:pt x="1759" y="767"/>
                </a:cubicBezTo>
                <a:cubicBezTo>
                  <a:pt x="1759" y="768"/>
                  <a:pt x="1759" y="768"/>
                  <a:pt x="1760" y="768"/>
                </a:cubicBezTo>
                <a:cubicBezTo>
                  <a:pt x="1762" y="770"/>
                  <a:pt x="1764" y="772"/>
                  <a:pt x="1766" y="775"/>
                </a:cubicBezTo>
                <a:cubicBezTo>
                  <a:pt x="1768" y="776"/>
                  <a:pt x="1769" y="777"/>
                  <a:pt x="1771" y="778"/>
                </a:cubicBezTo>
                <a:cubicBezTo>
                  <a:pt x="1772" y="779"/>
                  <a:pt x="1772" y="779"/>
                  <a:pt x="1773" y="780"/>
                </a:cubicBezTo>
                <a:cubicBezTo>
                  <a:pt x="1774" y="780"/>
                  <a:pt x="1774" y="780"/>
                  <a:pt x="1774" y="780"/>
                </a:cubicBezTo>
                <a:cubicBezTo>
                  <a:pt x="1774" y="780"/>
                  <a:pt x="1774" y="780"/>
                  <a:pt x="1775" y="780"/>
                </a:cubicBezTo>
                <a:cubicBezTo>
                  <a:pt x="1775" y="780"/>
                  <a:pt x="1775" y="780"/>
                  <a:pt x="1775" y="780"/>
                </a:cubicBezTo>
                <a:cubicBezTo>
                  <a:pt x="1776" y="780"/>
                  <a:pt x="1776" y="781"/>
                  <a:pt x="1776" y="781"/>
                </a:cubicBezTo>
                <a:cubicBezTo>
                  <a:pt x="1780" y="782"/>
                  <a:pt x="1784" y="781"/>
                  <a:pt x="1788" y="781"/>
                </a:cubicBezTo>
                <a:cubicBezTo>
                  <a:pt x="1789" y="781"/>
                  <a:pt x="1790" y="781"/>
                  <a:pt x="1791" y="780"/>
                </a:cubicBezTo>
                <a:cubicBezTo>
                  <a:pt x="1791" y="781"/>
                  <a:pt x="1791" y="781"/>
                  <a:pt x="1792" y="781"/>
                </a:cubicBezTo>
                <a:cubicBezTo>
                  <a:pt x="1792" y="781"/>
                  <a:pt x="1792" y="781"/>
                  <a:pt x="1792" y="781"/>
                </a:cubicBezTo>
                <a:cubicBezTo>
                  <a:pt x="1792" y="781"/>
                  <a:pt x="1792" y="782"/>
                  <a:pt x="1793" y="782"/>
                </a:cubicBezTo>
                <a:cubicBezTo>
                  <a:pt x="1793" y="782"/>
                  <a:pt x="1794" y="782"/>
                  <a:pt x="1795" y="783"/>
                </a:cubicBezTo>
                <a:cubicBezTo>
                  <a:pt x="1796" y="783"/>
                  <a:pt x="1797" y="784"/>
                  <a:pt x="1798" y="784"/>
                </a:cubicBezTo>
                <a:cubicBezTo>
                  <a:pt x="1799" y="785"/>
                  <a:pt x="1800" y="785"/>
                  <a:pt x="1801" y="786"/>
                </a:cubicBezTo>
                <a:cubicBezTo>
                  <a:pt x="1802" y="786"/>
                  <a:pt x="1803" y="787"/>
                  <a:pt x="1804" y="788"/>
                </a:cubicBezTo>
                <a:cubicBezTo>
                  <a:pt x="1805" y="788"/>
                  <a:pt x="1806" y="789"/>
                  <a:pt x="1807" y="790"/>
                </a:cubicBezTo>
                <a:cubicBezTo>
                  <a:pt x="1811" y="803"/>
                  <a:pt x="1820" y="815"/>
                  <a:pt x="1837" y="815"/>
                </a:cubicBezTo>
                <a:cubicBezTo>
                  <a:pt x="1830" y="801"/>
                  <a:pt x="1824" y="788"/>
                  <a:pt x="1807" y="785"/>
                </a:cubicBezTo>
                <a:cubicBezTo>
                  <a:pt x="1806" y="785"/>
                  <a:pt x="1806" y="785"/>
                  <a:pt x="1806" y="785"/>
                </a:cubicBezTo>
                <a:cubicBezTo>
                  <a:pt x="1806" y="785"/>
                  <a:pt x="1806" y="785"/>
                  <a:pt x="1806" y="785"/>
                </a:cubicBezTo>
                <a:cubicBezTo>
                  <a:pt x="1805" y="785"/>
                  <a:pt x="1804" y="784"/>
                  <a:pt x="1803" y="783"/>
                </a:cubicBezTo>
                <a:cubicBezTo>
                  <a:pt x="1802" y="783"/>
                  <a:pt x="1801" y="782"/>
                  <a:pt x="1800" y="782"/>
                </a:cubicBezTo>
                <a:cubicBezTo>
                  <a:pt x="1799" y="781"/>
                  <a:pt x="1798" y="781"/>
                  <a:pt x="1797" y="780"/>
                </a:cubicBezTo>
                <a:cubicBezTo>
                  <a:pt x="1796" y="780"/>
                  <a:pt x="1796" y="780"/>
                  <a:pt x="1796" y="780"/>
                </a:cubicBezTo>
                <a:cubicBezTo>
                  <a:pt x="1797" y="780"/>
                  <a:pt x="1798" y="779"/>
                  <a:pt x="1800" y="779"/>
                </a:cubicBezTo>
                <a:cubicBezTo>
                  <a:pt x="1803" y="779"/>
                  <a:pt x="1807" y="779"/>
                  <a:pt x="1810" y="778"/>
                </a:cubicBezTo>
                <a:cubicBezTo>
                  <a:pt x="1818" y="778"/>
                  <a:pt x="1824" y="778"/>
                  <a:pt x="1830" y="778"/>
                </a:cubicBezTo>
                <a:cubicBezTo>
                  <a:pt x="1831" y="778"/>
                  <a:pt x="1831" y="778"/>
                  <a:pt x="1832" y="778"/>
                </a:cubicBezTo>
                <a:cubicBezTo>
                  <a:pt x="1833" y="778"/>
                  <a:pt x="1833" y="778"/>
                  <a:pt x="1834" y="778"/>
                </a:cubicBezTo>
                <a:cubicBezTo>
                  <a:pt x="1835" y="778"/>
                  <a:pt x="1837" y="778"/>
                  <a:pt x="1838" y="778"/>
                </a:cubicBezTo>
                <a:cubicBezTo>
                  <a:pt x="1840" y="778"/>
                  <a:pt x="1842" y="777"/>
                  <a:pt x="1844" y="777"/>
                </a:cubicBezTo>
                <a:cubicBezTo>
                  <a:pt x="1845" y="777"/>
                  <a:pt x="1845" y="777"/>
                  <a:pt x="1846" y="777"/>
                </a:cubicBezTo>
                <a:cubicBezTo>
                  <a:pt x="1846" y="777"/>
                  <a:pt x="1846" y="777"/>
                  <a:pt x="1846" y="777"/>
                </a:cubicBezTo>
                <a:cubicBezTo>
                  <a:pt x="1846" y="777"/>
                  <a:pt x="1846" y="777"/>
                  <a:pt x="1846" y="777"/>
                </a:cubicBezTo>
                <a:cubicBezTo>
                  <a:pt x="1846" y="777"/>
                  <a:pt x="1846" y="777"/>
                  <a:pt x="1846" y="777"/>
                </a:cubicBezTo>
                <a:cubicBezTo>
                  <a:pt x="1846" y="777"/>
                  <a:pt x="1846" y="777"/>
                  <a:pt x="1846" y="777"/>
                </a:cubicBezTo>
                <a:cubicBezTo>
                  <a:pt x="1846" y="777"/>
                  <a:pt x="1846" y="777"/>
                  <a:pt x="1846" y="778"/>
                </a:cubicBezTo>
                <a:cubicBezTo>
                  <a:pt x="1846" y="778"/>
                  <a:pt x="1846" y="778"/>
                  <a:pt x="1846" y="778"/>
                </a:cubicBezTo>
                <a:cubicBezTo>
                  <a:pt x="1846" y="778"/>
                  <a:pt x="1846" y="778"/>
                  <a:pt x="1846" y="778"/>
                </a:cubicBezTo>
                <a:cubicBezTo>
                  <a:pt x="1845" y="778"/>
                  <a:pt x="1845" y="778"/>
                  <a:pt x="1845" y="778"/>
                </a:cubicBezTo>
                <a:cubicBezTo>
                  <a:pt x="1845" y="778"/>
                  <a:pt x="1845" y="778"/>
                  <a:pt x="1846" y="778"/>
                </a:cubicBezTo>
                <a:cubicBezTo>
                  <a:pt x="1846" y="778"/>
                  <a:pt x="1846" y="778"/>
                  <a:pt x="1847" y="778"/>
                </a:cubicBezTo>
                <a:cubicBezTo>
                  <a:pt x="1847" y="778"/>
                  <a:pt x="1847" y="778"/>
                  <a:pt x="1847" y="778"/>
                </a:cubicBezTo>
                <a:cubicBezTo>
                  <a:pt x="1847" y="778"/>
                  <a:pt x="1847" y="777"/>
                  <a:pt x="1847" y="777"/>
                </a:cubicBezTo>
                <a:cubicBezTo>
                  <a:pt x="1847" y="777"/>
                  <a:pt x="1847" y="777"/>
                  <a:pt x="1847" y="777"/>
                </a:cubicBezTo>
                <a:cubicBezTo>
                  <a:pt x="1847" y="777"/>
                  <a:pt x="1847" y="777"/>
                  <a:pt x="1847" y="777"/>
                </a:cubicBezTo>
                <a:cubicBezTo>
                  <a:pt x="1847" y="777"/>
                  <a:pt x="1847" y="777"/>
                  <a:pt x="1847" y="777"/>
                </a:cubicBezTo>
                <a:cubicBezTo>
                  <a:pt x="1847" y="777"/>
                  <a:pt x="1847" y="776"/>
                  <a:pt x="1846" y="776"/>
                </a:cubicBezTo>
                <a:cubicBezTo>
                  <a:pt x="1846" y="776"/>
                  <a:pt x="1845" y="776"/>
                  <a:pt x="1844" y="776"/>
                </a:cubicBezTo>
                <a:cubicBezTo>
                  <a:pt x="1842" y="776"/>
                  <a:pt x="1840" y="775"/>
                  <a:pt x="1838" y="775"/>
                </a:cubicBezTo>
                <a:cubicBezTo>
                  <a:pt x="1837" y="775"/>
                  <a:pt x="1836" y="775"/>
                  <a:pt x="1834" y="775"/>
                </a:cubicBezTo>
                <a:cubicBezTo>
                  <a:pt x="1834" y="774"/>
                  <a:pt x="1833" y="774"/>
                  <a:pt x="1832" y="774"/>
                </a:cubicBezTo>
                <a:cubicBezTo>
                  <a:pt x="1832" y="775"/>
                  <a:pt x="1831" y="774"/>
                  <a:pt x="1830" y="774"/>
                </a:cubicBezTo>
                <a:cubicBezTo>
                  <a:pt x="1828" y="774"/>
                  <a:pt x="1826" y="774"/>
                  <a:pt x="1824" y="774"/>
                </a:cubicBezTo>
                <a:cubicBezTo>
                  <a:pt x="1824" y="774"/>
                  <a:pt x="1824" y="774"/>
                  <a:pt x="1824" y="774"/>
                </a:cubicBezTo>
                <a:cubicBezTo>
                  <a:pt x="1825" y="774"/>
                  <a:pt x="1826" y="774"/>
                  <a:pt x="1826" y="773"/>
                </a:cubicBezTo>
                <a:cubicBezTo>
                  <a:pt x="1827" y="773"/>
                  <a:pt x="1828" y="773"/>
                  <a:pt x="1828" y="773"/>
                </a:cubicBezTo>
                <a:cubicBezTo>
                  <a:pt x="1829" y="772"/>
                  <a:pt x="1830" y="772"/>
                  <a:pt x="1830" y="772"/>
                </a:cubicBezTo>
                <a:cubicBezTo>
                  <a:pt x="1831" y="771"/>
                  <a:pt x="1833" y="770"/>
                  <a:pt x="1834" y="769"/>
                </a:cubicBezTo>
                <a:cubicBezTo>
                  <a:pt x="1835" y="768"/>
                  <a:pt x="1837" y="767"/>
                  <a:pt x="1838" y="767"/>
                </a:cubicBezTo>
                <a:cubicBezTo>
                  <a:pt x="1838" y="766"/>
                  <a:pt x="1839" y="766"/>
                  <a:pt x="1839" y="766"/>
                </a:cubicBezTo>
                <a:cubicBezTo>
                  <a:pt x="1856" y="777"/>
                  <a:pt x="1866" y="740"/>
                  <a:pt x="1873" y="732"/>
                </a:cubicBezTo>
                <a:cubicBezTo>
                  <a:pt x="1856" y="734"/>
                  <a:pt x="1826" y="744"/>
                  <a:pt x="1837" y="763"/>
                </a:cubicBezTo>
                <a:cubicBezTo>
                  <a:pt x="1838" y="763"/>
                  <a:pt x="1839" y="762"/>
                  <a:pt x="1840" y="762"/>
                </a:cubicBezTo>
                <a:cubicBezTo>
                  <a:pt x="1840" y="762"/>
                  <a:pt x="1840" y="762"/>
                  <a:pt x="1840" y="762"/>
                </a:cubicBezTo>
                <a:cubicBezTo>
                  <a:pt x="1839" y="763"/>
                  <a:pt x="1838" y="764"/>
                  <a:pt x="1836" y="765"/>
                </a:cubicBezTo>
                <a:cubicBezTo>
                  <a:pt x="1835" y="766"/>
                  <a:pt x="1834" y="766"/>
                  <a:pt x="1833" y="767"/>
                </a:cubicBezTo>
                <a:cubicBezTo>
                  <a:pt x="1831" y="768"/>
                  <a:pt x="1830" y="769"/>
                  <a:pt x="1829" y="769"/>
                </a:cubicBezTo>
                <a:cubicBezTo>
                  <a:pt x="1828" y="770"/>
                  <a:pt x="1828" y="770"/>
                  <a:pt x="1827" y="770"/>
                </a:cubicBezTo>
                <a:cubicBezTo>
                  <a:pt x="1826" y="771"/>
                  <a:pt x="1826" y="771"/>
                  <a:pt x="1825" y="771"/>
                </a:cubicBezTo>
                <a:cubicBezTo>
                  <a:pt x="1825" y="771"/>
                  <a:pt x="1824" y="772"/>
                  <a:pt x="1824" y="772"/>
                </a:cubicBezTo>
                <a:cubicBezTo>
                  <a:pt x="1823" y="772"/>
                  <a:pt x="1822" y="772"/>
                  <a:pt x="1822" y="773"/>
                </a:cubicBezTo>
                <a:cubicBezTo>
                  <a:pt x="1822" y="773"/>
                  <a:pt x="1821" y="773"/>
                  <a:pt x="1821" y="773"/>
                </a:cubicBezTo>
                <a:cubicBezTo>
                  <a:pt x="1821" y="773"/>
                  <a:pt x="1821" y="773"/>
                  <a:pt x="1820" y="773"/>
                </a:cubicBezTo>
                <a:cubicBezTo>
                  <a:pt x="1820" y="773"/>
                  <a:pt x="1819" y="774"/>
                  <a:pt x="1819" y="774"/>
                </a:cubicBezTo>
                <a:cubicBezTo>
                  <a:pt x="1819" y="774"/>
                  <a:pt x="1818" y="774"/>
                  <a:pt x="1818" y="774"/>
                </a:cubicBezTo>
                <a:cubicBezTo>
                  <a:pt x="1816" y="775"/>
                  <a:pt x="1813" y="775"/>
                  <a:pt x="1811" y="775"/>
                </a:cubicBezTo>
                <a:cubicBezTo>
                  <a:pt x="1807" y="775"/>
                  <a:pt x="1803" y="775"/>
                  <a:pt x="1799" y="776"/>
                </a:cubicBezTo>
                <a:cubicBezTo>
                  <a:pt x="1795" y="776"/>
                  <a:pt x="1792" y="777"/>
                  <a:pt x="1788" y="777"/>
                </a:cubicBezTo>
                <a:cubicBezTo>
                  <a:pt x="1784" y="778"/>
                  <a:pt x="1781" y="778"/>
                  <a:pt x="1777" y="777"/>
                </a:cubicBezTo>
                <a:cubicBezTo>
                  <a:pt x="1777" y="777"/>
                  <a:pt x="1777" y="777"/>
                  <a:pt x="1777" y="777"/>
                </a:cubicBezTo>
                <a:cubicBezTo>
                  <a:pt x="1776" y="777"/>
                  <a:pt x="1776" y="777"/>
                  <a:pt x="1776" y="777"/>
                </a:cubicBezTo>
                <a:cubicBezTo>
                  <a:pt x="1776" y="777"/>
                  <a:pt x="1776" y="777"/>
                  <a:pt x="1776" y="777"/>
                </a:cubicBezTo>
                <a:cubicBezTo>
                  <a:pt x="1775" y="776"/>
                  <a:pt x="1775" y="776"/>
                  <a:pt x="1775" y="776"/>
                </a:cubicBezTo>
                <a:cubicBezTo>
                  <a:pt x="1774" y="776"/>
                  <a:pt x="1774" y="776"/>
                  <a:pt x="1773" y="775"/>
                </a:cubicBezTo>
                <a:cubicBezTo>
                  <a:pt x="1772" y="774"/>
                  <a:pt x="1770" y="773"/>
                  <a:pt x="1769" y="772"/>
                </a:cubicBezTo>
                <a:cubicBezTo>
                  <a:pt x="1767" y="770"/>
                  <a:pt x="1765" y="767"/>
                  <a:pt x="1762" y="765"/>
                </a:cubicBezTo>
                <a:cubicBezTo>
                  <a:pt x="1762" y="765"/>
                  <a:pt x="1762" y="765"/>
                  <a:pt x="1761" y="764"/>
                </a:cubicBezTo>
                <a:cubicBezTo>
                  <a:pt x="1761" y="764"/>
                  <a:pt x="1761" y="764"/>
                  <a:pt x="1760" y="764"/>
                </a:cubicBezTo>
                <a:cubicBezTo>
                  <a:pt x="1760" y="763"/>
                  <a:pt x="1760" y="763"/>
                  <a:pt x="1759" y="763"/>
                </a:cubicBezTo>
                <a:cubicBezTo>
                  <a:pt x="1759" y="763"/>
                  <a:pt x="1759" y="763"/>
                  <a:pt x="1758" y="762"/>
                </a:cubicBezTo>
                <a:cubicBezTo>
                  <a:pt x="1757" y="762"/>
                  <a:pt x="1755" y="761"/>
                  <a:pt x="1754" y="761"/>
                </a:cubicBezTo>
                <a:cubicBezTo>
                  <a:pt x="1753" y="761"/>
                  <a:pt x="1752" y="761"/>
                  <a:pt x="1751" y="760"/>
                </a:cubicBezTo>
                <a:cubicBezTo>
                  <a:pt x="1751" y="760"/>
                  <a:pt x="1750" y="760"/>
                  <a:pt x="1749" y="760"/>
                </a:cubicBezTo>
                <a:cubicBezTo>
                  <a:pt x="1749" y="760"/>
                  <a:pt x="1748" y="760"/>
                  <a:pt x="1747" y="760"/>
                </a:cubicBezTo>
                <a:cubicBezTo>
                  <a:pt x="1747" y="760"/>
                  <a:pt x="1746" y="760"/>
                  <a:pt x="1745" y="760"/>
                </a:cubicBezTo>
                <a:cubicBezTo>
                  <a:pt x="1743" y="761"/>
                  <a:pt x="1741" y="761"/>
                  <a:pt x="1739" y="761"/>
                </a:cubicBezTo>
                <a:cubicBezTo>
                  <a:pt x="1739" y="761"/>
                  <a:pt x="1739" y="762"/>
                  <a:pt x="1739" y="762"/>
                </a:cubicBezTo>
                <a:cubicBezTo>
                  <a:pt x="1740" y="761"/>
                  <a:pt x="1740" y="760"/>
                  <a:pt x="1741" y="759"/>
                </a:cubicBezTo>
                <a:cubicBezTo>
                  <a:pt x="1742" y="758"/>
                  <a:pt x="1743" y="757"/>
                  <a:pt x="1743" y="757"/>
                </a:cubicBezTo>
                <a:cubicBezTo>
                  <a:pt x="1744" y="756"/>
                  <a:pt x="1744" y="756"/>
                  <a:pt x="1744" y="756"/>
                </a:cubicBezTo>
                <a:cubicBezTo>
                  <a:pt x="1744" y="756"/>
                  <a:pt x="1744" y="756"/>
                  <a:pt x="1744" y="756"/>
                </a:cubicBezTo>
                <a:cubicBezTo>
                  <a:pt x="1744" y="756"/>
                  <a:pt x="1744" y="756"/>
                  <a:pt x="1744" y="756"/>
                </a:cubicBezTo>
                <a:cubicBezTo>
                  <a:pt x="1744" y="756"/>
                  <a:pt x="1744" y="756"/>
                  <a:pt x="1744" y="756"/>
                </a:cubicBezTo>
                <a:cubicBezTo>
                  <a:pt x="1744" y="755"/>
                  <a:pt x="1744" y="755"/>
                  <a:pt x="1744" y="755"/>
                </a:cubicBezTo>
                <a:cubicBezTo>
                  <a:pt x="1744" y="755"/>
                  <a:pt x="1745" y="754"/>
                  <a:pt x="1745" y="754"/>
                </a:cubicBezTo>
                <a:cubicBezTo>
                  <a:pt x="1745" y="754"/>
                  <a:pt x="1745" y="753"/>
                  <a:pt x="1746" y="753"/>
                </a:cubicBezTo>
                <a:cubicBezTo>
                  <a:pt x="1746" y="752"/>
                  <a:pt x="1746" y="752"/>
                  <a:pt x="1747" y="751"/>
                </a:cubicBezTo>
                <a:cubicBezTo>
                  <a:pt x="1747" y="750"/>
                  <a:pt x="1747" y="750"/>
                  <a:pt x="1748" y="749"/>
                </a:cubicBezTo>
                <a:cubicBezTo>
                  <a:pt x="1749" y="747"/>
                  <a:pt x="1749" y="745"/>
                  <a:pt x="1750" y="744"/>
                </a:cubicBezTo>
                <a:cubicBezTo>
                  <a:pt x="1751" y="742"/>
                  <a:pt x="1751" y="740"/>
                  <a:pt x="1752" y="739"/>
                </a:cubicBezTo>
                <a:cubicBezTo>
                  <a:pt x="1753" y="736"/>
                  <a:pt x="1753" y="733"/>
                  <a:pt x="1754" y="730"/>
                </a:cubicBezTo>
                <a:cubicBezTo>
                  <a:pt x="1756" y="724"/>
                  <a:pt x="1758" y="720"/>
                  <a:pt x="1759" y="716"/>
                </a:cubicBezTo>
                <a:cubicBezTo>
                  <a:pt x="1760" y="714"/>
                  <a:pt x="1761" y="712"/>
                  <a:pt x="1762" y="711"/>
                </a:cubicBezTo>
                <a:cubicBezTo>
                  <a:pt x="1763" y="709"/>
                  <a:pt x="1763" y="708"/>
                  <a:pt x="1764" y="707"/>
                </a:cubicBezTo>
                <a:cubicBezTo>
                  <a:pt x="1765" y="705"/>
                  <a:pt x="1766" y="704"/>
                  <a:pt x="1766" y="704"/>
                </a:cubicBezTo>
                <a:cubicBezTo>
                  <a:pt x="1766" y="704"/>
                  <a:pt x="1765" y="705"/>
                  <a:pt x="1764" y="707"/>
                </a:cubicBezTo>
                <a:cubicBezTo>
                  <a:pt x="1763" y="708"/>
                  <a:pt x="1762" y="709"/>
                  <a:pt x="1761" y="710"/>
                </a:cubicBezTo>
                <a:cubicBezTo>
                  <a:pt x="1760" y="712"/>
                  <a:pt x="1759" y="713"/>
                  <a:pt x="1758" y="715"/>
                </a:cubicBezTo>
                <a:cubicBezTo>
                  <a:pt x="1757" y="716"/>
                  <a:pt x="1756" y="718"/>
                  <a:pt x="1755" y="720"/>
                </a:cubicBezTo>
                <a:cubicBezTo>
                  <a:pt x="1755" y="719"/>
                  <a:pt x="1755" y="718"/>
                  <a:pt x="1755" y="717"/>
                </a:cubicBezTo>
                <a:cubicBezTo>
                  <a:pt x="1755" y="715"/>
                  <a:pt x="1755" y="713"/>
                  <a:pt x="1755" y="712"/>
                </a:cubicBezTo>
                <a:cubicBezTo>
                  <a:pt x="1754" y="710"/>
                  <a:pt x="1754" y="708"/>
                  <a:pt x="1754" y="706"/>
                </a:cubicBezTo>
                <a:cubicBezTo>
                  <a:pt x="1754" y="705"/>
                  <a:pt x="1753" y="704"/>
                  <a:pt x="1753" y="703"/>
                </a:cubicBezTo>
                <a:cubicBezTo>
                  <a:pt x="1765" y="682"/>
                  <a:pt x="1747" y="680"/>
                  <a:pt x="1746" y="662"/>
                </a:cubicBezTo>
                <a:cubicBezTo>
                  <a:pt x="1732" y="679"/>
                  <a:pt x="1724" y="696"/>
                  <a:pt x="1750" y="702"/>
                </a:cubicBezTo>
                <a:cubicBezTo>
                  <a:pt x="1750" y="702"/>
                  <a:pt x="1750" y="702"/>
                  <a:pt x="1750" y="702"/>
                </a:cubicBezTo>
                <a:cubicBezTo>
                  <a:pt x="1750" y="704"/>
                  <a:pt x="1750" y="705"/>
                  <a:pt x="1751" y="707"/>
                </a:cubicBezTo>
                <a:cubicBezTo>
                  <a:pt x="1751" y="709"/>
                  <a:pt x="1751" y="710"/>
                  <a:pt x="1751" y="712"/>
                </a:cubicBezTo>
                <a:cubicBezTo>
                  <a:pt x="1752" y="714"/>
                  <a:pt x="1752" y="715"/>
                  <a:pt x="1752" y="717"/>
                </a:cubicBezTo>
                <a:cubicBezTo>
                  <a:pt x="1752" y="719"/>
                  <a:pt x="1752" y="720"/>
                  <a:pt x="1751" y="722"/>
                </a:cubicBezTo>
                <a:cubicBezTo>
                  <a:pt x="1751" y="723"/>
                  <a:pt x="1751" y="724"/>
                  <a:pt x="1751" y="724"/>
                </a:cubicBezTo>
                <a:cubicBezTo>
                  <a:pt x="1751" y="725"/>
                  <a:pt x="1751" y="726"/>
                  <a:pt x="1751" y="727"/>
                </a:cubicBezTo>
                <a:cubicBezTo>
                  <a:pt x="1751" y="727"/>
                  <a:pt x="1751" y="728"/>
                  <a:pt x="1751" y="728"/>
                </a:cubicBezTo>
                <a:cubicBezTo>
                  <a:pt x="1750" y="728"/>
                  <a:pt x="1750" y="729"/>
                  <a:pt x="1750" y="729"/>
                </a:cubicBezTo>
                <a:cubicBezTo>
                  <a:pt x="1749" y="732"/>
                  <a:pt x="1748" y="734"/>
                  <a:pt x="1746" y="737"/>
                </a:cubicBezTo>
                <a:cubicBezTo>
                  <a:pt x="1746" y="739"/>
                  <a:pt x="1745" y="741"/>
                  <a:pt x="1745" y="742"/>
                </a:cubicBezTo>
                <a:cubicBezTo>
                  <a:pt x="1744" y="744"/>
                  <a:pt x="1743" y="745"/>
                  <a:pt x="1743" y="747"/>
                </a:cubicBezTo>
                <a:cubicBezTo>
                  <a:pt x="1742" y="748"/>
                  <a:pt x="1742" y="749"/>
                  <a:pt x="1742" y="749"/>
                </a:cubicBezTo>
                <a:cubicBezTo>
                  <a:pt x="1741" y="750"/>
                  <a:pt x="1741" y="750"/>
                  <a:pt x="1741" y="750"/>
                </a:cubicBezTo>
                <a:cubicBezTo>
                  <a:pt x="1741" y="751"/>
                  <a:pt x="1741" y="751"/>
                  <a:pt x="1740" y="751"/>
                </a:cubicBezTo>
                <a:cubicBezTo>
                  <a:pt x="1740" y="752"/>
                  <a:pt x="1740" y="752"/>
                  <a:pt x="1740" y="753"/>
                </a:cubicBezTo>
                <a:cubicBezTo>
                  <a:pt x="1739" y="753"/>
                  <a:pt x="1739" y="753"/>
                  <a:pt x="1739" y="753"/>
                </a:cubicBezTo>
                <a:cubicBezTo>
                  <a:pt x="1739" y="753"/>
                  <a:pt x="1739" y="753"/>
                  <a:pt x="1739" y="753"/>
                </a:cubicBezTo>
                <a:cubicBezTo>
                  <a:pt x="1739" y="753"/>
                  <a:pt x="1739" y="753"/>
                  <a:pt x="1739" y="753"/>
                </a:cubicBezTo>
                <a:cubicBezTo>
                  <a:pt x="1739" y="753"/>
                  <a:pt x="1739" y="753"/>
                  <a:pt x="1739" y="753"/>
                </a:cubicBezTo>
                <a:cubicBezTo>
                  <a:pt x="1739" y="754"/>
                  <a:pt x="1739" y="754"/>
                  <a:pt x="1739" y="754"/>
                </a:cubicBezTo>
                <a:cubicBezTo>
                  <a:pt x="1738" y="754"/>
                  <a:pt x="1738" y="755"/>
                  <a:pt x="1737" y="756"/>
                </a:cubicBezTo>
                <a:cubicBezTo>
                  <a:pt x="1734" y="759"/>
                  <a:pt x="1732" y="761"/>
                  <a:pt x="1728" y="764"/>
                </a:cubicBezTo>
                <a:cubicBezTo>
                  <a:pt x="1725" y="767"/>
                  <a:pt x="1722" y="770"/>
                  <a:pt x="1718" y="773"/>
                </a:cubicBezTo>
                <a:cubicBezTo>
                  <a:pt x="1715" y="775"/>
                  <a:pt x="1711" y="779"/>
                  <a:pt x="1708" y="782"/>
                </a:cubicBezTo>
                <a:cubicBezTo>
                  <a:pt x="1704" y="785"/>
                  <a:pt x="1700" y="789"/>
                  <a:pt x="1697" y="793"/>
                </a:cubicBezTo>
                <a:cubicBezTo>
                  <a:pt x="1697" y="793"/>
                  <a:pt x="1697" y="793"/>
                  <a:pt x="1697" y="793"/>
                </a:cubicBezTo>
                <a:cubicBezTo>
                  <a:pt x="1697" y="792"/>
                  <a:pt x="1696" y="792"/>
                  <a:pt x="1696" y="791"/>
                </a:cubicBezTo>
                <a:cubicBezTo>
                  <a:pt x="1696" y="790"/>
                  <a:pt x="1696" y="789"/>
                  <a:pt x="1696" y="789"/>
                </a:cubicBezTo>
                <a:cubicBezTo>
                  <a:pt x="1696" y="788"/>
                  <a:pt x="1696" y="788"/>
                  <a:pt x="1695" y="788"/>
                </a:cubicBezTo>
                <a:cubicBezTo>
                  <a:pt x="1695" y="787"/>
                  <a:pt x="1695" y="787"/>
                  <a:pt x="1695" y="786"/>
                </a:cubicBezTo>
                <a:cubicBezTo>
                  <a:pt x="1694" y="785"/>
                  <a:pt x="1693" y="783"/>
                  <a:pt x="1692" y="781"/>
                </a:cubicBezTo>
                <a:cubicBezTo>
                  <a:pt x="1691" y="779"/>
                  <a:pt x="1690" y="778"/>
                  <a:pt x="1689" y="776"/>
                </a:cubicBezTo>
                <a:cubicBezTo>
                  <a:pt x="1687" y="772"/>
                  <a:pt x="1685" y="768"/>
                  <a:pt x="1683" y="764"/>
                </a:cubicBezTo>
                <a:cubicBezTo>
                  <a:pt x="1682" y="762"/>
                  <a:pt x="1681" y="760"/>
                  <a:pt x="1680" y="758"/>
                </a:cubicBezTo>
                <a:cubicBezTo>
                  <a:pt x="1679" y="756"/>
                  <a:pt x="1678" y="754"/>
                  <a:pt x="1678" y="752"/>
                </a:cubicBezTo>
                <a:cubicBezTo>
                  <a:pt x="1677" y="750"/>
                  <a:pt x="1677" y="748"/>
                  <a:pt x="1676" y="746"/>
                </a:cubicBezTo>
                <a:cubicBezTo>
                  <a:pt x="1676" y="746"/>
                  <a:pt x="1676" y="746"/>
                  <a:pt x="1676" y="746"/>
                </a:cubicBezTo>
                <a:cubicBezTo>
                  <a:pt x="1677" y="745"/>
                  <a:pt x="1677" y="745"/>
                  <a:pt x="1678" y="744"/>
                </a:cubicBezTo>
                <a:cubicBezTo>
                  <a:pt x="1678" y="744"/>
                  <a:pt x="1678" y="743"/>
                  <a:pt x="1678" y="743"/>
                </a:cubicBezTo>
                <a:cubicBezTo>
                  <a:pt x="1678" y="743"/>
                  <a:pt x="1678" y="743"/>
                  <a:pt x="1678" y="742"/>
                </a:cubicBezTo>
                <a:cubicBezTo>
                  <a:pt x="1679" y="742"/>
                  <a:pt x="1679" y="742"/>
                  <a:pt x="1679" y="742"/>
                </a:cubicBezTo>
                <a:cubicBezTo>
                  <a:pt x="1679" y="741"/>
                  <a:pt x="1679" y="740"/>
                  <a:pt x="1680" y="739"/>
                </a:cubicBezTo>
                <a:cubicBezTo>
                  <a:pt x="1680" y="738"/>
                  <a:pt x="1681" y="736"/>
                  <a:pt x="1681" y="735"/>
                </a:cubicBezTo>
                <a:cubicBezTo>
                  <a:pt x="1682" y="734"/>
                  <a:pt x="1682" y="733"/>
                  <a:pt x="1683" y="732"/>
                </a:cubicBezTo>
                <a:cubicBezTo>
                  <a:pt x="1683" y="731"/>
                  <a:pt x="1684" y="730"/>
                  <a:pt x="1685" y="728"/>
                </a:cubicBezTo>
                <a:cubicBezTo>
                  <a:pt x="1703" y="725"/>
                  <a:pt x="1698" y="710"/>
                  <a:pt x="1709" y="697"/>
                </a:cubicBezTo>
                <a:cubicBezTo>
                  <a:pt x="1700" y="701"/>
                  <a:pt x="1689" y="703"/>
                  <a:pt x="1684" y="709"/>
                </a:cubicBezTo>
                <a:cubicBezTo>
                  <a:pt x="1680" y="714"/>
                  <a:pt x="1679" y="725"/>
                  <a:pt x="1682" y="729"/>
                </a:cubicBezTo>
                <a:cubicBezTo>
                  <a:pt x="1682" y="729"/>
                  <a:pt x="1682" y="729"/>
                  <a:pt x="1682" y="729"/>
                </a:cubicBezTo>
                <a:cubicBezTo>
                  <a:pt x="1682" y="729"/>
                  <a:pt x="1682" y="729"/>
                  <a:pt x="1682" y="729"/>
                </a:cubicBezTo>
                <a:cubicBezTo>
                  <a:pt x="1682" y="729"/>
                  <a:pt x="1682" y="729"/>
                  <a:pt x="1682" y="729"/>
                </a:cubicBezTo>
                <a:cubicBezTo>
                  <a:pt x="1681" y="730"/>
                  <a:pt x="1681" y="730"/>
                  <a:pt x="1681" y="731"/>
                </a:cubicBezTo>
                <a:cubicBezTo>
                  <a:pt x="1680" y="732"/>
                  <a:pt x="1680" y="733"/>
                  <a:pt x="1679" y="735"/>
                </a:cubicBezTo>
                <a:cubicBezTo>
                  <a:pt x="1678" y="736"/>
                  <a:pt x="1678" y="737"/>
                  <a:pt x="1678" y="738"/>
                </a:cubicBezTo>
                <a:cubicBezTo>
                  <a:pt x="1677" y="739"/>
                  <a:pt x="1677" y="740"/>
                  <a:pt x="1676" y="741"/>
                </a:cubicBezTo>
                <a:cubicBezTo>
                  <a:pt x="1676" y="741"/>
                  <a:pt x="1676" y="741"/>
                  <a:pt x="1676" y="742"/>
                </a:cubicBezTo>
                <a:cubicBezTo>
                  <a:pt x="1676" y="742"/>
                  <a:pt x="1676" y="742"/>
                  <a:pt x="1676" y="742"/>
                </a:cubicBezTo>
                <a:cubicBezTo>
                  <a:pt x="1676" y="742"/>
                  <a:pt x="1676" y="742"/>
                  <a:pt x="1676" y="742"/>
                </a:cubicBezTo>
                <a:cubicBezTo>
                  <a:pt x="1676" y="742"/>
                  <a:pt x="1676" y="741"/>
                  <a:pt x="1676" y="740"/>
                </a:cubicBezTo>
                <a:cubicBezTo>
                  <a:pt x="1676" y="740"/>
                  <a:pt x="1675" y="739"/>
                  <a:pt x="1675" y="739"/>
                </a:cubicBezTo>
                <a:cubicBezTo>
                  <a:pt x="1676" y="739"/>
                  <a:pt x="1675" y="738"/>
                  <a:pt x="1675" y="738"/>
                </a:cubicBezTo>
                <a:cubicBezTo>
                  <a:pt x="1675" y="737"/>
                  <a:pt x="1675" y="736"/>
                  <a:pt x="1675" y="736"/>
                </a:cubicBezTo>
                <a:cubicBezTo>
                  <a:pt x="1674" y="734"/>
                  <a:pt x="1674" y="733"/>
                  <a:pt x="1674" y="732"/>
                </a:cubicBezTo>
                <a:cubicBezTo>
                  <a:pt x="1674" y="730"/>
                  <a:pt x="1673" y="729"/>
                  <a:pt x="1673" y="729"/>
                </a:cubicBezTo>
                <a:cubicBezTo>
                  <a:pt x="1673" y="729"/>
                  <a:pt x="1673" y="729"/>
                  <a:pt x="1673" y="730"/>
                </a:cubicBezTo>
                <a:cubicBezTo>
                  <a:pt x="1673" y="730"/>
                  <a:pt x="1673" y="731"/>
                  <a:pt x="1672" y="732"/>
                </a:cubicBezTo>
                <a:cubicBezTo>
                  <a:pt x="1672" y="733"/>
                  <a:pt x="1672" y="735"/>
                  <a:pt x="1672" y="736"/>
                </a:cubicBezTo>
                <a:cubicBezTo>
                  <a:pt x="1672" y="737"/>
                  <a:pt x="1672" y="737"/>
                  <a:pt x="1672" y="738"/>
                </a:cubicBezTo>
                <a:cubicBezTo>
                  <a:pt x="1671" y="739"/>
                  <a:pt x="1671" y="739"/>
                  <a:pt x="1672" y="740"/>
                </a:cubicBezTo>
                <a:cubicBezTo>
                  <a:pt x="1672" y="740"/>
                  <a:pt x="1672" y="740"/>
                  <a:pt x="1672" y="741"/>
                </a:cubicBezTo>
                <a:cubicBezTo>
                  <a:pt x="1672" y="744"/>
                  <a:pt x="1673" y="749"/>
                  <a:pt x="1674" y="753"/>
                </a:cubicBezTo>
                <a:cubicBezTo>
                  <a:pt x="1674" y="754"/>
                  <a:pt x="1675" y="756"/>
                  <a:pt x="1675" y="757"/>
                </a:cubicBezTo>
                <a:cubicBezTo>
                  <a:pt x="1675" y="757"/>
                  <a:pt x="1675" y="757"/>
                  <a:pt x="1674" y="757"/>
                </a:cubicBezTo>
                <a:cubicBezTo>
                  <a:pt x="1674" y="756"/>
                  <a:pt x="1673" y="756"/>
                  <a:pt x="1673" y="755"/>
                </a:cubicBezTo>
                <a:cubicBezTo>
                  <a:pt x="1672" y="755"/>
                  <a:pt x="1671" y="754"/>
                  <a:pt x="1671" y="754"/>
                </a:cubicBezTo>
                <a:cubicBezTo>
                  <a:pt x="1670" y="753"/>
                  <a:pt x="1668" y="752"/>
                  <a:pt x="1667" y="752"/>
                </a:cubicBezTo>
                <a:cubicBezTo>
                  <a:pt x="1667" y="752"/>
                  <a:pt x="1667" y="752"/>
                  <a:pt x="1667" y="752"/>
                </a:cubicBezTo>
                <a:cubicBezTo>
                  <a:pt x="1661" y="735"/>
                  <a:pt x="1649" y="728"/>
                  <a:pt x="1630" y="738"/>
                </a:cubicBezTo>
                <a:cubicBezTo>
                  <a:pt x="1644" y="745"/>
                  <a:pt x="1647" y="758"/>
                  <a:pt x="1665" y="752"/>
                </a:cubicBezTo>
                <a:cubicBezTo>
                  <a:pt x="1665" y="753"/>
                  <a:pt x="1666" y="753"/>
                  <a:pt x="1666" y="753"/>
                </a:cubicBezTo>
                <a:cubicBezTo>
                  <a:pt x="1667" y="754"/>
                  <a:pt x="1669" y="755"/>
                  <a:pt x="1670" y="755"/>
                </a:cubicBezTo>
                <a:cubicBezTo>
                  <a:pt x="1670" y="756"/>
                  <a:pt x="1671" y="756"/>
                  <a:pt x="1672" y="757"/>
                </a:cubicBezTo>
                <a:cubicBezTo>
                  <a:pt x="1672" y="757"/>
                  <a:pt x="1673" y="757"/>
                  <a:pt x="1673" y="758"/>
                </a:cubicBezTo>
                <a:cubicBezTo>
                  <a:pt x="1675" y="759"/>
                  <a:pt x="1676" y="760"/>
                  <a:pt x="1677" y="761"/>
                </a:cubicBezTo>
                <a:cubicBezTo>
                  <a:pt x="1678" y="763"/>
                  <a:pt x="1678" y="764"/>
                  <a:pt x="1679" y="766"/>
                </a:cubicBezTo>
                <a:cubicBezTo>
                  <a:pt x="1681" y="770"/>
                  <a:pt x="1684" y="774"/>
                  <a:pt x="1686" y="778"/>
                </a:cubicBezTo>
                <a:cubicBezTo>
                  <a:pt x="1687" y="779"/>
                  <a:pt x="1688" y="781"/>
                  <a:pt x="1689" y="783"/>
                </a:cubicBezTo>
                <a:cubicBezTo>
                  <a:pt x="1690" y="785"/>
                  <a:pt x="1691" y="786"/>
                  <a:pt x="1691" y="788"/>
                </a:cubicBezTo>
                <a:cubicBezTo>
                  <a:pt x="1691" y="788"/>
                  <a:pt x="1692" y="789"/>
                  <a:pt x="1692" y="789"/>
                </a:cubicBezTo>
                <a:cubicBezTo>
                  <a:pt x="1692" y="789"/>
                  <a:pt x="1692" y="790"/>
                  <a:pt x="1692" y="790"/>
                </a:cubicBezTo>
                <a:cubicBezTo>
                  <a:pt x="1693" y="791"/>
                  <a:pt x="1693" y="791"/>
                  <a:pt x="1693" y="792"/>
                </a:cubicBezTo>
                <a:cubicBezTo>
                  <a:pt x="1694" y="793"/>
                  <a:pt x="1694" y="793"/>
                  <a:pt x="1694" y="794"/>
                </a:cubicBezTo>
                <a:cubicBezTo>
                  <a:pt x="1695" y="794"/>
                  <a:pt x="1695" y="795"/>
                  <a:pt x="1695" y="795"/>
                </a:cubicBezTo>
                <a:cubicBezTo>
                  <a:pt x="1693" y="798"/>
                  <a:pt x="1690" y="801"/>
                  <a:pt x="1688" y="804"/>
                </a:cubicBezTo>
                <a:cubicBezTo>
                  <a:pt x="1685" y="808"/>
                  <a:pt x="1682" y="811"/>
                  <a:pt x="1679" y="815"/>
                </a:cubicBezTo>
                <a:cubicBezTo>
                  <a:pt x="1679" y="816"/>
                  <a:pt x="1678" y="817"/>
                  <a:pt x="1677" y="818"/>
                </a:cubicBezTo>
                <a:cubicBezTo>
                  <a:pt x="1676" y="819"/>
                  <a:pt x="1675" y="820"/>
                  <a:pt x="1674" y="820"/>
                </a:cubicBezTo>
                <a:cubicBezTo>
                  <a:pt x="1673" y="822"/>
                  <a:pt x="1671" y="824"/>
                  <a:pt x="1669" y="825"/>
                </a:cubicBezTo>
                <a:cubicBezTo>
                  <a:pt x="1661" y="831"/>
                  <a:pt x="1652" y="835"/>
                  <a:pt x="1644" y="840"/>
                </a:cubicBezTo>
                <a:cubicBezTo>
                  <a:pt x="1639" y="843"/>
                  <a:pt x="1634" y="845"/>
                  <a:pt x="1629" y="847"/>
                </a:cubicBezTo>
                <a:cubicBezTo>
                  <a:pt x="1630" y="847"/>
                  <a:pt x="1630" y="847"/>
                  <a:pt x="1630" y="846"/>
                </a:cubicBezTo>
                <a:cubicBezTo>
                  <a:pt x="1631" y="846"/>
                  <a:pt x="1631" y="845"/>
                  <a:pt x="1631" y="845"/>
                </a:cubicBezTo>
                <a:cubicBezTo>
                  <a:pt x="1631" y="845"/>
                  <a:pt x="1631" y="844"/>
                  <a:pt x="1631" y="844"/>
                </a:cubicBezTo>
                <a:cubicBezTo>
                  <a:pt x="1632" y="844"/>
                  <a:pt x="1632" y="844"/>
                  <a:pt x="1632" y="843"/>
                </a:cubicBezTo>
                <a:cubicBezTo>
                  <a:pt x="1632" y="842"/>
                  <a:pt x="1632" y="841"/>
                  <a:pt x="1632" y="840"/>
                </a:cubicBezTo>
                <a:cubicBezTo>
                  <a:pt x="1632" y="839"/>
                  <a:pt x="1632" y="837"/>
                  <a:pt x="1632" y="836"/>
                </a:cubicBezTo>
                <a:cubicBezTo>
                  <a:pt x="1632" y="835"/>
                  <a:pt x="1632" y="833"/>
                  <a:pt x="1632" y="832"/>
                </a:cubicBezTo>
                <a:cubicBezTo>
                  <a:pt x="1632" y="831"/>
                  <a:pt x="1632" y="829"/>
                  <a:pt x="1631" y="828"/>
                </a:cubicBezTo>
                <a:cubicBezTo>
                  <a:pt x="1631" y="826"/>
                  <a:pt x="1631" y="824"/>
                  <a:pt x="1631" y="823"/>
                </a:cubicBezTo>
                <a:cubicBezTo>
                  <a:pt x="1650" y="810"/>
                  <a:pt x="1629" y="795"/>
                  <a:pt x="1650" y="785"/>
                </a:cubicBezTo>
                <a:cubicBezTo>
                  <a:pt x="1639" y="784"/>
                  <a:pt x="1628" y="787"/>
                  <a:pt x="1622" y="798"/>
                </a:cubicBezTo>
                <a:cubicBezTo>
                  <a:pt x="1618" y="805"/>
                  <a:pt x="1618" y="821"/>
                  <a:pt x="1628" y="824"/>
                </a:cubicBezTo>
                <a:cubicBezTo>
                  <a:pt x="1629" y="825"/>
                  <a:pt x="1629" y="827"/>
                  <a:pt x="1629" y="828"/>
                </a:cubicBezTo>
                <a:cubicBezTo>
                  <a:pt x="1629" y="830"/>
                  <a:pt x="1629" y="831"/>
                  <a:pt x="1629" y="832"/>
                </a:cubicBezTo>
                <a:cubicBezTo>
                  <a:pt x="1630" y="834"/>
                  <a:pt x="1630" y="835"/>
                  <a:pt x="1630" y="836"/>
                </a:cubicBezTo>
                <a:cubicBezTo>
                  <a:pt x="1630" y="837"/>
                  <a:pt x="1630" y="839"/>
                  <a:pt x="1630" y="840"/>
                </a:cubicBezTo>
                <a:cubicBezTo>
                  <a:pt x="1630" y="841"/>
                  <a:pt x="1630" y="842"/>
                  <a:pt x="1629" y="843"/>
                </a:cubicBezTo>
                <a:cubicBezTo>
                  <a:pt x="1629" y="843"/>
                  <a:pt x="1629" y="843"/>
                  <a:pt x="1629" y="844"/>
                </a:cubicBezTo>
                <a:cubicBezTo>
                  <a:pt x="1629" y="844"/>
                  <a:pt x="1629" y="844"/>
                  <a:pt x="1629" y="844"/>
                </a:cubicBezTo>
                <a:cubicBezTo>
                  <a:pt x="1629" y="845"/>
                  <a:pt x="1629" y="845"/>
                  <a:pt x="1629" y="846"/>
                </a:cubicBezTo>
                <a:cubicBezTo>
                  <a:pt x="1628" y="846"/>
                  <a:pt x="1628" y="847"/>
                  <a:pt x="1628" y="848"/>
                </a:cubicBezTo>
                <a:cubicBezTo>
                  <a:pt x="1628" y="848"/>
                  <a:pt x="1628" y="848"/>
                  <a:pt x="1628" y="848"/>
                </a:cubicBezTo>
                <a:cubicBezTo>
                  <a:pt x="1624" y="850"/>
                  <a:pt x="1621" y="852"/>
                  <a:pt x="1618" y="853"/>
                </a:cubicBezTo>
                <a:cubicBezTo>
                  <a:pt x="1606" y="860"/>
                  <a:pt x="1595" y="865"/>
                  <a:pt x="1585" y="871"/>
                </a:cubicBezTo>
                <a:cubicBezTo>
                  <a:pt x="1550" y="877"/>
                  <a:pt x="1511" y="882"/>
                  <a:pt x="1483" y="891"/>
                </a:cubicBezTo>
                <a:cubicBezTo>
                  <a:pt x="1462" y="897"/>
                  <a:pt x="1438" y="900"/>
                  <a:pt x="1403" y="917"/>
                </a:cubicBezTo>
                <a:cubicBezTo>
                  <a:pt x="1399" y="918"/>
                  <a:pt x="1396" y="920"/>
                  <a:pt x="1393" y="922"/>
                </a:cubicBezTo>
                <a:cubicBezTo>
                  <a:pt x="1388" y="908"/>
                  <a:pt x="1380" y="897"/>
                  <a:pt x="1366" y="901"/>
                </a:cubicBezTo>
                <a:cubicBezTo>
                  <a:pt x="1366" y="900"/>
                  <a:pt x="1365" y="900"/>
                  <a:pt x="1365" y="899"/>
                </a:cubicBezTo>
                <a:cubicBezTo>
                  <a:pt x="1363" y="898"/>
                  <a:pt x="1361" y="897"/>
                  <a:pt x="1359" y="896"/>
                </a:cubicBezTo>
                <a:cubicBezTo>
                  <a:pt x="1358" y="895"/>
                  <a:pt x="1356" y="894"/>
                  <a:pt x="1354" y="893"/>
                </a:cubicBezTo>
                <a:cubicBezTo>
                  <a:pt x="1353" y="892"/>
                  <a:pt x="1352" y="892"/>
                  <a:pt x="1351" y="891"/>
                </a:cubicBezTo>
                <a:cubicBezTo>
                  <a:pt x="1351" y="891"/>
                  <a:pt x="1351" y="891"/>
                  <a:pt x="1350" y="891"/>
                </a:cubicBezTo>
                <a:cubicBezTo>
                  <a:pt x="1350" y="891"/>
                  <a:pt x="1349" y="891"/>
                  <a:pt x="1349" y="890"/>
                </a:cubicBezTo>
                <a:cubicBezTo>
                  <a:pt x="1348" y="890"/>
                  <a:pt x="1347" y="890"/>
                  <a:pt x="1346" y="889"/>
                </a:cubicBezTo>
                <a:cubicBezTo>
                  <a:pt x="1346" y="889"/>
                  <a:pt x="1345" y="889"/>
                  <a:pt x="1344" y="889"/>
                </a:cubicBezTo>
                <a:cubicBezTo>
                  <a:pt x="1344" y="889"/>
                  <a:pt x="1343" y="889"/>
                  <a:pt x="1343" y="888"/>
                </a:cubicBezTo>
                <a:cubicBezTo>
                  <a:pt x="1344" y="888"/>
                  <a:pt x="1345" y="888"/>
                  <a:pt x="1346" y="887"/>
                </a:cubicBezTo>
                <a:cubicBezTo>
                  <a:pt x="1348" y="887"/>
                  <a:pt x="1349" y="887"/>
                  <a:pt x="1350" y="886"/>
                </a:cubicBezTo>
                <a:cubicBezTo>
                  <a:pt x="1351" y="886"/>
                  <a:pt x="1353" y="885"/>
                  <a:pt x="1354" y="885"/>
                </a:cubicBezTo>
                <a:cubicBezTo>
                  <a:pt x="1355" y="884"/>
                  <a:pt x="1356" y="883"/>
                  <a:pt x="1357" y="883"/>
                </a:cubicBezTo>
                <a:cubicBezTo>
                  <a:pt x="1359" y="882"/>
                  <a:pt x="1360" y="882"/>
                  <a:pt x="1361" y="881"/>
                </a:cubicBezTo>
                <a:cubicBezTo>
                  <a:pt x="1362" y="880"/>
                  <a:pt x="1363" y="880"/>
                  <a:pt x="1364" y="879"/>
                </a:cubicBezTo>
                <a:cubicBezTo>
                  <a:pt x="1365" y="878"/>
                  <a:pt x="1366" y="878"/>
                  <a:pt x="1367" y="877"/>
                </a:cubicBezTo>
                <a:cubicBezTo>
                  <a:pt x="1368" y="876"/>
                  <a:pt x="1369" y="876"/>
                  <a:pt x="1370" y="875"/>
                </a:cubicBezTo>
                <a:cubicBezTo>
                  <a:pt x="1371" y="874"/>
                  <a:pt x="1372" y="873"/>
                  <a:pt x="1372" y="873"/>
                </a:cubicBezTo>
                <a:cubicBezTo>
                  <a:pt x="1374" y="871"/>
                  <a:pt x="1376" y="870"/>
                  <a:pt x="1377" y="868"/>
                </a:cubicBezTo>
                <a:cubicBezTo>
                  <a:pt x="1378" y="867"/>
                  <a:pt x="1378" y="867"/>
                  <a:pt x="1379" y="866"/>
                </a:cubicBezTo>
                <a:cubicBezTo>
                  <a:pt x="1380" y="865"/>
                  <a:pt x="1380" y="864"/>
                  <a:pt x="1381" y="863"/>
                </a:cubicBezTo>
                <a:cubicBezTo>
                  <a:pt x="1381" y="863"/>
                  <a:pt x="1382" y="863"/>
                  <a:pt x="1382" y="862"/>
                </a:cubicBezTo>
                <a:cubicBezTo>
                  <a:pt x="1382" y="862"/>
                  <a:pt x="1382" y="862"/>
                  <a:pt x="1382" y="862"/>
                </a:cubicBezTo>
                <a:cubicBezTo>
                  <a:pt x="1382" y="862"/>
                  <a:pt x="1382" y="862"/>
                  <a:pt x="1383" y="862"/>
                </a:cubicBezTo>
                <a:cubicBezTo>
                  <a:pt x="1383" y="862"/>
                  <a:pt x="1383" y="861"/>
                  <a:pt x="1383" y="861"/>
                </a:cubicBezTo>
                <a:cubicBezTo>
                  <a:pt x="1383" y="861"/>
                  <a:pt x="1383" y="861"/>
                  <a:pt x="1384" y="861"/>
                </a:cubicBezTo>
                <a:cubicBezTo>
                  <a:pt x="1384" y="860"/>
                  <a:pt x="1385" y="860"/>
                  <a:pt x="1386" y="859"/>
                </a:cubicBezTo>
                <a:cubicBezTo>
                  <a:pt x="1387" y="859"/>
                  <a:pt x="1388" y="858"/>
                  <a:pt x="1389" y="857"/>
                </a:cubicBezTo>
                <a:cubicBezTo>
                  <a:pt x="1389" y="857"/>
                  <a:pt x="1390" y="856"/>
                  <a:pt x="1391" y="856"/>
                </a:cubicBezTo>
                <a:cubicBezTo>
                  <a:pt x="1392" y="855"/>
                  <a:pt x="1394" y="854"/>
                  <a:pt x="1395" y="854"/>
                </a:cubicBezTo>
                <a:cubicBezTo>
                  <a:pt x="1395" y="854"/>
                  <a:pt x="1395" y="854"/>
                  <a:pt x="1396" y="853"/>
                </a:cubicBezTo>
                <a:cubicBezTo>
                  <a:pt x="1396" y="853"/>
                  <a:pt x="1396" y="854"/>
                  <a:pt x="1396" y="854"/>
                </a:cubicBezTo>
                <a:cubicBezTo>
                  <a:pt x="1397" y="853"/>
                  <a:pt x="1399" y="854"/>
                  <a:pt x="1401" y="853"/>
                </a:cubicBezTo>
                <a:cubicBezTo>
                  <a:pt x="1401" y="853"/>
                  <a:pt x="1401" y="853"/>
                  <a:pt x="1401" y="853"/>
                </a:cubicBezTo>
                <a:cubicBezTo>
                  <a:pt x="1406" y="862"/>
                  <a:pt x="1415" y="854"/>
                  <a:pt x="1420" y="851"/>
                </a:cubicBezTo>
                <a:cubicBezTo>
                  <a:pt x="1427" y="848"/>
                  <a:pt x="1431" y="848"/>
                  <a:pt x="1440" y="848"/>
                </a:cubicBezTo>
                <a:cubicBezTo>
                  <a:pt x="1429" y="840"/>
                  <a:pt x="1399" y="832"/>
                  <a:pt x="1396" y="851"/>
                </a:cubicBezTo>
                <a:cubicBezTo>
                  <a:pt x="1395" y="851"/>
                  <a:pt x="1394" y="852"/>
                  <a:pt x="1394" y="852"/>
                </a:cubicBezTo>
                <a:cubicBezTo>
                  <a:pt x="1392" y="853"/>
                  <a:pt x="1391" y="853"/>
                  <a:pt x="1390" y="854"/>
                </a:cubicBezTo>
                <a:cubicBezTo>
                  <a:pt x="1389" y="855"/>
                  <a:pt x="1388" y="855"/>
                  <a:pt x="1387" y="856"/>
                </a:cubicBezTo>
                <a:cubicBezTo>
                  <a:pt x="1386" y="856"/>
                  <a:pt x="1386" y="857"/>
                  <a:pt x="1385" y="857"/>
                </a:cubicBezTo>
                <a:cubicBezTo>
                  <a:pt x="1385" y="857"/>
                  <a:pt x="1385" y="857"/>
                  <a:pt x="1385" y="856"/>
                </a:cubicBezTo>
                <a:cubicBezTo>
                  <a:pt x="1386" y="856"/>
                  <a:pt x="1386" y="855"/>
                  <a:pt x="1386" y="854"/>
                </a:cubicBezTo>
                <a:cubicBezTo>
                  <a:pt x="1388" y="851"/>
                  <a:pt x="1389" y="849"/>
                  <a:pt x="1389" y="847"/>
                </a:cubicBezTo>
                <a:cubicBezTo>
                  <a:pt x="1390" y="845"/>
                  <a:pt x="1390" y="843"/>
                  <a:pt x="1390" y="842"/>
                </a:cubicBezTo>
                <a:cubicBezTo>
                  <a:pt x="1390" y="840"/>
                  <a:pt x="1390" y="840"/>
                  <a:pt x="1390" y="840"/>
                </a:cubicBezTo>
                <a:cubicBezTo>
                  <a:pt x="1390" y="840"/>
                  <a:pt x="1390" y="840"/>
                  <a:pt x="1390" y="842"/>
                </a:cubicBezTo>
                <a:cubicBezTo>
                  <a:pt x="1389" y="843"/>
                  <a:pt x="1389" y="844"/>
                  <a:pt x="1388" y="846"/>
                </a:cubicBezTo>
                <a:cubicBezTo>
                  <a:pt x="1387" y="848"/>
                  <a:pt x="1386" y="851"/>
                  <a:pt x="1384" y="853"/>
                </a:cubicBezTo>
                <a:cubicBezTo>
                  <a:pt x="1384" y="854"/>
                  <a:pt x="1383" y="854"/>
                  <a:pt x="1383" y="855"/>
                </a:cubicBezTo>
                <a:cubicBezTo>
                  <a:pt x="1382" y="856"/>
                  <a:pt x="1382" y="856"/>
                  <a:pt x="1381" y="857"/>
                </a:cubicBezTo>
                <a:cubicBezTo>
                  <a:pt x="1380" y="858"/>
                  <a:pt x="1379" y="860"/>
                  <a:pt x="1378" y="861"/>
                </a:cubicBezTo>
                <a:cubicBezTo>
                  <a:pt x="1378" y="862"/>
                  <a:pt x="1377" y="863"/>
                  <a:pt x="1376" y="864"/>
                </a:cubicBezTo>
                <a:cubicBezTo>
                  <a:pt x="1376" y="864"/>
                  <a:pt x="1375" y="865"/>
                  <a:pt x="1374" y="866"/>
                </a:cubicBezTo>
                <a:cubicBezTo>
                  <a:pt x="1373" y="867"/>
                  <a:pt x="1371" y="869"/>
                  <a:pt x="1370" y="870"/>
                </a:cubicBezTo>
                <a:cubicBezTo>
                  <a:pt x="1369" y="871"/>
                  <a:pt x="1368" y="872"/>
                  <a:pt x="1367" y="872"/>
                </a:cubicBezTo>
                <a:cubicBezTo>
                  <a:pt x="1367" y="873"/>
                  <a:pt x="1366" y="874"/>
                  <a:pt x="1365" y="875"/>
                </a:cubicBezTo>
                <a:cubicBezTo>
                  <a:pt x="1364" y="875"/>
                  <a:pt x="1363" y="876"/>
                  <a:pt x="1362" y="877"/>
                </a:cubicBezTo>
                <a:cubicBezTo>
                  <a:pt x="1361" y="877"/>
                  <a:pt x="1360" y="878"/>
                  <a:pt x="1359" y="878"/>
                </a:cubicBezTo>
                <a:cubicBezTo>
                  <a:pt x="1358" y="879"/>
                  <a:pt x="1357" y="880"/>
                  <a:pt x="1356" y="880"/>
                </a:cubicBezTo>
                <a:cubicBezTo>
                  <a:pt x="1355" y="881"/>
                  <a:pt x="1353" y="881"/>
                  <a:pt x="1352" y="882"/>
                </a:cubicBezTo>
                <a:cubicBezTo>
                  <a:pt x="1351" y="882"/>
                  <a:pt x="1350" y="883"/>
                  <a:pt x="1349" y="883"/>
                </a:cubicBezTo>
                <a:cubicBezTo>
                  <a:pt x="1348" y="884"/>
                  <a:pt x="1346" y="884"/>
                  <a:pt x="1345" y="884"/>
                </a:cubicBezTo>
                <a:cubicBezTo>
                  <a:pt x="1344" y="885"/>
                  <a:pt x="1343" y="885"/>
                  <a:pt x="1342" y="885"/>
                </a:cubicBezTo>
                <a:cubicBezTo>
                  <a:pt x="1340" y="886"/>
                  <a:pt x="1340" y="886"/>
                  <a:pt x="1340" y="886"/>
                </a:cubicBezTo>
                <a:cubicBezTo>
                  <a:pt x="1339" y="886"/>
                  <a:pt x="1338" y="886"/>
                  <a:pt x="1338" y="886"/>
                </a:cubicBezTo>
                <a:cubicBezTo>
                  <a:pt x="1336" y="887"/>
                  <a:pt x="1336" y="887"/>
                  <a:pt x="1336" y="887"/>
                </a:cubicBezTo>
                <a:cubicBezTo>
                  <a:pt x="1335" y="887"/>
                  <a:pt x="1335" y="887"/>
                  <a:pt x="1335" y="887"/>
                </a:cubicBezTo>
                <a:cubicBezTo>
                  <a:pt x="1335" y="887"/>
                  <a:pt x="1335" y="887"/>
                  <a:pt x="1335" y="887"/>
                </a:cubicBezTo>
                <a:cubicBezTo>
                  <a:pt x="1335" y="887"/>
                  <a:pt x="1335" y="887"/>
                  <a:pt x="1335" y="887"/>
                </a:cubicBezTo>
                <a:cubicBezTo>
                  <a:pt x="1334" y="887"/>
                  <a:pt x="1334" y="887"/>
                  <a:pt x="1334" y="887"/>
                </a:cubicBezTo>
                <a:cubicBezTo>
                  <a:pt x="1334" y="887"/>
                  <a:pt x="1334" y="887"/>
                  <a:pt x="1334" y="887"/>
                </a:cubicBezTo>
                <a:cubicBezTo>
                  <a:pt x="1334" y="887"/>
                  <a:pt x="1334" y="887"/>
                  <a:pt x="1334" y="887"/>
                </a:cubicBezTo>
                <a:cubicBezTo>
                  <a:pt x="1332" y="887"/>
                  <a:pt x="1332" y="887"/>
                  <a:pt x="1332" y="887"/>
                </a:cubicBezTo>
                <a:cubicBezTo>
                  <a:pt x="1330" y="887"/>
                  <a:pt x="1330" y="887"/>
                  <a:pt x="1330" y="887"/>
                </a:cubicBezTo>
                <a:cubicBezTo>
                  <a:pt x="1325" y="888"/>
                  <a:pt x="1319" y="888"/>
                  <a:pt x="1314" y="887"/>
                </a:cubicBezTo>
                <a:cubicBezTo>
                  <a:pt x="1309" y="887"/>
                  <a:pt x="1303" y="887"/>
                  <a:pt x="1298" y="886"/>
                </a:cubicBezTo>
                <a:cubicBezTo>
                  <a:pt x="1296" y="886"/>
                  <a:pt x="1293" y="886"/>
                  <a:pt x="1290" y="886"/>
                </a:cubicBezTo>
                <a:cubicBezTo>
                  <a:pt x="1316" y="866"/>
                  <a:pt x="1351" y="856"/>
                  <a:pt x="1378" y="840"/>
                </a:cubicBezTo>
                <a:cubicBezTo>
                  <a:pt x="1414" y="818"/>
                  <a:pt x="1418" y="818"/>
                  <a:pt x="1458" y="823"/>
                </a:cubicBezTo>
                <a:cubicBezTo>
                  <a:pt x="1489" y="828"/>
                  <a:pt x="1542" y="852"/>
                  <a:pt x="1580" y="834"/>
                </a:cubicBezTo>
                <a:cubicBezTo>
                  <a:pt x="1551" y="835"/>
                  <a:pt x="1534" y="829"/>
                  <a:pt x="1514" y="822"/>
                </a:cubicBezTo>
                <a:cubicBezTo>
                  <a:pt x="1557" y="804"/>
                  <a:pt x="1576" y="789"/>
                  <a:pt x="1611" y="786"/>
                </a:cubicBezTo>
                <a:cubicBezTo>
                  <a:pt x="1571" y="778"/>
                  <a:pt x="1516" y="814"/>
                  <a:pt x="1503" y="813"/>
                </a:cubicBezTo>
                <a:cubicBezTo>
                  <a:pt x="1488" y="812"/>
                  <a:pt x="1457" y="807"/>
                  <a:pt x="1444" y="802"/>
                </a:cubicBezTo>
                <a:cubicBezTo>
                  <a:pt x="1406" y="786"/>
                  <a:pt x="1451" y="752"/>
                  <a:pt x="1470" y="729"/>
                </a:cubicBezTo>
                <a:cubicBezTo>
                  <a:pt x="1472" y="729"/>
                  <a:pt x="1473" y="728"/>
                  <a:pt x="1475" y="727"/>
                </a:cubicBezTo>
                <a:cubicBezTo>
                  <a:pt x="1477" y="726"/>
                  <a:pt x="1479" y="725"/>
                  <a:pt x="1481" y="724"/>
                </a:cubicBezTo>
                <a:cubicBezTo>
                  <a:pt x="1481" y="724"/>
                  <a:pt x="1482" y="724"/>
                  <a:pt x="1482" y="724"/>
                </a:cubicBezTo>
                <a:cubicBezTo>
                  <a:pt x="1482" y="725"/>
                  <a:pt x="1483" y="725"/>
                  <a:pt x="1483" y="725"/>
                </a:cubicBezTo>
                <a:cubicBezTo>
                  <a:pt x="1484" y="725"/>
                  <a:pt x="1484" y="725"/>
                  <a:pt x="1484" y="726"/>
                </a:cubicBezTo>
                <a:cubicBezTo>
                  <a:pt x="1484" y="726"/>
                  <a:pt x="1484" y="726"/>
                  <a:pt x="1485" y="726"/>
                </a:cubicBezTo>
                <a:cubicBezTo>
                  <a:pt x="1485" y="726"/>
                  <a:pt x="1485" y="726"/>
                  <a:pt x="1485" y="726"/>
                </a:cubicBezTo>
                <a:cubicBezTo>
                  <a:pt x="1486" y="726"/>
                  <a:pt x="1486" y="726"/>
                  <a:pt x="1487" y="726"/>
                </a:cubicBezTo>
                <a:cubicBezTo>
                  <a:pt x="1488" y="727"/>
                  <a:pt x="1488" y="727"/>
                  <a:pt x="1489" y="727"/>
                </a:cubicBezTo>
                <a:cubicBezTo>
                  <a:pt x="1490" y="727"/>
                  <a:pt x="1491" y="728"/>
                  <a:pt x="1491" y="728"/>
                </a:cubicBezTo>
                <a:cubicBezTo>
                  <a:pt x="1492" y="729"/>
                  <a:pt x="1493" y="729"/>
                  <a:pt x="1494" y="729"/>
                </a:cubicBezTo>
                <a:cubicBezTo>
                  <a:pt x="1494" y="730"/>
                  <a:pt x="1495" y="730"/>
                  <a:pt x="1496" y="731"/>
                </a:cubicBezTo>
                <a:cubicBezTo>
                  <a:pt x="1496" y="731"/>
                  <a:pt x="1496" y="731"/>
                  <a:pt x="1496" y="731"/>
                </a:cubicBezTo>
                <a:cubicBezTo>
                  <a:pt x="1495" y="749"/>
                  <a:pt x="1505" y="750"/>
                  <a:pt x="1519" y="741"/>
                </a:cubicBezTo>
                <a:cubicBezTo>
                  <a:pt x="1514" y="733"/>
                  <a:pt x="1510" y="721"/>
                  <a:pt x="1498" y="729"/>
                </a:cubicBezTo>
                <a:cubicBezTo>
                  <a:pt x="1497" y="728"/>
                  <a:pt x="1497" y="728"/>
                  <a:pt x="1497" y="728"/>
                </a:cubicBezTo>
                <a:cubicBezTo>
                  <a:pt x="1497" y="728"/>
                  <a:pt x="1497" y="728"/>
                  <a:pt x="1497" y="728"/>
                </a:cubicBezTo>
                <a:cubicBezTo>
                  <a:pt x="1496" y="728"/>
                  <a:pt x="1495" y="728"/>
                  <a:pt x="1495" y="727"/>
                </a:cubicBezTo>
                <a:cubicBezTo>
                  <a:pt x="1494" y="727"/>
                  <a:pt x="1493" y="726"/>
                  <a:pt x="1493" y="726"/>
                </a:cubicBezTo>
                <a:cubicBezTo>
                  <a:pt x="1492" y="726"/>
                  <a:pt x="1491" y="725"/>
                  <a:pt x="1490" y="725"/>
                </a:cubicBezTo>
                <a:cubicBezTo>
                  <a:pt x="1489" y="725"/>
                  <a:pt x="1489" y="724"/>
                  <a:pt x="1488" y="724"/>
                </a:cubicBezTo>
                <a:cubicBezTo>
                  <a:pt x="1487" y="724"/>
                  <a:pt x="1486" y="724"/>
                  <a:pt x="1486" y="723"/>
                </a:cubicBezTo>
                <a:cubicBezTo>
                  <a:pt x="1486" y="723"/>
                  <a:pt x="1485" y="723"/>
                  <a:pt x="1485" y="723"/>
                </a:cubicBezTo>
                <a:cubicBezTo>
                  <a:pt x="1485" y="723"/>
                  <a:pt x="1485" y="723"/>
                  <a:pt x="1485" y="723"/>
                </a:cubicBezTo>
                <a:cubicBezTo>
                  <a:pt x="1484" y="723"/>
                  <a:pt x="1484" y="723"/>
                  <a:pt x="1484" y="723"/>
                </a:cubicBezTo>
                <a:cubicBezTo>
                  <a:pt x="1483" y="723"/>
                  <a:pt x="1483" y="723"/>
                  <a:pt x="1482" y="723"/>
                </a:cubicBezTo>
                <a:cubicBezTo>
                  <a:pt x="1482" y="724"/>
                  <a:pt x="1482" y="724"/>
                  <a:pt x="1482" y="724"/>
                </a:cubicBezTo>
                <a:cubicBezTo>
                  <a:pt x="1483" y="723"/>
                  <a:pt x="1485" y="722"/>
                  <a:pt x="1487" y="720"/>
                </a:cubicBezTo>
                <a:cubicBezTo>
                  <a:pt x="1488" y="720"/>
                  <a:pt x="1489" y="719"/>
                  <a:pt x="1489" y="718"/>
                </a:cubicBezTo>
                <a:cubicBezTo>
                  <a:pt x="1490" y="718"/>
                  <a:pt x="1490" y="718"/>
                  <a:pt x="1490" y="718"/>
                </a:cubicBezTo>
                <a:cubicBezTo>
                  <a:pt x="1490" y="717"/>
                  <a:pt x="1490" y="717"/>
                  <a:pt x="1490" y="717"/>
                </a:cubicBezTo>
                <a:cubicBezTo>
                  <a:pt x="1491" y="717"/>
                  <a:pt x="1491" y="717"/>
                  <a:pt x="1491" y="717"/>
                </a:cubicBezTo>
                <a:cubicBezTo>
                  <a:pt x="1491" y="716"/>
                  <a:pt x="1491" y="716"/>
                  <a:pt x="1492" y="715"/>
                </a:cubicBezTo>
                <a:cubicBezTo>
                  <a:pt x="1493" y="714"/>
                  <a:pt x="1495" y="712"/>
                  <a:pt x="1496" y="710"/>
                </a:cubicBezTo>
                <a:cubicBezTo>
                  <a:pt x="1497" y="709"/>
                  <a:pt x="1497" y="708"/>
                  <a:pt x="1498" y="707"/>
                </a:cubicBezTo>
                <a:cubicBezTo>
                  <a:pt x="1498" y="707"/>
                  <a:pt x="1499" y="707"/>
                  <a:pt x="1499" y="707"/>
                </a:cubicBezTo>
                <a:cubicBezTo>
                  <a:pt x="1499" y="707"/>
                  <a:pt x="1500" y="707"/>
                  <a:pt x="1500" y="707"/>
                </a:cubicBezTo>
                <a:cubicBezTo>
                  <a:pt x="1501" y="707"/>
                  <a:pt x="1501" y="707"/>
                  <a:pt x="1501" y="706"/>
                </a:cubicBezTo>
                <a:cubicBezTo>
                  <a:pt x="1502" y="706"/>
                  <a:pt x="1502" y="706"/>
                  <a:pt x="1502" y="706"/>
                </a:cubicBezTo>
                <a:cubicBezTo>
                  <a:pt x="1503" y="706"/>
                  <a:pt x="1503" y="706"/>
                  <a:pt x="1504" y="706"/>
                </a:cubicBezTo>
                <a:cubicBezTo>
                  <a:pt x="1504" y="706"/>
                  <a:pt x="1505" y="706"/>
                  <a:pt x="1506" y="706"/>
                </a:cubicBezTo>
                <a:cubicBezTo>
                  <a:pt x="1506" y="706"/>
                  <a:pt x="1506" y="705"/>
                  <a:pt x="1507" y="705"/>
                </a:cubicBezTo>
                <a:cubicBezTo>
                  <a:pt x="1507" y="705"/>
                  <a:pt x="1507" y="705"/>
                  <a:pt x="1508" y="705"/>
                </a:cubicBezTo>
                <a:cubicBezTo>
                  <a:pt x="1508" y="705"/>
                  <a:pt x="1509" y="705"/>
                  <a:pt x="1510" y="705"/>
                </a:cubicBezTo>
                <a:cubicBezTo>
                  <a:pt x="1511" y="705"/>
                  <a:pt x="1513" y="705"/>
                  <a:pt x="1514" y="705"/>
                </a:cubicBezTo>
                <a:cubicBezTo>
                  <a:pt x="1516" y="705"/>
                  <a:pt x="1517" y="705"/>
                  <a:pt x="1519" y="705"/>
                </a:cubicBezTo>
                <a:cubicBezTo>
                  <a:pt x="1521" y="706"/>
                  <a:pt x="1522" y="706"/>
                  <a:pt x="1524" y="706"/>
                </a:cubicBezTo>
                <a:cubicBezTo>
                  <a:pt x="1525" y="706"/>
                  <a:pt x="1526" y="707"/>
                  <a:pt x="1527" y="707"/>
                </a:cubicBezTo>
                <a:cubicBezTo>
                  <a:pt x="1528" y="714"/>
                  <a:pt x="1532" y="722"/>
                  <a:pt x="1538" y="725"/>
                </a:cubicBezTo>
                <a:cubicBezTo>
                  <a:pt x="1546" y="729"/>
                  <a:pt x="1553" y="721"/>
                  <a:pt x="1561" y="718"/>
                </a:cubicBezTo>
                <a:cubicBezTo>
                  <a:pt x="1551" y="709"/>
                  <a:pt x="1541" y="687"/>
                  <a:pt x="1527" y="704"/>
                </a:cubicBezTo>
                <a:cubicBezTo>
                  <a:pt x="1527" y="704"/>
                  <a:pt x="1527" y="704"/>
                  <a:pt x="1527" y="704"/>
                </a:cubicBezTo>
                <a:cubicBezTo>
                  <a:pt x="1527" y="704"/>
                  <a:pt x="1527" y="703"/>
                  <a:pt x="1527" y="703"/>
                </a:cubicBezTo>
                <a:cubicBezTo>
                  <a:pt x="1526" y="704"/>
                  <a:pt x="1526" y="704"/>
                  <a:pt x="1526" y="704"/>
                </a:cubicBezTo>
                <a:cubicBezTo>
                  <a:pt x="1526" y="704"/>
                  <a:pt x="1525" y="704"/>
                  <a:pt x="1524" y="704"/>
                </a:cubicBezTo>
                <a:cubicBezTo>
                  <a:pt x="1523" y="703"/>
                  <a:pt x="1521" y="703"/>
                  <a:pt x="1519" y="703"/>
                </a:cubicBezTo>
                <a:cubicBezTo>
                  <a:pt x="1518" y="703"/>
                  <a:pt x="1516" y="703"/>
                  <a:pt x="1514" y="703"/>
                </a:cubicBezTo>
                <a:cubicBezTo>
                  <a:pt x="1513" y="703"/>
                  <a:pt x="1511" y="703"/>
                  <a:pt x="1510" y="703"/>
                </a:cubicBezTo>
                <a:cubicBezTo>
                  <a:pt x="1509" y="703"/>
                  <a:pt x="1508" y="703"/>
                  <a:pt x="1508" y="703"/>
                </a:cubicBezTo>
                <a:cubicBezTo>
                  <a:pt x="1507" y="703"/>
                  <a:pt x="1507" y="703"/>
                  <a:pt x="1506" y="703"/>
                </a:cubicBezTo>
                <a:cubicBezTo>
                  <a:pt x="1506" y="703"/>
                  <a:pt x="1506" y="703"/>
                  <a:pt x="1505" y="703"/>
                </a:cubicBezTo>
                <a:cubicBezTo>
                  <a:pt x="1505" y="703"/>
                  <a:pt x="1504" y="703"/>
                  <a:pt x="1503" y="703"/>
                </a:cubicBezTo>
                <a:cubicBezTo>
                  <a:pt x="1503" y="703"/>
                  <a:pt x="1502" y="704"/>
                  <a:pt x="1502" y="704"/>
                </a:cubicBezTo>
                <a:cubicBezTo>
                  <a:pt x="1501" y="704"/>
                  <a:pt x="1501" y="704"/>
                  <a:pt x="1501" y="704"/>
                </a:cubicBezTo>
                <a:cubicBezTo>
                  <a:pt x="1500" y="704"/>
                  <a:pt x="1500" y="704"/>
                  <a:pt x="1500" y="704"/>
                </a:cubicBezTo>
                <a:cubicBezTo>
                  <a:pt x="1500" y="704"/>
                  <a:pt x="1499" y="704"/>
                  <a:pt x="1499" y="705"/>
                </a:cubicBezTo>
                <a:cubicBezTo>
                  <a:pt x="1500" y="702"/>
                  <a:pt x="1501" y="700"/>
                  <a:pt x="1502" y="698"/>
                </a:cubicBezTo>
                <a:cubicBezTo>
                  <a:pt x="1504" y="694"/>
                  <a:pt x="1506" y="690"/>
                  <a:pt x="1508" y="687"/>
                </a:cubicBezTo>
                <a:cubicBezTo>
                  <a:pt x="1510" y="683"/>
                  <a:pt x="1513" y="680"/>
                  <a:pt x="1516" y="677"/>
                </a:cubicBezTo>
                <a:cubicBezTo>
                  <a:pt x="1519" y="675"/>
                  <a:pt x="1522" y="673"/>
                  <a:pt x="1526" y="672"/>
                </a:cubicBezTo>
                <a:cubicBezTo>
                  <a:pt x="1529" y="670"/>
                  <a:pt x="1533" y="669"/>
                  <a:pt x="1537" y="668"/>
                </a:cubicBezTo>
                <a:cubicBezTo>
                  <a:pt x="1544" y="666"/>
                  <a:pt x="1551" y="666"/>
                  <a:pt x="1558" y="665"/>
                </a:cubicBezTo>
                <a:cubicBezTo>
                  <a:pt x="1559" y="665"/>
                  <a:pt x="1561" y="665"/>
                  <a:pt x="1562" y="665"/>
                </a:cubicBezTo>
                <a:cubicBezTo>
                  <a:pt x="1564" y="665"/>
                  <a:pt x="1566" y="665"/>
                  <a:pt x="1567" y="665"/>
                </a:cubicBezTo>
                <a:cubicBezTo>
                  <a:pt x="1569" y="665"/>
                  <a:pt x="1571" y="665"/>
                  <a:pt x="1573" y="665"/>
                </a:cubicBezTo>
                <a:cubicBezTo>
                  <a:pt x="1576" y="668"/>
                  <a:pt x="1580" y="670"/>
                  <a:pt x="1583" y="673"/>
                </a:cubicBezTo>
                <a:cubicBezTo>
                  <a:pt x="1580" y="670"/>
                  <a:pt x="1578" y="668"/>
                  <a:pt x="1576" y="665"/>
                </a:cubicBezTo>
                <a:cubicBezTo>
                  <a:pt x="1581" y="666"/>
                  <a:pt x="1585" y="667"/>
                  <a:pt x="1589" y="668"/>
                </a:cubicBezTo>
                <a:cubicBezTo>
                  <a:pt x="1589" y="668"/>
                  <a:pt x="1589" y="668"/>
                  <a:pt x="1589" y="668"/>
                </a:cubicBezTo>
                <a:cubicBezTo>
                  <a:pt x="1589" y="668"/>
                  <a:pt x="1589" y="668"/>
                  <a:pt x="1589" y="668"/>
                </a:cubicBezTo>
                <a:cubicBezTo>
                  <a:pt x="1589" y="668"/>
                  <a:pt x="1590" y="668"/>
                  <a:pt x="1590" y="668"/>
                </a:cubicBezTo>
                <a:cubicBezTo>
                  <a:pt x="1590" y="668"/>
                  <a:pt x="1590" y="668"/>
                  <a:pt x="1590" y="668"/>
                </a:cubicBezTo>
                <a:cubicBezTo>
                  <a:pt x="1590" y="669"/>
                  <a:pt x="1591" y="669"/>
                  <a:pt x="1591" y="670"/>
                </a:cubicBezTo>
                <a:cubicBezTo>
                  <a:pt x="1592" y="670"/>
                  <a:pt x="1592" y="671"/>
                  <a:pt x="1593" y="671"/>
                </a:cubicBezTo>
                <a:cubicBezTo>
                  <a:pt x="1593" y="672"/>
                  <a:pt x="1594" y="672"/>
                  <a:pt x="1594" y="673"/>
                </a:cubicBezTo>
                <a:cubicBezTo>
                  <a:pt x="1595" y="673"/>
                  <a:pt x="1595" y="674"/>
                  <a:pt x="1596" y="675"/>
                </a:cubicBezTo>
                <a:cubicBezTo>
                  <a:pt x="1596" y="675"/>
                  <a:pt x="1597" y="676"/>
                  <a:pt x="1597" y="676"/>
                </a:cubicBezTo>
                <a:cubicBezTo>
                  <a:pt x="1596" y="687"/>
                  <a:pt x="1599" y="697"/>
                  <a:pt x="1610" y="699"/>
                </a:cubicBezTo>
                <a:cubicBezTo>
                  <a:pt x="1609" y="688"/>
                  <a:pt x="1609" y="678"/>
                  <a:pt x="1598" y="673"/>
                </a:cubicBezTo>
                <a:cubicBezTo>
                  <a:pt x="1598" y="673"/>
                  <a:pt x="1598" y="673"/>
                  <a:pt x="1598" y="673"/>
                </a:cubicBezTo>
                <a:cubicBezTo>
                  <a:pt x="1598" y="673"/>
                  <a:pt x="1598" y="673"/>
                  <a:pt x="1598" y="673"/>
                </a:cubicBezTo>
                <a:cubicBezTo>
                  <a:pt x="1597" y="672"/>
                  <a:pt x="1597" y="672"/>
                  <a:pt x="1596" y="671"/>
                </a:cubicBezTo>
                <a:cubicBezTo>
                  <a:pt x="1596" y="671"/>
                  <a:pt x="1596" y="671"/>
                  <a:pt x="1595" y="670"/>
                </a:cubicBezTo>
                <a:cubicBezTo>
                  <a:pt x="1596" y="671"/>
                  <a:pt x="1597" y="671"/>
                  <a:pt x="1597" y="671"/>
                </a:cubicBezTo>
                <a:cubicBezTo>
                  <a:pt x="1598" y="672"/>
                  <a:pt x="1599" y="672"/>
                  <a:pt x="1599" y="673"/>
                </a:cubicBezTo>
                <a:cubicBezTo>
                  <a:pt x="1599" y="673"/>
                  <a:pt x="1600" y="673"/>
                  <a:pt x="1600" y="673"/>
                </a:cubicBezTo>
                <a:cubicBezTo>
                  <a:pt x="1600" y="673"/>
                  <a:pt x="1600" y="673"/>
                  <a:pt x="1599" y="673"/>
                </a:cubicBezTo>
                <a:cubicBezTo>
                  <a:pt x="1599" y="672"/>
                  <a:pt x="1598" y="672"/>
                  <a:pt x="1597" y="671"/>
                </a:cubicBezTo>
                <a:cubicBezTo>
                  <a:pt x="1596" y="670"/>
                  <a:pt x="1595" y="669"/>
                  <a:pt x="1593" y="668"/>
                </a:cubicBezTo>
                <a:cubicBezTo>
                  <a:pt x="1593" y="668"/>
                  <a:pt x="1593" y="668"/>
                  <a:pt x="1593" y="668"/>
                </a:cubicBezTo>
                <a:cubicBezTo>
                  <a:pt x="1592" y="667"/>
                  <a:pt x="1592" y="667"/>
                  <a:pt x="1592" y="667"/>
                </a:cubicBezTo>
                <a:cubicBezTo>
                  <a:pt x="1591" y="667"/>
                  <a:pt x="1591" y="666"/>
                  <a:pt x="1591" y="666"/>
                </a:cubicBezTo>
                <a:cubicBezTo>
                  <a:pt x="1591" y="666"/>
                  <a:pt x="1591" y="666"/>
                  <a:pt x="1591" y="666"/>
                </a:cubicBezTo>
                <a:cubicBezTo>
                  <a:pt x="1591" y="666"/>
                  <a:pt x="1590" y="666"/>
                  <a:pt x="1590" y="666"/>
                </a:cubicBezTo>
                <a:cubicBezTo>
                  <a:pt x="1590" y="666"/>
                  <a:pt x="1589" y="666"/>
                  <a:pt x="1589" y="665"/>
                </a:cubicBezTo>
                <a:cubicBezTo>
                  <a:pt x="1588" y="665"/>
                  <a:pt x="1588" y="665"/>
                  <a:pt x="1588" y="665"/>
                </a:cubicBezTo>
                <a:cubicBezTo>
                  <a:pt x="1588" y="665"/>
                  <a:pt x="1588" y="665"/>
                  <a:pt x="1588" y="666"/>
                </a:cubicBezTo>
                <a:cubicBezTo>
                  <a:pt x="1585" y="665"/>
                  <a:pt x="1582" y="664"/>
                  <a:pt x="1578" y="663"/>
                </a:cubicBezTo>
                <a:cubicBezTo>
                  <a:pt x="1578" y="663"/>
                  <a:pt x="1579" y="662"/>
                  <a:pt x="1579" y="662"/>
                </a:cubicBezTo>
                <a:cubicBezTo>
                  <a:pt x="1580" y="661"/>
                  <a:pt x="1581" y="661"/>
                  <a:pt x="1581" y="660"/>
                </a:cubicBezTo>
                <a:cubicBezTo>
                  <a:pt x="1582" y="660"/>
                  <a:pt x="1582" y="660"/>
                  <a:pt x="1583" y="660"/>
                </a:cubicBezTo>
                <a:cubicBezTo>
                  <a:pt x="1583" y="660"/>
                  <a:pt x="1583" y="659"/>
                  <a:pt x="1583" y="659"/>
                </a:cubicBezTo>
                <a:cubicBezTo>
                  <a:pt x="1584" y="659"/>
                  <a:pt x="1584" y="659"/>
                  <a:pt x="1584" y="659"/>
                </a:cubicBezTo>
                <a:cubicBezTo>
                  <a:pt x="1584" y="658"/>
                  <a:pt x="1585" y="658"/>
                  <a:pt x="1585" y="657"/>
                </a:cubicBezTo>
                <a:cubicBezTo>
                  <a:pt x="1586" y="657"/>
                  <a:pt x="1586" y="657"/>
                  <a:pt x="1587" y="656"/>
                </a:cubicBezTo>
                <a:cubicBezTo>
                  <a:pt x="1587" y="656"/>
                  <a:pt x="1588" y="656"/>
                  <a:pt x="1588" y="655"/>
                </a:cubicBezTo>
                <a:cubicBezTo>
                  <a:pt x="1589" y="655"/>
                  <a:pt x="1589" y="654"/>
                  <a:pt x="1590" y="654"/>
                </a:cubicBezTo>
                <a:cubicBezTo>
                  <a:pt x="1591" y="653"/>
                  <a:pt x="1592" y="652"/>
                  <a:pt x="1594" y="652"/>
                </a:cubicBezTo>
                <a:cubicBezTo>
                  <a:pt x="1595" y="651"/>
                  <a:pt x="1596" y="650"/>
                  <a:pt x="1598" y="650"/>
                </a:cubicBezTo>
                <a:cubicBezTo>
                  <a:pt x="1599" y="649"/>
                  <a:pt x="1601" y="649"/>
                  <a:pt x="1602" y="648"/>
                </a:cubicBezTo>
                <a:cubicBezTo>
                  <a:pt x="1603" y="648"/>
                  <a:pt x="1605" y="647"/>
                  <a:pt x="1606" y="647"/>
                </a:cubicBezTo>
                <a:cubicBezTo>
                  <a:pt x="1606" y="647"/>
                  <a:pt x="1606" y="647"/>
                  <a:pt x="1606" y="647"/>
                </a:cubicBezTo>
                <a:cubicBezTo>
                  <a:pt x="1622" y="662"/>
                  <a:pt x="1632" y="650"/>
                  <a:pt x="1639" y="633"/>
                </a:cubicBezTo>
                <a:cubicBezTo>
                  <a:pt x="1625" y="640"/>
                  <a:pt x="1615" y="628"/>
                  <a:pt x="1604" y="645"/>
                </a:cubicBezTo>
                <a:cubicBezTo>
                  <a:pt x="1603" y="645"/>
                  <a:pt x="1602" y="645"/>
                  <a:pt x="1601" y="646"/>
                </a:cubicBezTo>
                <a:cubicBezTo>
                  <a:pt x="1600" y="646"/>
                  <a:pt x="1598" y="647"/>
                  <a:pt x="1597" y="647"/>
                </a:cubicBezTo>
                <a:cubicBezTo>
                  <a:pt x="1595" y="648"/>
                  <a:pt x="1594" y="649"/>
                  <a:pt x="1593" y="650"/>
                </a:cubicBezTo>
                <a:cubicBezTo>
                  <a:pt x="1591" y="650"/>
                  <a:pt x="1590" y="651"/>
                  <a:pt x="1589" y="652"/>
                </a:cubicBezTo>
                <a:cubicBezTo>
                  <a:pt x="1588" y="652"/>
                  <a:pt x="1587" y="653"/>
                  <a:pt x="1587" y="653"/>
                </a:cubicBezTo>
                <a:cubicBezTo>
                  <a:pt x="1586" y="653"/>
                  <a:pt x="1586" y="654"/>
                  <a:pt x="1585" y="654"/>
                </a:cubicBezTo>
                <a:cubicBezTo>
                  <a:pt x="1585" y="655"/>
                  <a:pt x="1584" y="655"/>
                  <a:pt x="1584" y="655"/>
                </a:cubicBezTo>
                <a:cubicBezTo>
                  <a:pt x="1583" y="656"/>
                  <a:pt x="1583" y="656"/>
                  <a:pt x="1582" y="657"/>
                </a:cubicBezTo>
                <a:cubicBezTo>
                  <a:pt x="1582" y="657"/>
                  <a:pt x="1582" y="657"/>
                  <a:pt x="1582" y="657"/>
                </a:cubicBezTo>
                <a:cubicBezTo>
                  <a:pt x="1581" y="657"/>
                  <a:pt x="1581" y="658"/>
                  <a:pt x="1581" y="658"/>
                </a:cubicBezTo>
                <a:cubicBezTo>
                  <a:pt x="1581" y="658"/>
                  <a:pt x="1580" y="659"/>
                  <a:pt x="1580" y="659"/>
                </a:cubicBezTo>
                <a:cubicBezTo>
                  <a:pt x="1580" y="659"/>
                  <a:pt x="1580" y="660"/>
                  <a:pt x="1579" y="660"/>
                </a:cubicBezTo>
                <a:cubicBezTo>
                  <a:pt x="1579" y="661"/>
                  <a:pt x="1579" y="661"/>
                  <a:pt x="1579" y="661"/>
                </a:cubicBezTo>
                <a:cubicBezTo>
                  <a:pt x="1578" y="662"/>
                  <a:pt x="1578" y="663"/>
                  <a:pt x="1578" y="663"/>
                </a:cubicBezTo>
                <a:cubicBezTo>
                  <a:pt x="1577" y="663"/>
                  <a:pt x="1577" y="663"/>
                  <a:pt x="1576" y="662"/>
                </a:cubicBezTo>
                <a:cubicBezTo>
                  <a:pt x="1575" y="662"/>
                  <a:pt x="1574" y="662"/>
                  <a:pt x="1573" y="662"/>
                </a:cubicBezTo>
                <a:cubicBezTo>
                  <a:pt x="1568" y="656"/>
                  <a:pt x="1564" y="652"/>
                  <a:pt x="1561" y="647"/>
                </a:cubicBezTo>
                <a:cubicBezTo>
                  <a:pt x="1562" y="645"/>
                  <a:pt x="1563" y="643"/>
                  <a:pt x="1564" y="640"/>
                </a:cubicBezTo>
                <a:cubicBezTo>
                  <a:pt x="1566" y="635"/>
                  <a:pt x="1568" y="630"/>
                  <a:pt x="1570" y="624"/>
                </a:cubicBezTo>
                <a:cubicBezTo>
                  <a:pt x="1571" y="622"/>
                  <a:pt x="1573" y="619"/>
                  <a:pt x="1574" y="616"/>
                </a:cubicBezTo>
                <a:cubicBezTo>
                  <a:pt x="1575" y="614"/>
                  <a:pt x="1576" y="611"/>
                  <a:pt x="1577" y="609"/>
                </a:cubicBezTo>
                <a:cubicBezTo>
                  <a:pt x="1577" y="607"/>
                  <a:pt x="1578" y="606"/>
                  <a:pt x="1579" y="605"/>
                </a:cubicBezTo>
                <a:cubicBezTo>
                  <a:pt x="1579" y="604"/>
                  <a:pt x="1580" y="603"/>
                  <a:pt x="1581" y="602"/>
                </a:cubicBezTo>
                <a:cubicBezTo>
                  <a:pt x="1581" y="602"/>
                  <a:pt x="1581" y="602"/>
                  <a:pt x="1581" y="602"/>
                </a:cubicBezTo>
                <a:cubicBezTo>
                  <a:pt x="1582" y="601"/>
                  <a:pt x="1582" y="601"/>
                  <a:pt x="1582" y="601"/>
                </a:cubicBezTo>
                <a:cubicBezTo>
                  <a:pt x="1582" y="601"/>
                  <a:pt x="1583" y="600"/>
                  <a:pt x="1583" y="600"/>
                </a:cubicBezTo>
                <a:cubicBezTo>
                  <a:pt x="1584" y="599"/>
                  <a:pt x="1585" y="599"/>
                  <a:pt x="1586" y="599"/>
                </a:cubicBezTo>
                <a:cubicBezTo>
                  <a:pt x="1587" y="598"/>
                  <a:pt x="1588" y="598"/>
                  <a:pt x="1589" y="598"/>
                </a:cubicBezTo>
                <a:cubicBezTo>
                  <a:pt x="1590" y="597"/>
                  <a:pt x="1590" y="597"/>
                  <a:pt x="1591" y="597"/>
                </a:cubicBezTo>
                <a:cubicBezTo>
                  <a:pt x="1591" y="597"/>
                  <a:pt x="1591" y="597"/>
                  <a:pt x="1591" y="597"/>
                </a:cubicBezTo>
                <a:cubicBezTo>
                  <a:pt x="1591" y="597"/>
                  <a:pt x="1592" y="597"/>
                  <a:pt x="1592" y="597"/>
                </a:cubicBezTo>
                <a:cubicBezTo>
                  <a:pt x="1592" y="597"/>
                  <a:pt x="1592" y="597"/>
                  <a:pt x="1593" y="597"/>
                </a:cubicBezTo>
                <a:cubicBezTo>
                  <a:pt x="1593" y="597"/>
                  <a:pt x="1593" y="597"/>
                  <a:pt x="1593" y="597"/>
                </a:cubicBezTo>
                <a:cubicBezTo>
                  <a:pt x="1593" y="596"/>
                  <a:pt x="1594" y="596"/>
                  <a:pt x="1594" y="596"/>
                </a:cubicBezTo>
                <a:cubicBezTo>
                  <a:pt x="1595" y="596"/>
                  <a:pt x="1595" y="596"/>
                  <a:pt x="1596" y="596"/>
                </a:cubicBezTo>
                <a:cubicBezTo>
                  <a:pt x="1599" y="595"/>
                  <a:pt x="1600" y="595"/>
                  <a:pt x="1600" y="595"/>
                </a:cubicBezTo>
                <a:cubicBezTo>
                  <a:pt x="1600" y="595"/>
                  <a:pt x="1600" y="595"/>
                  <a:pt x="1599" y="595"/>
                </a:cubicBezTo>
                <a:cubicBezTo>
                  <a:pt x="1598" y="595"/>
                  <a:pt x="1598" y="595"/>
                  <a:pt x="1597" y="595"/>
                </a:cubicBezTo>
                <a:cubicBezTo>
                  <a:pt x="1597" y="595"/>
                  <a:pt x="1597" y="595"/>
                  <a:pt x="1597" y="595"/>
                </a:cubicBezTo>
                <a:cubicBezTo>
                  <a:pt x="1598" y="594"/>
                  <a:pt x="1598" y="594"/>
                  <a:pt x="1599" y="593"/>
                </a:cubicBezTo>
                <a:cubicBezTo>
                  <a:pt x="1600" y="593"/>
                  <a:pt x="1601" y="593"/>
                  <a:pt x="1601" y="592"/>
                </a:cubicBezTo>
                <a:cubicBezTo>
                  <a:pt x="1602" y="592"/>
                  <a:pt x="1602" y="591"/>
                  <a:pt x="1603" y="591"/>
                </a:cubicBezTo>
                <a:cubicBezTo>
                  <a:pt x="1603" y="591"/>
                  <a:pt x="1603" y="591"/>
                  <a:pt x="1603" y="591"/>
                </a:cubicBezTo>
                <a:cubicBezTo>
                  <a:pt x="1604" y="590"/>
                  <a:pt x="1604" y="590"/>
                  <a:pt x="1604" y="590"/>
                </a:cubicBezTo>
                <a:cubicBezTo>
                  <a:pt x="1616" y="596"/>
                  <a:pt x="1619" y="584"/>
                  <a:pt x="1624" y="576"/>
                </a:cubicBezTo>
                <a:cubicBezTo>
                  <a:pt x="1610" y="570"/>
                  <a:pt x="1601" y="573"/>
                  <a:pt x="1603" y="588"/>
                </a:cubicBezTo>
                <a:cubicBezTo>
                  <a:pt x="1602" y="589"/>
                  <a:pt x="1602" y="589"/>
                  <a:pt x="1602" y="589"/>
                </a:cubicBezTo>
                <a:cubicBezTo>
                  <a:pt x="1602" y="589"/>
                  <a:pt x="1601" y="590"/>
                  <a:pt x="1600" y="590"/>
                </a:cubicBezTo>
                <a:cubicBezTo>
                  <a:pt x="1600" y="591"/>
                  <a:pt x="1599" y="591"/>
                  <a:pt x="1598" y="592"/>
                </a:cubicBezTo>
                <a:cubicBezTo>
                  <a:pt x="1597" y="592"/>
                  <a:pt x="1597" y="592"/>
                  <a:pt x="1596" y="593"/>
                </a:cubicBezTo>
                <a:cubicBezTo>
                  <a:pt x="1595" y="593"/>
                  <a:pt x="1595" y="593"/>
                  <a:pt x="1594" y="594"/>
                </a:cubicBezTo>
                <a:cubicBezTo>
                  <a:pt x="1593" y="594"/>
                  <a:pt x="1593" y="594"/>
                  <a:pt x="1592" y="595"/>
                </a:cubicBezTo>
                <a:cubicBezTo>
                  <a:pt x="1592" y="595"/>
                  <a:pt x="1592" y="595"/>
                  <a:pt x="1592" y="595"/>
                </a:cubicBezTo>
                <a:cubicBezTo>
                  <a:pt x="1592" y="595"/>
                  <a:pt x="1591" y="595"/>
                  <a:pt x="1591" y="595"/>
                </a:cubicBezTo>
                <a:cubicBezTo>
                  <a:pt x="1591" y="595"/>
                  <a:pt x="1591" y="595"/>
                  <a:pt x="1591" y="595"/>
                </a:cubicBezTo>
                <a:cubicBezTo>
                  <a:pt x="1590" y="595"/>
                  <a:pt x="1589" y="595"/>
                  <a:pt x="1588" y="595"/>
                </a:cubicBezTo>
                <a:cubicBezTo>
                  <a:pt x="1588" y="596"/>
                  <a:pt x="1587" y="596"/>
                  <a:pt x="1587" y="596"/>
                </a:cubicBezTo>
                <a:cubicBezTo>
                  <a:pt x="1586" y="596"/>
                  <a:pt x="1586" y="596"/>
                  <a:pt x="1585" y="597"/>
                </a:cubicBezTo>
                <a:cubicBezTo>
                  <a:pt x="1584" y="597"/>
                  <a:pt x="1584" y="597"/>
                  <a:pt x="1583" y="598"/>
                </a:cubicBezTo>
                <a:cubicBezTo>
                  <a:pt x="1583" y="598"/>
                  <a:pt x="1582" y="597"/>
                  <a:pt x="1582" y="597"/>
                </a:cubicBezTo>
                <a:cubicBezTo>
                  <a:pt x="1582" y="596"/>
                  <a:pt x="1582" y="596"/>
                  <a:pt x="1581" y="596"/>
                </a:cubicBezTo>
                <a:cubicBezTo>
                  <a:pt x="1581" y="595"/>
                  <a:pt x="1581" y="595"/>
                  <a:pt x="1581" y="594"/>
                </a:cubicBezTo>
                <a:cubicBezTo>
                  <a:pt x="1581" y="594"/>
                  <a:pt x="1580" y="593"/>
                  <a:pt x="1580" y="593"/>
                </a:cubicBezTo>
                <a:cubicBezTo>
                  <a:pt x="1580" y="592"/>
                  <a:pt x="1580" y="592"/>
                  <a:pt x="1580" y="592"/>
                </a:cubicBezTo>
                <a:cubicBezTo>
                  <a:pt x="1579" y="591"/>
                  <a:pt x="1579" y="591"/>
                  <a:pt x="1579" y="591"/>
                </a:cubicBezTo>
                <a:cubicBezTo>
                  <a:pt x="1579" y="590"/>
                  <a:pt x="1578" y="590"/>
                  <a:pt x="1578" y="589"/>
                </a:cubicBezTo>
                <a:cubicBezTo>
                  <a:pt x="1578" y="588"/>
                  <a:pt x="1577" y="588"/>
                  <a:pt x="1577" y="587"/>
                </a:cubicBezTo>
                <a:cubicBezTo>
                  <a:pt x="1577" y="587"/>
                  <a:pt x="1577" y="586"/>
                  <a:pt x="1577" y="586"/>
                </a:cubicBezTo>
                <a:cubicBezTo>
                  <a:pt x="1576" y="586"/>
                  <a:pt x="1576" y="585"/>
                  <a:pt x="1576" y="585"/>
                </a:cubicBezTo>
                <a:cubicBezTo>
                  <a:pt x="1576" y="584"/>
                  <a:pt x="1575" y="583"/>
                  <a:pt x="1575" y="583"/>
                </a:cubicBezTo>
                <a:cubicBezTo>
                  <a:pt x="1575" y="581"/>
                  <a:pt x="1574" y="579"/>
                  <a:pt x="1574" y="578"/>
                </a:cubicBezTo>
                <a:cubicBezTo>
                  <a:pt x="1574" y="578"/>
                  <a:pt x="1575" y="578"/>
                  <a:pt x="1576" y="578"/>
                </a:cubicBezTo>
                <a:cubicBezTo>
                  <a:pt x="1574" y="577"/>
                  <a:pt x="1574" y="577"/>
                  <a:pt x="1574" y="577"/>
                </a:cubicBezTo>
                <a:cubicBezTo>
                  <a:pt x="1574" y="577"/>
                  <a:pt x="1574" y="576"/>
                  <a:pt x="1573" y="576"/>
                </a:cubicBezTo>
                <a:cubicBezTo>
                  <a:pt x="1577" y="571"/>
                  <a:pt x="1582" y="565"/>
                  <a:pt x="1585" y="559"/>
                </a:cubicBezTo>
                <a:cubicBezTo>
                  <a:pt x="1585" y="559"/>
                  <a:pt x="1585" y="559"/>
                  <a:pt x="1585" y="559"/>
                </a:cubicBezTo>
                <a:cubicBezTo>
                  <a:pt x="1589" y="560"/>
                  <a:pt x="1592" y="561"/>
                  <a:pt x="1596" y="562"/>
                </a:cubicBezTo>
                <a:cubicBezTo>
                  <a:pt x="1592" y="560"/>
                  <a:pt x="1589" y="558"/>
                  <a:pt x="1585" y="556"/>
                </a:cubicBezTo>
                <a:cubicBezTo>
                  <a:pt x="1587" y="548"/>
                  <a:pt x="1584" y="538"/>
                  <a:pt x="1587" y="530"/>
                </a:cubicBezTo>
                <a:cubicBezTo>
                  <a:pt x="1579" y="531"/>
                  <a:pt x="1571" y="539"/>
                  <a:pt x="1566" y="547"/>
                </a:cubicBezTo>
                <a:cubicBezTo>
                  <a:pt x="1557" y="544"/>
                  <a:pt x="1547" y="542"/>
                  <a:pt x="1535" y="542"/>
                </a:cubicBezTo>
                <a:cubicBezTo>
                  <a:pt x="1556" y="522"/>
                  <a:pt x="1584" y="517"/>
                  <a:pt x="1617" y="509"/>
                </a:cubicBezTo>
                <a:cubicBezTo>
                  <a:pt x="1534" y="513"/>
                  <a:pt x="1462" y="565"/>
                  <a:pt x="1387" y="612"/>
                </a:cubicBezTo>
                <a:cubicBezTo>
                  <a:pt x="1401" y="584"/>
                  <a:pt x="1419" y="547"/>
                  <a:pt x="1440" y="523"/>
                </a:cubicBezTo>
                <a:cubicBezTo>
                  <a:pt x="1480" y="480"/>
                  <a:pt x="1503" y="476"/>
                  <a:pt x="1549" y="462"/>
                </a:cubicBezTo>
                <a:cubicBezTo>
                  <a:pt x="1534" y="464"/>
                  <a:pt x="1518" y="462"/>
                  <a:pt x="1504" y="465"/>
                </a:cubicBezTo>
                <a:cubicBezTo>
                  <a:pt x="1481" y="470"/>
                  <a:pt x="1467" y="477"/>
                  <a:pt x="1447" y="492"/>
                </a:cubicBezTo>
                <a:cubicBezTo>
                  <a:pt x="1475" y="440"/>
                  <a:pt x="1500" y="430"/>
                  <a:pt x="1525" y="401"/>
                </a:cubicBezTo>
                <a:cubicBezTo>
                  <a:pt x="1494" y="419"/>
                  <a:pt x="1476" y="428"/>
                  <a:pt x="1457" y="451"/>
                </a:cubicBezTo>
                <a:cubicBezTo>
                  <a:pt x="1457" y="450"/>
                  <a:pt x="1457" y="450"/>
                  <a:pt x="1457" y="449"/>
                </a:cubicBezTo>
                <a:cubicBezTo>
                  <a:pt x="1457" y="448"/>
                  <a:pt x="1457" y="447"/>
                  <a:pt x="1458" y="446"/>
                </a:cubicBezTo>
                <a:cubicBezTo>
                  <a:pt x="1459" y="436"/>
                  <a:pt x="1460" y="425"/>
                  <a:pt x="1462" y="412"/>
                </a:cubicBezTo>
                <a:cubicBezTo>
                  <a:pt x="1462" y="410"/>
                  <a:pt x="1463" y="408"/>
                  <a:pt x="1463" y="405"/>
                </a:cubicBezTo>
                <a:cubicBezTo>
                  <a:pt x="1463" y="405"/>
                  <a:pt x="1463" y="405"/>
                  <a:pt x="1463" y="405"/>
                </a:cubicBezTo>
                <a:cubicBezTo>
                  <a:pt x="1464" y="405"/>
                  <a:pt x="1464" y="404"/>
                  <a:pt x="1464" y="404"/>
                </a:cubicBezTo>
                <a:cubicBezTo>
                  <a:pt x="1465" y="404"/>
                  <a:pt x="1465" y="404"/>
                  <a:pt x="1465" y="404"/>
                </a:cubicBezTo>
                <a:cubicBezTo>
                  <a:pt x="1465" y="403"/>
                  <a:pt x="1465" y="403"/>
                  <a:pt x="1466" y="403"/>
                </a:cubicBezTo>
                <a:cubicBezTo>
                  <a:pt x="1466" y="403"/>
                  <a:pt x="1466" y="403"/>
                  <a:pt x="1466" y="403"/>
                </a:cubicBezTo>
                <a:cubicBezTo>
                  <a:pt x="1466" y="403"/>
                  <a:pt x="1467" y="402"/>
                  <a:pt x="1468" y="402"/>
                </a:cubicBezTo>
                <a:cubicBezTo>
                  <a:pt x="1469" y="402"/>
                  <a:pt x="1469" y="401"/>
                  <a:pt x="1470" y="401"/>
                </a:cubicBezTo>
                <a:cubicBezTo>
                  <a:pt x="1471" y="401"/>
                  <a:pt x="1472" y="401"/>
                  <a:pt x="1473" y="400"/>
                </a:cubicBezTo>
                <a:cubicBezTo>
                  <a:pt x="1474" y="400"/>
                  <a:pt x="1475" y="400"/>
                  <a:pt x="1476" y="400"/>
                </a:cubicBezTo>
                <a:cubicBezTo>
                  <a:pt x="1477" y="400"/>
                  <a:pt x="1478" y="399"/>
                  <a:pt x="1479" y="399"/>
                </a:cubicBezTo>
                <a:cubicBezTo>
                  <a:pt x="1483" y="405"/>
                  <a:pt x="1494" y="401"/>
                  <a:pt x="1498" y="397"/>
                </a:cubicBezTo>
                <a:cubicBezTo>
                  <a:pt x="1503" y="391"/>
                  <a:pt x="1502" y="384"/>
                  <a:pt x="1499" y="377"/>
                </a:cubicBezTo>
                <a:cubicBezTo>
                  <a:pt x="1498" y="392"/>
                  <a:pt x="1483" y="383"/>
                  <a:pt x="1479" y="397"/>
                </a:cubicBezTo>
                <a:cubicBezTo>
                  <a:pt x="1478" y="398"/>
                  <a:pt x="1477" y="398"/>
                  <a:pt x="1475" y="398"/>
                </a:cubicBezTo>
                <a:cubicBezTo>
                  <a:pt x="1474" y="399"/>
                  <a:pt x="1473" y="399"/>
                  <a:pt x="1473" y="399"/>
                </a:cubicBezTo>
                <a:cubicBezTo>
                  <a:pt x="1472" y="399"/>
                  <a:pt x="1471" y="399"/>
                  <a:pt x="1470" y="400"/>
                </a:cubicBezTo>
                <a:cubicBezTo>
                  <a:pt x="1469" y="400"/>
                  <a:pt x="1468" y="400"/>
                  <a:pt x="1467" y="401"/>
                </a:cubicBezTo>
                <a:cubicBezTo>
                  <a:pt x="1466" y="401"/>
                  <a:pt x="1466" y="401"/>
                  <a:pt x="1465" y="402"/>
                </a:cubicBezTo>
                <a:cubicBezTo>
                  <a:pt x="1465" y="402"/>
                  <a:pt x="1465" y="402"/>
                  <a:pt x="1465" y="402"/>
                </a:cubicBezTo>
                <a:cubicBezTo>
                  <a:pt x="1464" y="402"/>
                  <a:pt x="1464" y="402"/>
                  <a:pt x="1464" y="402"/>
                </a:cubicBezTo>
                <a:cubicBezTo>
                  <a:pt x="1464" y="403"/>
                  <a:pt x="1464" y="403"/>
                  <a:pt x="1464" y="403"/>
                </a:cubicBezTo>
                <a:cubicBezTo>
                  <a:pt x="1463" y="403"/>
                  <a:pt x="1463" y="404"/>
                  <a:pt x="1463" y="404"/>
                </a:cubicBezTo>
                <a:cubicBezTo>
                  <a:pt x="1463" y="401"/>
                  <a:pt x="1464" y="397"/>
                  <a:pt x="1464" y="394"/>
                </a:cubicBezTo>
                <a:cubicBezTo>
                  <a:pt x="1465" y="387"/>
                  <a:pt x="1466" y="381"/>
                  <a:pt x="1468" y="375"/>
                </a:cubicBezTo>
                <a:cubicBezTo>
                  <a:pt x="1468" y="373"/>
                  <a:pt x="1469" y="372"/>
                  <a:pt x="1470" y="371"/>
                </a:cubicBezTo>
                <a:cubicBezTo>
                  <a:pt x="1470" y="370"/>
                  <a:pt x="1470" y="369"/>
                  <a:pt x="1471" y="369"/>
                </a:cubicBezTo>
                <a:cubicBezTo>
                  <a:pt x="1471" y="368"/>
                  <a:pt x="1471" y="367"/>
                  <a:pt x="1472" y="366"/>
                </a:cubicBezTo>
                <a:cubicBezTo>
                  <a:pt x="1474" y="364"/>
                  <a:pt x="1475" y="361"/>
                  <a:pt x="1477" y="359"/>
                </a:cubicBezTo>
                <a:cubicBezTo>
                  <a:pt x="1479" y="357"/>
                  <a:pt x="1480" y="354"/>
                  <a:pt x="1481" y="352"/>
                </a:cubicBezTo>
                <a:cubicBezTo>
                  <a:pt x="1482" y="352"/>
                  <a:pt x="1482" y="352"/>
                  <a:pt x="1482" y="353"/>
                </a:cubicBezTo>
                <a:cubicBezTo>
                  <a:pt x="1483" y="353"/>
                  <a:pt x="1483" y="353"/>
                  <a:pt x="1484" y="353"/>
                </a:cubicBezTo>
                <a:cubicBezTo>
                  <a:pt x="1484" y="353"/>
                  <a:pt x="1485" y="353"/>
                  <a:pt x="1485" y="353"/>
                </a:cubicBezTo>
                <a:cubicBezTo>
                  <a:pt x="1485" y="353"/>
                  <a:pt x="1486" y="353"/>
                  <a:pt x="1486" y="353"/>
                </a:cubicBezTo>
                <a:cubicBezTo>
                  <a:pt x="1486" y="353"/>
                  <a:pt x="1486" y="353"/>
                  <a:pt x="1487" y="353"/>
                </a:cubicBezTo>
                <a:cubicBezTo>
                  <a:pt x="1488" y="353"/>
                  <a:pt x="1489" y="353"/>
                  <a:pt x="1491" y="353"/>
                </a:cubicBezTo>
                <a:cubicBezTo>
                  <a:pt x="1492" y="354"/>
                  <a:pt x="1493" y="354"/>
                  <a:pt x="1495" y="354"/>
                </a:cubicBezTo>
                <a:cubicBezTo>
                  <a:pt x="1498" y="355"/>
                  <a:pt x="1501" y="355"/>
                  <a:pt x="1504" y="355"/>
                </a:cubicBezTo>
                <a:cubicBezTo>
                  <a:pt x="1506" y="356"/>
                  <a:pt x="1507" y="356"/>
                  <a:pt x="1508" y="356"/>
                </a:cubicBezTo>
                <a:cubicBezTo>
                  <a:pt x="1509" y="356"/>
                  <a:pt x="1510" y="357"/>
                  <a:pt x="1511" y="357"/>
                </a:cubicBezTo>
                <a:cubicBezTo>
                  <a:pt x="1511" y="357"/>
                  <a:pt x="1512" y="358"/>
                  <a:pt x="1512" y="358"/>
                </a:cubicBezTo>
                <a:cubicBezTo>
                  <a:pt x="1513" y="358"/>
                  <a:pt x="1513" y="358"/>
                  <a:pt x="1513" y="359"/>
                </a:cubicBezTo>
                <a:cubicBezTo>
                  <a:pt x="1514" y="359"/>
                  <a:pt x="1515" y="360"/>
                  <a:pt x="1516" y="360"/>
                </a:cubicBezTo>
                <a:cubicBezTo>
                  <a:pt x="1516" y="361"/>
                  <a:pt x="1516" y="361"/>
                  <a:pt x="1517" y="361"/>
                </a:cubicBezTo>
                <a:cubicBezTo>
                  <a:pt x="1517" y="373"/>
                  <a:pt x="1527" y="372"/>
                  <a:pt x="1535" y="379"/>
                </a:cubicBezTo>
                <a:cubicBezTo>
                  <a:pt x="1536" y="365"/>
                  <a:pt x="1529" y="360"/>
                  <a:pt x="1517" y="359"/>
                </a:cubicBezTo>
                <a:cubicBezTo>
                  <a:pt x="1517" y="359"/>
                  <a:pt x="1517" y="359"/>
                  <a:pt x="1517" y="359"/>
                </a:cubicBezTo>
                <a:cubicBezTo>
                  <a:pt x="1516" y="359"/>
                  <a:pt x="1515" y="358"/>
                  <a:pt x="1514" y="358"/>
                </a:cubicBezTo>
                <a:cubicBezTo>
                  <a:pt x="1514" y="357"/>
                  <a:pt x="1513" y="357"/>
                  <a:pt x="1513" y="357"/>
                </a:cubicBezTo>
                <a:cubicBezTo>
                  <a:pt x="1512" y="357"/>
                  <a:pt x="1512" y="356"/>
                  <a:pt x="1512" y="356"/>
                </a:cubicBezTo>
                <a:cubicBezTo>
                  <a:pt x="1511" y="356"/>
                  <a:pt x="1511" y="356"/>
                  <a:pt x="1511" y="356"/>
                </a:cubicBezTo>
                <a:cubicBezTo>
                  <a:pt x="1512" y="356"/>
                  <a:pt x="1513" y="356"/>
                  <a:pt x="1514" y="356"/>
                </a:cubicBezTo>
                <a:cubicBezTo>
                  <a:pt x="1517" y="355"/>
                  <a:pt x="1520" y="355"/>
                  <a:pt x="1522" y="354"/>
                </a:cubicBezTo>
                <a:cubicBezTo>
                  <a:pt x="1523" y="354"/>
                  <a:pt x="1523" y="354"/>
                  <a:pt x="1523" y="354"/>
                </a:cubicBezTo>
                <a:cubicBezTo>
                  <a:pt x="1524" y="354"/>
                  <a:pt x="1524" y="354"/>
                  <a:pt x="1524" y="354"/>
                </a:cubicBezTo>
                <a:cubicBezTo>
                  <a:pt x="1525" y="354"/>
                  <a:pt x="1525" y="353"/>
                  <a:pt x="1526" y="353"/>
                </a:cubicBezTo>
                <a:cubicBezTo>
                  <a:pt x="1527" y="353"/>
                  <a:pt x="1527" y="352"/>
                  <a:pt x="1528" y="352"/>
                </a:cubicBezTo>
                <a:cubicBezTo>
                  <a:pt x="1529" y="351"/>
                  <a:pt x="1529" y="351"/>
                  <a:pt x="1529" y="351"/>
                </a:cubicBezTo>
                <a:cubicBezTo>
                  <a:pt x="1530" y="351"/>
                  <a:pt x="1530" y="351"/>
                  <a:pt x="1530" y="351"/>
                </a:cubicBezTo>
                <a:cubicBezTo>
                  <a:pt x="1530" y="351"/>
                  <a:pt x="1529" y="351"/>
                  <a:pt x="1528" y="351"/>
                </a:cubicBezTo>
                <a:cubicBezTo>
                  <a:pt x="1527" y="351"/>
                  <a:pt x="1526" y="351"/>
                  <a:pt x="1525" y="351"/>
                </a:cubicBezTo>
                <a:cubicBezTo>
                  <a:pt x="1525" y="351"/>
                  <a:pt x="1524" y="351"/>
                  <a:pt x="1524" y="351"/>
                </a:cubicBezTo>
                <a:cubicBezTo>
                  <a:pt x="1523" y="351"/>
                  <a:pt x="1523" y="351"/>
                  <a:pt x="1523" y="352"/>
                </a:cubicBezTo>
                <a:cubicBezTo>
                  <a:pt x="1522" y="352"/>
                  <a:pt x="1522" y="352"/>
                  <a:pt x="1522" y="352"/>
                </a:cubicBezTo>
                <a:cubicBezTo>
                  <a:pt x="1521" y="352"/>
                  <a:pt x="1521" y="352"/>
                  <a:pt x="1520" y="352"/>
                </a:cubicBezTo>
                <a:cubicBezTo>
                  <a:pt x="1520" y="352"/>
                  <a:pt x="1520" y="352"/>
                  <a:pt x="1520" y="352"/>
                </a:cubicBezTo>
                <a:cubicBezTo>
                  <a:pt x="1521" y="352"/>
                  <a:pt x="1521" y="352"/>
                  <a:pt x="1521" y="352"/>
                </a:cubicBezTo>
                <a:cubicBezTo>
                  <a:pt x="1521" y="352"/>
                  <a:pt x="1521" y="352"/>
                  <a:pt x="1521" y="351"/>
                </a:cubicBezTo>
                <a:cubicBezTo>
                  <a:pt x="1522" y="351"/>
                  <a:pt x="1522" y="351"/>
                  <a:pt x="1523" y="350"/>
                </a:cubicBezTo>
                <a:cubicBezTo>
                  <a:pt x="1524" y="350"/>
                  <a:pt x="1524" y="349"/>
                  <a:pt x="1525" y="348"/>
                </a:cubicBezTo>
                <a:cubicBezTo>
                  <a:pt x="1525" y="348"/>
                  <a:pt x="1526" y="347"/>
                  <a:pt x="1527" y="347"/>
                </a:cubicBezTo>
                <a:cubicBezTo>
                  <a:pt x="1527" y="346"/>
                  <a:pt x="1528" y="346"/>
                  <a:pt x="1528" y="345"/>
                </a:cubicBezTo>
                <a:cubicBezTo>
                  <a:pt x="1528" y="346"/>
                  <a:pt x="1528" y="346"/>
                  <a:pt x="1528" y="346"/>
                </a:cubicBezTo>
                <a:cubicBezTo>
                  <a:pt x="1528" y="346"/>
                  <a:pt x="1528" y="345"/>
                  <a:pt x="1528" y="345"/>
                </a:cubicBezTo>
                <a:cubicBezTo>
                  <a:pt x="1528" y="345"/>
                  <a:pt x="1528" y="345"/>
                  <a:pt x="1528" y="345"/>
                </a:cubicBezTo>
                <a:cubicBezTo>
                  <a:pt x="1531" y="346"/>
                  <a:pt x="1538" y="343"/>
                  <a:pt x="1540" y="340"/>
                </a:cubicBezTo>
                <a:cubicBezTo>
                  <a:pt x="1543" y="335"/>
                  <a:pt x="1542" y="328"/>
                  <a:pt x="1542" y="322"/>
                </a:cubicBezTo>
                <a:cubicBezTo>
                  <a:pt x="1536" y="331"/>
                  <a:pt x="1525" y="332"/>
                  <a:pt x="1527" y="344"/>
                </a:cubicBezTo>
                <a:cubicBezTo>
                  <a:pt x="1527" y="344"/>
                  <a:pt x="1526" y="345"/>
                  <a:pt x="1526" y="345"/>
                </a:cubicBezTo>
                <a:cubicBezTo>
                  <a:pt x="1525" y="346"/>
                  <a:pt x="1524" y="347"/>
                  <a:pt x="1524" y="347"/>
                </a:cubicBezTo>
                <a:cubicBezTo>
                  <a:pt x="1523" y="348"/>
                  <a:pt x="1523" y="348"/>
                  <a:pt x="1522" y="349"/>
                </a:cubicBezTo>
                <a:cubicBezTo>
                  <a:pt x="1521" y="349"/>
                  <a:pt x="1521" y="350"/>
                  <a:pt x="1520" y="350"/>
                </a:cubicBezTo>
                <a:cubicBezTo>
                  <a:pt x="1520" y="350"/>
                  <a:pt x="1520" y="350"/>
                  <a:pt x="1520" y="351"/>
                </a:cubicBezTo>
                <a:cubicBezTo>
                  <a:pt x="1520" y="351"/>
                  <a:pt x="1520" y="351"/>
                  <a:pt x="1520" y="351"/>
                </a:cubicBezTo>
                <a:cubicBezTo>
                  <a:pt x="1519" y="351"/>
                  <a:pt x="1519" y="351"/>
                  <a:pt x="1519" y="351"/>
                </a:cubicBezTo>
                <a:cubicBezTo>
                  <a:pt x="1519" y="352"/>
                  <a:pt x="1518" y="352"/>
                  <a:pt x="1518" y="353"/>
                </a:cubicBezTo>
                <a:cubicBezTo>
                  <a:pt x="1518" y="353"/>
                  <a:pt x="1518" y="353"/>
                  <a:pt x="1518" y="353"/>
                </a:cubicBezTo>
                <a:cubicBezTo>
                  <a:pt x="1517" y="353"/>
                  <a:pt x="1515" y="353"/>
                  <a:pt x="1514" y="353"/>
                </a:cubicBezTo>
                <a:cubicBezTo>
                  <a:pt x="1512" y="353"/>
                  <a:pt x="1511" y="353"/>
                  <a:pt x="1509" y="353"/>
                </a:cubicBezTo>
                <a:cubicBezTo>
                  <a:pt x="1508" y="353"/>
                  <a:pt x="1506" y="353"/>
                  <a:pt x="1505" y="353"/>
                </a:cubicBezTo>
                <a:cubicBezTo>
                  <a:pt x="1501" y="353"/>
                  <a:pt x="1498" y="352"/>
                  <a:pt x="1495" y="352"/>
                </a:cubicBezTo>
                <a:cubicBezTo>
                  <a:pt x="1494" y="351"/>
                  <a:pt x="1492" y="351"/>
                  <a:pt x="1491" y="351"/>
                </a:cubicBezTo>
                <a:cubicBezTo>
                  <a:pt x="1490" y="351"/>
                  <a:pt x="1488" y="351"/>
                  <a:pt x="1487" y="351"/>
                </a:cubicBezTo>
                <a:cubicBezTo>
                  <a:pt x="1487" y="351"/>
                  <a:pt x="1486" y="351"/>
                  <a:pt x="1486" y="350"/>
                </a:cubicBezTo>
                <a:cubicBezTo>
                  <a:pt x="1486" y="350"/>
                  <a:pt x="1485" y="350"/>
                  <a:pt x="1485" y="350"/>
                </a:cubicBezTo>
                <a:cubicBezTo>
                  <a:pt x="1485" y="351"/>
                  <a:pt x="1484" y="351"/>
                  <a:pt x="1484" y="351"/>
                </a:cubicBezTo>
                <a:cubicBezTo>
                  <a:pt x="1483" y="351"/>
                  <a:pt x="1483" y="351"/>
                  <a:pt x="1482" y="351"/>
                </a:cubicBezTo>
                <a:cubicBezTo>
                  <a:pt x="1482" y="351"/>
                  <a:pt x="1482" y="351"/>
                  <a:pt x="1482" y="351"/>
                </a:cubicBezTo>
                <a:cubicBezTo>
                  <a:pt x="1484" y="348"/>
                  <a:pt x="1485" y="345"/>
                  <a:pt x="1487" y="342"/>
                </a:cubicBezTo>
                <a:cubicBezTo>
                  <a:pt x="1488" y="339"/>
                  <a:pt x="1489" y="336"/>
                  <a:pt x="1490" y="333"/>
                </a:cubicBezTo>
                <a:cubicBezTo>
                  <a:pt x="1491" y="331"/>
                  <a:pt x="1492" y="328"/>
                  <a:pt x="1493" y="325"/>
                </a:cubicBezTo>
                <a:cubicBezTo>
                  <a:pt x="1494" y="323"/>
                  <a:pt x="1495" y="320"/>
                  <a:pt x="1497" y="318"/>
                </a:cubicBezTo>
                <a:cubicBezTo>
                  <a:pt x="1497" y="318"/>
                  <a:pt x="1497" y="317"/>
                  <a:pt x="1498" y="317"/>
                </a:cubicBezTo>
                <a:cubicBezTo>
                  <a:pt x="1498" y="316"/>
                  <a:pt x="1498" y="316"/>
                  <a:pt x="1498" y="316"/>
                </a:cubicBezTo>
                <a:cubicBezTo>
                  <a:pt x="1498" y="316"/>
                  <a:pt x="1498" y="316"/>
                  <a:pt x="1498" y="316"/>
                </a:cubicBezTo>
                <a:cubicBezTo>
                  <a:pt x="1498" y="316"/>
                  <a:pt x="1498" y="316"/>
                  <a:pt x="1498" y="316"/>
                </a:cubicBezTo>
                <a:cubicBezTo>
                  <a:pt x="1498" y="316"/>
                  <a:pt x="1498" y="316"/>
                  <a:pt x="1498" y="316"/>
                </a:cubicBezTo>
                <a:cubicBezTo>
                  <a:pt x="1498" y="316"/>
                  <a:pt x="1498" y="316"/>
                  <a:pt x="1498" y="316"/>
                </a:cubicBezTo>
                <a:cubicBezTo>
                  <a:pt x="1498" y="316"/>
                  <a:pt x="1498" y="315"/>
                  <a:pt x="1499" y="315"/>
                </a:cubicBezTo>
                <a:cubicBezTo>
                  <a:pt x="1499" y="315"/>
                  <a:pt x="1499" y="315"/>
                  <a:pt x="1499" y="315"/>
                </a:cubicBezTo>
                <a:cubicBezTo>
                  <a:pt x="1499" y="314"/>
                  <a:pt x="1500" y="314"/>
                  <a:pt x="1500" y="314"/>
                </a:cubicBezTo>
                <a:cubicBezTo>
                  <a:pt x="1500" y="314"/>
                  <a:pt x="1501" y="313"/>
                  <a:pt x="1501" y="313"/>
                </a:cubicBezTo>
                <a:cubicBezTo>
                  <a:pt x="1502" y="312"/>
                  <a:pt x="1503" y="311"/>
                  <a:pt x="1504" y="311"/>
                </a:cubicBezTo>
                <a:cubicBezTo>
                  <a:pt x="1505" y="310"/>
                  <a:pt x="1505" y="309"/>
                  <a:pt x="1506" y="308"/>
                </a:cubicBezTo>
                <a:cubicBezTo>
                  <a:pt x="1508" y="307"/>
                  <a:pt x="1510" y="305"/>
                  <a:pt x="1511" y="304"/>
                </a:cubicBezTo>
                <a:cubicBezTo>
                  <a:pt x="1511" y="304"/>
                  <a:pt x="1511" y="304"/>
                  <a:pt x="1511" y="304"/>
                </a:cubicBezTo>
                <a:cubicBezTo>
                  <a:pt x="1512" y="304"/>
                  <a:pt x="1512" y="303"/>
                  <a:pt x="1512" y="303"/>
                </a:cubicBezTo>
                <a:cubicBezTo>
                  <a:pt x="1513" y="303"/>
                  <a:pt x="1513" y="303"/>
                  <a:pt x="1514" y="303"/>
                </a:cubicBezTo>
                <a:cubicBezTo>
                  <a:pt x="1514" y="302"/>
                  <a:pt x="1515" y="302"/>
                  <a:pt x="1515" y="302"/>
                </a:cubicBezTo>
                <a:cubicBezTo>
                  <a:pt x="1516" y="301"/>
                  <a:pt x="1517" y="301"/>
                  <a:pt x="1518" y="301"/>
                </a:cubicBezTo>
                <a:cubicBezTo>
                  <a:pt x="1519" y="300"/>
                  <a:pt x="1521" y="300"/>
                  <a:pt x="1522" y="300"/>
                </a:cubicBezTo>
                <a:cubicBezTo>
                  <a:pt x="1523" y="299"/>
                  <a:pt x="1524" y="299"/>
                  <a:pt x="1525" y="299"/>
                </a:cubicBezTo>
                <a:cubicBezTo>
                  <a:pt x="1526" y="299"/>
                  <a:pt x="1528" y="299"/>
                  <a:pt x="1529" y="298"/>
                </a:cubicBezTo>
                <a:cubicBezTo>
                  <a:pt x="1529" y="298"/>
                  <a:pt x="1529" y="298"/>
                  <a:pt x="1529" y="298"/>
                </a:cubicBezTo>
                <a:cubicBezTo>
                  <a:pt x="1539" y="313"/>
                  <a:pt x="1549" y="304"/>
                  <a:pt x="1556" y="292"/>
                </a:cubicBezTo>
                <a:cubicBezTo>
                  <a:pt x="1544" y="295"/>
                  <a:pt x="1538" y="285"/>
                  <a:pt x="1528" y="297"/>
                </a:cubicBezTo>
                <a:cubicBezTo>
                  <a:pt x="1527" y="297"/>
                  <a:pt x="1526" y="297"/>
                  <a:pt x="1525" y="297"/>
                </a:cubicBezTo>
                <a:cubicBezTo>
                  <a:pt x="1524" y="297"/>
                  <a:pt x="1523" y="297"/>
                  <a:pt x="1521" y="298"/>
                </a:cubicBezTo>
                <a:cubicBezTo>
                  <a:pt x="1520" y="298"/>
                  <a:pt x="1519" y="298"/>
                  <a:pt x="1518" y="299"/>
                </a:cubicBezTo>
                <a:cubicBezTo>
                  <a:pt x="1517" y="299"/>
                  <a:pt x="1516" y="299"/>
                  <a:pt x="1516" y="299"/>
                </a:cubicBezTo>
                <a:cubicBezTo>
                  <a:pt x="1517" y="298"/>
                  <a:pt x="1518" y="298"/>
                  <a:pt x="1518" y="297"/>
                </a:cubicBezTo>
                <a:cubicBezTo>
                  <a:pt x="1519" y="296"/>
                  <a:pt x="1520" y="294"/>
                  <a:pt x="1521" y="294"/>
                </a:cubicBezTo>
                <a:cubicBezTo>
                  <a:pt x="1521" y="293"/>
                  <a:pt x="1522" y="292"/>
                  <a:pt x="1522" y="291"/>
                </a:cubicBezTo>
                <a:cubicBezTo>
                  <a:pt x="1523" y="290"/>
                  <a:pt x="1523" y="289"/>
                  <a:pt x="1523" y="289"/>
                </a:cubicBezTo>
                <a:cubicBezTo>
                  <a:pt x="1523" y="289"/>
                  <a:pt x="1523" y="290"/>
                  <a:pt x="1522" y="291"/>
                </a:cubicBezTo>
                <a:cubicBezTo>
                  <a:pt x="1521" y="292"/>
                  <a:pt x="1521" y="292"/>
                  <a:pt x="1520" y="293"/>
                </a:cubicBezTo>
                <a:cubicBezTo>
                  <a:pt x="1519" y="294"/>
                  <a:pt x="1518" y="295"/>
                  <a:pt x="1517" y="296"/>
                </a:cubicBezTo>
                <a:cubicBezTo>
                  <a:pt x="1515" y="298"/>
                  <a:pt x="1513" y="300"/>
                  <a:pt x="1509" y="302"/>
                </a:cubicBezTo>
                <a:cubicBezTo>
                  <a:pt x="1508" y="303"/>
                  <a:pt x="1506" y="304"/>
                  <a:pt x="1504" y="306"/>
                </a:cubicBezTo>
                <a:cubicBezTo>
                  <a:pt x="1503" y="306"/>
                  <a:pt x="1502" y="307"/>
                  <a:pt x="1501" y="308"/>
                </a:cubicBezTo>
                <a:cubicBezTo>
                  <a:pt x="1500" y="309"/>
                  <a:pt x="1500" y="309"/>
                  <a:pt x="1499" y="310"/>
                </a:cubicBezTo>
                <a:cubicBezTo>
                  <a:pt x="1498" y="311"/>
                  <a:pt x="1498" y="311"/>
                  <a:pt x="1497" y="312"/>
                </a:cubicBezTo>
                <a:cubicBezTo>
                  <a:pt x="1497" y="312"/>
                  <a:pt x="1497" y="312"/>
                  <a:pt x="1496" y="312"/>
                </a:cubicBezTo>
                <a:cubicBezTo>
                  <a:pt x="1496" y="313"/>
                  <a:pt x="1496" y="313"/>
                  <a:pt x="1496" y="313"/>
                </a:cubicBezTo>
                <a:cubicBezTo>
                  <a:pt x="1496" y="313"/>
                  <a:pt x="1495" y="314"/>
                  <a:pt x="1495" y="314"/>
                </a:cubicBezTo>
                <a:cubicBezTo>
                  <a:pt x="1495" y="314"/>
                  <a:pt x="1495" y="314"/>
                  <a:pt x="1495" y="314"/>
                </a:cubicBezTo>
                <a:cubicBezTo>
                  <a:pt x="1495" y="314"/>
                  <a:pt x="1495" y="314"/>
                  <a:pt x="1495" y="314"/>
                </a:cubicBezTo>
                <a:cubicBezTo>
                  <a:pt x="1495" y="314"/>
                  <a:pt x="1495" y="314"/>
                  <a:pt x="1495" y="314"/>
                </a:cubicBezTo>
                <a:cubicBezTo>
                  <a:pt x="1495" y="314"/>
                  <a:pt x="1495" y="314"/>
                  <a:pt x="1495" y="314"/>
                </a:cubicBezTo>
                <a:cubicBezTo>
                  <a:pt x="1495" y="315"/>
                  <a:pt x="1495" y="315"/>
                  <a:pt x="1495" y="315"/>
                </a:cubicBezTo>
                <a:cubicBezTo>
                  <a:pt x="1494" y="315"/>
                  <a:pt x="1494" y="316"/>
                  <a:pt x="1493" y="316"/>
                </a:cubicBezTo>
                <a:cubicBezTo>
                  <a:pt x="1493" y="317"/>
                  <a:pt x="1493" y="318"/>
                  <a:pt x="1492" y="319"/>
                </a:cubicBezTo>
                <a:cubicBezTo>
                  <a:pt x="1492" y="318"/>
                  <a:pt x="1492" y="318"/>
                  <a:pt x="1492" y="318"/>
                </a:cubicBezTo>
                <a:cubicBezTo>
                  <a:pt x="1492" y="317"/>
                  <a:pt x="1492" y="316"/>
                  <a:pt x="1491" y="314"/>
                </a:cubicBezTo>
                <a:cubicBezTo>
                  <a:pt x="1491" y="314"/>
                  <a:pt x="1491" y="313"/>
                  <a:pt x="1491" y="313"/>
                </a:cubicBezTo>
                <a:cubicBezTo>
                  <a:pt x="1491" y="313"/>
                  <a:pt x="1491" y="312"/>
                  <a:pt x="1491" y="312"/>
                </a:cubicBezTo>
                <a:cubicBezTo>
                  <a:pt x="1490" y="311"/>
                  <a:pt x="1490" y="311"/>
                  <a:pt x="1490" y="311"/>
                </a:cubicBezTo>
                <a:cubicBezTo>
                  <a:pt x="1490" y="310"/>
                  <a:pt x="1489" y="310"/>
                  <a:pt x="1489" y="309"/>
                </a:cubicBezTo>
                <a:cubicBezTo>
                  <a:pt x="1489" y="309"/>
                  <a:pt x="1488" y="308"/>
                  <a:pt x="1487" y="307"/>
                </a:cubicBezTo>
                <a:cubicBezTo>
                  <a:pt x="1487" y="307"/>
                  <a:pt x="1487" y="307"/>
                  <a:pt x="1486" y="306"/>
                </a:cubicBezTo>
                <a:cubicBezTo>
                  <a:pt x="1486" y="306"/>
                  <a:pt x="1486" y="306"/>
                  <a:pt x="1486" y="306"/>
                </a:cubicBezTo>
                <a:cubicBezTo>
                  <a:pt x="1485" y="306"/>
                  <a:pt x="1485" y="306"/>
                  <a:pt x="1485" y="306"/>
                </a:cubicBezTo>
                <a:cubicBezTo>
                  <a:pt x="1485" y="305"/>
                  <a:pt x="1484" y="305"/>
                  <a:pt x="1484" y="305"/>
                </a:cubicBezTo>
                <a:cubicBezTo>
                  <a:pt x="1482" y="304"/>
                  <a:pt x="1480" y="303"/>
                  <a:pt x="1478" y="302"/>
                </a:cubicBezTo>
                <a:cubicBezTo>
                  <a:pt x="1477" y="302"/>
                  <a:pt x="1476" y="302"/>
                  <a:pt x="1475" y="301"/>
                </a:cubicBezTo>
                <a:cubicBezTo>
                  <a:pt x="1475" y="301"/>
                  <a:pt x="1474" y="300"/>
                  <a:pt x="1474" y="300"/>
                </a:cubicBezTo>
                <a:cubicBezTo>
                  <a:pt x="1473" y="300"/>
                  <a:pt x="1473" y="300"/>
                  <a:pt x="1473" y="300"/>
                </a:cubicBezTo>
                <a:cubicBezTo>
                  <a:pt x="1473" y="300"/>
                  <a:pt x="1473" y="299"/>
                  <a:pt x="1473" y="299"/>
                </a:cubicBezTo>
                <a:cubicBezTo>
                  <a:pt x="1473" y="299"/>
                  <a:pt x="1473" y="299"/>
                  <a:pt x="1473" y="299"/>
                </a:cubicBezTo>
                <a:cubicBezTo>
                  <a:pt x="1473" y="299"/>
                  <a:pt x="1473" y="299"/>
                  <a:pt x="1473" y="299"/>
                </a:cubicBezTo>
                <a:cubicBezTo>
                  <a:pt x="1471" y="297"/>
                  <a:pt x="1471" y="295"/>
                  <a:pt x="1470" y="292"/>
                </a:cubicBezTo>
                <a:cubicBezTo>
                  <a:pt x="1469" y="290"/>
                  <a:pt x="1469" y="288"/>
                  <a:pt x="1468" y="285"/>
                </a:cubicBezTo>
                <a:cubicBezTo>
                  <a:pt x="1468" y="283"/>
                  <a:pt x="1467" y="280"/>
                  <a:pt x="1466" y="278"/>
                </a:cubicBezTo>
                <a:cubicBezTo>
                  <a:pt x="1465" y="277"/>
                  <a:pt x="1465" y="275"/>
                  <a:pt x="1464" y="274"/>
                </a:cubicBezTo>
                <a:cubicBezTo>
                  <a:pt x="1464" y="273"/>
                  <a:pt x="1464" y="273"/>
                  <a:pt x="1464" y="273"/>
                </a:cubicBezTo>
                <a:cubicBezTo>
                  <a:pt x="1464" y="273"/>
                  <a:pt x="1465" y="272"/>
                  <a:pt x="1465" y="272"/>
                </a:cubicBezTo>
                <a:cubicBezTo>
                  <a:pt x="1465" y="272"/>
                  <a:pt x="1465" y="272"/>
                  <a:pt x="1465" y="271"/>
                </a:cubicBezTo>
                <a:cubicBezTo>
                  <a:pt x="1465" y="271"/>
                  <a:pt x="1465" y="271"/>
                  <a:pt x="1465" y="271"/>
                </a:cubicBezTo>
                <a:cubicBezTo>
                  <a:pt x="1465" y="271"/>
                  <a:pt x="1465" y="270"/>
                  <a:pt x="1465" y="270"/>
                </a:cubicBezTo>
                <a:cubicBezTo>
                  <a:pt x="1465" y="269"/>
                  <a:pt x="1465" y="269"/>
                  <a:pt x="1465" y="269"/>
                </a:cubicBezTo>
                <a:cubicBezTo>
                  <a:pt x="1465" y="268"/>
                  <a:pt x="1465" y="268"/>
                  <a:pt x="1465" y="267"/>
                </a:cubicBezTo>
                <a:cubicBezTo>
                  <a:pt x="1465" y="267"/>
                  <a:pt x="1465" y="266"/>
                  <a:pt x="1465" y="266"/>
                </a:cubicBezTo>
                <a:cubicBezTo>
                  <a:pt x="1465" y="265"/>
                  <a:pt x="1465" y="264"/>
                  <a:pt x="1465" y="263"/>
                </a:cubicBezTo>
                <a:cubicBezTo>
                  <a:pt x="1466" y="262"/>
                  <a:pt x="1466" y="261"/>
                  <a:pt x="1466" y="260"/>
                </a:cubicBezTo>
                <a:cubicBezTo>
                  <a:pt x="1467" y="259"/>
                  <a:pt x="1467" y="258"/>
                  <a:pt x="1467" y="258"/>
                </a:cubicBezTo>
                <a:cubicBezTo>
                  <a:pt x="1467" y="257"/>
                  <a:pt x="1467" y="257"/>
                  <a:pt x="1467" y="257"/>
                </a:cubicBezTo>
                <a:cubicBezTo>
                  <a:pt x="1467" y="258"/>
                  <a:pt x="1467" y="259"/>
                  <a:pt x="1467" y="260"/>
                </a:cubicBezTo>
                <a:cubicBezTo>
                  <a:pt x="1482" y="262"/>
                  <a:pt x="1482" y="241"/>
                  <a:pt x="1479" y="231"/>
                </a:cubicBezTo>
                <a:cubicBezTo>
                  <a:pt x="1475" y="237"/>
                  <a:pt x="1453" y="251"/>
                  <a:pt x="1465" y="259"/>
                </a:cubicBezTo>
                <a:cubicBezTo>
                  <a:pt x="1465" y="259"/>
                  <a:pt x="1465" y="260"/>
                  <a:pt x="1465" y="260"/>
                </a:cubicBezTo>
                <a:cubicBezTo>
                  <a:pt x="1464" y="261"/>
                  <a:pt x="1464" y="262"/>
                  <a:pt x="1464" y="263"/>
                </a:cubicBezTo>
                <a:cubicBezTo>
                  <a:pt x="1464" y="264"/>
                  <a:pt x="1463" y="265"/>
                  <a:pt x="1463" y="266"/>
                </a:cubicBezTo>
                <a:cubicBezTo>
                  <a:pt x="1463" y="266"/>
                  <a:pt x="1463" y="267"/>
                  <a:pt x="1463" y="267"/>
                </a:cubicBezTo>
                <a:cubicBezTo>
                  <a:pt x="1463" y="268"/>
                  <a:pt x="1463" y="268"/>
                  <a:pt x="1463" y="268"/>
                </a:cubicBezTo>
                <a:cubicBezTo>
                  <a:pt x="1463" y="269"/>
                  <a:pt x="1463" y="269"/>
                  <a:pt x="1463" y="270"/>
                </a:cubicBezTo>
                <a:cubicBezTo>
                  <a:pt x="1463" y="270"/>
                  <a:pt x="1463" y="270"/>
                  <a:pt x="1463" y="270"/>
                </a:cubicBezTo>
                <a:cubicBezTo>
                  <a:pt x="1462" y="269"/>
                  <a:pt x="1462" y="268"/>
                  <a:pt x="1461" y="266"/>
                </a:cubicBezTo>
                <a:cubicBezTo>
                  <a:pt x="1461" y="266"/>
                  <a:pt x="1461" y="265"/>
                  <a:pt x="1461" y="265"/>
                </a:cubicBezTo>
                <a:cubicBezTo>
                  <a:pt x="1461" y="265"/>
                  <a:pt x="1460" y="264"/>
                  <a:pt x="1460" y="264"/>
                </a:cubicBezTo>
                <a:cubicBezTo>
                  <a:pt x="1460" y="263"/>
                  <a:pt x="1459" y="262"/>
                  <a:pt x="1459" y="262"/>
                </a:cubicBezTo>
                <a:cubicBezTo>
                  <a:pt x="1458" y="260"/>
                  <a:pt x="1458" y="259"/>
                  <a:pt x="1457" y="258"/>
                </a:cubicBezTo>
                <a:cubicBezTo>
                  <a:pt x="1457" y="258"/>
                  <a:pt x="1457" y="257"/>
                  <a:pt x="1456" y="257"/>
                </a:cubicBezTo>
                <a:cubicBezTo>
                  <a:pt x="1456" y="257"/>
                  <a:pt x="1456" y="257"/>
                  <a:pt x="1455" y="257"/>
                </a:cubicBezTo>
                <a:cubicBezTo>
                  <a:pt x="1455" y="257"/>
                  <a:pt x="1455" y="257"/>
                  <a:pt x="1455" y="257"/>
                </a:cubicBezTo>
                <a:cubicBezTo>
                  <a:pt x="1455" y="257"/>
                  <a:pt x="1455" y="257"/>
                  <a:pt x="1455" y="257"/>
                </a:cubicBezTo>
                <a:cubicBezTo>
                  <a:pt x="1455" y="257"/>
                  <a:pt x="1455" y="257"/>
                  <a:pt x="1455" y="257"/>
                </a:cubicBezTo>
                <a:cubicBezTo>
                  <a:pt x="1455" y="257"/>
                  <a:pt x="1455" y="257"/>
                  <a:pt x="1455" y="257"/>
                </a:cubicBezTo>
                <a:cubicBezTo>
                  <a:pt x="1455" y="257"/>
                  <a:pt x="1455" y="257"/>
                  <a:pt x="1455" y="257"/>
                </a:cubicBezTo>
                <a:cubicBezTo>
                  <a:pt x="1455" y="258"/>
                  <a:pt x="1455" y="258"/>
                  <a:pt x="1455" y="258"/>
                </a:cubicBezTo>
                <a:cubicBezTo>
                  <a:pt x="1455" y="258"/>
                  <a:pt x="1455" y="258"/>
                  <a:pt x="1455" y="258"/>
                </a:cubicBezTo>
                <a:cubicBezTo>
                  <a:pt x="1455" y="258"/>
                  <a:pt x="1455" y="258"/>
                  <a:pt x="1455" y="258"/>
                </a:cubicBezTo>
                <a:cubicBezTo>
                  <a:pt x="1455" y="258"/>
                  <a:pt x="1455" y="257"/>
                  <a:pt x="1455" y="257"/>
                </a:cubicBezTo>
                <a:cubicBezTo>
                  <a:pt x="1455" y="257"/>
                  <a:pt x="1455" y="257"/>
                  <a:pt x="1455" y="257"/>
                </a:cubicBezTo>
                <a:cubicBezTo>
                  <a:pt x="1455" y="257"/>
                  <a:pt x="1455" y="257"/>
                  <a:pt x="1455" y="257"/>
                </a:cubicBezTo>
                <a:cubicBezTo>
                  <a:pt x="1455" y="257"/>
                  <a:pt x="1455" y="257"/>
                  <a:pt x="1455" y="257"/>
                </a:cubicBezTo>
                <a:cubicBezTo>
                  <a:pt x="1455" y="257"/>
                  <a:pt x="1455" y="257"/>
                  <a:pt x="1455" y="257"/>
                </a:cubicBezTo>
                <a:cubicBezTo>
                  <a:pt x="1455" y="257"/>
                  <a:pt x="1455" y="257"/>
                  <a:pt x="1455" y="257"/>
                </a:cubicBezTo>
                <a:cubicBezTo>
                  <a:pt x="1456" y="257"/>
                  <a:pt x="1456" y="257"/>
                  <a:pt x="1456" y="257"/>
                </a:cubicBezTo>
                <a:cubicBezTo>
                  <a:pt x="1456" y="258"/>
                  <a:pt x="1456" y="258"/>
                  <a:pt x="1456" y="259"/>
                </a:cubicBezTo>
                <a:cubicBezTo>
                  <a:pt x="1457" y="260"/>
                  <a:pt x="1457" y="261"/>
                  <a:pt x="1457" y="262"/>
                </a:cubicBezTo>
                <a:cubicBezTo>
                  <a:pt x="1457" y="263"/>
                  <a:pt x="1458" y="264"/>
                  <a:pt x="1458" y="265"/>
                </a:cubicBezTo>
                <a:cubicBezTo>
                  <a:pt x="1458" y="265"/>
                  <a:pt x="1458" y="266"/>
                  <a:pt x="1458" y="266"/>
                </a:cubicBezTo>
                <a:cubicBezTo>
                  <a:pt x="1459" y="266"/>
                  <a:pt x="1459" y="267"/>
                  <a:pt x="1459" y="267"/>
                </a:cubicBezTo>
                <a:cubicBezTo>
                  <a:pt x="1460" y="271"/>
                  <a:pt x="1462" y="275"/>
                  <a:pt x="1464" y="279"/>
                </a:cubicBezTo>
                <a:cubicBezTo>
                  <a:pt x="1464" y="281"/>
                  <a:pt x="1465" y="284"/>
                  <a:pt x="1466" y="286"/>
                </a:cubicBezTo>
                <a:cubicBezTo>
                  <a:pt x="1466" y="287"/>
                  <a:pt x="1466" y="287"/>
                  <a:pt x="1466" y="288"/>
                </a:cubicBezTo>
                <a:cubicBezTo>
                  <a:pt x="1466" y="288"/>
                  <a:pt x="1466" y="288"/>
                  <a:pt x="1466" y="288"/>
                </a:cubicBezTo>
                <a:cubicBezTo>
                  <a:pt x="1465" y="287"/>
                  <a:pt x="1465" y="287"/>
                  <a:pt x="1464" y="286"/>
                </a:cubicBezTo>
                <a:cubicBezTo>
                  <a:pt x="1464" y="286"/>
                  <a:pt x="1463" y="285"/>
                  <a:pt x="1462" y="285"/>
                </a:cubicBezTo>
                <a:cubicBezTo>
                  <a:pt x="1462" y="284"/>
                  <a:pt x="1461" y="284"/>
                  <a:pt x="1460" y="283"/>
                </a:cubicBezTo>
                <a:cubicBezTo>
                  <a:pt x="1460" y="283"/>
                  <a:pt x="1460" y="283"/>
                  <a:pt x="1460" y="283"/>
                </a:cubicBezTo>
                <a:cubicBezTo>
                  <a:pt x="1460" y="283"/>
                  <a:pt x="1460" y="283"/>
                  <a:pt x="1460" y="283"/>
                </a:cubicBezTo>
                <a:cubicBezTo>
                  <a:pt x="1454" y="273"/>
                  <a:pt x="1444" y="272"/>
                  <a:pt x="1433" y="272"/>
                </a:cubicBezTo>
                <a:cubicBezTo>
                  <a:pt x="1437" y="282"/>
                  <a:pt x="1447" y="284"/>
                  <a:pt x="1457" y="284"/>
                </a:cubicBezTo>
                <a:cubicBezTo>
                  <a:pt x="1458" y="284"/>
                  <a:pt x="1459" y="285"/>
                  <a:pt x="1459" y="285"/>
                </a:cubicBezTo>
                <a:cubicBezTo>
                  <a:pt x="1460" y="286"/>
                  <a:pt x="1460" y="286"/>
                  <a:pt x="1461" y="286"/>
                </a:cubicBezTo>
                <a:cubicBezTo>
                  <a:pt x="1462" y="287"/>
                  <a:pt x="1462" y="287"/>
                  <a:pt x="1463" y="288"/>
                </a:cubicBezTo>
                <a:cubicBezTo>
                  <a:pt x="1463" y="288"/>
                  <a:pt x="1464" y="289"/>
                  <a:pt x="1465" y="289"/>
                </a:cubicBezTo>
                <a:cubicBezTo>
                  <a:pt x="1465" y="290"/>
                  <a:pt x="1465" y="290"/>
                  <a:pt x="1466" y="291"/>
                </a:cubicBezTo>
                <a:cubicBezTo>
                  <a:pt x="1466" y="291"/>
                  <a:pt x="1466" y="291"/>
                  <a:pt x="1466" y="291"/>
                </a:cubicBezTo>
                <a:cubicBezTo>
                  <a:pt x="1466" y="291"/>
                  <a:pt x="1466" y="291"/>
                  <a:pt x="1467" y="291"/>
                </a:cubicBezTo>
                <a:cubicBezTo>
                  <a:pt x="1467" y="291"/>
                  <a:pt x="1467" y="291"/>
                  <a:pt x="1467" y="291"/>
                </a:cubicBezTo>
                <a:cubicBezTo>
                  <a:pt x="1467" y="292"/>
                  <a:pt x="1467" y="293"/>
                  <a:pt x="1468" y="293"/>
                </a:cubicBezTo>
                <a:cubicBezTo>
                  <a:pt x="1468" y="295"/>
                  <a:pt x="1469" y="298"/>
                  <a:pt x="1471" y="300"/>
                </a:cubicBezTo>
                <a:cubicBezTo>
                  <a:pt x="1471" y="300"/>
                  <a:pt x="1471" y="301"/>
                  <a:pt x="1471" y="301"/>
                </a:cubicBezTo>
                <a:cubicBezTo>
                  <a:pt x="1471" y="301"/>
                  <a:pt x="1471" y="301"/>
                  <a:pt x="1471" y="301"/>
                </a:cubicBezTo>
                <a:cubicBezTo>
                  <a:pt x="1471" y="301"/>
                  <a:pt x="1472" y="301"/>
                  <a:pt x="1472" y="301"/>
                </a:cubicBezTo>
                <a:cubicBezTo>
                  <a:pt x="1472" y="302"/>
                  <a:pt x="1472" y="302"/>
                  <a:pt x="1472" y="302"/>
                </a:cubicBezTo>
                <a:cubicBezTo>
                  <a:pt x="1472" y="302"/>
                  <a:pt x="1473" y="303"/>
                  <a:pt x="1474" y="303"/>
                </a:cubicBezTo>
                <a:cubicBezTo>
                  <a:pt x="1475" y="304"/>
                  <a:pt x="1476" y="304"/>
                  <a:pt x="1477" y="305"/>
                </a:cubicBezTo>
                <a:cubicBezTo>
                  <a:pt x="1479" y="306"/>
                  <a:pt x="1481" y="306"/>
                  <a:pt x="1483" y="307"/>
                </a:cubicBezTo>
                <a:cubicBezTo>
                  <a:pt x="1483" y="307"/>
                  <a:pt x="1483" y="308"/>
                  <a:pt x="1484" y="308"/>
                </a:cubicBezTo>
                <a:cubicBezTo>
                  <a:pt x="1484" y="308"/>
                  <a:pt x="1484" y="308"/>
                  <a:pt x="1484" y="308"/>
                </a:cubicBezTo>
                <a:cubicBezTo>
                  <a:pt x="1484" y="308"/>
                  <a:pt x="1485" y="308"/>
                  <a:pt x="1485" y="308"/>
                </a:cubicBezTo>
                <a:cubicBezTo>
                  <a:pt x="1485" y="309"/>
                  <a:pt x="1485" y="309"/>
                  <a:pt x="1485" y="309"/>
                </a:cubicBezTo>
                <a:cubicBezTo>
                  <a:pt x="1486" y="310"/>
                  <a:pt x="1487" y="310"/>
                  <a:pt x="1487" y="311"/>
                </a:cubicBezTo>
                <a:cubicBezTo>
                  <a:pt x="1488" y="312"/>
                  <a:pt x="1488" y="312"/>
                  <a:pt x="1488" y="313"/>
                </a:cubicBezTo>
                <a:cubicBezTo>
                  <a:pt x="1489" y="313"/>
                  <a:pt x="1489" y="314"/>
                  <a:pt x="1489" y="314"/>
                </a:cubicBezTo>
                <a:cubicBezTo>
                  <a:pt x="1489" y="314"/>
                  <a:pt x="1489" y="315"/>
                  <a:pt x="1490" y="315"/>
                </a:cubicBezTo>
                <a:cubicBezTo>
                  <a:pt x="1490" y="316"/>
                  <a:pt x="1491" y="317"/>
                  <a:pt x="1491" y="318"/>
                </a:cubicBezTo>
                <a:cubicBezTo>
                  <a:pt x="1492" y="319"/>
                  <a:pt x="1492" y="319"/>
                  <a:pt x="1492" y="320"/>
                </a:cubicBezTo>
                <a:cubicBezTo>
                  <a:pt x="1491" y="321"/>
                  <a:pt x="1490" y="323"/>
                  <a:pt x="1490" y="324"/>
                </a:cubicBezTo>
                <a:cubicBezTo>
                  <a:pt x="1489" y="327"/>
                  <a:pt x="1488" y="330"/>
                  <a:pt x="1487" y="332"/>
                </a:cubicBezTo>
                <a:cubicBezTo>
                  <a:pt x="1486" y="335"/>
                  <a:pt x="1485" y="338"/>
                  <a:pt x="1484" y="340"/>
                </a:cubicBezTo>
                <a:cubicBezTo>
                  <a:pt x="1481" y="346"/>
                  <a:pt x="1478" y="351"/>
                  <a:pt x="1474" y="357"/>
                </a:cubicBezTo>
                <a:cubicBezTo>
                  <a:pt x="1473" y="359"/>
                  <a:pt x="1471" y="362"/>
                  <a:pt x="1469" y="365"/>
                </a:cubicBezTo>
                <a:cubicBezTo>
                  <a:pt x="1468" y="365"/>
                  <a:pt x="1468" y="366"/>
                  <a:pt x="1468" y="367"/>
                </a:cubicBezTo>
                <a:cubicBezTo>
                  <a:pt x="1467" y="368"/>
                  <a:pt x="1467" y="368"/>
                  <a:pt x="1466" y="369"/>
                </a:cubicBezTo>
                <a:cubicBezTo>
                  <a:pt x="1466" y="371"/>
                  <a:pt x="1465" y="372"/>
                  <a:pt x="1464" y="374"/>
                </a:cubicBezTo>
                <a:cubicBezTo>
                  <a:pt x="1463" y="377"/>
                  <a:pt x="1463" y="380"/>
                  <a:pt x="1462" y="384"/>
                </a:cubicBezTo>
                <a:cubicBezTo>
                  <a:pt x="1462" y="386"/>
                  <a:pt x="1461" y="388"/>
                  <a:pt x="1461" y="390"/>
                </a:cubicBezTo>
                <a:cubicBezTo>
                  <a:pt x="1461" y="389"/>
                  <a:pt x="1461" y="389"/>
                  <a:pt x="1461" y="387"/>
                </a:cubicBezTo>
                <a:cubicBezTo>
                  <a:pt x="1461" y="387"/>
                  <a:pt x="1461" y="387"/>
                  <a:pt x="1461" y="386"/>
                </a:cubicBezTo>
                <a:cubicBezTo>
                  <a:pt x="1461" y="386"/>
                  <a:pt x="1461" y="385"/>
                  <a:pt x="1461" y="385"/>
                </a:cubicBezTo>
                <a:cubicBezTo>
                  <a:pt x="1460" y="384"/>
                  <a:pt x="1460" y="384"/>
                  <a:pt x="1460" y="383"/>
                </a:cubicBezTo>
                <a:cubicBezTo>
                  <a:pt x="1460" y="383"/>
                  <a:pt x="1460" y="382"/>
                  <a:pt x="1459" y="382"/>
                </a:cubicBezTo>
                <a:cubicBezTo>
                  <a:pt x="1458" y="380"/>
                  <a:pt x="1457" y="377"/>
                  <a:pt x="1455" y="376"/>
                </a:cubicBezTo>
                <a:cubicBezTo>
                  <a:pt x="1455" y="376"/>
                  <a:pt x="1455" y="375"/>
                  <a:pt x="1454" y="375"/>
                </a:cubicBezTo>
                <a:cubicBezTo>
                  <a:pt x="1454" y="375"/>
                  <a:pt x="1454" y="375"/>
                  <a:pt x="1453" y="375"/>
                </a:cubicBezTo>
                <a:cubicBezTo>
                  <a:pt x="1453" y="374"/>
                  <a:pt x="1453" y="374"/>
                  <a:pt x="1453" y="374"/>
                </a:cubicBezTo>
                <a:cubicBezTo>
                  <a:pt x="1453" y="374"/>
                  <a:pt x="1453" y="374"/>
                  <a:pt x="1453" y="374"/>
                </a:cubicBezTo>
                <a:cubicBezTo>
                  <a:pt x="1452" y="374"/>
                  <a:pt x="1452" y="374"/>
                  <a:pt x="1452" y="374"/>
                </a:cubicBezTo>
                <a:cubicBezTo>
                  <a:pt x="1450" y="373"/>
                  <a:pt x="1449" y="373"/>
                  <a:pt x="1448" y="372"/>
                </a:cubicBezTo>
                <a:cubicBezTo>
                  <a:pt x="1447" y="372"/>
                  <a:pt x="1446" y="372"/>
                  <a:pt x="1446" y="372"/>
                </a:cubicBezTo>
                <a:cubicBezTo>
                  <a:pt x="1445" y="372"/>
                  <a:pt x="1445" y="372"/>
                  <a:pt x="1444" y="371"/>
                </a:cubicBezTo>
                <a:cubicBezTo>
                  <a:pt x="1443" y="371"/>
                  <a:pt x="1443" y="371"/>
                  <a:pt x="1442" y="371"/>
                </a:cubicBezTo>
                <a:cubicBezTo>
                  <a:pt x="1441" y="370"/>
                  <a:pt x="1441" y="370"/>
                  <a:pt x="1440" y="370"/>
                </a:cubicBezTo>
                <a:cubicBezTo>
                  <a:pt x="1440" y="370"/>
                  <a:pt x="1439" y="370"/>
                  <a:pt x="1439" y="369"/>
                </a:cubicBezTo>
                <a:cubicBezTo>
                  <a:pt x="1439" y="369"/>
                  <a:pt x="1439" y="369"/>
                  <a:pt x="1439" y="369"/>
                </a:cubicBezTo>
                <a:cubicBezTo>
                  <a:pt x="1439" y="369"/>
                  <a:pt x="1439" y="369"/>
                  <a:pt x="1439" y="368"/>
                </a:cubicBezTo>
                <a:cubicBezTo>
                  <a:pt x="1439" y="368"/>
                  <a:pt x="1439" y="368"/>
                  <a:pt x="1439" y="368"/>
                </a:cubicBezTo>
                <a:cubicBezTo>
                  <a:pt x="1439" y="368"/>
                  <a:pt x="1438" y="367"/>
                  <a:pt x="1438" y="367"/>
                </a:cubicBezTo>
                <a:cubicBezTo>
                  <a:pt x="1438" y="367"/>
                  <a:pt x="1438" y="367"/>
                  <a:pt x="1438" y="366"/>
                </a:cubicBezTo>
                <a:cubicBezTo>
                  <a:pt x="1438" y="366"/>
                  <a:pt x="1438" y="366"/>
                  <a:pt x="1438" y="365"/>
                </a:cubicBezTo>
                <a:cubicBezTo>
                  <a:pt x="1438" y="365"/>
                  <a:pt x="1438" y="365"/>
                  <a:pt x="1438" y="365"/>
                </a:cubicBezTo>
                <a:cubicBezTo>
                  <a:pt x="1438" y="365"/>
                  <a:pt x="1438" y="364"/>
                  <a:pt x="1438" y="364"/>
                </a:cubicBezTo>
                <a:cubicBezTo>
                  <a:pt x="1438" y="364"/>
                  <a:pt x="1437" y="363"/>
                  <a:pt x="1437" y="363"/>
                </a:cubicBezTo>
                <a:cubicBezTo>
                  <a:pt x="1437" y="362"/>
                  <a:pt x="1437" y="361"/>
                  <a:pt x="1437" y="360"/>
                </a:cubicBezTo>
                <a:cubicBezTo>
                  <a:pt x="1437" y="359"/>
                  <a:pt x="1437" y="359"/>
                  <a:pt x="1437" y="358"/>
                </a:cubicBezTo>
                <a:cubicBezTo>
                  <a:pt x="1437" y="358"/>
                  <a:pt x="1437" y="358"/>
                  <a:pt x="1437" y="357"/>
                </a:cubicBezTo>
                <a:cubicBezTo>
                  <a:pt x="1437" y="358"/>
                  <a:pt x="1438" y="358"/>
                  <a:pt x="1438" y="358"/>
                </a:cubicBezTo>
                <a:cubicBezTo>
                  <a:pt x="1438" y="357"/>
                  <a:pt x="1438" y="357"/>
                  <a:pt x="1438" y="356"/>
                </a:cubicBezTo>
                <a:cubicBezTo>
                  <a:pt x="1439" y="357"/>
                  <a:pt x="1439" y="357"/>
                  <a:pt x="1439" y="357"/>
                </a:cubicBezTo>
                <a:cubicBezTo>
                  <a:pt x="1453" y="355"/>
                  <a:pt x="1444" y="341"/>
                  <a:pt x="1445" y="334"/>
                </a:cubicBezTo>
                <a:cubicBezTo>
                  <a:pt x="1440" y="338"/>
                  <a:pt x="1428" y="350"/>
                  <a:pt x="1436" y="357"/>
                </a:cubicBezTo>
                <a:cubicBezTo>
                  <a:pt x="1436" y="357"/>
                  <a:pt x="1436" y="357"/>
                  <a:pt x="1436" y="358"/>
                </a:cubicBezTo>
                <a:cubicBezTo>
                  <a:pt x="1436" y="359"/>
                  <a:pt x="1436" y="359"/>
                  <a:pt x="1436" y="360"/>
                </a:cubicBezTo>
                <a:cubicBezTo>
                  <a:pt x="1436" y="361"/>
                  <a:pt x="1436" y="362"/>
                  <a:pt x="1436" y="363"/>
                </a:cubicBezTo>
                <a:cubicBezTo>
                  <a:pt x="1436" y="364"/>
                  <a:pt x="1436" y="364"/>
                  <a:pt x="1436" y="364"/>
                </a:cubicBezTo>
                <a:cubicBezTo>
                  <a:pt x="1436" y="365"/>
                  <a:pt x="1436" y="365"/>
                  <a:pt x="1436" y="365"/>
                </a:cubicBezTo>
                <a:cubicBezTo>
                  <a:pt x="1436" y="365"/>
                  <a:pt x="1437" y="365"/>
                  <a:pt x="1437" y="366"/>
                </a:cubicBezTo>
                <a:cubicBezTo>
                  <a:pt x="1437" y="366"/>
                  <a:pt x="1437" y="366"/>
                  <a:pt x="1437" y="367"/>
                </a:cubicBezTo>
                <a:cubicBezTo>
                  <a:pt x="1437" y="367"/>
                  <a:pt x="1437" y="367"/>
                  <a:pt x="1437" y="368"/>
                </a:cubicBezTo>
                <a:cubicBezTo>
                  <a:pt x="1437" y="368"/>
                  <a:pt x="1437" y="368"/>
                  <a:pt x="1437" y="368"/>
                </a:cubicBezTo>
                <a:cubicBezTo>
                  <a:pt x="1437" y="368"/>
                  <a:pt x="1437" y="369"/>
                  <a:pt x="1438" y="369"/>
                </a:cubicBezTo>
                <a:cubicBezTo>
                  <a:pt x="1436" y="368"/>
                  <a:pt x="1434" y="367"/>
                  <a:pt x="1433" y="366"/>
                </a:cubicBezTo>
                <a:cubicBezTo>
                  <a:pt x="1433" y="366"/>
                  <a:pt x="1432" y="366"/>
                  <a:pt x="1432" y="365"/>
                </a:cubicBezTo>
                <a:cubicBezTo>
                  <a:pt x="1431" y="365"/>
                  <a:pt x="1431" y="365"/>
                  <a:pt x="1431" y="365"/>
                </a:cubicBezTo>
                <a:cubicBezTo>
                  <a:pt x="1431" y="364"/>
                  <a:pt x="1430" y="364"/>
                  <a:pt x="1430" y="364"/>
                </a:cubicBezTo>
                <a:cubicBezTo>
                  <a:pt x="1429" y="363"/>
                  <a:pt x="1429" y="363"/>
                  <a:pt x="1428" y="362"/>
                </a:cubicBezTo>
                <a:cubicBezTo>
                  <a:pt x="1428" y="362"/>
                  <a:pt x="1427" y="361"/>
                  <a:pt x="1427" y="361"/>
                </a:cubicBezTo>
                <a:cubicBezTo>
                  <a:pt x="1425" y="359"/>
                  <a:pt x="1423" y="357"/>
                  <a:pt x="1421" y="355"/>
                </a:cubicBezTo>
                <a:cubicBezTo>
                  <a:pt x="1421" y="354"/>
                  <a:pt x="1420" y="353"/>
                  <a:pt x="1419" y="353"/>
                </a:cubicBezTo>
                <a:cubicBezTo>
                  <a:pt x="1420" y="353"/>
                  <a:pt x="1420" y="353"/>
                  <a:pt x="1420" y="353"/>
                </a:cubicBezTo>
                <a:cubicBezTo>
                  <a:pt x="1420" y="353"/>
                  <a:pt x="1419" y="352"/>
                  <a:pt x="1419" y="352"/>
                </a:cubicBezTo>
                <a:cubicBezTo>
                  <a:pt x="1419" y="351"/>
                  <a:pt x="1418" y="351"/>
                  <a:pt x="1418" y="351"/>
                </a:cubicBezTo>
                <a:cubicBezTo>
                  <a:pt x="1418" y="350"/>
                  <a:pt x="1418" y="350"/>
                  <a:pt x="1418" y="350"/>
                </a:cubicBezTo>
                <a:cubicBezTo>
                  <a:pt x="1418" y="349"/>
                  <a:pt x="1417" y="349"/>
                  <a:pt x="1417" y="349"/>
                </a:cubicBezTo>
                <a:cubicBezTo>
                  <a:pt x="1417" y="348"/>
                  <a:pt x="1416" y="347"/>
                  <a:pt x="1416" y="346"/>
                </a:cubicBezTo>
                <a:cubicBezTo>
                  <a:pt x="1415" y="345"/>
                  <a:pt x="1415" y="345"/>
                  <a:pt x="1415" y="344"/>
                </a:cubicBezTo>
                <a:cubicBezTo>
                  <a:pt x="1415" y="344"/>
                  <a:pt x="1415" y="344"/>
                  <a:pt x="1415" y="344"/>
                </a:cubicBezTo>
                <a:cubicBezTo>
                  <a:pt x="1415" y="343"/>
                  <a:pt x="1414" y="343"/>
                  <a:pt x="1414" y="343"/>
                </a:cubicBezTo>
                <a:cubicBezTo>
                  <a:pt x="1414" y="341"/>
                  <a:pt x="1413" y="339"/>
                  <a:pt x="1412" y="338"/>
                </a:cubicBezTo>
                <a:cubicBezTo>
                  <a:pt x="1412" y="337"/>
                  <a:pt x="1412" y="336"/>
                  <a:pt x="1412" y="335"/>
                </a:cubicBezTo>
                <a:cubicBezTo>
                  <a:pt x="1411" y="335"/>
                  <a:pt x="1411" y="334"/>
                  <a:pt x="1411" y="334"/>
                </a:cubicBezTo>
                <a:cubicBezTo>
                  <a:pt x="1410" y="331"/>
                  <a:pt x="1410" y="330"/>
                  <a:pt x="1410" y="330"/>
                </a:cubicBezTo>
                <a:cubicBezTo>
                  <a:pt x="1410" y="330"/>
                  <a:pt x="1410" y="330"/>
                  <a:pt x="1410" y="331"/>
                </a:cubicBezTo>
                <a:cubicBezTo>
                  <a:pt x="1410" y="331"/>
                  <a:pt x="1410" y="332"/>
                  <a:pt x="1410" y="334"/>
                </a:cubicBezTo>
                <a:cubicBezTo>
                  <a:pt x="1410" y="334"/>
                  <a:pt x="1410" y="335"/>
                  <a:pt x="1410" y="336"/>
                </a:cubicBezTo>
                <a:cubicBezTo>
                  <a:pt x="1410" y="337"/>
                  <a:pt x="1410" y="337"/>
                  <a:pt x="1410" y="338"/>
                </a:cubicBezTo>
                <a:cubicBezTo>
                  <a:pt x="1411" y="339"/>
                  <a:pt x="1411" y="340"/>
                  <a:pt x="1411" y="341"/>
                </a:cubicBezTo>
                <a:cubicBezTo>
                  <a:pt x="1411" y="341"/>
                  <a:pt x="1411" y="342"/>
                  <a:pt x="1411" y="342"/>
                </a:cubicBezTo>
                <a:cubicBezTo>
                  <a:pt x="1412" y="343"/>
                  <a:pt x="1412" y="343"/>
                  <a:pt x="1412" y="344"/>
                </a:cubicBezTo>
                <a:cubicBezTo>
                  <a:pt x="1412" y="344"/>
                  <a:pt x="1412" y="344"/>
                  <a:pt x="1412" y="345"/>
                </a:cubicBezTo>
                <a:cubicBezTo>
                  <a:pt x="1412" y="345"/>
                  <a:pt x="1413" y="345"/>
                  <a:pt x="1413" y="345"/>
                </a:cubicBezTo>
                <a:cubicBezTo>
                  <a:pt x="1413" y="346"/>
                  <a:pt x="1413" y="346"/>
                  <a:pt x="1413" y="347"/>
                </a:cubicBezTo>
                <a:cubicBezTo>
                  <a:pt x="1414" y="348"/>
                  <a:pt x="1414" y="348"/>
                  <a:pt x="1414" y="349"/>
                </a:cubicBezTo>
                <a:cubicBezTo>
                  <a:pt x="1414" y="349"/>
                  <a:pt x="1413" y="348"/>
                  <a:pt x="1413" y="348"/>
                </a:cubicBezTo>
                <a:cubicBezTo>
                  <a:pt x="1412" y="348"/>
                  <a:pt x="1411" y="348"/>
                  <a:pt x="1410" y="347"/>
                </a:cubicBezTo>
                <a:cubicBezTo>
                  <a:pt x="1410" y="347"/>
                  <a:pt x="1409" y="347"/>
                  <a:pt x="1408" y="347"/>
                </a:cubicBezTo>
                <a:cubicBezTo>
                  <a:pt x="1407" y="347"/>
                  <a:pt x="1407" y="346"/>
                  <a:pt x="1406" y="346"/>
                </a:cubicBezTo>
                <a:cubicBezTo>
                  <a:pt x="1406" y="346"/>
                  <a:pt x="1406" y="346"/>
                  <a:pt x="1406" y="346"/>
                </a:cubicBezTo>
                <a:cubicBezTo>
                  <a:pt x="1405" y="346"/>
                  <a:pt x="1405" y="346"/>
                  <a:pt x="1405" y="346"/>
                </a:cubicBezTo>
                <a:cubicBezTo>
                  <a:pt x="1401" y="334"/>
                  <a:pt x="1391" y="339"/>
                  <a:pt x="1382" y="341"/>
                </a:cubicBezTo>
                <a:cubicBezTo>
                  <a:pt x="1387" y="355"/>
                  <a:pt x="1395" y="360"/>
                  <a:pt x="1405" y="348"/>
                </a:cubicBezTo>
                <a:cubicBezTo>
                  <a:pt x="1405" y="348"/>
                  <a:pt x="1405" y="348"/>
                  <a:pt x="1405" y="348"/>
                </a:cubicBezTo>
                <a:cubicBezTo>
                  <a:pt x="1406" y="348"/>
                  <a:pt x="1407" y="349"/>
                  <a:pt x="1407" y="349"/>
                </a:cubicBezTo>
                <a:cubicBezTo>
                  <a:pt x="1408" y="349"/>
                  <a:pt x="1409" y="349"/>
                  <a:pt x="1410" y="349"/>
                </a:cubicBezTo>
                <a:cubicBezTo>
                  <a:pt x="1411" y="350"/>
                  <a:pt x="1411" y="350"/>
                  <a:pt x="1412" y="350"/>
                </a:cubicBezTo>
                <a:cubicBezTo>
                  <a:pt x="1413" y="350"/>
                  <a:pt x="1413" y="351"/>
                  <a:pt x="1414" y="351"/>
                </a:cubicBezTo>
                <a:cubicBezTo>
                  <a:pt x="1415" y="351"/>
                  <a:pt x="1415" y="351"/>
                  <a:pt x="1416" y="352"/>
                </a:cubicBezTo>
                <a:cubicBezTo>
                  <a:pt x="1416" y="352"/>
                  <a:pt x="1416" y="352"/>
                  <a:pt x="1416" y="352"/>
                </a:cubicBezTo>
                <a:cubicBezTo>
                  <a:pt x="1416" y="352"/>
                  <a:pt x="1416" y="352"/>
                  <a:pt x="1416" y="352"/>
                </a:cubicBezTo>
                <a:cubicBezTo>
                  <a:pt x="1416" y="352"/>
                  <a:pt x="1417" y="353"/>
                  <a:pt x="1417" y="353"/>
                </a:cubicBezTo>
                <a:cubicBezTo>
                  <a:pt x="1418" y="355"/>
                  <a:pt x="1418" y="356"/>
                  <a:pt x="1419" y="357"/>
                </a:cubicBezTo>
                <a:cubicBezTo>
                  <a:pt x="1421" y="359"/>
                  <a:pt x="1423" y="361"/>
                  <a:pt x="1425" y="363"/>
                </a:cubicBezTo>
                <a:cubicBezTo>
                  <a:pt x="1425" y="363"/>
                  <a:pt x="1426" y="364"/>
                  <a:pt x="1426" y="364"/>
                </a:cubicBezTo>
                <a:cubicBezTo>
                  <a:pt x="1427" y="365"/>
                  <a:pt x="1428" y="365"/>
                  <a:pt x="1428" y="366"/>
                </a:cubicBezTo>
                <a:cubicBezTo>
                  <a:pt x="1429" y="366"/>
                  <a:pt x="1429" y="367"/>
                  <a:pt x="1430" y="367"/>
                </a:cubicBezTo>
                <a:cubicBezTo>
                  <a:pt x="1431" y="368"/>
                  <a:pt x="1431" y="368"/>
                  <a:pt x="1431" y="368"/>
                </a:cubicBezTo>
                <a:cubicBezTo>
                  <a:pt x="1431" y="368"/>
                  <a:pt x="1431" y="368"/>
                  <a:pt x="1432" y="368"/>
                </a:cubicBezTo>
                <a:cubicBezTo>
                  <a:pt x="1434" y="370"/>
                  <a:pt x="1437" y="371"/>
                  <a:pt x="1439" y="372"/>
                </a:cubicBezTo>
                <a:cubicBezTo>
                  <a:pt x="1440" y="373"/>
                  <a:pt x="1441" y="373"/>
                  <a:pt x="1441" y="373"/>
                </a:cubicBezTo>
                <a:cubicBezTo>
                  <a:pt x="1442" y="373"/>
                  <a:pt x="1443" y="374"/>
                  <a:pt x="1443" y="374"/>
                </a:cubicBezTo>
                <a:cubicBezTo>
                  <a:pt x="1444" y="374"/>
                  <a:pt x="1445" y="374"/>
                  <a:pt x="1445" y="374"/>
                </a:cubicBezTo>
                <a:cubicBezTo>
                  <a:pt x="1446" y="375"/>
                  <a:pt x="1446" y="375"/>
                  <a:pt x="1447" y="375"/>
                </a:cubicBezTo>
                <a:cubicBezTo>
                  <a:pt x="1448" y="375"/>
                  <a:pt x="1450" y="376"/>
                  <a:pt x="1451" y="376"/>
                </a:cubicBezTo>
                <a:cubicBezTo>
                  <a:pt x="1451" y="376"/>
                  <a:pt x="1451" y="376"/>
                  <a:pt x="1451" y="376"/>
                </a:cubicBezTo>
                <a:cubicBezTo>
                  <a:pt x="1452" y="377"/>
                  <a:pt x="1452" y="377"/>
                  <a:pt x="1452" y="377"/>
                </a:cubicBezTo>
                <a:cubicBezTo>
                  <a:pt x="1452" y="377"/>
                  <a:pt x="1452" y="377"/>
                  <a:pt x="1452" y="377"/>
                </a:cubicBezTo>
                <a:cubicBezTo>
                  <a:pt x="1452" y="377"/>
                  <a:pt x="1453" y="377"/>
                  <a:pt x="1453" y="377"/>
                </a:cubicBezTo>
                <a:cubicBezTo>
                  <a:pt x="1453" y="377"/>
                  <a:pt x="1453" y="378"/>
                  <a:pt x="1453" y="378"/>
                </a:cubicBezTo>
                <a:cubicBezTo>
                  <a:pt x="1455" y="379"/>
                  <a:pt x="1456" y="381"/>
                  <a:pt x="1457" y="383"/>
                </a:cubicBezTo>
                <a:cubicBezTo>
                  <a:pt x="1458" y="384"/>
                  <a:pt x="1458" y="385"/>
                  <a:pt x="1458" y="385"/>
                </a:cubicBezTo>
                <a:cubicBezTo>
                  <a:pt x="1458" y="386"/>
                  <a:pt x="1458" y="386"/>
                  <a:pt x="1459" y="387"/>
                </a:cubicBezTo>
                <a:cubicBezTo>
                  <a:pt x="1459" y="387"/>
                  <a:pt x="1459" y="387"/>
                  <a:pt x="1459" y="388"/>
                </a:cubicBezTo>
                <a:cubicBezTo>
                  <a:pt x="1460" y="389"/>
                  <a:pt x="1460" y="391"/>
                  <a:pt x="1460" y="392"/>
                </a:cubicBezTo>
                <a:cubicBezTo>
                  <a:pt x="1460" y="393"/>
                  <a:pt x="1461" y="394"/>
                  <a:pt x="1461" y="394"/>
                </a:cubicBezTo>
                <a:cubicBezTo>
                  <a:pt x="1460" y="400"/>
                  <a:pt x="1459" y="406"/>
                  <a:pt x="1458" y="412"/>
                </a:cubicBezTo>
                <a:cubicBezTo>
                  <a:pt x="1457" y="424"/>
                  <a:pt x="1455" y="435"/>
                  <a:pt x="1454" y="445"/>
                </a:cubicBezTo>
                <a:cubicBezTo>
                  <a:pt x="1454" y="446"/>
                  <a:pt x="1454" y="448"/>
                  <a:pt x="1454" y="449"/>
                </a:cubicBezTo>
                <a:cubicBezTo>
                  <a:pt x="1453" y="450"/>
                  <a:pt x="1453" y="451"/>
                  <a:pt x="1453" y="452"/>
                </a:cubicBezTo>
                <a:cubicBezTo>
                  <a:pt x="1453" y="453"/>
                  <a:pt x="1453" y="455"/>
                  <a:pt x="1453" y="456"/>
                </a:cubicBezTo>
                <a:cubicBezTo>
                  <a:pt x="1449" y="461"/>
                  <a:pt x="1445" y="466"/>
                  <a:pt x="1441" y="472"/>
                </a:cubicBezTo>
                <a:cubicBezTo>
                  <a:pt x="1412" y="514"/>
                  <a:pt x="1384" y="570"/>
                  <a:pt x="1351" y="614"/>
                </a:cubicBezTo>
                <a:cubicBezTo>
                  <a:pt x="1359" y="581"/>
                  <a:pt x="1350" y="542"/>
                  <a:pt x="1354" y="508"/>
                </a:cubicBezTo>
                <a:cubicBezTo>
                  <a:pt x="1360" y="511"/>
                  <a:pt x="1366" y="511"/>
                  <a:pt x="1373" y="507"/>
                </a:cubicBezTo>
                <a:cubicBezTo>
                  <a:pt x="1368" y="502"/>
                  <a:pt x="1363" y="498"/>
                  <a:pt x="1357" y="495"/>
                </a:cubicBezTo>
                <a:cubicBezTo>
                  <a:pt x="1357" y="494"/>
                  <a:pt x="1357" y="494"/>
                  <a:pt x="1357" y="494"/>
                </a:cubicBezTo>
                <a:cubicBezTo>
                  <a:pt x="1368" y="458"/>
                  <a:pt x="1391" y="445"/>
                  <a:pt x="1418" y="428"/>
                </a:cubicBezTo>
                <a:cubicBezTo>
                  <a:pt x="1397" y="434"/>
                  <a:pt x="1369" y="447"/>
                  <a:pt x="1351" y="476"/>
                </a:cubicBezTo>
                <a:cubicBezTo>
                  <a:pt x="1350" y="468"/>
                  <a:pt x="1349" y="460"/>
                  <a:pt x="1347" y="452"/>
                </a:cubicBezTo>
                <a:cubicBezTo>
                  <a:pt x="1349" y="444"/>
                  <a:pt x="1346" y="434"/>
                  <a:pt x="1342" y="423"/>
                </a:cubicBezTo>
                <a:cubicBezTo>
                  <a:pt x="1341" y="425"/>
                  <a:pt x="1341" y="427"/>
                  <a:pt x="1340" y="428"/>
                </a:cubicBezTo>
                <a:cubicBezTo>
                  <a:pt x="1333" y="410"/>
                  <a:pt x="1326" y="391"/>
                  <a:pt x="1323" y="374"/>
                </a:cubicBezTo>
                <a:cubicBezTo>
                  <a:pt x="1314" y="319"/>
                  <a:pt x="1330" y="296"/>
                  <a:pt x="1338" y="270"/>
                </a:cubicBezTo>
                <a:cubicBezTo>
                  <a:pt x="1338" y="270"/>
                  <a:pt x="1338" y="270"/>
                  <a:pt x="1338" y="270"/>
                </a:cubicBezTo>
                <a:cubicBezTo>
                  <a:pt x="1338" y="270"/>
                  <a:pt x="1338" y="270"/>
                  <a:pt x="1338" y="270"/>
                </a:cubicBezTo>
                <a:cubicBezTo>
                  <a:pt x="1338" y="269"/>
                  <a:pt x="1339" y="269"/>
                  <a:pt x="1339" y="269"/>
                </a:cubicBezTo>
                <a:cubicBezTo>
                  <a:pt x="1340" y="268"/>
                  <a:pt x="1340" y="268"/>
                  <a:pt x="1341" y="268"/>
                </a:cubicBezTo>
                <a:cubicBezTo>
                  <a:pt x="1341" y="267"/>
                  <a:pt x="1342" y="267"/>
                  <a:pt x="1342" y="267"/>
                </a:cubicBezTo>
                <a:cubicBezTo>
                  <a:pt x="1343" y="266"/>
                  <a:pt x="1344" y="266"/>
                  <a:pt x="1344" y="266"/>
                </a:cubicBezTo>
                <a:cubicBezTo>
                  <a:pt x="1345" y="265"/>
                  <a:pt x="1347" y="264"/>
                  <a:pt x="1348" y="264"/>
                </a:cubicBezTo>
                <a:cubicBezTo>
                  <a:pt x="1349" y="263"/>
                  <a:pt x="1351" y="263"/>
                  <a:pt x="1352" y="262"/>
                </a:cubicBezTo>
                <a:cubicBezTo>
                  <a:pt x="1354" y="262"/>
                  <a:pt x="1355" y="261"/>
                  <a:pt x="1356" y="261"/>
                </a:cubicBezTo>
                <a:cubicBezTo>
                  <a:pt x="1358" y="261"/>
                  <a:pt x="1359" y="260"/>
                  <a:pt x="1361" y="260"/>
                </a:cubicBezTo>
                <a:cubicBezTo>
                  <a:pt x="1361" y="260"/>
                  <a:pt x="1361" y="260"/>
                  <a:pt x="1361" y="260"/>
                </a:cubicBezTo>
                <a:cubicBezTo>
                  <a:pt x="1375" y="276"/>
                  <a:pt x="1386" y="265"/>
                  <a:pt x="1394" y="249"/>
                </a:cubicBezTo>
                <a:cubicBezTo>
                  <a:pt x="1379" y="254"/>
                  <a:pt x="1371" y="242"/>
                  <a:pt x="1359" y="258"/>
                </a:cubicBezTo>
                <a:cubicBezTo>
                  <a:pt x="1358" y="258"/>
                  <a:pt x="1357" y="258"/>
                  <a:pt x="1356" y="258"/>
                </a:cubicBezTo>
                <a:cubicBezTo>
                  <a:pt x="1354" y="259"/>
                  <a:pt x="1353" y="259"/>
                  <a:pt x="1351" y="260"/>
                </a:cubicBezTo>
                <a:cubicBezTo>
                  <a:pt x="1350" y="260"/>
                  <a:pt x="1348" y="261"/>
                  <a:pt x="1347" y="261"/>
                </a:cubicBezTo>
                <a:cubicBezTo>
                  <a:pt x="1346" y="262"/>
                  <a:pt x="1344" y="263"/>
                  <a:pt x="1343" y="263"/>
                </a:cubicBezTo>
                <a:cubicBezTo>
                  <a:pt x="1342" y="264"/>
                  <a:pt x="1342" y="264"/>
                  <a:pt x="1341" y="265"/>
                </a:cubicBezTo>
                <a:cubicBezTo>
                  <a:pt x="1341" y="265"/>
                  <a:pt x="1341" y="265"/>
                  <a:pt x="1341" y="265"/>
                </a:cubicBezTo>
                <a:cubicBezTo>
                  <a:pt x="1343" y="261"/>
                  <a:pt x="1345" y="258"/>
                  <a:pt x="1347" y="255"/>
                </a:cubicBezTo>
                <a:cubicBezTo>
                  <a:pt x="1352" y="247"/>
                  <a:pt x="1358" y="240"/>
                  <a:pt x="1363" y="232"/>
                </a:cubicBezTo>
                <a:cubicBezTo>
                  <a:pt x="1368" y="223"/>
                  <a:pt x="1374" y="215"/>
                  <a:pt x="1378" y="206"/>
                </a:cubicBezTo>
                <a:cubicBezTo>
                  <a:pt x="1381" y="201"/>
                  <a:pt x="1383" y="196"/>
                  <a:pt x="1385" y="191"/>
                </a:cubicBezTo>
                <a:cubicBezTo>
                  <a:pt x="1385" y="190"/>
                  <a:pt x="1385" y="189"/>
                  <a:pt x="1386" y="188"/>
                </a:cubicBezTo>
                <a:cubicBezTo>
                  <a:pt x="1386" y="186"/>
                  <a:pt x="1386" y="186"/>
                  <a:pt x="1386" y="186"/>
                </a:cubicBezTo>
                <a:cubicBezTo>
                  <a:pt x="1387" y="184"/>
                  <a:pt x="1387" y="184"/>
                  <a:pt x="1387" y="184"/>
                </a:cubicBezTo>
                <a:cubicBezTo>
                  <a:pt x="1387" y="183"/>
                  <a:pt x="1387" y="183"/>
                  <a:pt x="1387" y="183"/>
                </a:cubicBezTo>
                <a:cubicBezTo>
                  <a:pt x="1387" y="183"/>
                  <a:pt x="1387" y="183"/>
                  <a:pt x="1387" y="183"/>
                </a:cubicBezTo>
                <a:cubicBezTo>
                  <a:pt x="1388" y="182"/>
                  <a:pt x="1388" y="182"/>
                  <a:pt x="1388" y="182"/>
                </a:cubicBezTo>
                <a:cubicBezTo>
                  <a:pt x="1389" y="182"/>
                  <a:pt x="1389" y="181"/>
                  <a:pt x="1389" y="181"/>
                </a:cubicBezTo>
                <a:cubicBezTo>
                  <a:pt x="1390" y="181"/>
                  <a:pt x="1390" y="180"/>
                  <a:pt x="1391" y="180"/>
                </a:cubicBezTo>
                <a:cubicBezTo>
                  <a:pt x="1391" y="180"/>
                  <a:pt x="1392" y="179"/>
                  <a:pt x="1392" y="179"/>
                </a:cubicBezTo>
                <a:cubicBezTo>
                  <a:pt x="1393" y="179"/>
                  <a:pt x="1394" y="178"/>
                  <a:pt x="1394" y="178"/>
                </a:cubicBezTo>
                <a:cubicBezTo>
                  <a:pt x="1395" y="178"/>
                  <a:pt x="1395" y="178"/>
                  <a:pt x="1395" y="178"/>
                </a:cubicBezTo>
                <a:cubicBezTo>
                  <a:pt x="1396" y="177"/>
                  <a:pt x="1396" y="177"/>
                  <a:pt x="1397" y="177"/>
                </a:cubicBezTo>
                <a:cubicBezTo>
                  <a:pt x="1400" y="175"/>
                  <a:pt x="1403" y="174"/>
                  <a:pt x="1408" y="173"/>
                </a:cubicBezTo>
                <a:cubicBezTo>
                  <a:pt x="1410" y="172"/>
                  <a:pt x="1412" y="172"/>
                  <a:pt x="1414" y="171"/>
                </a:cubicBezTo>
                <a:cubicBezTo>
                  <a:pt x="1417" y="171"/>
                  <a:pt x="1419" y="170"/>
                  <a:pt x="1421" y="169"/>
                </a:cubicBezTo>
                <a:cubicBezTo>
                  <a:pt x="1422" y="169"/>
                  <a:pt x="1422" y="169"/>
                  <a:pt x="1422" y="169"/>
                </a:cubicBezTo>
                <a:cubicBezTo>
                  <a:pt x="1422" y="169"/>
                  <a:pt x="1422" y="169"/>
                  <a:pt x="1422" y="169"/>
                </a:cubicBezTo>
                <a:cubicBezTo>
                  <a:pt x="1423" y="170"/>
                  <a:pt x="1423" y="170"/>
                  <a:pt x="1424" y="171"/>
                </a:cubicBezTo>
                <a:cubicBezTo>
                  <a:pt x="1424" y="171"/>
                  <a:pt x="1424" y="171"/>
                  <a:pt x="1424" y="171"/>
                </a:cubicBezTo>
                <a:cubicBezTo>
                  <a:pt x="1424" y="171"/>
                  <a:pt x="1425" y="172"/>
                  <a:pt x="1425" y="172"/>
                </a:cubicBezTo>
                <a:cubicBezTo>
                  <a:pt x="1425" y="172"/>
                  <a:pt x="1425" y="172"/>
                  <a:pt x="1425" y="172"/>
                </a:cubicBezTo>
                <a:cubicBezTo>
                  <a:pt x="1426" y="172"/>
                  <a:pt x="1427" y="173"/>
                  <a:pt x="1427" y="173"/>
                </a:cubicBezTo>
                <a:cubicBezTo>
                  <a:pt x="1428" y="174"/>
                  <a:pt x="1429" y="174"/>
                  <a:pt x="1430" y="175"/>
                </a:cubicBezTo>
                <a:cubicBezTo>
                  <a:pt x="1430" y="176"/>
                  <a:pt x="1431" y="176"/>
                  <a:pt x="1432" y="177"/>
                </a:cubicBezTo>
                <a:cubicBezTo>
                  <a:pt x="1433" y="178"/>
                  <a:pt x="1433" y="178"/>
                  <a:pt x="1434" y="179"/>
                </a:cubicBezTo>
                <a:cubicBezTo>
                  <a:pt x="1435" y="180"/>
                  <a:pt x="1435" y="181"/>
                  <a:pt x="1436" y="182"/>
                </a:cubicBezTo>
                <a:cubicBezTo>
                  <a:pt x="1436" y="182"/>
                  <a:pt x="1436" y="182"/>
                  <a:pt x="1437" y="182"/>
                </a:cubicBezTo>
                <a:cubicBezTo>
                  <a:pt x="1431" y="201"/>
                  <a:pt x="1441" y="207"/>
                  <a:pt x="1460" y="202"/>
                </a:cubicBezTo>
                <a:cubicBezTo>
                  <a:pt x="1456" y="192"/>
                  <a:pt x="1454" y="176"/>
                  <a:pt x="1438" y="180"/>
                </a:cubicBezTo>
                <a:cubicBezTo>
                  <a:pt x="1438" y="179"/>
                  <a:pt x="1438" y="179"/>
                  <a:pt x="1438" y="179"/>
                </a:cubicBezTo>
                <a:cubicBezTo>
                  <a:pt x="1438" y="179"/>
                  <a:pt x="1438" y="179"/>
                  <a:pt x="1438" y="179"/>
                </a:cubicBezTo>
                <a:cubicBezTo>
                  <a:pt x="1437" y="179"/>
                  <a:pt x="1436" y="178"/>
                  <a:pt x="1436" y="177"/>
                </a:cubicBezTo>
                <a:cubicBezTo>
                  <a:pt x="1435" y="177"/>
                  <a:pt x="1434" y="176"/>
                  <a:pt x="1434" y="175"/>
                </a:cubicBezTo>
                <a:cubicBezTo>
                  <a:pt x="1433" y="174"/>
                  <a:pt x="1432" y="174"/>
                  <a:pt x="1431" y="173"/>
                </a:cubicBezTo>
                <a:cubicBezTo>
                  <a:pt x="1430" y="172"/>
                  <a:pt x="1430" y="172"/>
                  <a:pt x="1429" y="171"/>
                </a:cubicBezTo>
                <a:cubicBezTo>
                  <a:pt x="1428" y="171"/>
                  <a:pt x="1427" y="170"/>
                  <a:pt x="1427" y="170"/>
                </a:cubicBezTo>
                <a:cubicBezTo>
                  <a:pt x="1426" y="170"/>
                  <a:pt x="1426" y="170"/>
                  <a:pt x="1426" y="169"/>
                </a:cubicBezTo>
                <a:cubicBezTo>
                  <a:pt x="1426" y="169"/>
                  <a:pt x="1426" y="169"/>
                  <a:pt x="1426" y="169"/>
                </a:cubicBezTo>
                <a:cubicBezTo>
                  <a:pt x="1425" y="169"/>
                  <a:pt x="1425" y="169"/>
                  <a:pt x="1425" y="169"/>
                </a:cubicBezTo>
                <a:cubicBezTo>
                  <a:pt x="1425" y="169"/>
                  <a:pt x="1424" y="169"/>
                  <a:pt x="1424" y="169"/>
                </a:cubicBezTo>
                <a:cubicBezTo>
                  <a:pt x="1433" y="167"/>
                  <a:pt x="1441" y="165"/>
                  <a:pt x="1447" y="163"/>
                </a:cubicBezTo>
                <a:cubicBezTo>
                  <a:pt x="1447" y="163"/>
                  <a:pt x="1448" y="163"/>
                  <a:pt x="1448" y="163"/>
                </a:cubicBezTo>
                <a:cubicBezTo>
                  <a:pt x="1449" y="163"/>
                  <a:pt x="1449" y="163"/>
                  <a:pt x="1449" y="162"/>
                </a:cubicBezTo>
                <a:cubicBezTo>
                  <a:pt x="1450" y="162"/>
                  <a:pt x="1451" y="162"/>
                  <a:pt x="1452" y="162"/>
                </a:cubicBezTo>
                <a:cubicBezTo>
                  <a:pt x="1453" y="161"/>
                  <a:pt x="1454" y="160"/>
                  <a:pt x="1455" y="160"/>
                </a:cubicBezTo>
                <a:cubicBezTo>
                  <a:pt x="1457" y="159"/>
                  <a:pt x="1458" y="159"/>
                  <a:pt x="1458" y="159"/>
                </a:cubicBezTo>
                <a:cubicBezTo>
                  <a:pt x="1458" y="159"/>
                  <a:pt x="1457" y="159"/>
                  <a:pt x="1455" y="159"/>
                </a:cubicBezTo>
                <a:cubicBezTo>
                  <a:pt x="1454" y="159"/>
                  <a:pt x="1452" y="159"/>
                  <a:pt x="1451" y="159"/>
                </a:cubicBezTo>
                <a:cubicBezTo>
                  <a:pt x="1450" y="159"/>
                  <a:pt x="1450" y="159"/>
                  <a:pt x="1449" y="159"/>
                </a:cubicBezTo>
                <a:cubicBezTo>
                  <a:pt x="1448" y="159"/>
                  <a:pt x="1448" y="160"/>
                  <a:pt x="1447" y="160"/>
                </a:cubicBezTo>
                <a:cubicBezTo>
                  <a:pt x="1447" y="160"/>
                  <a:pt x="1447" y="160"/>
                  <a:pt x="1446" y="160"/>
                </a:cubicBezTo>
                <a:cubicBezTo>
                  <a:pt x="1444" y="161"/>
                  <a:pt x="1442" y="161"/>
                  <a:pt x="1439" y="162"/>
                </a:cubicBezTo>
                <a:cubicBezTo>
                  <a:pt x="1439" y="162"/>
                  <a:pt x="1440" y="161"/>
                  <a:pt x="1440" y="161"/>
                </a:cubicBezTo>
                <a:cubicBezTo>
                  <a:pt x="1440" y="161"/>
                  <a:pt x="1440" y="161"/>
                  <a:pt x="1441" y="161"/>
                </a:cubicBezTo>
                <a:cubicBezTo>
                  <a:pt x="1441" y="160"/>
                  <a:pt x="1441" y="160"/>
                  <a:pt x="1441" y="160"/>
                </a:cubicBezTo>
                <a:cubicBezTo>
                  <a:pt x="1442" y="160"/>
                  <a:pt x="1442" y="159"/>
                  <a:pt x="1442" y="159"/>
                </a:cubicBezTo>
                <a:cubicBezTo>
                  <a:pt x="1443" y="158"/>
                  <a:pt x="1444" y="158"/>
                  <a:pt x="1445" y="157"/>
                </a:cubicBezTo>
                <a:cubicBezTo>
                  <a:pt x="1446" y="157"/>
                  <a:pt x="1447" y="156"/>
                  <a:pt x="1448" y="156"/>
                </a:cubicBezTo>
                <a:cubicBezTo>
                  <a:pt x="1449" y="155"/>
                  <a:pt x="1450" y="155"/>
                  <a:pt x="1452" y="154"/>
                </a:cubicBezTo>
                <a:cubicBezTo>
                  <a:pt x="1452" y="154"/>
                  <a:pt x="1453" y="154"/>
                  <a:pt x="1454" y="153"/>
                </a:cubicBezTo>
                <a:cubicBezTo>
                  <a:pt x="1458" y="157"/>
                  <a:pt x="1463" y="161"/>
                  <a:pt x="1468" y="160"/>
                </a:cubicBezTo>
                <a:cubicBezTo>
                  <a:pt x="1475" y="160"/>
                  <a:pt x="1477" y="152"/>
                  <a:pt x="1480" y="147"/>
                </a:cubicBezTo>
                <a:cubicBezTo>
                  <a:pt x="1470" y="145"/>
                  <a:pt x="1455" y="135"/>
                  <a:pt x="1453" y="152"/>
                </a:cubicBezTo>
                <a:cubicBezTo>
                  <a:pt x="1453" y="152"/>
                  <a:pt x="1453" y="152"/>
                  <a:pt x="1453" y="152"/>
                </a:cubicBezTo>
                <a:cubicBezTo>
                  <a:pt x="1452" y="152"/>
                  <a:pt x="1451" y="152"/>
                  <a:pt x="1451" y="152"/>
                </a:cubicBezTo>
                <a:cubicBezTo>
                  <a:pt x="1450" y="153"/>
                  <a:pt x="1449" y="153"/>
                  <a:pt x="1447" y="154"/>
                </a:cubicBezTo>
                <a:cubicBezTo>
                  <a:pt x="1446" y="154"/>
                  <a:pt x="1445" y="155"/>
                  <a:pt x="1444" y="156"/>
                </a:cubicBezTo>
                <a:cubicBezTo>
                  <a:pt x="1443" y="156"/>
                  <a:pt x="1442" y="157"/>
                  <a:pt x="1441" y="157"/>
                </a:cubicBezTo>
                <a:cubicBezTo>
                  <a:pt x="1441" y="158"/>
                  <a:pt x="1440" y="158"/>
                  <a:pt x="1440" y="159"/>
                </a:cubicBezTo>
                <a:cubicBezTo>
                  <a:pt x="1440" y="159"/>
                  <a:pt x="1440" y="159"/>
                  <a:pt x="1439" y="159"/>
                </a:cubicBezTo>
                <a:cubicBezTo>
                  <a:pt x="1439" y="159"/>
                  <a:pt x="1439" y="159"/>
                  <a:pt x="1439" y="160"/>
                </a:cubicBezTo>
                <a:cubicBezTo>
                  <a:pt x="1438" y="160"/>
                  <a:pt x="1438" y="160"/>
                  <a:pt x="1438" y="161"/>
                </a:cubicBezTo>
                <a:cubicBezTo>
                  <a:pt x="1437" y="161"/>
                  <a:pt x="1437" y="161"/>
                  <a:pt x="1436" y="162"/>
                </a:cubicBezTo>
                <a:cubicBezTo>
                  <a:pt x="1436" y="162"/>
                  <a:pt x="1436" y="162"/>
                  <a:pt x="1436" y="162"/>
                </a:cubicBezTo>
                <a:cubicBezTo>
                  <a:pt x="1436" y="162"/>
                  <a:pt x="1436" y="162"/>
                  <a:pt x="1436" y="162"/>
                </a:cubicBezTo>
                <a:cubicBezTo>
                  <a:pt x="1436" y="163"/>
                  <a:pt x="1435" y="163"/>
                  <a:pt x="1435" y="163"/>
                </a:cubicBezTo>
                <a:cubicBezTo>
                  <a:pt x="1431" y="164"/>
                  <a:pt x="1426" y="165"/>
                  <a:pt x="1421" y="166"/>
                </a:cubicBezTo>
                <a:cubicBezTo>
                  <a:pt x="1418" y="167"/>
                  <a:pt x="1416" y="168"/>
                  <a:pt x="1414" y="168"/>
                </a:cubicBezTo>
                <a:cubicBezTo>
                  <a:pt x="1411" y="169"/>
                  <a:pt x="1409" y="169"/>
                  <a:pt x="1407" y="170"/>
                </a:cubicBezTo>
                <a:cubicBezTo>
                  <a:pt x="1403" y="171"/>
                  <a:pt x="1398" y="172"/>
                  <a:pt x="1395" y="174"/>
                </a:cubicBezTo>
                <a:cubicBezTo>
                  <a:pt x="1395" y="174"/>
                  <a:pt x="1394" y="175"/>
                  <a:pt x="1394" y="175"/>
                </a:cubicBezTo>
                <a:cubicBezTo>
                  <a:pt x="1393" y="175"/>
                  <a:pt x="1393" y="175"/>
                  <a:pt x="1393" y="175"/>
                </a:cubicBezTo>
                <a:cubicBezTo>
                  <a:pt x="1392" y="176"/>
                  <a:pt x="1392" y="177"/>
                  <a:pt x="1391" y="177"/>
                </a:cubicBezTo>
                <a:cubicBezTo>
                  <a:pt x="1390" y="178"/>
                  <a:pt x="1390" y="178"/>
                  <a:pt x="1389" y="179"/>
                </a:cubicBezTo>
                <a:cubicBezTo>
                  <a:pt x="1389" y="179"/>
                  <a:pt x="1389" y="180"/>
                  <a:pt x="1388" y="180"/>
                </a:cubicBezTo>
                <a:cubicBezTo>
                  <a:pt x="1388" y="181"/>
                  <a:pt x="1388" y="181"/>
                  <a:pt x="1388" y="181"/>
                </a:cubicBezTo>
                <a:cubicBezTo>
                  <a:pt x="1388" y="181"/>
                  <a:pt x="1388" y="181"/>
                  <a:pt x="1388" y="181"/>
                </a:cubicBezTo>
                <a:cubicBezTo>
                  <a:pt x="1388" y="181"/>
                  <a:pt x="1388" y="181"/>
                  <a:pt x="1388" y="181"/>
                </a:cubicBezTo>
                <a:cubicBezTo>
                  <a:pt x="1388" y="181"/>
                  <a:pt x="1388" y="181"/>
                  <a:pt x="1388" y="181"/>
                </a:cubicBezTo>
                <a:cubicBezTo>
                  <a:pt x="1388" y="180"/>
                  <a:pt x="1388" y="180"/>
                  <a:pt x="1388" y="180"/>
                </a:cubicBezTo>
                <a:cubicBezTo>
                  <a:pt x="1388" y="179"/>
                  <a:pt x="1389" y="178"/>
                  <a:pt x="1389" y="176"/>
                </a:cubicBezTo>
                <a:cubicBezTo>
                  <a:pt x="1391" y="166"/>
                  <a:pt x="1392" y="155"/>
                  <a:pt x="1393" y="145"/>
                </a:cubicBezTo>
                <a:cubicBezTo>
                  <a:pt x="1393" y="140"/>
                  <a:pt x="1394" y="136"/>
                  <a:pt x="1394" y="131"/>
                </a:cubicBezTo>
                <a:cubicBezTo>
                  <a:pt x="1395" y="129"/>
                  <a:pt x="1395" y="128"/>
                  <a:pt x="1395" y="127"/>
                </a:cubicBezTo>
                <a:cubicBezTo>
                  <a:pt x="1395" y="127"/>
                  <a:pt x="1395" y="127"/>
                  <a:pt x="1395" y="127"/>
                </a:cubicBezTo>
                <a:cubicBezTo>
                  <a:pt x="1396" y="126"/>
                  <a:pt x="1396" y="126"/>
                  <a:pt x="1396" y="126"/>
                </a:cubicBezTo>
                <a:cubicBezTo>
                  <a:pt x="1397" y="125"/>
                  <a:pt x="1397" y="125"/>
                  <a:pt x="1398" y="124"/>
                </a:cubicBezTo>
                <a:cubicBezTo>
                  <a:pt x="1399" y="123"/>
                  <a:pt x="1399" y="123"/>
                  <a:pt x="1400" y="123"/>
                </a:cubicBezTo>
                <a:cubicBezTo>
                  <a:pt x="1400" y="123"/>
                  <a:pt x="1400" y="122"/>
                  <a:pt x="1401" y="122"/>
                </a:cubicBezTo>
                <a:cubicBezTo>
                  <a:pt x="1401" y="122"/>
                  <a:pt x="1401" y="122"/>
                  <a:pt x="1401" y="122"/>
                </a:cubicBezTo>
                <a:cubicBezTo>
                  <a:pt x="1404" y="120"/>
                  <a:pt x="1407" y="118"/>
                  <a:pt x="1410" y="117"/>
                </a:cubicBezTo>
                <a:cubicBezTo>
                  <a:pt x="1411" y="117"/>
                  <a:pt x="1412" y="117"/>
                  <a:pt x="1412" y="116"/>
                </a:cubicBezTo>
                <a:cubicBezTo>
                  <a:pt x="1413" y="116"/>
                  <a:pt x="1414" y="116"/>
                  <a:pt x="1415" y="115"/>
                </a:cubicBezTo>
                <a:cubicBezTo>
                  <a:pt x="1417" y="115"/>
                  <a:pt x="1419" y="114"/>
                  <a:pt x="1421" y="114"/>
                </a:cubicBezTo>
                <a:cubicBezTo>
                  <a:pt x="1421" y="114"/>
                  <a:pt x="1421" y="113"/>
                  <a:pt x="1422" y="113"/>
                </a:cubicBezTo>
                <a:cubicBezTo>
                  <a:pt x="1441" y="127"/>
                  <a:pt x="1450" y="111"/>
                  <a:pt x="1469" y="108"/>
                </a:cubicBezTo>
                <a:cubicBezTo>
                  <a:pt x="1451" y="89"/>
                  <a:pt x="1435" y="94"/>
                  <a:pt x="1420" y="112"/>
                </a:cubicBezTo>
                <a:cubicBezTo>
                  <a:pt x="1420" y="112"/>
                  <a:pt x="1420" y="112"/>
                  <a:pt x="1420" y="112"/>
                </a:cubicBezTo>
                <a:cubicBezTo>
                  <a:pt x="1418" y="112"/>
                  <a:pt x="1416" y="113"/>
                  <a:pt x="1414" y="113"/>
                </a:cubicBezTo>
                <a:cubicBezTo>
                  <a:pt x="1414" y="114"/>
                  <a:pt x="1413" y="114"/>
                  <a:pt x="1412" y="114"/>
                </a:cubicBezTo>
                <a:cubicBezTo>
                  <a:pt x="1411" y="115"/>
                  <a:pt x="1410" y="115"/>
                  <a:pt x="1409" y="115"/>
                </a:cubicBezTo>
                <a:cubicBezTo>
                  <a:pt x="1406" y="117"/>
                  <a:pt x="1403" y="118"/>
                  <a:pt x="1400" y="120"/>
                </a:cubicBezTo>
                <a:cubicBezTo>
                  <a:pt x="1400" y="120"/>
                  <a:pt x="1400" y="120"/>
                  <a:pt x="1399" y="121"/>
                </a:cubicBezTo>
                <a:cubicBezTo>
                  <a:pt x="1399" y="121"/>
                  <a:pt x="1399" y="121"/>
                  <a:pt x="1398" y="121"/>
                </a:cubicBezTo>
                <a:cubicBezTo>
                  <a:pt x="1398" y="122"/>
                  <a:pt x="1398" y="122"/>
                  <a:pt x="1397" y="123"/>
                </a:cubicBezTo>
                <a:cubicBezTo>
                  <a:pt x="1397" y="124"/>
                  <a:pt x="1396" y="124"/>
                  <a:pt x="1396" y="125"/>
                </a:cubicBezTo>
                <a:cubicBezTo>
                  <a:pt x="1396" y="125"/>
                  <a:pt x="1396" y="124"/>
                  <a:pt x="1396" y="124"/>
                </a:cubicBezTo>
                <a:cubicBezTo>
                  <a:pt x="1396" y="123"/>
                  <a:pt x="1397" y="121"/>
                  <a:pt x="1397" y="120"/>
                </a:cubicBezTo>
                <a:cubicBezTo>
                  <a:pt x="1397" y="119"/>
                  <a:pt x="1397" y="119"/>
                  <a:pt x="1397" y="119"/>
                </a:cubicBezTo>
                <a:cubicBezTo>
                  <a:pt x="1397" y="119"/>
                  <a:pt x="1397" y="119"/>
                  <a:pt x="1397" y="119"/>
                </a:cubicBezTo>
                <a:cubicBezTo>
                  <a:pt x="1397" y="119"/>
                  <a:pt x="1397" y="119"/>
                  <a:pt x="1397" y="119"/>
                </a:cubicBezTo>
                <a:cubicBezTo>
                  <a:pt x="1397" y="119"/>
                  <a:pt x="1397" y="119"/>
                  <a:pt x="1397" y="119"/>
                </a:cubicBezTo>
                <a:cubicBezTo>
                  <a:pt x="1397" y="118"/>
                  <a:pt x="1397" y="118"/>
                  <a:pt x="1397" y="118"/>
                </a:cubicBezTo>
                <a:cubicBezTo>
                  <a:pt x="1398" y="117"/>
                  <a:pt x="1398" y="117"/>
                  <a:pt x="1398" y="117"/>
                </a:cubicBezTo>
                <a:cubicBezTo>
                  <a:pt x="1401" y="108"/>
                  <a:pt x="1406" y="100"/>
                  <a:pt x="1411" y="93"/>
                </a:cubicBezTo>
                <a:cubicBezTo>
                  <a:pt x="1416" y="86"/>
                  <a:pt x="1422" y="80"/>
                  <a:pt x="1427" y="75"/>
                </a:cubicBezTo>
                <a:cubicBezTo>
                  <a:pt x="1429" y="74"/>
                  <a:pt x="1430" y="72"/>
                  <a:pt x="1431" y="71"/>
                </a:cubicBezTo>
                <a:cubicBezTo>
                  <a:pt x="1433" y="70"/>
                  <a:pt x="1434" y="69"/>
                  <a:pt x="1435" y="68"/>
                </a:cubicBezTo>
                <a:cubicBezTo>
                  <a:pt x="1438" y="65"/>
                  <a:pt x="1441" y="63"/>
                  <a:pt x="1443" y="61"/>
                </a:cubicBezTo>
                <a:cubicBezTo>
                  <a:pt x="1448" y="57"/>
                  <a:pt x="1452" y="54"/>
                  <a:pt x="1456" y="51"/>
                </a:cubicBezTo>
                <a:cubicBezTo>
                  <a:pt x="1463" y="45"/>
                  <a:pt x="1467" y="42"/>
                  <a:pt x="1467" y="42"/>
                </a:cubicBezTo>
                <a:cubicBezTo>
                  <a:pt x="1467" y="42"/>
                  <a:pt x="1466" y="43"/>
                  <a:pt x="1463" y="44"/>
                </a:cubicBezTo>
                <a:cubicBezTo>
                  <a:pt x="1461" y="45"/>
                  <a:pt x="1458" y="47"/>
                  <a:pt x="1454" y="49"/>
                </a:cubicBezTo>
                <a:cubicBezTo>
                  <a:pt x="1451" y="52"/>
                  <a:pt x="1446" y="55"/>
                  <a:pt x="1441" y="58"/>
                </a:cubicBezTo>
                <a:cubicBezTo>
                  <a:pt x="1438" y="60"/>
                  <a:pt x="1435" y="62"/>
                  <a:pt x="1432" y="64"/>
                </a:cubicBezTo>
                <a:cubicBezTo>
                  <a:pt x="1431" y="65"/>
                  <a:pt x="1430" y="66"/>
                  <a:pt x="1428" y="68"/>
                </a:cubicBezTo>
                <a:cubicBezTo>
                  <a:pt x="1428" y="68"/>
                  <a:pt x="1428" y="68"/>
                  <a:pt x="1427" y="68"/>
                </a:cubicBezTo>
                <a:cubicBezTo>
                  <a:pt x="1427" y="69"/>
                  <a:pt x="1426" y="69"/>
                  <a:pt x="1426" y="69"/>
                </a:cubicBezTo>
                <a:cubicBezTo>
                  <a:pt x="1425" y="70"/>
                  <a:pt x="1425" y="71"/>
                  <a:pt x="1424" y="71"/>
                </a:cubicBezTo>
                <a:cubicBezTo>
                  <a:pt x="1418" y="77"/>
                  <a:pt x="1412" y="83"/>
                  <a:pt x="1407" y="90"/>
                </a:cubicBezTo>
                <a:cubicBezTo>
                  <a:pt x="1405" y="93"/>
                  <a:pt x="1403" y="96"/>
                  <a:pt x="1401" y="99"/>
                </a:cubicBezTo>
                <a:cubicBezTo>
                  <a:pt x="1401" y="98"/>
                  <a:pt x="1401" y="97"/>
                  <a:pt x="1400" y="96"/>
                </a:cubicBezTo>
                <a:cubicBezTo>
                  <a:pt x="1400" y="94"/>
                  <a:pt x="1400" y="93"/>
                  <a:pt x="1400" y="92"/>
                </a:cubicBezTo>
                <a:cubicBezTo>
                  <a:pt x="1399" y="92"/>
                  <a:pt x="1399" y="91"/>
                  <a:pt x="1399" y="90"/>
                </a:cubicBezTo>
                <a:cubicBezTo>
                  <a:pt x="1399" y="90"/>
                  <a:pt x="1398" y="89"/>
                  <a:pt x="1398" y="89"/>
                </a:cubicBezTo>
                <a:cubicBezTo>
                  <a:pt x="1396" y="84"/>
                  <a:pt x="1392" y="79"/>
                  <a:pt x="1389" y="74"/>
                </a:cubicBezTo>
                <a:cubicBezTo>
                  <a:pt x="1388" y="72"/>
                  <a:pt x="1387" y="71"/>
                  <a:pt x="1386" y="69"/>
                </a:cubicBezTo>
                <a:cubicBezTo>
                  <a:pt x="1386" y="68"/>
                  <a:pt x="1385" y="67"/>
                  <a:pt x="1384" y="65"/>
                </a:cubicBezTo>
                <a:cubicBezTo>
                  <a:pt x="1384" y="64"/>
                  <a:pt x="1384" y="64"/>
                  <a:pt x="1383" y="63"/>
                </a:cubicBezTo>
                <a:cubicBezTo>
                  <a:pt x="1383" y="63"/>
                  <a:pt x="1383" y="62"/>
                  <a:pt x="1383" y="62"/>
                </a:cubicBezTo>
                <a:cubicBezTo>
                  <a:pt x="1382" y="61"/>
                  <a:pt x="1382" y="61"/>
                  <a:pt x="1382" y="61"/>
                </a:cubicBezTo>
                <a:cubicBezTo>
                  <a:pt x="1381" y="58"/>
                  <a:pt x="1381" y="58"/>
                  <a:pt x="1381" y="58"/>
                </a:cubicBezTo>
                <a:cubicBezTo>
                  <a:pt x="1381" y="58"/>
                  <a:pt x="1381" y="57"/>
                  <a:pt x="1381" y="56"/>
                </a:cubicBezTo>
                <a:cubicBezTo>
                  <a:pt x="1380" y="54"/>
                  <a:pt x="1380" y="53"/>
                  <a:pt x="1380" y="51"/>
                </a:cubicBezTo>
                <a:cubicBezTo>
                  <a:pt x="1379" y="50"/>
                  <a:pt x="1379" y="49"/>
                  <a:pt x="1379" y="49"/>
                </a:cubicBezTo>
                <a:cubicBezTo>
                  <a:pt x="1379" y="48"/>
                  <a:pt x="1379" y="47"/>
                  <a:pt x="1379" y="46"/>
                </a:cubicBezTo>
                <a:cubicBezTo>
                  <a:pt x="1379" y="46"/>
                  <a:pt x="1379" y="46"/>
                  <a:pt x="1379" y="46"/>
                </a:cubicBezTo>
                <a:cubicBezTo>
                  <a:pt x="1379" y="46"/>
                  <a:pt x="1379" y="45"/>
                  <a:pt x="1380" y="45"/>
                </a:cubicBezTo>
                <a:cubicBezTo>
                  <a:pt x="1380" y="44"/>
                  <a:pt x="1381" y="44"/>
                  <a:pt x="1381" y="43"/>
                </a:cubicBezTo>
                <a:cubicBezTo>
                  <a:pt x="1381" y="43"/>
                  <a:pt x="1382" y="42"/>
                  <a:pt x="1382" y="42"/>
                </a:cubicBezTo>
                <a:cubicBezTo>
                  <a:pt x="1382" y="42"/>
                  <a:pt x="1382" y="41"/>
                  <a:pt x="1382" y="41"/>
                </a:cubicBezTo>
                <a:cubicBezTo>
                  <a:pt x="1383" y="41"/>
                  <a:pt x="1383" y="41"/>
                  <a:pt x="1383" y="40"/>
                </a:cubicBezTo>
                <a:cubicBezTo>
                  <a:pt x="1383" y="40"/>
                  <a:pt x="1383" y="39"/>
                  <a:pt x="1384" y="39"/>
                </a:cubicBezTo>
                <a:cubicBezTo>
                  <a:pt x="1384" y="38"/>
                  <a:pt x="1385" y="38"/>
                  <a:pt x="1385" y="37"/>
                </a:cubicBezTo>
                <a:cubicBezTo>
                  <a:pt x="1385" y="37"/>
                  <a:pt x="1386" y="36"/>
                  <a:pt x="1386" y="36"/>
                </a:cubicBezTo>
                <a:cubicBezTo>
                  <a:pt x="1386" y="35"/>
                  <a:pt x="1387" y="35"/>
                  <a:pt x="1387" y="34"/>
                </a:cubicBezTo>
                <a:cubicBezTo>
                  <a:pt x="1388" y="33"/>
                  <a:pt x="1389" y="32"/>
                  <a:pt x="1390" y="31"/>
                </a:cubicBezTo>
                <a:cubicBezTo>
                  <a:pt x="1391" y="30"/>
                  <a:pt x="1392" y="29"/>
                  <a:pt x="1393" y="28"/>
                </a:cubicBezTo>
                <a:cubicBezTo>
                  <a:pt x="1395" y="27"/>
                  <a:pt x="1396" y="26"/>
                  <a:pt x="1397" y="25"/>
                </a:cubicBezTo>
                <a:cubicBezTo>
                  <a:pt x="1398" y="24"/>
                  <a:pt x="1399" y="24"/>
                  <a:pt x="1401" y="23"/>
                </a:cubicBezTo>
                <a:cubicBezTo>
                  <a:pt x="1401" y="23"/>
                  <a:pt x="1401" y="23"/>
                  <a:pt x="1401" y="23"/>
                </a:cubicBezTo>
                <a:cubicBezTo>
                  <a:pt x="1420" y="33"/>
                  <a:pt x="1426" y="18"/>
                  <a:pt x="1427" y="0"/>
                </a:cubicBezTo>
                <a:cubicBezTo>
                  <a:pt x="1416" y="11"/>
                  <a:pt x="1403" y="3"/>
                  <a:pt x="1398" y="21"/>
                </a:cubicBezTo>
                <a:cubicBezTo>
                  <a:pt x="1397" y="22"/>
                  <a:pt x="1396" y="23"/>
                  <a:pt x="1395" y="23"/>
                </a:cubicBezTo>
                <a:cubicBezTo>
                  <a:pt x="1394" y="24"/>
                  <a:pt x="1393" y="25"/>
                  <a:pt x="1392" y="26"/>
                </a:cubicBezTo>
                <a:cubicBezTo>
                  <a:pt x="1391" y="27"/>
                  <a:pt x="1389" y="28"/>
                  <a:pt x="1388" y="29"/>
                </a:cubicBezTo>
                <a:cubicBezTo>
                  <a:pt x="1387" y="30"/>
                  <a:pt x="1386" y="32"/>
                  <a:pt x="1385" y="33"/>
                </a:cubicBezTo>
                <a:cubicBezTo>
                  <a:pt x="1385" y="33"/>
                  <a:pt x="1385" y="34"/>
                  <a:pt x="1384" y="34"/>
                </a:cubicBezTo>
                <a:cubicBezTo>
                  <a:pt x="1384" y="35"/>
                  <a:pt x="1383" y="35"/>
                  <a:pt x="1383" y="36"/>
                </a:cubicBezTo>
                <a:cubicBezTo>
                  <a:pt x="1382" y="36"/>
                  <a:pt x="1382" y="37"/>
                  <a:pt x="1382" y="38"/>
                </a:cubicBezTo>
                <a:cubicBezTo>
                  <a:pt x="1381" y="38"/>
                  <a:pt x="1381" y="39"/>
                  <a:pt x="1381" y="39"/>
                </a:cubicBezTo>
                <a:cubicBezTo>
                  <a:pt x="1381" y="39"/>
                  <a:pt x="1380" y="40"/>
                  <a:pt x="1380" y="40"/>
                </a:cubicBezTo>
                <a:cubicBezTo>
                  <a:pt x="1380" y="40"/>
                  <a:pt x="1380" y="40"/>
                  <a:pt x="1380" y="41"/>
                </a:cubicBezTo>
                <a:cubicBezTo>
                  <a:pt x="1380" y="41"/>
                  <a:pt x="1380" y="42"/>
                  <a:pt x="1379" y="42"/>
                </a:cubicBezTo>
                <a:cubicBezTo>
                  <a:pt x="1379" y="42"/>
                  <a:pt x="1379" y="43"/>
                  <a:pt x="1379" y="43"/>
                </a:cubicBezTo>
                <a:cubicBezTo>
                  <a:pt x="1379" y="44"/>
                  <a:pt x="1379" y="44"/>
                  <a:pt x="1379" y="44"/>
                </a:cubicBezTo>
                <a:cubicBezTo>
                  <a:pt x="1379" y="44"/>
                  <a:pt x="1379" y="44"/>
                  <a:pt x="1379" y="44"/>
                </a:cubicBezTo>
                <a:cubicBezTo>
                  <a:pt x="1379" y="44"/>
                  <a:pt x="1379" y="44"/>
                  <a:pt x="1379" y="44"/>
                </a:cubicBezTo>
                <a:cubicBezTo>
                  <a:pt x="1379" y="43"/>
                  <a:pt x="1379" y="43"/>
                  <a:pt x="1379" y="43"/>
                </a:cubicBezTo>
                <a:cubicBezTo>
                  <a:pt x="1379" y="41"/>
                  <a:pt x="1379" y="41"/>
                  <a:pt x="1379" y="41"/>
                </a:cubicBezTo>
                <a:cubicBezTo>
                  <a:pt x="1379" y="41"/>
                  <a:pt x="1379" y="40"/>
                  <a:pt x="1379" y="39"/>
                </a:cubicBezTo>
                <a:cubicBezTo>
                  <a:pt x="1379" y="38"/>
                  <a:pt x="1379" y="37"/>
                  <a:pt x="1379" y="37"/>
                </a:cubicBezTo>
                <a:cubicBezTo>
                  <a:pt x="1379" y="36"/>
                  <a:pt x="1379" y="35"/>
                  <a:pt x="1379" y="34"/>
                </a:cubicBezTo>
                <a:cubicBezTo>
                  <a:pt x="1379" y="34"/>
                  <a:pt x="1379" y="33"/>
                  <a:pt x="1379" y="32"/>
                </a:cubicBezTo>
                <a:cubicBezTo>
                  <a:pt x="1379" y="31"/>
                  <a:pt x="1380" y="29"/>
                  <a:pt x="1380" y="28"/>
                </a:cubicBezTo>
                <a:cubicBezTo>
                  <a:pt x="1380" y="27"/>
                  <a:pt x="1380" y="26"/>
                  <a:pt x="1380" y="26"/>
                </a:cubicBezTo>
                <a:cubicBezTo>
                  <a:pt x="1381" y="25"/>
                  <a:pt x="1381" y="24"/>
                  <a:pt x="1381" y="24"/>
                </a:cubicBezTo>
                <a:cubicBezTo>
                  <a:pt x="1381" y="22"/>
                  <a:pt x="1382" y="21"/>
                  <a:pt x="1382" y="20"/>
                </a:cubicBezTo>
                <a:cubicBezTo>
                  <a:pt x="1382" y="19"/>
                  <a:pt x="1383" y="18"/>
                  <a:pt x="1383" y="17"/>
                </a:cubicBezTo>
                <a:cubicBezTo>
                  <a:pt x="1384" y="16"/>
                  <a:pt x="1384" y="15"/>
                  <a:pt x="1384" y="14"/>
                </a:cubicBezTo>
                <a:cubicBezTo>
                  <a:pt x="1385" y="12"/>
                  <a:pt x="1386" y="10"/>
                  <a:pt x="1387" y="9"/>
                </a:cubicBezTo>
                <a:cubicBezTo>
                  <a:pt x="1387" y="7"/>
                  <a:pt x="1388" y="6"/>
                  <a:pt x="1388" y="6"/>
                </a:cubicBezTo>
                <a:cubicBezTo>
                  <a:pt x="1388" y="5"/>
                  <a:pt x="1389" y="5"/>
                  <a:pt x="1389" y="5"/>
                </a:cubicBezTo>
                <a:cubicBezTo>
                  <a:pt x="1389" y="5"/>
                  <a:pt x="1388" y="5"/>
                  <a:pt x="1388" y="5"/>
                </a:cubicBezTo>
                <a:cubicBezTo>
                  <a:pt x="1388" y="6"/>
                  <a:pt x="1387" y="6"/>
                  <a:pt x="1387" y="7"/>
                </a:cubicBezTo>
                <a:cubicBezTo>
                  <a:pt x="1386" y="7"/>
                  <a:pt x="1386" y="7"/>
                  <a:pt x="1386" y="8"/>
                </a:cubicBezTo>
                <a:cubicBezTo>
                  <a:pt x="1385" y="9"/>
                  <a:pt x="1383" y="11"/>
                  <a:pt x="1382" y="13"/>
                </a:cubicBezTo>
                <a:cubicBezTo>
                  <a:pt x="1382" y="13"/>
                  <a:pt x="1381" y="14"/>
                  <a:pt x="1381" y="15"/>
                </a:cubicBezTo>
                <a:cubicBezTo>
                  <a:pt x="1380" y="16"/>
                  <a:pt x="1380" y="17"/>
                  <a:pt x="1380" y="17"/>
                </a:cubicBezTo>
                <a:cubicBezTo>
                  <a:pt x="1380" y="18"/>
                  <a:pt x="1379" y="18"/>
                  <a:pt x="1379" y="19"/>
                </a:cubicBezTo>
                <a:cubicBezTo>
                  <a:pt x="1379" y="20"/>
                  <a:pt x="1378" y="21"/>
                  <a:pt x="1378" y="23"/>
                </a:cubicBezTo>
                <a:cubicBezTo>
                  <a:pt x="1378" y="24"/>
                  <a:pt x="1378" y="24"/>
                  <a:pt x="1377" y="25"/>
                </a:cubicBezTo>
                <a:cubicBezTo>
                  <a:pt x="1377" y="26"/>
                  <a:pt x="1377" y="26"/>
                  <a:pt x="1377" y="27"/>
                </a:cubicBezTo>
                <a:cubicBezTo>
                  <a:pt x="1377" y="29"/>
                  <a:pt x="1376" y="30"/>
                  <a:pt x="1376" y="32"/>
                </a:cubicBezTo>
                <a:cubicBezTo>
                  <a:pt x="1376" y="32"/>
                  <a:pt x="1376" y="33"/>
                  <a:pt x="1376" y="34"/>
                </a:cubicBezTo>
                <a:cubicBezTo>
                  <a:pt x="1376" y="35"/>
                  <a:pt x="1376" y="36"/>
                  <a:pt x="1376" y="36"/>
                </a:cubicBezTo>
                <a:cubicBezTo>
                  <a:pt x="1376" y="37"/>
                  <a:pt x="1375" y="38"/>
                  <a:pt x="1375" y="39"/>
                </a:cubicBezTo>
                <a:cubicBezTo>
                  <a:pt x="1375" y="40"/>
                  <a:pt x="1375" y="41"/>
                  <a:pt x="1375" y="41"/>
                </a:cubicBezTo>
                <a:cubicBezTo>
                  <a:pt x="1375" y="43"/>
                  <a:pt x="1375" y="43"/>
                  <a:pt x="1375" y="43"/>
                </a:cubicBezTo>
                <a:cubicBezTo>
                  <a:pt x="1376" y="44"/>
                  <a:pt x="1376" y="44"/>
                  <a:pt x="1376" y="44"/>
                </a:cubicBezTo>
                <a:cubicBezTo>
                  <a:pt x="1376" y="45"/>
                  <a:pt x="1376" y="46"/>
                  <a:pt x="1376" y="47"/>
                </a:cubicBezTo>
                <a:cubicBezTo>
                  <a:pt x="1376" y="47"/>
                  <a:pt x="1376" y="48"/>
                  <a:pt x="1376" y="49"/>
                </a:cubicBezTo>
                <a:cubicBezTo>
                  <a:pt x="1376" y="50"/>
                  <a:pt x="1376" y="51"/>
                  <a:pt x="1376" y="52"/>
                </a:cubicBezTo>
                <a:cubicBezTo>
                  <a:pt x="1377" y="53"/>
                  <a:pt x="1377" y="55"/>
                  <a:pt x="1378" y="57"/>
                </a:cubicBezTo>
                <a:cubicBezTo>
                  <a:pt x="1378" y="58"/>
                  <a:pt x="1378" y="58"/>
                  <a:pt x="1378" y="59"/>
                </a:cubicBezTo>
                <a:cubicBezTo>
                  <a:pt x="1379" y="62"/>
                  <a:pt x="1379" y="62"/>
                  <a:pt x="1379" y="62"/>
                </a:cubicBezTo>
                <a:cubicBezTo>
                  <a:pt x="1380" y="63"/>
                  <a:pt x="1380" y="63"/>
                  <a:pt x="1380" y="63"/>
                </a:cubicBezTo>
                <a:cubicBezTo>
                  <a:pt x="1380" y="63"/>
                  <a:pt x="1380" y="64"/>
                  <a:pt x="1380" y="64"/>
                </a:cubicBezTo>
                <a:cubicBezTo>
                  <a:pt x="1381" y="65"/>
                  <a:pt x="1381" y="66"/>
                  <a:pt x="1381" y="67"/>
                </a:cubicBezTo>
                <a:cubicBezTo>
                  <a:pt x="1383" y="70"/>
                  <a:pt x="1385" y="73"/>
                  <a:pt x="1386" y="75"/>
                </a:cubicBezTo>
                <a:cubicBezTo>
                  <a:pt x="1388" y="78"/>
                  <a:pt x="1390" y="81"/>
                  <a:pt x="1391" y="83"/>
                </a:cubicBezTo>
                <a:cubicBezTo>
                  <a:pt x="1393" y="86"/>
                  <a:pt x="1394" y="88"/>
                  <a:pt x="1395" y="90"/>
                </a:cubicBezTo>
                <a:cubicBezTo>
                  <a:pt x="1396" y="91"/>
                  <a:pt x="1396" y="92"/>
                  <a:pt x="1397" y="93"/>
                </a:cubicBezTo>
                <a:cubicBezTo>
                  <a:pt x="1397" y="94"/>
                  <a:pt x="1398" y="95"/>
                  <a:pt x="1398" y="96"/>
                </a:cubicBezTo>
                <a:cubicBezTo>
                  <a:pt x="1398" y="97"/>
                  <a:pt x="1399" y="98"/>
                  <a:pt x="1399" y="99"/>
                </a:cubicBezTo>
                <a:cubicBezTo>
                  <a:pt x="1399" y="100"/>
                  <a:pt x="1400" y="101"/>
                  <a:pt x="1400" y="101"/>
                </a:cubicBezTo>
                <a:cubicBezTo>
                  <a:pt x="1400" y="101"/>
                  <a:pt x="1400" y="101"/>
                  <a:pt x="1400" y="101"/>
                </a:cubicBezTo>
                <a:cubicBezTo>
                  <a:pt x="1397" y="106"/>
                  <a:pt x="1395" y="110"/>
                  <a:pt x="1394" y="115"/>
                </a:cubicBezTo>
                <a:cubicBezTo>
                  <a:pt x="1393" y="117"/>
                  <a:pt x="1393" y="117"/>
                  <a:pt x="1393" y="117"/>
                </a:cubicBezTo>
                <a:cubicBezTo>
                  <a:pt x="1393" y="117"/>
                  <a:pt x="1393" y="117"/>
                  <a:pt x="1393" y="117"/>
                </a:cubicBezTo>
                <a:cubicBezTo>
                  <a:pt x="1393" y="117"/>
                  <a:pt x="1393" y="117"/>
                  <a:pt x="1393" y="117"/>
                </a:cubicBezTo>
                <a:cubicBezTo>
                  <a:pt x="1393" y="118"/>
                  <a:pt x="1393" y="118"/>
                  <a:pt x="1393" y="118"/>
                </a:cubicBezTo>
                <a:cubicBezTo>
                  <a:pt x="1393" y="118"/>
                  <a:pt x="1393" y="118"/>
                  <a:pt x="1393" y="118"/>
                </a:cubicBezTo>
                <a:cubicBezTo>
                  <a:pt x="1392" y="119"/>
                  <a:pt x="1392" y="119"/>
                  <a:pt x="1392" y="119"/>
                </a:cubicBezTo>
                <a:cubicBezTo>
                  <a:pt x="1392" y="120"/>
                  <a:pt x="1392" y="121"/>
                  <a:pt x="1391" y="122"/>
                </a:cubicBezTo>
                <a:cubicBezTo>
                  <a:pt x="1391" y="125"/>
                  <a:pt x="1390" y="127"/>
                  <a:pt x="1390" y="130"/>
                </a:cubicBezTo>
                <a:cubicBezTo>
                  <a:pt x="1389" y="135"/>
                  <a:pt x="1388" y="140"/>
                  <a:pt x="1388" y="145"/>
                </a:cubicBezTo>
                <a:cubicBezTo>
                  <a:pt x="1388" y="146"/>
                  <a:pt x="1388" y="146"/>
                  <a:pt x="1388" y="147"/>
                </a:cubicBezTo>
                <a:cubicBezTo>
                  <a:pt x="1387" y="146"/>
                  <a:pt x="1386" y="144"/>
                  <a:pt x="1386" y="143"/>
                </a:cubicBezTo>
                <a:cubicBezTo>
                  <a:pt x="1385" y="142"/>
                  <a:pt x="1385" y="141"/>
                  <a:pt x="1384" y="140"/>
                </a:cubicBezTo>
                <a:cubicBezTo>
                  <a:pt x="1384" y="139"/>
                  <a:pt x="1383" y="138"/>
                  <a:pt x="1383" y="137"/>
                </a:cubicBezTo>
                <a:cubicBezTo>
                  <a:pt x="1382" y="135"/>
                  <a:pt x="1381" y="133"/>
                  <a:pt x="1379" y="131"/>
                </a:cubicBezTo>
                <a:cubicBezTo>
                  <a:pt x="1380" y="131"/>
                  <a:pt x="1380" y="131"/>
                  <a:pt x="1380" y="131"/>
                </a:cubicBezTo>
                <a:cubicBezTo>
                  <a:pt x="1382" y="105"/>
                  <a:pt x="1372" y="87"/>
                  <a:pt x="1339" y="90"/>
                </a:cubicBezTo>
                <a:cubicBezTo>
                  <a:pt x="1353" y="108"/>
                  <a:pt x="1347" y="129"/>
                  <a:pt x="1376" y="131"/>
                </a:cubicBezTo>
                <a:cubicBezTo>
                  <a:pt x="1377" y="132"/>
                  <a:pt x="1377" y="132"/>
                  <a:pt x="1377" y="133"/>
                </a:cubicBezTo>
                <a:cubicBezTo>
                  <a:pt x="1378" y="134"/>
                  <a:pt x="1379" y="136"/>
                  <a:pt x="1380" y="138"/>
                </a:cubicBezTo>
                <a:cubicBezTo>
                  <a:pt x="1381" y="139"/>
                  <a:pt x="1381" y="140"/>
                  <a:pt x="1382" y="141"/>
                </a:cubicBezTo>
                <a:cubicBezTo>
                  <a:pt x="1382" y="142"/>
                  <a:pt x="1383" y="143"/>
                  <a:pt x="1383" y="144"/>
                </a:cubicBezTo>
                <a:cubicBezTo>
                  <a:pt x="1385" y="147"/>
                  <a:pt x="1386" y="151"/>
                  <a:pt x="1387" y="154"/>
                </a:cubicBezTo>
                <a:cubicBezTo>
                  <a:pt x="1387" y="154"/>
                  <a:pt x="1387" y="155"/>
                  <a:pt x="1387" y="155"/>
                </a:cubicBezTo>
                <a:cubicBezTo>
                  <a:pt x="1386" y="162"/>
                  <a:pt x="1386" y="169"/>
                  <a:pt x="1384" y="175"/>
                </a:cubicBezTo>
                <a:cubicBezTo>
                  <a:pt x="1384" y="177"/>
                  <a:pt x="1384" y="178"/>
                  <a:pt x="1383" y="179"/>
                </a:cubicBezTo>
                <a:cubicBezTo>
                  <a:pt x="1383" y="179"/>
                  <a:pt x="1383" y="179"/>
                  <a:pt x="1383" y="179"/>
                </a:cubicBezTo>
                <a:cubicBezTo>
                  <a:pt x="1383" y="180"/>
                  <a:pt x="1383" y="180"/>
                  <a:pt x="1383" y="180"/>
                </a:cubicBezTo>
                <a:cubicBezTo>
                  <a:pt x="1383" y="180"/>
                  <a:pt x="1383" y="180"/>
                  <a:pt x="1383" y="180"/>
                </a:cubicBezTo>
                <a:cubicBezTo>
                  <a:pt x="1383" y="180"/>
                  <a:pt x="1383" y="180"/>
                  <a:pt x="1383" y="180"/>
                </a:cubicBezTo>
                <a:cubicBezTo>
                  <a:pt x="1383" y="180"/>
                  <a:pt x="1383" y="180"/>
                  <a:pt x="1383" y="180"/>
                </a:cubicBezTo>
                <a:cubicBezTo>
                  <a:pt x="1383" y="181"/>
                  <a:pt x="1383" y="181"/>
                  <a:pt x="1383" y="181"/>
                </a:cubicBezTo>
                <a:cubicBezTo>
                  <a:pt x="1382" y="183"/>
                  <a:pt x="1382" y="183"/>
                  <a:pt x="1382" y="183"/>
                </a:cubicBezTo>
                <a:cubicBezTo>
                  <a:pt x="1382" y="184"/>
                  <a:pt x="1382" y="184"/>
                  <a:pt x="1382" y="184"/>
                </a:cubicBezTo>
                <a:cubicBezTo>
                  <a:pt x="1381" y="186"/>
                  <a:pt x="1381" y="186"/>
                  <a:pt x="1381" y="186"/>
                </a:cubicBezTo>
                <a:cubicBezTo>
                  <a:pt x="1381" y="187"/>
                  <a:pt x="1381" y="189"/>
                  <a:pt x="1380" y="190"/>
                </a:cubicBezTo>
                <a:cubicBezTo>
                  <a:pt x="1378" y="195"/>
                  <a:pt x="1376" y="199"/>
                  <a:pt x="1374" y="204"/>
                </a:cubicBezTo>
                <a:cubicBezTo>
                  <a:pt x="1370" y="212"/>
                  <a:pt x="1364" y="221"/>
                  <a:pt x="1359" y="229"/>
                </a:cubicBezTo>
                <a:cubicBezTo>
                  <a:pt x="1358" y="230"/>
                  <a:pt x="1357" y="231"/>
                  <a:pt x="1357" y="232"/>
                </a:cubicBezTo>
                <a:cubicBezTo>
                  <a:pt x="1357" y="232"/>
                  <a:pt x="1357" y="231"/>
                  <a:pt x="1357" y="231"/>
                </a:cubicBezTo>
                <a:cubicBezTo>
                  <a:pt x="1357" y="230"/>
                  <a:pt x="1357" y="230"/>
                  <a:pt x="1357" y="229"/>
                </a:cubicBezTo>
                <a:cubicBezTo>
                  <a:pt x="1357" y="228"/>
                  <a:pt x="1357" y="228"/>
                  <a:pt x="1357" y="227"/>
                </a:cubicBezTo>
                <a:cubicBezTo>
                  <a:pt x="1356" y="227"/>
                  <a:pt x="1356" y="226"/>
                  <a:pt x="1356" y="226"/>
                </a:cubicBezTo>
                <a:cubicBezTo>
                  <a:pt x="1356" y="225"/>
                  <a:pt x="1356" y="223"/>
                  <a:pt x="1356" y="222"/>
                </a:cubicBezTo>
                <a:cubicBezTo>
                  <a:pt x="1355" y="221"/>
                  <a:pt x="1355" y="219"/>
                  <a:pt x="1354" y="218"/>
                </a:cubicBezTo>
                <a:cubicBezTo>
                  <a:pt x="1354" y="217"/>
                  <a:pt x="1354" y="216"/>
                  <a:pt x="1353" y="216"/>
                </a:cubicBezTo>
                <a:cubicBezTo>
                  <a:pt x="1353" y="215"/>
                  <a:pt x="1353" y="214"/>
                  <a:pt x="1352" y="213"/>
                </a:cubicBezTo>
                <a:cubicBezTo>
                  <a:pt x="1352" y="212"/>
                  <a:pt x="1352" y="212"/>
                  <a:pt x="1351" y="211"/>
                </a:cubicBezTo>
                <a:cubicBezTo>
                  <a:pt x="1351" y="210"/>
                  <a:pt x="1350" y="209"/>
                  <a:pt x="1350" y="209"/>
                </a:cubicBezTo>
                <a:cubicBezTo>
                  <a:pt x="1348" y="205"/>
                  <a:pt x="1345" y="202"/>
                  <a:pt x="1342" y="199"/>
                </a:cubicBezTo>
                <a:cubicBezTo>
                  <a:pt x="1339" y="195"/>
                  <a:pt x="1336" y="192"/>
                  <a:pt x="1333" y="188"/>
                </a:cubicBezTo>
                <a:cubicBezTo>
                  <a:pt x="1330" y="185"/>
                  <a:pt x="1326" y="182"/>
                  <a:pt x="1323" y="178"/>
                </a:cubicBezTo>
                <a:cubicBezTo>
                  <a:pt x="1320" y="174"/>
                  <a:pt x="1317" y="170"/>
                  <a:pt x="1314" y="166"/>
                </a:cubicBezTo>
                <a:cubicBezTo>
                  <a:pt x="1313" y="165"/>
                  <a:pt x="1313" y="165"/>
                  <a:pt x="1313" y="165"/>
                </a:cubicBezTo>
                <a:cubicBezTo>
                  <a:pt x="1312" y="163"/>
                  <a:pt x="1312" y="163"/>
                  <a:pt x="1312" y="163"/>
                </a:cubicBezTo>
                <a:cubicBezTo>
                  <a:pt x="1312" y="163"/>
                  <a:pt x="1312" y="163"/>
                  <a:pt x="1312" y="163"/>
                </a:cubicBezTo>
                <a:cubicBezTo>
                  <a:pt x="1312" y="163"/>
                  <a:pt x="1312" y="163"/>
                  <a:pt x="1312" y="163"/>
                </a:cubicBezTo>
                <a:cubicBezTo>
                  <a:pt x="1312" y="163"/>
                  <a:pt x="1312" y="163"/>
                  <a:pt x="1312" y="163"/>
                </a:cubicBezTo>
                <a:cubicBezTo>
                  <a:pt x="1312" y="163"/>
                  <a:pt x="1312" y="163"/>
                  <a:pt x="1312" y="163"/>
                </a:cubicBezTo>
                <a:cubicBezTo>
                  <a:pt x="1312" y="162"/>
                  <a:pt x="1312" y="162"/>
                  <a:pt x="1312" y="162"/>
                </a:cubicBezTo>
                <a:cubicBezTo>
                  <a:pt x="1311" y="162"/>
                  <a:pt x="1311" y="162"/>
                  <a:pt x="1311" y="162"/>
                </a:cubicBezTo>
                <a:cubicBezTo>
                  <a:pt x="1310" y="160"/>
                  <a:pt x="1310" y="160"/>
                  <a:pt x="1310" y="160"/>
                </a:cubicBezTo>
                <a:cubicBezTo>
                  <a:pt x="1310" y="159"/>
                  <a:pt x="1310" y="159"/>
                  <a:pt x="1309" y="158"/>
                </a:cubicBezTo>
                <a:cubicBezTo>
                  <a:pt x="1309" y="157"/>
                  <a:pt x="1309" y="157"/>
                  <a:pt x="1309" y="157"/>
                </a:cubicBezTo>
                <a:cubicBezTo>
                  <a:pt x="1308" y="155"/>
                  <a:pt x="1308" y="154"/>
                  <a:pt x="1307" y="153"/>
                </a:cubicBezTo>
                <a:cubicBezTo>
                  <a:pt x="1307" y="152"/>
                  <a:pt x="1307" y="151"/>
                  <a:pt x="1306" y="150"/>
                </a:cubicBezTo>
                <a:cubicBezTo>
                  <a:pt x="1306" y="149"/>
                  <a:pt x="1306" y="148"/>
                  <a:pt x="1305" y="146"/>
                </a:cubicBezTo>
                <a:cubicBezTo>
                  <a:pt x="1305" y="145"/>
                  <a:pt x="1305" y="144"/>
                  <a:pt x="1305" y="143"/>
                </a:cubicBezTo>
                <a:cubicBezTo>
                  <a:pt x="1304" y="142"/>
                  <a:pt x="1304" y="141"/>
                  <a:pt x="1304" y="139"/>
                </a:cubicBezTo>
                <a:cubicBezTo>
                  <a:pt x="1304" y="138"/>
                  <a:pt x="1304" y="137"/>
                  <a:pt x="1304" y="136"/>
                </a:cubicBezTo>
                <a:cubicBezTo>
                  <a:pt x="1304" y="135"/>
                  <a:pt x="1304" y="134"/>
                  <a:pt x="1304" y="133"/>
                </a:cubicBezTo>
                <a:cubicBezTo>
                  <a:pt x="1303" y="132"/>
                  <a:pt x="1304" y="131"/>
                  <a:pt x="1304" y="129"/>
                </a:cubicBezTo>
                <a:cubicBezTo>
                  <a:pt x="1304" y="128"/>
                  <a:pt x="1304" y="127"/>
                  <a:pt x="1304" y="126"/>
                </a:cubicBezTo>
                <a:cubicBezTo>
                  <a:pt x="1304" y="124"/>
                  <a:pt x="1304" y="122"/>
                  <a:pt x="1304" y="120"/>
                </a:cubicBezTo>
                <a:cubicBezTo>
                  <a:pt x="1305" y="119"/>
                  <a:pt x="1305" y="118"/>
                  <a:pt x="1305" y="117"/>
                </a:cubicBezTo>
                <a:cubicBezTo>
                  <a:pt x="1305" y="116"/>
                  <a:pt x="1305" y="115"/>
                  <a:pt x="1306" y="114"/>
                </a:cubicBezTo>
                <a:cubicBezTo>
                  <a:pt x="1306" y="113"/>
                  <a:pt x="1307" y="111"/>
                  <a:pt x="1307" y="109"/>
                </a:cubicBezTo>
                <a:cubicBezTo>
                  <a:pt x="1307" y="109"/>
                  <a:pt x="1308" y="108"/>
                  <a:pt x="1308" y="107"/>
                </a:cubicBezTo>
                <a:cubicBezTo>
                  <a:pt x="1308" y="106"/>
                  <a:pt x="1308" y="106"/>
                  <a:pt x="1309" y="105"/>
                </a:cubicBezTo>
                <a:cubicBezTo>
                  <a:pt x="1310" y="102"/>
                  <a:pt x="1311" y="100"/>
                  <a:pt x="1312" y="98"/>
                </a:cubicBezTo>
                <a:cubicBezTo>
                  <a:pt x="1313" y="96"/>
                  <a:pt x="1313" y="94"/>
                  <a:pt x="1314" y="93"/>
                </a:cubicBezTo>
                <a:cubicBezTo>
                  <a:pt x="1315" y="92"/>
                  <a:pt x="1315" y="92"/>
                  <a:pt x="1315" y="92"/>
                </a:cubicBezTo>
                <a:cubicBezTo>
                  <a:pt x="1315" y="92"/>
                  <a:pt x="1315" y="92"/>
                  <a:pt x="1314" y="93"/>
                </a:cubicBezTo>
                <a:cubicBezTo>
                  <a:pt x="1313" y="94"/>
                  <a:pt x="1312" y="95"/>
                  <a:pt x="1311" y="97"/>
                </a:cubicBezTo>
                <a:cubicBezTo>
                  <a:pt x="1309" y="99"/>
                  <a:pt x="1308" y="101"/>
                  <a:pt x="1306" y="104"/>
                </a:cubicBezTo>
                <a:cubicBezTo>
                  <a:pt x="1306" y="105"/>
                  <a:pt x="1306" y="105"/>
                  <a:pt x="1305" y="106"/>
                </a:cubicBezTo>
                <a:cubicBezTo>
                  <a:pt x="1305" y="106"/>
                  <a:pt x="1305" y="107"/>
                  <a:pt x="1305" y="107"/>
                </a:cubicBezTo>
                <a:cubicBezTo>
                  <a:pt x="1305" y="106"/>
                  <a:pt x="1305" y="105"/>
                  <a:pt x="1305" y="104"/>
                </a:cubicBezTo>
                <a:cubicBezTo>
                  <a:pt x="1305" y="103"/>
                  <a:pt x="1304" y="102"/>
                  <a:pt x="1304" y="101"/>
                </a:cubicBezTo>
                <a:cubicBezTo>
                  <a:pt x="1304" y="100"/>
                  <a:pt x="1304" y="99"/>
                  <a:pt x="1304" y="97"/>
                </a:cubicBezTo>
                <a:cubicBezTo>
                  <a:pt x="1304" y="97"/>
                  <a:pt x="1303" y="96"/>
                  <a:pt x="1303" y="95"/>
                </a:cubicBezTo>
                <a:cubicBezTo>
                  <a:pt x="1316" y="80"/>
                  <a:pt x="1293" y="64"/>
                  <a:pt x="1280" y="61"/>
                </a:cubicBezTo>
                <a:cubicBezTo>
                  <a:pt x="1285" y="68"/>
                  <a:pt x="1288" y="70"/>
                  <a:pt x="1289" y="77"/>
                </a:cubicBezTo>
                <a:cubicBezTo>
                  <a:pt x="1290" y="83"/>
                  <a:pt x="1290" y="95"/>
                  <a:pt x="1299" y="92"/>
                </a:cubicBezTo>
                <a:cubicBezTo>
                  <a:pt x="1299" y="93"/>
                  <a:pt x="1299" y="93"/>
                  <a:pt x="1299" y="93"/>
                </a:cubicBezTo>
                <a:cubicBezTo>
                  <a:pt x="1299" y="94"/>
                  <a:pt x="1301" y="95"/>
                  <a:pt x="1302" y="97"/>
                </a:cubicBezTo>
                <a:cubicBezTo>
                  <a:pt x="1302" y="97"/>
                  <a:pt x="1302" y="97"/>
                  <a:pt x="1302" y="97"/>
                </a:cubicBezTo>
                <a:cubicBezTo>
                  <a:pt x="1302" y="97"/>
                  <a:pt x="1302" y="97"/>
                  <a:pt x="1302" y="98"/>
                </a:cubicBezTo>
                <a:cubicBezTo>
                  <a:pt x="1302" y="99"/>
                  <a:pt x="1302" y="100"/>
                  <a:pt x="1302" y="101"/>
                </a:cubicBezTo>
                <a:cubicBezTo>
                  <a:pt x="1303" y="102"/>
                  <a:pt x="1303" y="103"/>
                  <a:pt x="1303" y="104"/>
                </a:cubicBezTo>
                <a:cubicBezTo>
                  <a:pt x="1303" y="105"/>
                  <a:pt x="1303" y="106"/>
                  <a:pt x="1303" y="107"/>
                </a:cubicBezTo>
                <a:cubicBezTo>
                  <a:pt x="1303" y="108"/>
                  <a:pt x="1303" y="109"/>
                  <a:pt x="1303" y="110"/>
                </a:cubicBezTo>
                <a:cubicBezTo>
                  <a:pt x="1303" y="110"/>
                  <a:pt x="1303" y="111"/>
                  <a:pt x="1303" y="111"/>
                </a:cubicBezTo>
                <a:cubicBezTo>
                  <a:pt x="1303" y="111"/>
                  <a:pt x="1303" y="111"/>
                  <a:pt x="1303" y="111"/>
                </a:cubicBezTo>
                <a:cubicBezTo>
                  <a:pt x="1303" y="112"/>
                  <a:pt x="1303" y="112"/>
                  <a:pt x="1303" y="112"/>
                </a:cubicBezTo>
                <a:cubicBezTo>
                  <a:pt x="1303" y="112"/>
                  <a:pt x="1303" y="112"/>
                  <a:pt x="1303" y="112"/>
                </a:cubicBezTo>
                <a:cubicBezTo>
                  <a:pt x="1303" y="113"/>
                  <a:pt x="1303" y="113"/>
                  <a:pt x="1303" y="114"/>
                </a:cubicBezTo>
                <a:cubicBezTo>
                  <a:pt x="1302" y="115"/>
                  <a:pt x="1302" y="116"/>
                  <a:pt x="1302" y="117"/>
                </a:cubicBezTo>
                <a:cubicBezTo>
                  <a:pt x="1302" y="118"/>
                  <a:pt x="1302" y="119"/>
                  <a:pt x="1301" y="120"/>
                </a:cubicBezTo>
                <a:cubicBezTo>
                  <a:pt x="1301" y="122"/>
                  <a:pt x="1301" y="124"/>
                  <a:pt x="1301" y="126"/>
                </a:cubicBezTo>
                <a:cubicBezTo>
                  <a:pt x="1300" y="127"/>
                  <a:pt x="1300" y="128"/>
                  <a:pt x="1300" y="129"/>
                </a:cubicBezTo>
                <a:cubicBezTo>
                  <a:pt x="1300" y="130"/>
                  <a:pt x="1300" y="132"/>
                  <a:pt x="1300" y="133"/>
                </a:cubicBezTo>
                <a:cubicBezTo>
                  <a:pt x="1300" y="134"/>
                  <a:pt x="1300" y="135"/>
                  <a:pt x="1301" y="136"/>
                </a:cubicBezTo>
                <a:cubicBezTo>
                  <a:pt x="1301" y="137"/>
                  <a:pt x="1301" y="139"/>
                  <a:pt x="1301" y="140"/>
                </a:cubicBezTo>
                <a:cubicBezTo>
                  <a:pt x="1301" y="141"/>
                  <a:pt x="1301" y="142"/>
                  <a:pt x="1301" y="143"/>
                </a:cubicBezTo>
                <a:cubicBezTo>
                  <a:pt x="1302" y="145"/>
                  <a:pt x="1302" y="146"/>
                  <a:pt x="1302" y="147"/>
                </a:cubicBezTo>
                <a:cubicBezTo>
                  <a:pt x="1303" y="148"/>
                  <a:pt x="1303" y="150"/>
                  <a:pt x="1303" y="151"/>
                </a:cubicBezTo>
                <a:cubicBezTo>
                  <a:pt x="1304" y="152"/>
                  <a:pt x="1304" y="153"/>
                  <a:pt x="1304" y="154"/>
                </a:cubicBezTo>
                <a:cubicBezTo>
                  <a:pt x="1305" y="155"/>
                  <a:pt x="1305" y="156"/>
                  <a:pt x="1306" y="158"/>
                </a:cubicBezTo>
                <a:cubicBezTo>
                  <a:pt x="1305" y="157"/>
                  <a:pt x="1305" y="157"/>
                  <a:pt x="1305" y="157"/>
                </a:cubicBezTo>
                <a:cubicBezTo>
                  <a:pt x="1304" y="157"/>
                  <a:pt x="1304" y="156"/>
                  <a:pt x="1303" y="156"/>
                </a:cubicBezTo>
                <a:cubicBezTo>
                  <a:pt x="1302" y="155"/>
                  <a:pt x="1301" y="155"/>
                  <a:pt x="1301" y="154"/>
                </a:cubicBezTo>
                <a:cubicBezTo>
                  <a:pt x="1300" y="154"/>
                  <a:pt x="1300" y="154"/>
                  <a:pt x="1300" y="154"/>
                </a:cubicBezTo>
                <a:cubicBezTo>
                  <a:pt x="1299" y="154"/>
                  <a:pt x="1299" y="153"/>
                  <a:pt x="1298" y="153"/>
                </a:cubicBezTo>
                <a:cubicBezTo>
                  <a:pt x="1298" y="153"/>
                  <a:pt x="1297" y="153"/>
                  <a:pt x="1296" y="152"/>
                </a:cubicBezTo>
                <a:cubicBezTo>
                  <a:pt x="1294" y="151"/>
                  <a:pt x="1292" y="151"/>
                  <a:pt x="1291" y="150"/>
                </a:cubicBezTo>
                <a:cubicBezTo>
                  <a:pt x="1289" y="150"/>
                  <a:pt x="1287" y="149"/>
                  <a:pt x="1285" y="149"/>
                </a:cubicBezTo>
                <a:cubicBezTo>
                  <a:pt x="1284" y="149"/>
                  <a:pt x="1283" y="149"/>
                  <a:pt x="1283" y="148"/>
                </a:cubicBezTo>
                <a:cubicBezTo>
                  <a:pt x="1274" y="128"/>
                  <a:pt x="1243" y="146"/>
                  <a:pt x="1231" y="154"/>
                </a:cubicBezTo>
                <a:cubicBezTo>
                  <a:pt x="1247" y="156"/>
                  <a:pt x="1271" y="183"/>
                  <a:pt x="1282" y="154"/>
                </a:cubicBezTo>
                <a:cubicBezTo>
                  <a:pt x="1280" y="152"/>
                  <a:pt x="1280" y="152"/>
                  <a:pt x="1280" y="152"/>
                </a:cubicBezTo>
                <a:cubicBezTo>
                  <a:pt x="1281" y="153"/>
                  <a:pt x="1283" y="153"/>
                  <a:pt x="1284" y="153"/>
                </a:cubicBezTo>
                <a:cubicBezTo>
                  <a:pt x="1284" y="152"/>
                  <a:pt x="1284" y="152"/>
                  <a:pt x="1284" y="151"/>
                </a:cubicBezTo>
                <a:cubicBezTo>
                  <a:pt x="1284" y="151"/>
                  <a:pt x="1284" y="151"/>
                  <a:pt x="1284" y="151"/>
                </a:cubicBezTo>
                <a:cubicBezTo>
                  <a:pt x="1286" y="152"/>
                  <a:pt x="1288" y="152"/>
                  <a:pt x="1290" y="153"/>
                </a:cubicBezTo>
                <a:cubicBezTo>
                  <a:pt x="1292" y="153"/>
                  <a:pt x="1293" y="154"/>
                  <a:pt x="1295" y="155"/>
                </a:cubicBezTo>
                <a:cubicBezTo>
                  <a:pt x="1296" y="155"/>
                  <a:pt x="1296" y="155"/>
                  <a:pt x="1297" y="156"/>
                </a:cubicBezTo>
                <a:cubicBezTo>
                  <a:pt x="1298" y="156"/>
                  <a:pt x="1298" y="156"/>
                  <a:pt x="1298" y="156"/>
                </a:cubicBezTo>
                <a:cubicBezTo>
                  <a:pt x="1299" y="156"/>
                  <a:pt x="1299" y="157"/>
                  <a:pt x="1299" y="157"/>
                </a:cubicBezTo>
                <a:cubicBezTo>
                  <a:pt x="1300" y="157"/>
                  <a:pt x="1301" y="158"/>
                  <a:pt x="1301" y="158"/>
                </a:cubicBezTo>
                <a:cubicBezTo>
                  <a:pt x="1302" y="158"/>
                  <a:pt x="1303" y="159"/>
                  <a:pt x="1303" y="159"/>
                </a:cubicBezTo>
                <a:cubicBezTo>
                  <a:pt x="1304" y="159"/>
                  <a:pt x="1304" y="160"/>
                  <a:pt x="1304" y="160"/>
                </a:cubicBezTo>
                <a:cubicBezTo>
                  <a:pt x="1304" y="160"/>
                  <a:pt x="1305" y="160"/>
                  <a:pt x="1305" y="160"/>
                </a:cubicBezTo>
                <a:cubicBezTo>
                  <a:pt x="1306" y="161"/>
                  <a:pt x="1306" y="161"/>
                  <a:pt x="1307" y="161"/>
                </a:cubicBezTo>
                <a:cubicBezTo>
                  <a:pt x="1307" y="161"/>
                  <a:pt x="1307" y="162"/>
                  <a:pt x="1308" y="162"/>
                </a:cubicBezTo>
                <a:cubicBezTo>
                  <a:pt x="1308" y="163"/>
                  <a:pt x="1308" y="163"/>
                  <a:pt x="1308" y="163"/>
                </a:cubicBezTo>
                <a:cubicBezTo>
                  <a:pt x="1309" y="164"/>
                  <a:pt x="1309" y="164"/>
                  <a:pt x="1309" y="164"/>
                </a:cubicBezTo>
                <a:cubicBezTo>
                  <a:pt x="1309" y="164"/>
                  <a:pt x="1309" y="164"/>
                  <a:pt x="1309" y="164"/>
                </a:cubicBezTo>
                <a:cubicBezTo>
                  <a:pt x="1309" y="164"/>
                  <a:pt x="1309" y="164"/>
                  <a:pt x="1309" y="164"/>
                </a:cubicBezTo>
                <a:cubicBezTo>
                  <a:pt x="1309" y="164"/>
                  <a:pt x="1309" y="164"/>
                  <a:pt x="1309" y="164"/>
                </a:cubicBezTo>
                <a:cubicBezTo>
                  <a:pt x="1309" y="165"/>
                  <a:pt x="1309" y="165"/>
                  <a:pt x="1309" y="165"/>
                </a:cubicBezTo>
                <a:cubicBezTo>
                  <a:pt x="1310" y="166"/>
                  <a:pt x="1310" y="166"/>
                  <a:pt x="1310" y="166"/>
                </a:cubicBezTo>
                <a:cubicBezTo>
                  <a:pt x="1311" y="168"/>
                  <a:pt x="1311" y="168"/>
                  <a:pt x="1311" y="168"/>
                </a:cubicBezTo>
                <a:cubicBezTo>
                  <a:pt x="1314" y="172"/>
                  <a:pt x="1317" y="176"/>
                  <a:pt x="1321" y="180"/>
                </a:cubicBezTo>
                <a:cubicBezTo>
                  <a:pt x="1324" y="184"/>
                  <a:pt x="1327" y="187"/>
                  <a:pt x="1331" y="191"/>
                </a:cubicBezTo>
                <a:cubicBezTo>
                  <a:pt x="1334" y="194"/>
                  <a:pt x="1337" y="197"/>
                  <a:pt x="1340" y="201"/>
                </a:cubicBezTo>
                <a:cubicBezTo>
                  <a:pt x="1343" y="204"/>
                  <a:pt x="1345" y="207"/>
                  <a:pt x="1347" y="210"/>
                </a:cubicBezTo>
                <a:cubicBezTo>
                  <a:pt x="1348" y="212"/>
                  <a:pt x="1349" y="213"/>
                  <a:pt x="1350" y="215"/>
                </a:cubicBezTo>
                <a:cubicBezTo>
                  <a:pt x="1350" y="215"/>
                  <a:pt x="1351" y="216"/>
                  <a:pt x="1351" y="217"/>
                </a:cubicBezTo>
                <a:cubicBezTo>
                  <a:pt x="1351" y="218"/>
                  <a:pt x="1352" y="218"/>
                  <a:pt x="1352" y="219"/>
                </a:cubicBezTo>
                <a:cubicBezTo>
                  <a:pt x="1353" y="222"/>
                  <a:pt x="1354" y="224"/>
                  <a:pt x="1355" y="226"/>
                </a:cubicBezTo>
                <a:cubicBezTo>
                  <a:pt x="1355" y="227"/>
                  <a:pt x="1355" y="227"/>
                  <a:pt x="1356" y="228"/>
                </a:cubicBezTo>
                <a:cubicBezTo>
                  <a:pt x="1356" y="228"/>
                  <a:pt x="1356" y="228"/>
                  <a:pt x="1356" y="229"/>
                </a:cubicBezTo>
                <a:cubicBezTo>
                  <a:pt x="1356" y="230"/>
                  <a:pt x="1356" y="230"/>
                  <a:pt x="1356" y="231"/>
                </a:cubicBezTo>
                <a:cubicBezTo>
                  <a:pt x="1357" y="232"/>
                  <a:pt x="1357" y="232"/>
                  <a:pt x="1357" y="232"/>
                </a:cubicBezTo>
                <a:cubicBezTo>
                  <a:pt x="1352" y="239"/>
                  <a:pt x="1348" y="246"/>
                  <a:pt x="1343" y="252"/>
                </a:cubicBezTo>
                <a:cubicBezTo>
                  <a:pt x="1342" y="253"/>
                  <a:pt x="1342" y="255"/>
                  <a:pt x="1341" y="256"/>
                </a:cubicBezTo>
                <a:cubicBezTo>
                  <a:pt x="1342" y="250"/>
                  <a:pt x="1342" y="245"/>
                  <a:pt x="1342" y="238"/>
                </a:cubicBezTo>
                <a:cubicBezTo>
                  <a:pt x="1332" y="278"/>
                  <a:pt x="1314" y="294"/>
                  <a:pt x="1301" y="305"/>
                </a:cubicBezTo>
                <a:cubicBezTo>
                  <a:pt x="1284" y="256"/>
                  <a:pt x="1246" y="223"/>
                  <a:pt x="1259" y="169"/>
                </a:cubicBezTo>
                <a:cubicBezTo>
                  <a:pt x="1221" y="217"/>
                  <a:pt x="1280" y="279"/>
                  <a:pt x="1279" y="304"/>
                </a:cubicBezTo>
                <a:cubicBezTo>
                  <a:pt x="1236" y="294"/>
                  <a:pt x="1231" y="272"/>
                  <a:pt x="1197" y="249"/>
                </a:cubicBezTo>
                <a:cubicBezTo>
                  <a:pt x="1230" y="281"/>
                  <a:pt x="1214" y="287"/>
                  <a:pt x="1270" y="320"/>
                </a:cubicBezTo>
                <a:cubicBezTo>
                  <a:pt x="1289" y="332"/>
                  <a:pt x="1287" y="344"/>
                  <a:pt x="1295" y="383"/>
                </a:cubicBezTo>
                <a:cubicBezTo>
                  <a:pt x="1263" y="371"/>
                  <a:pt x="1233" y="344"/>
                  <a:pt x="1200" y="337"/>
                </a:cubicBezTo>
                <a:cubicBezTo>
                  <a:pt x="1220" y="361"/>
                  <a:pt x="1244" y="374"/>
                  <a:pt x="1268" y="391"/>
                </a:cubicBezTo>
                <a:cubicBezTo>
                  <a:pt x="1261" y="397"/>
                  <a:pt x="1261" y="405"/>
                  <a:pt x="1272" y="414"/>
                </a:cubicBezTo>
                <a:cubicBezTo>
                  <a:pt x="1272" y="414"/>
                  <a:pt x="1272" y="414"/>
                  <a:pt x="1272" y="415"/>
                </a:cubicBezTo>
                <a:cubicBezTo>
                  <a:pt x="1272" y="416"/>
                  <a:pt x="1272" y="417"/>
                  <a:pt x="1271" y="418"/>
                </a:cubicBezTo>
                <a:cubicBezTo>
                  <a:pt x="1271" y="419"/>
                  <a:pt x="1271" y="420"/>
                  <a:pt x="1271" y="421"/>
                </a:cubicBezTo>
                <a:cubicBezTo>
                  <a:pt x="1270" y="422"/>
                  <a:pt x="1270" y="423"/>
                  <a:pt x="1270" y="424"/>
                </a:cubicBezTo>
                <a:cubicBezTo>
                  <a:pt x="1269" y="424"/>
                  <a:pt x="1269" y="425"/>
                  <a:pt x="1269" y="426"/>
                </a:cubicBezTo>
                <a:cubicBezTo>
                  <a:pt x="1268" y="427"/>
                  <a:pt x="1268" y="428"/>
                  <a:pt x="1268" y="428"/>
                </a:cubicBezTo>
                <a:cubicBezTo>
                  <a:pt x="1268" y="429"/>
                  <a:pt x="1268" y="429"/>
                  <a:pt x="1268" y="429"/>
                </a:cubicBezTo>
                <a:cubicBezTo>
                  <a:pt x="1267" y="429"/>
                  <a:pt x="1267" y="429"/>
                  <a:pt x="1267" y="429"/>
                </a:cubicBezTo>
                <a:cubicBezTo>
                  <a:pt x="1267" y="430"/>
                  <a:pt x="1267" y="430"/>
                  <a:pt x="1267" y="430"/>
                </a:cubicBezTo>
                <a:cubicBezTo>
                  <a:pt x="1267" y="431"/>
                  <a:pt x="1266" y="431"/>
                  <a:pt x="1265" y="432"/>
                </a:cubicBezTo>
                <a:cubicBezTo>
                  <a:pt x="1265" y="433"/>
                  <a:pt x="1265" y="433"/>
                  <a:pt x="1264" y="434"/>
                </a:cubicBezTo>
                <a:cubicBezTo>
                  <a:pt x="1264" y="435"/>
                  <a:pt x="1264" y="435"/>
                  <a:pt x="1263" y="436"/>
                </a:cubicBezTo>
                <a:cubicBezTo>
                  <a:pt x="1263" y="437"/>
                  <a:pt x="1263" y="438"/>
                  <a:pt x="1262" y="439"/>
                </a:cubicBezTo>
                <a:cubicBezTo>
                  <a:pt x="1262" y="439"/>
                  <a:pt x="1261" y="439"/>
                  <a:pt x="1261" y="439"/>
                </a:cubicBezTo>
                <a:cubicBezTo>
                  <a:pt x="1260" y="439"/>
                  <a:pt x="1260" y="439"/>
                  <a:pt x="1259" y="438"/>
                </a:cubicBezTo>
                <a:cubicBezTo>
                  <a:pt x="1259" y="438"/>
                  <a:pt x="1258" y="438"/>
                  <a:pt x="1257" y="438"/>
                </a:cubicBezTo>
                <a:cubicBezTo>
                  <a:pt x="1257" y="437"/>
                  <a:pt x="1256" y="437"/>
                  <a:pt x="1255" y="437"/>
                </a:cubicBezTo>
                <a:cubicBezTo>
                  <a:pt x="1255" y="437"/>
                  <a:pt x="1255" y="437"/>
                  <a:pt x="1254" y="437"/>
                </a:cubicBezTo>
                <a:cubicBezTo>
                  <a:pt x="1254" y="436"/>
                  <a:pt x="1253" y="436"/>
                  <a:pt x="1253" y="436"/>
                </a:cubicBezTo>
                <a:cubicBezTo>
                  <a:pt x="1252" y="436"/>
                  <a:pt x="1251" y="436"/>
                  <a:pt x="1250" y="435"/>
                </a:cubicBezTo>
                <a:cubicBezTo>
                  <a:pt x="1250" y="435"/>
                  <a:pt x="1249" y="435"/>
                  <a:pt x="1248" y="435"/>
                </a:cubicBezTo>
                <a:cubicBezTo>
                  <a:pt x="1247" y="434"/>
                  <a:pt x="1247" y="434"/>
                  <a:pt x="1247" y="434"/>
                </a:cubicBezTo>
                <a:cubicBezTo>
                  <a:pt x="1246" y="434"/>
                  <a:pt x="1246" y="434"/>
                  <a:pt x="1245" y="433"/>
                </a:cubicBezTo>
                <a:cubicBezTo>
                  <a:pt x="1244" y="433"/>
                  <a:pt x="1243" y="432"/>
                  <a:pt x="1242" y="432"/>
                </a:cubicBezTo>
                <a:cubicBezTo>
                  <a:pt x="1241" y="431"/>
                  <a:pt x="1239" y="430"/>
                  <a:pt x="1237" y="429"/>
                </a:cubicBezTo>
                <a:cubicBezTo>
                  <a:pt x="1238" y="428"/>
                  <a:pt x="1238" y="428"/>
                  <a:pt x="1239" y="427"/>
                </a:cubicBezTo>
                <a:cubicBezTo>
                  <a:pt x="1237" y="429"/>
                  <a:pt x="1237" y="429"/>
                  <a:pt x="1237" y="429"/>
                </a:cubicBezTo>
                <a:cubicBezTo>
                  <a:pt x="1236" y="428"/>
                  <a:pt x="1236" y="428"/>
                  <a:pt x="1235" y="427"/>
                </a:cubicBezTo>
                <a:cubicBezTo>
                  <a:pt x="1234" y="420"/>
                  <a:pt x="1234" y="410"/>
                  <a:pt x="1231" y="403"/>
                </a:cubicBezTo>
                <a:cubicBezTo>
                  <a:pt x="1226" y="392"/>
                  <a:pt x="1213" y="387"/>
                  <a:pt x="1209" y="375"/>
                </a:cubicBezTo>
                <a:cubicBezTo>
                  <a:pt x="1196" y="392"/>
                  <a:pt x="1204" y="433"/>
                  <a:pt x="1232" y="431"/>
                </a:cubicBezTo>
                <a:cubicBezTo>
                  <a:pt x="1234" y="430"/>
                  <a:pt x="1234" y="430"/>
                  <a:pt x="1234" y="430"/>
                </a:cubicBezTo>
                <a:cubicBezTo>
                  <a:pt x="1234" y="431"/>
                  <a:pt x="1235" y="431"/>
                  <a:pt x="1235" y="431"/>
                </a:cubicBezTo>
                <a:cubicBezTo>
                  <a:pt x="1237" y="433"/>
                  <a:pt x="1239" y="434"/>
                  <a:pt x="1241" y="435"/>
                </a:cubicBezTo>
                <a:cubicBezTo>
                  <a:pt x="1242" y="435"/>
                  <a:pt x="1243" y="436"/>
                  <a:pt x="1244" y="436"/>
                </a:cubicBezTo>
                <a:cubicBezTo>
                  <a:pt x="1244" y="436"/>
                  <a:pt x="1245" y="437"/>
                  <a:pt x="1245" y="437"/>
                </a:cubicBezTo>
                <a:cubicBezTo>
                  <a:pt x="1246" y="437"/>
                  <a:pt x="1246" y="437"/>
                  <a:pt x="1247" y="437"/>
                </a:cubicBezTo>
                <a:cubicBezTo>
                  <a:pt x="1248" y="438"/>
                  <a:pt x="1249" y="438"/>
                  <a:pt x="1249" y="438"/>
                </a:cubicBezTo>
                <a:cubicBezTo>
                  <a:pt x="1250" y="439"/>
                  <a:pt x="1251" y="439"/>
                  <a:pt x="1252" y="439"/>
                </a:cubicBezTo>
                <a:cubicBezTo>
                  <a:pt x="1253" y="439"/>
                  <a:pt x="1253" y="440"/>
                  <a:pt x="1253" y="440"/>
                </a:cubicBezTo>
                <a:cubicBezTo>
                  <a:pt x="1254" y="440"/>
                  <a:pt x="1254" y="440"/>
                  <a:pt x="1255" y="440"/>
                </a:cubicBezTo>
                <a:cubicBezTo>
                  <a:pt x="1255" y="440"/>
                  <a:pt x="1256" y="440"/>
                  <a:pt x="1257" y="440"/>
                </a:cubicBezTo>
                <a:cubicBezTo>
                  <a:pt x="1258" y="440"/>
                  <a:pt x="1258" y="440"/>
                  <a:pt x="1259" y="440"/>
                </a:cubicBezTo>
                <a:cubicBezTo>
                  <a:pt x="1259" y="440"/>
                  <a:pt x="1260" y="440"/>
                  <a:pt x="1261" y="440"/>
                </a:cubicBezTo>
                <a:cubicBezTo>
                  <a:pt x="1261" y="440"/>
                  <a:pt x="1262" y="440"/>
                  <a:pt x="1262" y="440"/>
                </a:cubicBezTo>
                <a:cubicBezTo>
                  <a:pt x="1262" y="440"/>
                  <a:pt x="1262" y="440"/>
                  <a:pt x="1262" y="440"/>
                </a:cubicBezTo>
                <a:cubicBezTo>
                  <a:pt x="1262" y="441"/>
                  <a:pt x="1262" y="442"/>
                  <a:pt x="1262" y="442"/>
                </a:cubicBezTo>
                <a:cubicBezTo>
                  <a:pt x="1262" y="443"/>
                  <a:pt x="1261" y="443"/>
                  <a:pt x="1261" y="444"/>
                </a:cubicBezTo>
                <a:cubicBezTo>
                  <a:pt x="1261" y="444"/>
                  <a:pt x="1261" y="444"/>
                  <a:pt x="1261" y="445"/>
                </a:cubicBezTo>
                <a:cubicBezTo>
                  <a:pt x="1261" y="448"/>
                  <a:pt x="1262" y="452"/>
                  <a:pt x="1263" y="455"/>
                </a:cubicBezTo>
                <a:cubicBezTo>
                  <a:pt x="1265" y="458"/>
                  <a:pt x="1266" y="461"/>
                  <a:pt x="1267" y="465"/>
                </a:cubicBezTo>
                <a:cubicBezTo>
                  <a:pt x="1268" y="468"/>
                  <a:pt x="1270" y="471"/>
                  <a:pt x="1271" y="475"/>
                </a:cubicBezTo>
                <a:cubicBezTo>
                  <a:pt x="1273" y="481"/>
                  <a:pt x="1276" y="488"/>
                  <a:pt x="1278" y="494"/>
                </a:cubicBezTo>
                <a:cubicBezTo>
                  <a:pt x="1272" y="494"/>
                  <a:pt x="1266" y="497"/>
                  <a:pt x="1261" y="500"/>
                </a:cubicBezTo>
                <a:cubicBezTo>
                  <a:pt x="1257" y="492"/>
                  <a:pt x="1250" y="485"/>
                  <a:pt x="1244" y="480"/>
                </a:cubicBezTo>
                <a:cubicBezTo>
                  <a:pt x="1244" y="486"/>
                  <a:pt x="1241" y="498"/>
                  <a:pt x="1240" y="509"/>
                </a:cubicBezTo>
                <a:cubicBezTo>
                  <a:pt x="1233" y="488"/>
                  <a:pt x="1216" y="472"/>
                  <a:pt x="1209" y="451"/>
                </a:cubicBezTo>
                <a:cubicBezTo>
                  <a:pt x="1201" y="427"/>
                  <a:pt x="1205" y="409"/>
                  <a:pt x="1188" y="388"/>
                </a:cubicBezTo>
                <a:cubicBezTo>
                  <a:pt x="1186" y="386"/>
                  <a:pt x="1184" y="384"/>
                  <a:pt x="1182" y="382"/>
                </a:cubicBezTo>
                <a:cubicBezTo>
                  <a:pt x="1178" y="368"/>
                  <a:pt x="1173" y="351"/>
                  <a:pt x="1168" y="334"/>
                </a:cubicBezTo>
                <a:cubicBezTo>
                  <a:pt x="1167" y="331"/>
                  <a:pt x="1166" y="327"/>
                  <a:pt x="1165" y="323"/>
                </a:cubicBezTo>
                <a:cubicBezTo>
                  <a:pt x="1165" y="323"/>
                  <a:pt x="1165" y="323"/>
                  <a:pt x="1165" y="323"/>
                </a:cubicBezTo>
                <a:cubicBezTo>
                  <a:pt x="1166" y="322"/>
                  <a:pt x="1166" y="321"/>
                  <a:pt x="1166" y="321"/>
                </a:cubicBezTo>
                <a:cubicBezTo>
                  <a:pt x="1167" y="320"/>
                  <a:pt x="1167" y="320"/>
                  <a:pt x="1167" y="319"/>
                </a:cubicBezTo>
                <a:cubicBezTo>
                  <a:pt x="1167" y="319"/>
                  <a:pt x="1168" y="319"/>
                  <a:pt x="1168" y="319"/>
                </a:cubicBezTo>
                <a:cubicBezTo>
                  <a:pt x="1168" y="319"/>
                  <a:pt x="1168" y="318"/>
                  <a:pt x="1168" y="318"/>
                </a:cubicBezTo>
                <a:cubicBezTo>
                  <a:pt x="1169" y="317"/>
                  <a:pt x="1169" y="316"/>
                  <a:pt x="1170" y="316"/>
                </a:cubicBezTo>
                <a:cubicBezTo>
                  <a:pt x="1171" y="315"/>
                  <a:pt x="1172" y="314"/>
                  <a:pt x="1173" y="313"/>
                </a:cubicBezTo>
                <a:cubicBezTo>
                  <a:pt x="1174" y="312"/>
                  <a:pt x="1175" y="311"/>
                  <a:pt x="1176" y="310"/>
                </a:cubicBezTo>
                <a:cubicBezTo>
                  <a:pt x="1178" y="309"/>
                  <a:pt x="1179" y="308"/>
                  <a:pt x="1180" y="308"/>
                </a:cubicBezTo>
                <a:cubicBezTo>
                  <a:pt x="1181" y="306"/>
                  <a:pt x="1183" y="305"/>
                  <a:pt x="1184" y="304"/>
                </a:cubicBezTo>
                <a:cubicBezTo>
                  <a:pt x="1194" y="310"/>
                  <a:pt x="1206" y="299"/>
                  <a:pt x="1209" y="290"/>
                </a:cubicBezTo>
                <a:cubicBezTo>
                  <a:pt x="1213" y="278"/>
                  <a:pt x="1208" y="268"/>
                  <a:pt x="1198" y="261"/>
                </a:cubicBezTo>
                <a:cubicBezTo>
                  <a:pt x="1206" y="283"/>
                  <a:pt x="1179" y="280"/>
                  <a:pt x="1183" y="302"/>
                </a:cubicBezTo>
                <a:cubicBezTo>
                  <a:pt x="1182" y="303"/>
                  <a:pt x="1180" y="304"/>
                  <a:pt x="1179" y="306"/>
                </a:cubicBezTo>
                <a:cubicBezTo>
                  <a:pt x="1177" y="307"/>
                  <a:pt x="1176" y="307"/>
                  <a:pt x="1175" y="308"/>
                </a:cubicBezTo>
                <a:cubicBezTo>
                  <a:pt x="1174" y="309"/>
                  <a:pt x="1173" y="310"/>
                  <a:pt x="1172" y="311"/>
                </a:cubicBezTo>
                <a:cubicBezTo>
                  <a:pt x="1170" y="312"/>
                  <a:pt x="1169" y="313"/>
                  <a:pt x="1168" y="314"/>
                </a:cubicBezTo>
                <a:cubicBezTo>
                  <a:pt x="1168" y="315"/>
                  <a:pt x="1167" y="316"/>
                  <a:pt x="1166" y="317"/>
                </a:cubicBezTo>
                <a:cubicBezTo>
                  <a:pt x="1166" y="317"/>
                  <a:pt x="1166" y="317"/>
                  <a:pt x="1166" y="318"/>
                </a:cubicBezTo>
                <a:cubicBezTo>
                  <a:pt x="1165" y="318"/>
                  <a:pt x="1165" y="318"/>
                  <a:pt x="1165" y="318"/>
                </a:cubicBezTo>
                <a:cubicBezTo>
                  <a:pt x="1165" y="319"/>
                  <a:pt x="1165" y="319"/>
                  <a:pt x="1165" y="320"/>
                </a:cubicBezTo>
                <a:cubicBezTo>
                  <a:pt x="1165" y="320"/>
                  <a:pt x="1165" y="321"/>
                  <a:pt x="1165" y="321"/>
                </a:cubicBezTo>
                <a:cubicBezTo>
                  <a:pt x="1163" y="316"/>
                  <a:pt x="1161" y="311"/>
                  <a:pt x="1160" y="306"/>
                </a:cubicBezTo>
                <a:cubicBezTo>
                  <a:pt x="1157" y="296"/>
                  <a:pt x="1154" y="287"/>
                  <a:pt x="1153" y="277"/>
                </a:cubicBezTo>
                <a:cubicBezTo>
                  <a:pt x="1153" y="275"/>
                  <a:pt x="1153" y="272"/>
                  <a:pt x="1153" y="270"/>
                </a:cubicBezTo>
                <a:cubicBezTo>
                  <a:pt x="1153" y="269"/>
                  <a:pt x="1153" y="268"/>
                  <a:pt x="1153" y="266"/>
                </a:cubicBezTo>
                <a:cubicBezTo>
                  <a:pt x="1153" y="265"/>
                  <a:pt x="1153" y="264"/>
                  <a:pt x="1154" y="263"/>
                </a:cubicBezTo>
                <a:cubicBezTo>
                  <a:pt x="1154" y="258"/>
                  <a:pt x="1155" y="253"/>
                  <a:pt x="1156" y="248"/>
                </a:cubicBezTo>
                <a:cubicBezTo>
                  <a:pt x="1157" y="244"/>
                  <a:pt x="1158" y="241"/>
                  <a:pt x="1158" y="237"/>
                </a:cubicBezTo>
                <a:cubicBezTo>
                  <a:pt x="1159" y="237"/>
                  <a:pt x="1159" y="236"/>
                  <a:pt x="1159" y="236"/>
                </a:cubicBezTo>
                <a:cubicBezTo>
                  <a:pt x="1160" y="236"/>
                  <a:pt x="1161" y="236"/>
                  <a:pt x="1162" y="236"/>
                </a:cubicBezTo>
                <a:cubicBezTo>
                  <a:pt x="1162" y="236"/>
                  <a:pt x="1163" y="235"/>
                  <a:pt x="1164" y="235"/>
                </a:cubicBezTo>
                <a:cubicBezTo>
                  <a:pt x="1164" y="235"/>
                  <a:pt x="1165" y="235"/>
                  <a:pt x="1165" y="235"/>
                </a:cubicBezTo>
                <a:cubicBezTo>
                  <a:pt x="1165" y="235"/>
                  <a:pt x="1166" y="234"/>
                  <a:pt x="1166" y="234"/>
                </a:cubicBezTo>
                <a:cubicBezTo>
                  <a:pt x="1168" y="234"/>
                  <a:pt x="1170" y="233"/>
                  <a:pt x="1172" y="232"/>
                </a:cubicBezTo>
                <a:cubicBezTo>
                  <a:pt x="1174" y="232"/>
                  <a:pt x="1176" y="231"/>
                  <a:pt x="1178" y="231"/>
                </a:cubicBezTo>
                <a:cubicBezTo>
                  <a:pt x="1183" y="229"/>
                  <a:pt x="1188" y="228"/>
                  <a:pt x="1193" y="227"/>
                </a:cubicBezTo>
                <a:cubicBezTo>
                  <a:pt x="1195" y="226"/>
                  <a:pt x="1196" y="225"/>
                  <a:pt x="1198" y="225"/>
                </a:cubicBezTo>
                <a:cubicBezTo>
                  <a:pt x="1200" y="225"/>
                  <a:pt x="1201" y="225"/>
                  <a:pt x="1203" y="225"/>
                </a:cubicBezTo>
                <a:cubicBezTo>
                  <a:pt x="1204" y="225"/>
                  <a:pt x="1205" y="225"/>
                  <a:pt x="1205" y="225"/>
                </a:cubicBezTo>
                <a:cubicBezTo>
                  <a:pt x="1206" y="225"/>
                  <a:pt x="1207" y="225"/>
                  <a:pt x="1208" y="225"/>
                </a:cubicBezTo>
                <a:cubicBezTo>
                  <a:pt x="1209" y="226"/>
                  <a:pt x="1211" y="226"/>
                  <a:pt x="1212" y="226"/>
                </a:cubicBezTo>
                <a:cubicBezTo>
                  <a:pt x="1213" y="226"/>
                  <a:pt x="1213" y="226"/>
                  <a:pt x="1213" y="226"/>
                </a:cubicBezTo>
                <a:cubicBezTo>
                  <a:pt x="1222" y="244"/>
                  <a:pt x="1235" y="236"/>
                  <a:pt x="1250" y="240"/>
                </a:cubicBezTo>
                <a:cubicBezTo>
                  <a:pt x="1244" y="220"/>
                  <a:pt x="1230" y="217"/>
                  <a:pt x="1212" y="224"/>
                </a:cubicBezTo>
                <a:cubicBezTo>
                  <a:pt x="1212" y="224"/>
                  <a:pt x="1213" y="225"/>
                  <a:pt x="1213" y="225"/>
                </a:cubicBezTo>
                <a:cubicBezTo>
                  <a:pt x="1211" y="224"/>
                  <a:pt x="1210" y="224"/>
                  <a:pt x="1208" y="224"/>
                </a:cubicBezTo>
                <a:cubicBezTo>
                  <a:pt x="1207" y="224"/>
                  <a:pt x="1206" y="224"/>
                  <a:pt x="1206" y="223"/>
                </a:cubicBezTo>
                <a:cubicBezTo>
                  <a:pt x="1205" y="223"/>
                  <a:pt x="1204" y="223"/>
                  <a:pt x="1203" y="223"/>
                </a:cubicBezTo>
                <a:cubicBezTo>
                  <a:pt x="1203" y="223"/>
                  <a:pt x="1202" y="223"/>
                  <a:pt x="1202" y="223"/>
                </a:cubicBezTo>
                <a:cubicBezTo>
                  <a:pt x="1204" y="222"/>
                  <a:pt x="1205" y="221"/>
                  <a:pt x="1207" y="221"/>
                </a:cubicBezTo>
                <a:cubicBezTo>
                  <a:pt x="1211" y="218"/>
                  <a:pt x="1215" y="216"/>
                  <a:pt x="1218" y="214"/>
                </a:cubicBezTo>
                <a:cubicBezTo>
                  <a:pt x="1218" y="213"/>
                  <a:pt x="1219" y="213"/>
                  <a:pt x="1219" y="213"/>
                </a:cubicBezTo>
                <a:cubicBezTo>
                  <a:pt x="1219" y="212"/>
                  <a:pt x="1220" y="212"/>
                  <a:pt x="1220" y="212"/>
                </a:cubicBezTo>
                <a:cubicBezTo>
                  <a:pt x="1221" y="211"/>
                  <a:pt x="1221" y="210"/>
                  <a:pt x="1222" y="210"/>
                </a:cubicBezTo>
                <a:cubicBezTo>
                  <a:pt x="1223" y="209"/>
                  <a:pt x="1223" y="208"/>
                  <a:pt x="1224" y="207"/>
                </a:cubicBezTo>
                <a:cubicBezTo>
                  <a:pt x="1225" y="206"/>
                  <a:pt x="1225" y="205"/>
                  <a:pt x="1226" y="204"/>
                </a:cubicBezTo>
                <a:cubicBezTo>
                  <a:pt x="1226" y="204"/>
                  <a:pt x="1226" y="204"/>
                  <a:pt x="1226" y="204"/>
                </a:cubicBezTo>
                <a:cubicBezTo>
                  <a:pt x="1226" y="204"/>
                  <a:pt x="1225" y="204"/>
                  <a:pt x="1223" y="206"/>
                </a:cubicBezTo>
                <a:cubicBezTo>
                  <a:pt x="1222" y="206"/>
                  <a:pt x="1221" y="207"/>
                  <a:pt x="1220" y="208"/>
                </a:cubicBezTo>
                <a:cubicBezTo>
                  <a:pt x="1219" y="208"/>
                  <a:pt x="1218" y="208"/>
                  <a:pt x="1217" y="209"/>
                </a:cubicBezTo>
                <a:cubicBezTo>
                  <a:pt x="1217" y="209"/>
                  <a:pt x="1217" y="209"/>
                  <a:pt x="1216" y="210"/>
                </a:cubicBezTo>
                <a:cubicBezTo>
                  <a:pt x="1216" y="210"/>
                  <a:pt x="1216" y="210"/>
                  <a:pt x="1215" y="210"/>
                </a:cubicBezTo>
                <a:cubicBezTo>
                  <a:pt x="1215" y="211"/>
                  <a:pt x="1214" y="211"/>
                  <a:pt x="1213" y="212"/>
                </a:cubicBezTo>
                <a:cubicBezTo>
                  <a:pt x="1213" y="212"/>
                  <a:pt x="1214" y="212"/>
                  <a:pt x="1214" y="212"/>
                </a:cubicBezTo>
                <a:cubicBezTo>
                  <a:pt x="1214" y="211"/>
                  <a:pt x="1214" y="211"/>
                  <a:pt x="1214" y="211"/>
                </a:cubicBezTo>
                <a:cubicBezTo>
                  <a:pt x="1214" y="211"/>
                  <a:pt x="1214" y="211"/>
                  <a:pt x="1214" y="210"/>
                </a:cubicBezTo>
                <a:cubicBezTo>
                  <a:pt x="1215" y="209"/>
                  <a:pt x="1215" y="208"/>
                  <a:pt x="1216" y="207"/>
                </a:cubicBezTo>
                <a:cubicBezTo>
                  <a:pt x="1216" y="206"/>
                  <a:pt x="1217" y="205"/>
                  <a:pt x="1217" y="204"/>
                </a:cubicBezTo>
                <a:cubicBezTo>
                  <a:pt x="1218" y="203"/>
                  <a:pt x="1219" y="201"/>
                  <a:pt x="1219" y="200"/>
                </a:cubicBezTo>
                <a:cubicBezTo>
                  <a:pt x="1219" y="199"/>
                  <a:pt x="1220" y="198"/>
                  <a:pt x="1220" y="198"/>
                </a:cubicBezTo>
                <a:cubicBezTo>
                  <a:pt x="1220" y="198"/>
                  <a:pt x="1220" y="198"/>
                  <a:pt x="1220" y="198"/>
                </a:cubicBezTo>
                <a:cubicBezTo>
                  <a:pt x="1220" y="198"/>
                  <a:pt x="1220" y="198"/>
                  <a:pt x="1220" y="198"/>
                </a:cubicBezTo>
                <a:cubicBezTo>
                  <a:pt x="1220" y="197"/>
                  <a:pt x="1220" y="197"/>
                  <a:pt x="1220" y="197"/>
                </a:cubicBezTo>
                <a:cubicBezTo>
                  <a:pt x="1225" y="197"/>
                  <a:pt x="1233" y="188"/>
                  <a:pt x="1234" y="181"/>
                </a:cubicBezTo>
                <a:cubicBezTo>
                  <a:pt x="1235" y="173"/>
                  <a:pt x="1229" y="164"/>
                  <a:pt x="1225" y="156"/>
                </a:cubicBezTo>
                <a:cubicBezTo>
                  <a:pt x="1223" y="172"/>
                  <a:pt x="1207" y="180"/>
                  <a:pt x="1218" y="195"/>
                </a:cubicBezTo>
                <a:cubicBezTo>
                  <a:pt x="1218" y="197"/>
                  <a:pt x="1217" y="198"/>
                  <a:pt x="1217" y="199"/>
                </a:cubicBezTo>
                <a:cubicBezTo>
                  <a:pt x="1216" y="200"/>
                  <a:pt x="1216" y="202"/>
                  <a:pt x="1215" y="203"/>
                </a:cubicBezTo>
                <a:cubicBezTo>
                  <a:pt x="1215" y="204"/>
                  <a:pt x="1214" y="205"/>
                  <a:pt x="1214" y="206"/>
                </a:cubicBezTo>
                <a:cubicBezTo>
                  <a:pt x="1213" y="207"/>
                  <a:pt x="1213" y="208"/>
                  <a:pt x="1212" y="209"/>
                </a:cubicBezTo>
                <a:cubicBezTo>
                  <a:pt x="1212" y="209"/>
                  <a:pt x="1212" y="210"/>
                  <a:pt x="1212" y="210"/>
                </a:cubicBezTo>
                <a:cubicBezTo>
                  <a:pt x="1212" y="210"/>
                  <a:pt x="1211" y="210"/>
                  <a:pt x="1211" y="210"/>
                </a:cubicBezTo>
                <a:cubicBezTo>
                  <a:pt x="1211" y="211"/>
                  <a:pt x="1211" y="211"/>
                  <a:pt x="1211" y="212"/>
                </a:cubicBezTo>
                <a:cubicBezTo>
                  <a:pt x="1211" y="213"/>
                  <a:pt x="1210" y="213"/>
                  <a:pt x="1210" y="214"/>
                </a:cubicBezTo>
                <a:cubicBezTo>
                  <a:pt x="1210" y="214"/>
                  <a:pt x="1210" y="214"/>
                  <a:pt x="1210" y="214"/>
                </a:cubicBezTo>
                <a:cubicBezTo>
                  <a:pt x="1209" y="215"/>
                  <a:pt x="1207" y="216"/>
                  <a:pt x="1205" y="217"/>
                </a:cubicBezTo>
                <a:cubicBezTo>
                  <a:pt x="1203" y="218"/>
                  <a:pt x="1201" y="219"/>
                  <a:pt x="1198" y="220"/>
                </a:cubicBezTo>
                <a:cubicBezTo>
                  <a:pt x="1196" y="221"/>
                  <a:pt x="1194" y="222"/>
                  <a:pt x="1192" y="223"/>
                </a:cubicBezTo>
                <a:cubicBezTo>
                  <a:pt x="1187" y="224"/>
                  <a:pt x="1182" y="226"/>
                  <a:pt x="1177" y="227"/>
                </a:cubicBezTo>
                <a:cubicBezTo>
                  <a:pt x="1175" y="227"/>
                  <a:pt x="1173" y="228"/>
                  <a:pt x="1171" y="229"/>
                </a:cubicBezTo>
                <a:cubicBezTo>
                  <a:pt x="1169" y="229"/>
                  <a:pt x="1167" y="230"/>
                  <a:pt x="1165" y="231"/>
                </a:cubicBezTo>
                <a:cubicBezTo>
                  <a:pt x="1164" y="231"/>
                  <a:pt x="1164" y="231"/>
                  <a:pt x="1164" y="231"/>
                </a:cubicBezTo>
                <a:cubicBezTo>
                  <a:pt x="1163" y="231"/>
                  <a:pt x="1163" y="231"/>
                  <a:pt x="1162" y="232"/>
                </a:cubicBezTo>
                <a:cubicBezTo>
                  <a:pt x="1162" y="232"/>
                  <a:pt x="1161" y="233"/>
                  <a:pt x="1160" y="233"/>
                </a:cubicBezTo>
                <a:cubicBezTo>
                  <a:pt x="1160" y="233"/>
                  <a:pt x="1159" y="234"/>
                  <a:pt x="1158" y="234"/>
                </a:cubicBezTo>
                <a:cubicBezTo>
                  <a:pt x="1158" y="234"/>
                  <a:pt x="1158" y="234"/>
                  <a:pt x="1158" y="234"/>
                </a:cubicBezTo>
                <a:cubicBezTo>
                  <a:pt x="1159" y="229"/>
                  <a:pt x="1159" y="224"/>
                  <a:pt x="1159" y="218"/>
                </a:cubicBezTo>
                <a:cubicBezTo>
                  <a:pt x="1159" y="214"/>
                  <a:pt x="1159" y="209"/>
                  <a:pt x="1159" y="204"/>
                </a:cubicBezTo>
                <a:cubicBezTo>
                  <a:pt x="1159" y="200"/>
                  <a:pt x="1158" y="195"/>
                  <a:pt x="1158" y="191"/>
                </a:cubicBezTo>
                <a:cubicBezTo>
                  <a:pt x="1158" y="187"/>
                  <a:pt x="1158" y="183"/>
                  <a:pt x="1158" y="179"/>
                </a:cubicBezTo>
                <a:cubicBezTo>
                  <a:pt x="1158" y="178"/>
                  <a:pt x="1159" y="177"/>
                  <a:pt x="1159" y="176"/>
                </a:cubicBezTo>
                <a:cubicBezTo>
                  <a:pt x="1159" y="175"/>
                  <a:pt x="1159" y="175"/>
                  <a:pt x="1159" y="175"/>
                </a:cubicBezTo>
                <a:cubicBezTo>
                  <a:pt x="1159" y="175"/>
                  <a:pt x="1159" y="175"/>
                  <a:pt x="1159" y="175"/>
                </a:cubicBezTo>
                <a:cubicBezTo>
                  <a:pt x="1159" y="175"/>
                  <a:pt x="1159" y="175"/>
                  <a:pt x="1159" y="175"/>
                </a:cubicBezTo>
                <a:cubicBezTo>
                  <a:pt x="1159" y="175"/>
                  <a:pt x="1159" y="175"/>
                  <a:pt x="1159" y="175"/>
                </a:cubicBezTo>
                <a:cubicBezTo>
                  <a:pt x="1159" y="175"/>
                  <a:pt x="1159" y="175"/>
                  <a:pt x="1159" y="175"/>
                </a:cubicBezTo>
                <a:cubicBezTo>
                  <a:pt x="1159" y="174"/>
                  <a:pt x="1159" y="174"/>
                  <a:pt x="1159" y="173"/>
                </a:cubicBezTo>
                <a:cubicBezTo>
                  <a:pt x="1159" y="173"/>
                  <a:pt x="1160" y="172"/>
                  <a:pt x="1160" y="172"/>
                </a:cubicBezTo>
                <a:cubicBezTo>
                  <a:pt x="1160" y="171"/>
                  <a:pt x="1160" y="171"/>
                  <a:pt x="1160" y="171"/>
                </a:cubicBezTo>
                <a:cubicBezTo>
                  <a:pt x="1160" y="170"/>
                  <a:pt x="1161" y="169"/>
                  <a:pt x="1161" y="168"/>
                </a:cubicBezTo>
                <a:cubicBezTo>
                  <a:pt x="1162" y="167"/>
                  <a:pt x="1163" y="165"/>
                  <a:pt x="1164" y="163"/>
                </a:cubicBezTo>
                <a:cubicBezTo>
                  <a:pt x="1164" y="162"/>
                  <a:pt x="1165" y="160"/>
                  <a:pt x="1166" y="159"/>
                </a:cubicBezTo>
                <a:cubicBezTo>
                  <a:pt x="1167" y="155"/>
                  <a:pt x="1169" y="152"/>
                  <a:pt x="1170" y="150"/>
                </a:cubicBezTo>
                <a:cubicBezTo>
                  <a:pt x="1170" y="149"/>
                  <a:pt x="1170" y="149"/>
                  <a:pt x="1170" y="149"/>
                </a:cubicBezTo>
                <a:cubicBezTo>
                  <a:pt x="1171" y="148"/>
                  <a:pt x="1171" y="148"/>
                  <a:pt x="1171" y="148"/>
                </a:cubicBezTo>
                <a:cubicBezTo>
                  <a:pt x="1172" y="147"/>
                  <a:pt x="1172" y="146"/>
                  <a:pt x="1173" y="146"/>
                </a:cubicBezTo>
                <a:cubicBezTo>
                  <a:pt x="1173" y="145"/>
                  <a:pt x="1174" y="144"/>
                  <a:pt x="1174" y="144"/>
                </a:cubicBezTo>
                <a:cubicBezTo>
                  <a:pt x="1176" y="143"/>
                  <a:pt x="1177" y="141"/>
                  <a:pt x="1178" y="140"/>
                </a:cubicBezTo>
                <a:cubicBezTo>
                  <a:pt x="1180" y="139"/>
                  <a:pt x="1181" y="138"/>
                  <a:pt x="1182" y="136"/>
                </a:cubicBezTo>
                <a:cubicBezTo>
                  <a:pt x="1184" y="135"/>
                  <a:pt x="1185" y="134"/>
                  <a:pt x="1187" y="133"/>
                </a:cubicBezTo>
                <a:cubicBezTo>
                  <a:pt x="1188" y="132"/>
                  <a:pt x="1190" y="131"/>
                  <a:pt x="1192" y="130"/>
                </a:cubicBezTo>
                <a:cubicBezTo>
                  <a:pt x="1192" y="130"/>
                  <a:pt x="1192" y="130"/>
                  <a:pt x="1192" y="130"/>
                </a:cubicBezTo>
                <a:cubicBezTo>
                  <a:pt x="1215" y="144"/>
                  <a:pt x="1223" y="126"/>
                  <a:pt x="1226" y="103"/>
                </a:cubicBezTo>
                <a:cubicBezTo>
                  <a:pt x="1211" y="116"/>
                  <a:pt x="1196" y="105"/>
                  <a:pt x="1189" y="128"/>
                </a:cubicBezTo>
                <a:cubicBezTo>
                  <a:pt x="1188" y="129"/>
                  <a:pt x="1186" y="130"/>
                  <a:pt x="1185" y="131"/>
                </a:cubicBezTo>
                <a:cubicBezTo>
                  <a:pt x="1184" y="132"/>
                  <a:pt x="1182" y="133"/>
                  <a:pt x="1181" y="134"/>
                </a:cubicBezTo>
                <a:cubicBezTo>
                  <a:pt x="1179" y="135"/>
                  <a:pt x="1177" y="136"/>
                  <a:pt x="1176" y="138"/>
                </a:cubicBezTo>
                <a:cubicBezTo>
                  <a:pt x="1175" y="138"/>
                  <a:pt x="1175" y="139"/>
                  <a:pt x="1174" y="140"/>
                </a:cubicBezTo>
                <a:cubicBezTo>
                  <a:pt x="1175" y="138"/>
                  <a:pt x="1175" y="136"/>
                  <a:pt x="1176" y="134"/>
                </a:cubicBezTo>
                <a:cubicBezTo>
                  <a:pt x="1176" y="132"/>
                  <a:pt x="1177" y="130"/>
                  <a:pt x="1177" y="129"/>
                </a:cubicBezTo>
                <a:cubicBezTo>
                  <a:pt x="1177" y="127"/>
                  <a:pt x="1178" y="125"/>
                  <a:pt x="1178" y="124"/>
                </a:cubicBezTo>
                <a:cubicBezTo>
                  <a:pt x="1178" y="122"/>
                  <a:pt x="1178" y="120"/>
                  <a:pt x="1178" y="120"/>
                </a:cubicBezTo>
                <a:cubicBezTo>
                  <a:pt x="1178" y="120"/>
                  <a:pt x="1178" y="122"/>
                  <a:pt x="1177" y="124"/>
                </a:cubicBezTo>
                <a:cubicBezTo>
                  <a:pt x="1177" y="125"/>
                  <a:pt x="1176" y="127"/>
                  <a:pt x="1176" y="128"/>
                </a:cubicBezTo>
                <a:cubicBezTo>
                  <a:pt x="1175" y="130"/>
                  <a:pt x="1175" y="132"/>
                  <a:pt x="1174" y="134"/>
                </a:cubicBezTo>
                <a:cubicBezTo>
                  <a:pt x="1172" y="138"/>
                  <a:pt x="1169" y="142"/>
                  <a:pt x="1166" y="148"/>
                </a:cubicBezTo>
                <a:cubicBezTo>
                  <a:pt x="1165" y="150"/>
                  <a:pt x="1163" y="153"/>
                  <a:pt x="1161" y="156"/>
                </a:cubicBezTo>
                <a:cubicBezTo>
                  <a:pt x="1160" y="158"/>
                  <a:pt x="1159" y="159"/>
                  <a:pt x="1159" y="161"/>
                </a:cubicBezTo>
                <a:cubicBezTo>
                  <a:pt x="1158" y="162"/>
                  <a:pt x="1157" y="164"/>
                  <a:pt x="1156" y="166"/>
                </a:cubicBezTo>
                <a:cubicBezTo>
                  <a:pt x="1156" y="167"/>
                  <a:pt x="1155" y="168"/>
                  <a:pt x="1155" y="169"/>
                </a:cubicBezTo>
                <a:cubicBezTo>
                  <a:pt x="1155" y="169"/>
                  <a:pt x="1155" y="170"/>
                  <a:pt x="1154" y="170"/>
                </a:cubicBezTo>
                <a:cubicBezTo>
                  <a:pt x="1154" y="171"/>
                  <a:pt x="1154" y="171"/>
                  <a:pt x="1154" y="172"/>
                </a:cubicBezTo>
                <a:cubicBezTo>
                  <a:pt x="1154" y="172"/>
                  <a:pt x="1154" y="173"/>
                  <a:pt x="1154" y="173"/>
                </a:cubicBezTo>
                <a:cubicBezTo>
                  <a:pt x="1154" y="174"/>
                  <a:pt x="1154" y="174"/>
                  <a:pt x="1154" y="174"/>
                </a:cubicBezTo>
                <a:cubicBezTo>
                  <a:pt x="1153" y="174"/>
                  <a:pt x="1153" y="174"/>
                  <a:pt x="1153" y="174"/>
                </a:cubicBezTo>
                <a:cubicBezTo>
                  <a:pt x="1153" y="174"/>
                  <a:pt x="1153" y="174"/>
                  <a:pt x="1153" y="174"/>
                </a:cubicBezTo>
                <a:cubicBezTo>
                  <a:pt x="1153" y="174"/>
                  <a:pt x="1153" y="174"/>
                  <a:pt x="1153" y="174"/>
                </a:cubicBezTo>
                <a:cubicBezTo>
                  <a:pt x="1153" y="175"/>
                  <a:pt x="1153" y="175"/>
                  <a:pt x="1153" y="175"/>
                </a:cubicBezTo>
                <a:cubicBezTo>
                  <a:pt x="1153" y="176"/>
                  <a:pt x="1153" y="177"/>
                  <a:pt x="1153" y="178"/>
                </a:cubicBezTo>
                <a:cubicBezTo>
                  <a:pt x="1153" y="179"/>
                  <a:pt x="1153" y="181"/>
                  <a:pt x="1153" y="182"/>
                </a:cubicBezTo>
                <a:cubicBezTo>
                  <a:pt x="1152" y="182"/>
                  <a:pt x="1152" y="181"/>
                  <a:pt x="1152" y="181"/>
                </a:cubicBezTo>
                <a:cubicBezTo>
                  <a:pt x="1151" y="180"/>
                  <a:pt x="1150" y="178"/>
                  <a:pt x="1149" y="176"/>
                </a:cubicBezTo>
                <a:cubicBezTo>
                  <a:pt x="1148" y="176"/>
                  <a:pt x="1148" y="175"/>
                  <a:pt x="1147" y="175"/>
                </a:cubicBezTo>
                <a:cubicBezTo>
                  <a:pt x="1147" y="174"/>
                  <a:pt x="1146" y="174"/>
                  <a:pt x="1146" y="173"/>
                </a:cubicBezTo>
                <a:cubicBezTo>
                  <a:pt x="1145" y="173"/>
                  <a:pt x="1145" y="172"/>
                  <a:pt x="1144" y="172"/>
                </a:cubicBezTo>
                <a:cubicBezTo>
                  <a:pt x="1144" y="172"/>
                  <a:pt x="1143" y="171"/>
                  <a:pt x="1142" y="171"/>
                </a:cubicBezTo>
                <a:cubicBezTo>
                  <a:pt x="1141" y="170"/>
                  <a:pt x="1139" y="169"/>
                  <a:pt x="1138" y="169"/>
                </a:cubicBezTo>
                <a:cubicBezTo>
                  <a:pt x="1137" y="169"/>
                  <a:pt x="1137" y="168"/>
                  <a:pt x="1136" y="168"/>
                </a:cubicBezTo>
                <a:cubicBezTo>
                  <a:pt x="1136" y="168"/>
                  <a:pt x="1136" y="168"/>
                  <a:pt x="1135" y="168"/>
                </a:cubicBezTo>
                <a:cubicBezTo>
                  <a:pt x="1135" y="168"/>
                  <a:pt x="1134" y="168"/>
                  <a:pt x="1134" y="168"/>
                </a:cubicBezTo>
                <a:cubicBezTo>
                  <a:pt x="1133" y="168"/>
                  <a:pt x="1133" y="168"/>
                  <a:pt x="1133" y="168"/>
                </a:cubicBezTo>
                <a:cubicBezTo>
                  <a:pt x="1129" y="167"/>
                  <a:pt x="1125" y="168"/>
                  <a:pt x="1122" y="168"/>
                </a:cubicBezTo>
                <a:cubicBezTo>
                  <a:pt x="1120" y="168"/>
                  <a:pt x="1118" y="168"/>
                  <a:pt x="1117" y="168"/>
                </a:cubicBezTo>
                <a:cubicBezTo>
                  <a:pt x="1116" y="167"/>
                  <a:pt x="1115" y="167"/>
                  <a:pt x="1114" y="167"/>
                </a:cubicBezTo>
                <a:cubicBezTo>
                  <a:pt x="1114" y="167"/>
                  <a:pt x="1114" y="167"/>
                  <a:pt x="1114" y="167"/>
                </a:cubicBezTo>
                <a:cubicBezTo>
                  <a:pt x="1114" y="167"/>
                  <a:pt x="1113" y="167"/>
                  <a:pt x="1113" y="167"/>
                </a:cubicBezTo>
                <a:cubicBezTo>
                  <a:pt x="1113" y="166"/>
                  <a:pt x="1113" y="166"/>
                  <a:pt x="1113" y="166"/>
                </a:cubicBezTo>
                <a:cubicBezTo>
                  <a:pt x="1112" y="166"/>
                  <a:pt x="1112" y="166"/>
                  <a:pt x="1112" y="166"/>
                </a:cubicBezTo>
                <a:cubicBezTo>
                  <a:pt x="1109" y="164"/>
                  <a:pt x="1107" y="162"/>
                  <a:pt x="1104" y="159"/>
                </a:cubicBezTo>
                <a:cubicBezTo>
                  <a:pt x="1102" y="156"/>
                  <a:pt x="1100" y="152"/>
                  <a:pt x="1097" y="149"/>
                </a:cubicBezTo>
                <a:cubicBezTo>
                  <a:pt x="1095" y="146"/>
                  <a:pt x="1092" y="144"/>
                  <a:pt x="1090" y="141"/>
                </a:cubicBezTo>
                <a:cubicBezTo>
                  <a:pt x="1088" y="139"/>
                  <a:pt x="1086" y="137"/>
                  <a:pt x="1085" y="136"/>
                </a:cubicBezTo>
                <a:cubicBezTo>
                  <a:pt x="1084" y="135"/>
                  <a:pt x="1084" y="135"/>
                  <a:pt x="1084" y="134"/>
                </a:cubicBezTo>
                <a:cubicBezTo>
                  <a:pt x="1084" y="134"/>
                  <a:pt x="1084" y="134"/>
                  <a:pt x="1084" y="133"/>
                </a:cubicBezTo>
                <a:cubicBezTo>
                  <a:pt x="1084" y="133"/>
                  <a:pt x="1084" y="133"/>
                  <a:pt x="1084" y="132"/>
                </a:cubicBezTo>
                <a:cubicBezTo>
                  <a:pt x="1083" y="132"/>
                  <a:pt x="1083" y="132"/>
                  <a:pt x="1083" y="132"/>
                </a:cubicBezTo>
                <a:cubicBezTo>
                  <a:pt x="1083" y="131"/>
                  <a:pt x="1083" y="130"/>
                  <a:pt x="1083" y="130"/>
                </a:cubicBezTo>
                <a:cubicBezTo>
                  <a:pt x="1082" y="129"/>
                  <a:pt x="1082" y="129"/>
                  <a:pt x="1082" y="128"/>
                </a:cubicBezTo>
                <a:cubicBezTo>
                  <a:pt x="1082" y="127"/>
                  <a:pt x="1081" y="127"/>
                  <a:pt x="1081" y="126"/>
                </a:cubicBezTo>
                <a:cubicBezTo>
                  <a:pt x="1081" y="126"/>
                  <a:pt x="1081" y="125"/>
                  <a:pt x="1081" y="124"/>
                </a:cubicBezTo>
                <a:cubicBezTo>
                  <a:pt x="1080" y="123"/>
                  <a:pt x="1080" y="121"/>
                  <a:pt x="1080" y="120"/>
                </a:cubicBezTo>
                <a:cubicBezTo>
                  <a:pt x="1079" y="118"/>
                  <a:pt x="1079" y="117"/>
                  <a:pt x="1079" y="115"/>
                </a:cubicBezTo>
                <a:cubicBezTo>
                  <a:pt x="1079" y="114"/>
                  <a:pt x="1079" y="113"/>
                  <a:pt x="1078" y="111"/>
                </a:cubicBezTo>
                <a:cubicBezTo>
                  <a:pt x="1079" y="111"/>
                  <a:pt x="1079" y="111"/>
                  <a:pt x="1079" y="111"/>
                </a:cubicBezTo>
                <a:cubicBezTo>
                  <a:pt x="1079" y="112"/>
                  <a:pt x="1079" y="113"/>
                  <a:pt x="1079" y="114"/>
                </a:cubicBezTo>
                <a:cubicBezTo>
                  <a:pt x="1103" y="108"/>
                  <a:pt x="1089" y="79"/>
                  <a:pt x="1078" y="66"/>
                </a:cubicBezTo>
                <a:cubicBezTo>
                  <a:pt x="1077" y="76"/>
                  <a:pt x="1055" y="111"/>
                  <a:pt x="1076" y="114"/>
                </a:cubicBezTo>
                <a:cubicBezTo>
                  <a:pt x="1076" y="115"/>
                  <a:pt x="1076" y="115"/>
                  <a:pt x="1076" y="116"/>
                </a:cubicBezTo>
                <a:cubicBezTo>
                  <a:pt x="1076" y="117"/>
                  <a:pt x="1077" y="119"/>
                  <a:pt x="1077" y="120"/>
                </a:cubicBezTo>
                <a:cubicBezTo>
                  <a:pt x="1077" y="122"/>
                  <a:pt x="1078" y="123"/>
                  <a:pt x="1078" y="125"/>
                </a:cubicBezTo>
                <a:cubicBezTo>
                  <a:pt x="1078" y="126"/>
                  <a:pt x="1079" y="126"/>
                  <a:pt x="1079" y="127"/>
                </a:cubicBezTo>
                <a:cubicBezTo>
                  <a:pt x="1079" y="128"/>
                  <a:pt x="1079" y="128"/>
                  <a:pt x="1079" y="129"/>
                </a:cubicBezTo>
                <a:cubicBezTo>
                  <a:pt x="1080" y="130"/>
                  <a:pt x="1080" y="130"/>
                  <a:pt x="1080" y="131"/>
                </a:cubicBezTo>
                <a:cubicBezTo>
                  <a:pt x="1080" y="131"/>
                  <a:pt x="1080" y="131"/>
                  <a:pt x="1080" y="131"/>
                </a:cubicBezTo>
                <a:cubicBezTo>
                  <a:pt x="1079" y="130"/>
                  <a:pt x="1077" y="128"/>
                  <a:pt x="1076" y="127"/>
                </a:cubicBezTo>
                <a:cubicBezTo>
                  <a:pt x="1075" y="127"/>
                  <a:pt x="1075" y="126"/>
                  <a:pt x="1074" y="126"/>
                </a:cubicBezTo>
                <a:cubicBezTo>
                  <a:pt x="1074" y="125"/>
                  <a:pt x="1073" y="125"/>
                  <a:pt x="1073" y="124"/>
                </a:cubicBezTo>
                <a:cubicBezTo>
                  <a:pt x="1072" y="123"/>
                  <a:pt x="1071" y="123"/>
                  <a:pt x="1070" y="122"/>
                </a:cubicBezTo>
                <a:cubicBezTo>
                  <a:pt x="1068" y="121"/>
                  <a:pt x="1066" y="119"/>
                  <a:pt x="1065" y="118"/>
                </a:cubicBezTo>
                <a:cubicBezTo>
                  <a:pt x="1064" y="118"/>
                  <a:pt x="1063" y="117"/>
                  <a:pt x="1063" y="117"/>
                </a:cubicBezTo>
                <a:cubicBezTo>
                  <a:pt x="1062" y="117"/>
                  <a:pt x="1062" y="117"/>
                  <a:pt x="1061" y="117"/>
                </a:cubicBezTo>
                <a:cubicBezTo>
                  <a:pt x="1061" y="117"/>
                  <a:pt x="1061" y="117"/>
                  <a:pt x="1061" y="117"/>
                </a:cubicBezTo>
                <a:cubicBezTo>
                  <a:pt x="1061" y="117"/>
                  <a:pt x="1061" y="117"/>
                  <a:pt x="1061" y="117"/>
                </a:cubicBezTo>
                <a:cubicBezTo>
                  <a:pt x="1061" y="117"/>
                  <a:pt x="1061" y="117"/>
                  <a:pt x="1061" y="117"/>
                </a:cubicBezTo>
                <a:cubicBezTo>
                  <a:pt x="1061" y="117"/>
                  <a:pt x="1061" y="118"/>
                  <a:pt x="1061" y="118"/>
                </a:cubicBezTo>
                <a:cubicBezTo>
                  <a:pt x="1061" y="118"/>
                  <a:pt x="1061" y="118"/>
                  <a:pt x="1061" y="118"/>
                </a:cubicBezTo>
                <a:cubicBezTo>
                  <a:pt x="1061" y="119"/>
                  <a:pt x="1061" y="119"/>
                  <a:pt x="1062" y="119"/>
                </a:cubicBezTo>
                <a:cubicBezTo>
                  <a:pt x="1062" y="119"/>
                  <a:pt x="1062" y="119"/>
                  <a:pt x="1062" y="119"/>
                </a:cubicBezTo>
                <a:cubicBezTo>
                  <a:pt x="1062" y="119"/>
                  <a:pt x="1062" y="119"/>
                  <a:pt x="1062" y="119"/>
                </a:cubicBezTo>
                <a:cubicBezTo>
                  <a:pt x="1062" y="119"/>
                  <a:pt x="1061" y="118"/>
                  <a:pt x="1061" y="118"/>
                </a:cubicBezTo>
                <a:cubicBezTo>
                  <a:pt x="1061" y="118"/>
                  <a:pt x="1061" y="118"/>
                  <a:pt x="1061" y="118"/>
                </a:cubicBezTo>
                <a:cubicBezTo>
                  <a:pt x="1061" y="118"/>
                  <a:pt x="1062" y="118"/>
                  <a:pt x="1062" y="118"/>
                </a:cubicBezTo>
                <a:cubicBezTo>
                  <a:pt x="1062" y="118"/>
                  <a:pt x="1062" y="118"/>
                  <a:pt x="1062" y="118"/>
                </a:cubicBezTo>
                <a:cubicBezTo>
                  <a:pt x="1062" y="118"/>
                  <a:pt x="1062" y="118"/>
                  <a:pt x="1062" y="118"/>
                </a:cubicBezTo>
                <a:cubicBezTo>
                  <a:pt x="1062" y="118"/>
                  <a:pt x="1062" y="118"/>
                  <a:pt x="1062" y="118"/>
                </a:cubicBezTo>
                <a:cubicBezTo>
                  <a:pt x="1062" y="118"/>
                  <a:pt x="1062" y="118"/>
                  <a:pt x="1062" y="118"/>
                </a:cubicBezTo>
                <a:cubicBezTo>
                  <a:pt x="1063" y="118"/>
                  <a:pt x="1063" y="119"/>
                  <a:pt x="1064" y="119"/>
                </a:cubicBezTo>
                <a:cubicBezTo>
                  <a:pt x="1065" y="121"/>
                  <a:pt x="1066" y="122"/>
                  <a:pt x="1068" y="124"/>
                </a:cubicBezTo>
                <a:cubicBezTo>
                  <a:pt x="1068" y="125"/>
                  <a:pt x="1069" y="126"/>
                  <a:pt x="1070" y="127"/>
                </a:cubicBezTo>
                <a:cubicBezTo>
                  <a:pt x="1070" y="128"/>
                  <a:pt x="1071" y="128"/>
                  <a:pt x="1071" y="128"/>
                </a:cubicBezTo>
                <a:cubicBezTo>
                  <a:pt x="1072" y="129"/>
                  <a:pt x="1072" y="129"/>
                  <a:pt x="1073" y="130"/>
                </a:cubicBezTo>
                <a:cubicBezTo>
                  <a:pt x="1077" y="134"/>
                  <a:pt x="1082" y="139"/>
                  <a:pt x="1087" y="144"/>
                </a:cubicBezTo>
                <a:cubicBezTo>
                  <a:pt x="1089" y="146"/>
                  <a:pt x="1092" y="149"/>
                  <a:pt x="1094" y="152"/>
                </a:cubicBezTo>
                <a:cubicBezTo>
                  <a:pt x="1095" y="153"/>
                  <a:pt x="1096" y="154"/>
                  <a:pt x="1097" y="155"/>
                </a:cubicBezTo>
                <a:cubicBezTo>
                  <a:pt x="1096" y="155"/>
                  <a:pt x="1096" y="155"/>
                  <a:pt x="1096" y="155"/>
                </a:cubicBezTo>
                <a:cubicBezTo>
                  <a:pt x="1095" y="154"/>
                  <a:pt x="1093" y="154"/>
                  <a:pt x="1092" y="154"/>
                </a:cubicBezTo>
                <a:cubicBezTo>
                  <a:pt x="1091" y="153"/>
                  <a:pt x="1090" y="153"/>
                  <a:pt x="1089" y="153"/>
                </a:cubicBezTo>
                <a:cubicBezTo>
                  <a:pt x="1087" y="152"/>
                  <a:pt x="1086" y="152"/>
                  <a:pt x="1085" y="152"/>
                </a:cubicBezTo>
                <a:cubicBezTo>
                  <a:pt x="1085" y="152"/>
                  <a:pt x="1085" y="152"/>
                  <a:pt x="1084" y="152"/>
                </a:cubicBezTo>
                <a:cubicBezTo>
                  <a:pt x="1085" y="151"/>
                  <a:pt x="1085" y="151"/>
                  <a:pt x="1085" y="151"/>
                </a:cubicBezTo>
                <a:cubicBezTo>
                  <a:pt x="1069" y="141"/>
                  <a:pt x="1055" y="146"/>
                  <a:pt x="1039" y="152"/>
                </a:cubicBezTo>
                <a:cubicBezTo>
                  <a:pt x="1051" y="164"/>
                  <a:pt x="1067" y="162"/>
                  <a:pt x="1081" y="155"/>
                </a:cubicBezTo>
                <a:cubicBezTo>
                  <a:pt x="1082" y="155"/>
                  <a:pt x="1083" y="155"/>
                  <a:pt x="1084" y="155"/>
                </a:cubicBezTo>
                <a:cubicBezTo>
                  <a:pt x="1086" y="155"/>
                  <a:pt x="1087" y="156"/>
                  <a:pt x="1088" y="156"/>
                </a:cubicBezTo>
                <a:cubicBezTo>
                  <a:pt x="1089" y="156"/>
                  <a:pt x="1090" y="156"/>
                  <a:pt x="1091" y="157"/>
                </a:cubicBezTo>
                <a:cubicBezTo>
                  <a:pt x="1093" y="157"/>
                  <a:pt x="1094" y="157"/>
                  <a:pt x="1095" y="158"/>
                </a:cubicBezTo>
                <a:cubicBezTo>
                  <a:pt x="1096" y="158"/>
                  <a:pt x="1097" y="158"/>
                  <a:pt x="1097" y="159"/>
                </a:cubicBezTo>
                <a:cubicBezTo>
                  <a:pt x="1098" y="159"/>
                  <a:pt x="1098" y="159"/>
                  <a:pt x="1098" y="159"/>
                </a:cubicBezTo>
                <a:cubicBezTo>
                  <a:pt x="1098" y="159"/>
                  <a:pt x="1098" y="159"/>
                  <a:pt x="1099" y="159"/>
                </a:cubicBezTo>
                <a:cubicBezTo>
                  <a:pt x="1099" y="159"/>
                  <a:pt x="1099" y="159"/>
                  <a:pt x="1100" y="159"/>
                </a:cubicBezTo>
                <a:cubicBezTo>
                  <a:pt x="1100" y="160"/>
                  <a:pt x="1101" y="160"/>
                  <a:pt x="1101" y="161"/>
                </a:cubicBezTo>
                <a:cubicBezTo>
                  <a:pt x="1104" y="164"/>
                  <a:pt x="1107" y="167"/>
                  <a:pt x="1110" y="169"/>
                </a:cubicBezTo>
                <a:cubicBezTo>
                  <a:pt x="1110" y="170"/>
                  <a:pt x="1111" y="170"/>
                  <a:pt x="1111" y="170"/>
                </a:cubicBezTo>
                <a:cubicBezTo>
                  <a:pt x="1112" y="170"/>
                  <a:pt x="1112" y="170"/>
                  <a:pt x="1112" y="170"/>
                </a:cubicBezTo>
                <a:cubicBezTo>
                  <a:pt x="1112" y="170"/>
                  <a:pt x="1112" y="170"/>
                  <a:pt x="1112" y="170"/>
                </a:cubicBezTo>
                <a:cubicBezTo>
                  <a:pt x="1113" y="171"/>
                  <a:pt x="1113" y="171"/>
                  <a:pt x="1113" y="171"/>
                </a:cubicBezTo>
                <a:cubicBezTo>
                  <a:pt x="1114" y="171"/>
                  <a:pt x="1115" y="171"/>
                  <a:pt x="1116" y="172"/>
                </a:cubicBezTo>
                <a:cubicBezTo>
                  <a:pt x="1118" y="172"/>
                  <a:pt x="1120" y="172"/>
                  <a:pt x="1122" y="172"/>
                </a:cubicBezTo>
                <a:cubicBezTo>
                  <a:pt x="1126" y="172"/>
                  <a:pt x="1129" y="171"/>
                  <a:pt x="1132" y="172"/>
                </a:cubicBezTo>
                <a:cubicBezTo>
                  <a:pt x="1133" y="172"/>
                  <a:pt x="1133" y="172"/>
                  <a:pt x="1133" y="172"/>
                </a:cubicBezTo>
                <a:cubicBezTo>
                  <a:pt x="1134" y="172"/>
                  <a:pt x="1134" y="172"/>
                  <a:pt x="1135" y="172"/>
                </a:cubicBezTo>
                <a:cubicBezTo>
                  <a:pt x="1135" y="172"/>
                  <a:pt x="1135" y="172"/>
                  <a:pt x="1136" y="172"/>
                </a:cubicBezTo>
                <a:cubicBezTo>
                  <a:pt x="1136" y="172"/>
                  <a:pt x="1136" y="172"/>
                  <a:pt x="1137" y="173"/>
                </a:cubicBezTo>
                <a:cubicBezTo>
                  <a:pt x="1138" y="173"/>
                  <a:pt x="1139" y="174"/>
                  <a:pt x="1140" y="174"/>
                </a:cubicBezTo>
                <a:cubicBezTo>
                  <a:pt x="1141" y="175"/>
                  <a:pt x="1142" y="176"/>
                  <a:pt x="1143" y="176"/>
                </a:cubicBezTo>
                <a:cubicBezTo>
                  <a:pt x="1144" y="177"/>
                  <a:pt x="1145" y="177"/>
                  <a:pt x="1145" y="177"/>
                </a:cubicBezTo>
                <a:cubicBezTo>
                  <a:pt x="1146" y="178"/>
                  <a:pt x="1146" y="178"/>
                  <a:pt x="1146" y="178"/>
                </a:cubicBezTo>
                <a:cubicBezTo>
                  <a:pt x="1148" y="180"/>
                  <a:pt x="1150" y="181"/>
                  <a:pt x="1151" y="182"/>
                </a:cubicBezTo>
                <a:cubicBezTo>
                  <a:pt x="1152" y="183"/>
                  <a:pt x="1152" y="183"/>
                  <a:pt x="1153" y="183"/>
                </a:cubicBezTo>
                <a:cubicBezTo>
                  <a:pt x="1152" y="186"/>
                  <a:pt x="1152" y="189"/>
                  <a:pt x="1153" y="191"/>
                </a:cubicBezTo>
                <a:cubicBezTo>
                  <a:pt x="1153" y="196"/>
                  <a:pt x="1153" y="200"/>
                  <a:pt x="1153" y="205"/>
                </a:cubicBezTo>
                <a:cubicBezTo>
                  <a:pt x="1154" y="209"/>
                  <a:pt x="1154" y="214"/>
                  <a:pt x="1154" y="218"/>
                </a:cubicBezTo>
                <a:cubicBezTo>
                  <a:pt x="1154" y="228"/>
                  <a:pt x="1153" y="237"/>
                  <a:pt x="1151" y="247"/>
                </a:cubicBezTo>
                <a:cubicBezTo>
                  <a:pt x="1150" y="252"/>
                  <a:pt x="1149" y="257"/>
                  <a:pt x="1148" y="262"/>
                </a:cubicBezTo>
                <a:cubicBezTo>
                  <a:pt x="1148" y="263"/>
                  <a:pt x="1148" y="264"/>
                  <a:pt x="1148" y="266"/>
                </a:cubicBezTo>
                <a:cubicBezTo>
                  <a:pt x="1147" y="267"/>
                  <a:pt x="1147" y="269"/>
                  <a:pt x="1147" y="270"/>
                </a:cubicBezTo>
                <a:cubicBezTo>
                  <a:pt x="1147" y="272"/>
                  <a:pt x="1147" y="275"/>
                  <a:pt x="1148" y="278"/>
                </a:cubicBezTo>
                <a:cubicBezTo>
                  <a:pt x="1148" y="283"/>
                  <a:pt x="1149" y="288"/>
                  <a:pt x="1150" y="293"/>
                </a:cubicBezTo>
                <a:cubicBezTo>
                  <a:pt x="1151" y="296"/>
                  <a:pt x="1152" y="300"/>
                  <a:pt x="1153" y="303"/>
                </a:cubicBezTo>
                <a:cubicBezTo>
                  <a:pt x="1153" y="302"/>
                  <a:pt x="1152" y="301"/>
                  <a:pt x="1151" y="299"/>
                </a:cubicBezTo>
                <a:cubicBezTo>
                  <a:pt x="1151" y="299"/>
                  <a:pt x="1151" y="298"/>
                  <a:pt x="1150" y="297"/>
                </a:cubicBezTo>
                <a:cubicBezTo>
                  <a:pt x="1150" y="297"/>
                  <a:pt x="1149" y="296"/>
                  <a:pt x="1149" y="296"/>
                </a:cubicBezTo>
                <a:cubicBezTo>
                  <a:pt x="1148" y="295"/>
                  <a:pt x="1148" y="294"/>
                  <a:pt x="1147" y="294"/>
                </a:cubicBezTo>
                <a:cubicBezTo>
                  <a:pt x="1147" y="294"/>
                  <a:pt x="1147" y="293"/>
                  <a:pt x="1147" y="293"/>
                </a:cubicBezTo>
                <a:cubicBezTo>
                  <a:pt x="1147" y="292"/>
                  <a:pt x="1148" y="291"/>
                  <a:pt x="1148" y="290"/>
                </a:cubicBezTo>
                <a:cubicBezTo>
                  <a:pt x="1147" y="291"/>
                  <a:pt x="1147" y="292"/>
                  <a:pt x="1146" y="292"/>
                </a:cubicBezTo>
                <a:cubicBezTo>
                  <a:pt x="1146" y="292"/>
                  <a:pt x="1146" y="292"/>
                  <a:pt x="1145" y="292"/>
                </a:cubicBezTo>
                <a:cubicBezTo>
                  <a:pt x="1143" y="290"/>
                  <a:pt x="1140" y="287"/>
                  <a:pt x="1136" y="286"/>
                </a:cubicBezTo>
                <a:cubicBezTo>
                  <a:pt x="1135" y="286"/>
                  <a:pt x="1135" y="286"/>
                  <a:pt x="1134" y="286"/>
                </a:cubicBezTo>
                <a:cubicBezTo>
                  <a:pt x="1134" y="286"/>
                  <a:pt x="1133" y="286"/>
                  <a:pt x="1133" y="286"/>
                </a:cubicBezTo>
                <a:cubicBezTo>
                  <a:pt x="1132" y="286"/>
                  <a:pt x="1132" y="286"/>
                  <a:pt x="1132" y="286"/>
                </a:cubicBezTo>
                <a:cubicBezTo>
                  <a:pt x="1131" y="286"/>
                  <a:pt x="1131" y="286"/>
                  <a:pt x="1131" y="286"/>
                </a:cubicBezTo>
                <a:cubicBezTo>
                  <a:pt x="1130" y="286"/>
                  <a:pt x="1130" y="286"/>
                  <a:pt x="1129" y="286"/>
                </a:cubicBezTo>
                <a:cubicBezTo>
                  <a:pt x="1127" y="286"/>
                  <a:pt x="1125" y="286"/>
                  <a:pt x="1123" y="286"/>
                </a:cubicBezTo>
                <a:cubicBezTo>
                  <a:pt x="1122" y="286"/>
                  <a:pt x="1121" y="287"/>
                  <a:pt x="1120" y="287"/>
                </a:cubicBezTo>
                <a:cubicBezTo>
                  <a:pt x="1119" y="287"/>
                  <a:pt x="1118" y="287"/>
                  <a:pt x="1117" y="287"/>
                </a:cubicBezTo>
                <a:cubicBezTo>
                  <a:pt x="1116" y="287"/>
                  <a:pt x="1115" y="287"/>
                  <a:pt x="1114" y="287"/>
                </a:cubicBezTo>
                <a:cubicBezTo>
                  <a:pt x="1113" y="287"/>
                  <a:pt x="1112" y="287"/>
                  <a:pt x="1111" y="287"/>
                </a:cubicBezTo>
                <a:cubicBezTo>
                  <a:pt x="1110" y="287"/>
                  <a:pt x="1109" y="287"/>
                  <a:pt x="1109" y="287"/>
                </a:cubicBezTo>
                <a:cubicBezTo>
                  <a:pt x="1109" y="287"/>
                  <a:pt x="1109" y="287"/>
                  <a:pt x="1108" y="287"/>
                </a:cubicBezTo>
                <a:cubicBezTo>
                  <a:pt x="1108" y="287"/>
                  <a:pt x="1108" y="286"/>
                  <a:pt x="1108" y="286"/>
                </a:cubicBezTo>
                <a:cubicBezTo>
                  <a:pt x="1107" y="286"/>
                  <a:pt x="1107" y="286"/>
                  <a:pt x="1107" y="285"/>
                </a:cubicBezTo>
                <a:cubicBezTo>
                  <a:pt x="1107" y="285"/>
                  <a:pt x="1107" y="285"/>
                  <a:pt x="1107" y="285"/>
                </a:cubicBezTo>
                <a:cubicBezTo>
                  <a:pt x="1106" y="284"/>
                  <a:pt x="1106" y="284"/>
                  <a:pt x="1106" y="284"/>
                </a:cubicBezTo>
                <a:cubicBezTo>
                  <a:pt x="1105" y="283"/>
                  <a:pt x="1105" y="283"/>
                  <a:pt x="1104" y="282"/>
                </a:cubicBezTo>
                <a:cubicBezTo>
                  <a:pt x="1104" y="282"/>
                  <a:pt x="1104" y="282"/>
                  <a:pt x="1104" y="282"/>
                </a:cubicBezTo>
                <a:cubicBezTo>
                  <a:pt x="1104" y="281"/>
                  <a:pt x="1104" y="281"/>
                  <a:pt x="1103" y="281"/>
                </a:cubicBezTo>
                <a:cubicBezTo>
                  <a:pt x="1103" y="280"/>
                  <a:pt x="1103" y="280"/>
                  <a:pt x="1102" y="279"/>
                </a:cubicBezTo>
                <a:cubicBezTo>
                  <a:pt x="1102" y="278"/>
                  <a:pt x="1101" y="277"/>
                  <a:pt x="1100" y="276"/>
                </a:cubicBezTo>
                <a:cubicBezTo>
                  <a:pt x="1100" y="275"/>
                  <a:pt x="1099" y="273"/>
                  <a:pt x="1099" y="272"/>
                </a:cubicBezTo>
                <a:cubicBezTo>
                  <a:pt x="1099" y="272"/>
                  <a:pt x="1099" y="272"/>
                  <a:pt x="1099" y="272"/>
                </a:cubicBezTo>
                <a:cubicBezTo>
                  <a:pt x="1099" y="272"/>
                  <a:pt x="1100" y="272"/>
                  <a:pt x="1100" y="272"/>
                </a:cubicBezTo>
                <a:cubicBezTo>
                  <a:pt x="1100" y="271"/>
                  <a:pt x="1099" y="270"/>
                  <a:pt x="1099" y="269"/>
                </a:cubicBezTo>
                <a:cubicBezTo>
                  <a:pt x="1101" y="270"/>
                  <a:pt x="1101" y="270"/>
                  <a:pt x="1101" y="270"/>
                </a:cubicBezTo>
                <a:cubicBezTo>
                  <a:pt x="1120" y="258"/>
                  <a:pt x="1098" y="244"/>
                  <a:pt x="1095" y="233"/>
                </a:cubicBezTo>
                <a:cubicBezTo>
                  <a:pt x="1090" y="242"/>
                  <a:pt x="1081" y="267"/>
                  <a:pt x="1097" y="271"/>
                </a:cubicBezTo>
                <a:cubicBezTo>
                  <a:pt x="1097" y="272"/>
                  <a:pt x="1097" y="272"/>
                  <a:pt x="1097" y="273"/>
                </a:cubicBezTo>
                <a:cubicBezTo>
                  <a:pt x="1098" y="274"/>
                  <a:pt x="1098" y="275"/>
                  <a:pt x="1099" y="277"/>
                </a:cubicBezTo>
                <a:cubicBezTo>
                  <a:pt x="1099" y="278"/>
                  <a:pt x="1100" y="279"/>
                  <a:pt x="1101" y="280"/>
                </a:cubicBezTo>
                <a:cubicBezTo>
                  <a:pt x="1101" y="281"/>
                  <a:pt x="1101" y="281"/>
                  <a:pt x="1102" y="282"/>
                </a:cubicBezTo>
                <a:cubicBezTo>
                  <a:pt x="1102" y="282"/>
                  <a:pt x="1102" y="282"/>
                  <a:pt x="1102" y="283"/>
                </a:cubicBezTo>
                <a:cubicBezTo>
                  <a:pt x="1103" y="283"/>
                  <a:pt x="1103" y="283"/>
                  <a:pt x="1103" y="283"/>
                </a:cubicBezTo>
                <a:cubicBezTo>
                  <a:pt x="1103" y="284"/>
                  <a:pt x="1104" y="284"/>
                  <a:pt x="1104" y="285"/>
                </a:cubicBezTo>
                <a:cubicBezTo>
                  <a:pt x="1104" y="285"/>
                  <a:pt x="1105" y="286"/>
                  <a:pt x="1105" y="286"/>
                </a:cubicBezTo>
                <a:cubicBezTo>
                  <a:pt x="1105" y="286"/>
                  <a:pt x="1106" y="287"/>
                  <a:pt x="1106" y="287"/>
                </a:cubicBezTo>
                <a:cubicBezTo>
                  <a:pt x="1106" y="287"/>
                  <a:pt x="1106" y="287"/>
                  <a:pt x="1106" y="287"/>
                </a:cubicBezTo>
                <a:cubicBezTo>
                  <a:pt x="1104" y="287"/>
                  <a:pt x="1101" y="287"/>
                  <a:pt x="1098" y="286"/>
                </a:cubicBezTo>
                <a:cubicBezTo>
                  <a:pt x="1098" y="286"/>
                  <a:pt x="1097" y="286"/>
                  <a:pt x="1097" y="286"/>
                </a:cubicBezTo>
                <a:cubicBezTo>
                  <a:pt x="1095" y="286"/>
                  <a:pt x="1095" y="286"/>
                  <a:pt x="1095" y="286"/>
                </a:cubicBezTo>
                <a:cubicBezTo>
                  <a:pt x="1094" y="286"/>
                  <a:pt x="1093" y="285"/>
                  <a:pt x="1092" y="285"/>
                </a:cubicBezTo>
                <a:cubicBezTo>
                  <a:pt x="1091" y="285"/>
                  <a:pt x="1090" y="285"/>
                  <a:pt x="1089" y="284"/>
                </a:cubicBezTo>
                <a:cubicBezTo>
                  <a:pt x="1088" y="284"/>
                  <a:pt x="1087" y="284"/>
                  <a:pt x="1086" y="283"/>
                </a:cubicBezTo>
                <a:cubicBezTo>
                  <a:pt x="1082" y="282"/>
                  <a:pt x="1078" y="280"/>
                  <a:pt x="1075" y="278"/>
                </a:cubicBezTo>
                <a:cubicBezTo>
                  <a:pt x="1073" y="277"/>
                  <a:pt x="1072" y="277"/>
                  <a:pt x="1071" y="276"/>
                </a:cubicBezTo>
                <a:cubicBezTo>
                  <a:pt x="1071" y="276"/>
                  <a:pt x="1071" y="276"/>
                  <a:pt x="1071" y="276"/>
                </a:cubicBezTo>
                <a:cubicBezTo>
                  <a:pt x="1071" y="276"/>
                  <a:pt x="1070" y="276"/>
                  <a:pt x="1069" y="275"/>
                </a:cubicBezTo>
                <a:cubicBezTo>
                  <a:pt x="1069" y="275"/>
                  <a:pt x="1068" y="274"/>
                  <a:pt x="1067" y="274"/>
                </a:cubicBezTo>
                <a:cubicBezTo>
                  <a:pt x="1067" y="273"/>
                  <a:pt x="1066" y="273"/>
                  <a:pt x="1066" y="273"/>
                </a:cubicBezTo>
                <a:cubicBezTo>
                  <a:pt x="1066" y="273"/>
                  <a:pt x="1065" y="272"/>
                  <a:pt x="1065" y="272"/>
                </a:cubicBezTo>
                <a:cubicBezTo>
                  <a:pt x="1064" y="271"/>
                  <a:pt x="1062" y="270"/>
                  <a:pt x="1061" y="269"/>
                </a:cubicBezTo>
                <a:cubicBezTo>
                  <a:pt x="1060" y="268"/>
                  <a:pt x="1060" y="268"/>
                  <a:pt x="1059" y="267"/>
                </a:cubicBezTo>
                <a:cubicBezTo>
                  <a:pt x="1059" y="267"/>
                  <a:pt x="1058" y="267"/>
                  <a:pt x="1058" y="266"/>
                </a:cubicBezTo>
                <a:cubicBezTo>
                  <a:pt x="1058" y="266"/>
                  <a:pt x="1058" y="266"/>
                  <a:pt x="1057" y="265"/>
                </a:cubicBezTo>
                <a:cubicBezTo>
                  <a:pt x="1055" y="263"/>
                  <a:pt x="1053" y="261"/>
                  <a:pt x="1051" y="259"/>
                </a:cubicBezTo>
                <a:cubicBezTo>
                  <a:pt x="1050" y="258"/>
                  <a:pt x="1049" y="257"/>
                  <a:pt x="1049" y="256"/>
                </a:cubicBezTo>
                <a:cubicBezTo>
                  <a:pt x="1048" y="256"/>
                  <a:pt x="1047" y="255"/>
                  <a:pt x="1047" y="254"/>
                </a:cubicBezTo>
                <a:cubicBezTo>
                  <a:pt x="1044" y="251"/>
                  <a:pt x="1043" y="249"/>
                  <a:pt x="1043" y="249"/>
                </a:cubicBezTo>
                <a:cubicBezTo>
                  <a:pt x="1043" y="249"/>
                  <a:pt x="1043" y="250"/>
                  <a:pt x="1043" y="251"/>
                </a:cubicBezTo>
                <a:cubicBezTo>
                  <a:pt x="1044" y="252"/>
                  <a:pt x="1044" y="253"/>
                  <a:pt x="1045" y="255"/>
                </a:cubicBezTo>
                <a:cubicBezTo>
                  <a:pt x="1046" y="256"/>
                  <a:pt x="1046" y="257"/>
                  <a:pt x="1047" y="258"/>
                </a:cubicBezTo>
                <a:cubicBezTo>
                  <a:pt x="1047" y="259"/>
                  <a:pt x="1048" y="260"/>
                  <a:pt x="1049" y="261"/>
                </a:cubicBezTo>
                <a:cubicBezTo>
                  <a:pt x="1049" y="262"/>
                  <a:pt x="1050" y="263"/>
                  <a:pt x="1051" y="265"/>
                </a:cubicBezTo>
                <a:cubicBezTo>
                  <a:pt x="1052" y="265"/>
                  <a:pt x="1052" y="266"/>
                  <a:pt x="1053" y="266"/>
                </a:cubicBezTo>
                <a:cubicBezTo>
                  <a:pt x="1053" y="267"/>
                  <a:pt x="1054" y="268"/>
                  <a:pt x="1054" y="268"/>
                </a:cubicBezTo>
                <a:cubicBezTo>
                  <a:pt x="1055" y="268"/>
                  <a:pt x="1055" y="269"/>
                  <a:pt x="1055" y="269"/>
                </a:cubicBezTo>
                <a:cubicBezTo>
                  <a:pt x="1056" y="269"/>
                  <a:pt x="1056" y="270"/>
                  <a:pt x="1056" y="270"/>
                </a:cubicBezTo>
                <a:cubicBezTo>
                  <a:pt x="1057" y="271"/>
                  <a:pt x="1058" y="271"/>
                  <a:pt x="1058" y="272"/>
                </a:cubicBezTo>
                <a:cubicBezTo>
                  <a:pt x="1059" y="272"/>
                  <a:pt x="1060" y="273"/>
                  <a:pt x="1061" y="274"/>
                </a:cubicBezTo>
                <a:cubicBezTo>
                  <a:pt x="1060" y="274"/>
                  <a:pt x="1059" y="274"/>
                  <a:pt x="1058" y="274"/>
                </a:cubicBezTo>
                <a:cubicBezTo>
                  <a:pt x="1057" y="274"/>
                  <a:pt x="1056" y="274"/>
                  <a:pt x="1054" y="274"/>
                </a:cubicBezTo>
                <a:cubicBezTo>
                  <a:pt x="1053" y="274"/>
                  <a:pt x="1052" y="275"/>
                  <a:pt x="1050" y="275"/>
                </a:cubicBezTo>
                <a:cubicBezTo>
                  <a:pt x="1050" y="275"/>
                  <a:pt x="1049" y="275"/>
                  <a:pt x="1048" y="275"/>
                </a:cubicBezTo>
                <a:cubicBezTo>
                  <a:pt x="1048" y="275"/>
                  <a:pt x="1048" y="275"/>
                  <a:pt x="1048" y="275"/>
                </a:cubicBezTo>
                <a:cubicBezTo>
                  <a:pt x="1046" y="276"/>
                  <a:pt x="1046" y="276"/>
                  <a:pt x="1046" y="276"/>
                </a:cubicBezTo>
                <a:cubicBezTo>
                  <a:pt x="1033" y="261"/>
                  <a:pt x="1022" y="275"/>
                  <a:pt x="1010" y="282"/>
                </a:cubicBezTo>
                <a:cubicBezTo>
                  <a:pt x="1026" y="300"/>
                  <a:pt x="1040" y="301"/>
                  <a:pt x="1047" y="279"/>
                </a:cubicBezTo>
                <a:cubicBezTo>
                  <a:pt x="1047" y="279"/>
                  <a:pt x="1047" y="279"/>
                  <a:pt x="1047" y="279"/>
                </a:cubicBezTo>
                <a:cubicBezTo>
                  <a:pt x="1049" y="278"/>
                  <a:pt x="1050" y="278"/>
                  <a:pt x="1051" y="278"/>
                </a:cubicBezTo>
                <a:cubicBezTo>
                  <a:pt x="1052" y="278"/>
                  <a:pt x="1053" y="277"/>
                  <a:pt x="1055" y="277"/>
                </a:cubicBezTo>
                <a:cubicBezTo>
                  <a:pt x="1056" y="277"/>
                  <a:pt x="1057" y="277"/>
                  <a:pt x="1058" y="277"/>
                </a:cubicBezTo>
                <a:cubicBezTo>
                  <a:pt x="1059" y="277"/>
                  <a:pt x="1060" y="277"/>
                  <a:pt x="1062" y="277"/>
                </a:cubicBezTo>
                <a:cubicBezTo>
                  <a:pt x="1063" y="277"/>
                  <a:pt x="1064" y="277"/>
                  <a:pt x="1064" y="277"/>
                </a:cubicBezTo>
                <a:cubicBezTo>
                  <a:pt x="1065" y="277"/>
                  <a:pt x="1065" y="277"/>
                  <a:pt x="1065" y="277"/>
                </a:cubicBezTo>
                <a:cubicBezTo>
                  <a:pt x="1065" y="277"/>
                  <a:pt x="1065" y="277"/>
                  <a:pt x="1065" y="277"/>
                </a:cubicBezTo>
                <a:cubicBezTo>
                  <a:pt x="1066" y="278"/>
                  <a:pt x="1067" y="278"/>
                  <a:pt x="1067" y="279"/>
                </a:cubicBezTo>
                <a:cubicBezTo>
                  <a:pt x="1069" y="280"/>
                  <a:pt x="1071" y="281"/>
                  <a:pt x="1073" y="282"/>
                </a:cubicBezTo>
                <a:cubicBezTo>
                  <a:pt x="1076" y="284"/>
                  <a:pt x="1080" y="285"/>
                  <a:pt x="1085" y="287"/>
                </a:cubicBezTo>
                <a:cubicBezTo>
                  <a:pt x="1086" y="287"/>
                  <a:pt x="1087" y="288"/>
                  <a:pt x="1088" y="288"/>
                </a:cubicBezTo>
                <a:cubicBezTo>
                  <a:pt x="1089" y="288"/>
                  <a:pt x="1090" y="289"/>
                  <a:pt x="1091" y="289"/>
                </a:cubicBezTo>
                <a:cubicBezTo>
                  <a:pt x="1092" y="289"/>
                  <a:pt x="1093" y="289"/>
                  <a:pt x="1094" y="290"/>
                </a:cubicBezTo>
                <a:cubicBezTo>
                  <a:pt x="1096" y="290"/>
                  <a:pt x="1096" y="290"/>
                  <a:pt x="1096" y="290"/>
                </a:cubicBezTo>
                <a:cubicBezTo>
                  <a:pt x="1096" y="290"/>
                  <a:pt x="1097" y="290"/>
                  <a:pt x="1098" y="290"/>
                </a:cubicBezTo>
                <a:cubicBezTo>
                  <a:pt x="1099" y="291"/>
                  <a:pt x="1101" y="291"/>
                  <a:pt x="1103" y="291"/>
                </a:cubicBezTo>
                <a:cubicBezTo>
                  <a:pt x="1113" y="300"/>
                  <a:pt x="1123" y="307"/>
                  <a:pt x="1124" y="319"/>
                </a:cubicBezTo>
                <a:cubicBezTo>
                  <a:pt x="1125" y="324"/>
                  <a:pt x="1124" y="335"/>
                  <a:pt x="1133" y="348"/>
                </a:cubicBezTo>
                <a:cubicBezTo>
                  <a:pt x="1151" y="376"/>
                  <a:pt x="1186" y="404"/>
                  <a:pt x="1188" y="447"/>
                </a:cubicBezTo>
                <a:cubicBezTo>
                  <a:pt x="1147" y="447"/>
                  <a:pt x="1136" y="426"/>
                  <a:pt x="1118" y="392"/>
                </a:cubicBezTo>
                <a:cubicBezTo>
                  <a:pt x="1095" y="351"/>
                  <a:pt x="1071" y="353"/>
                  <a:pt x="1032" y="328"/>
                </a:cubicBezTo>
                <a:cubicBezTo>
                  <a:pt x="1008" y="312"/>
                  <a:pt x="988" y="297"/>
                  <a:pt x="963" y="283"/>
                </a:cubicBezTo>
                <a:cubicBezTo>
                  <a:pt x="946" y="274"/>
                  <a:pt x="936" y="259"/>
                  <a:pt x="924" y="246"/>
                </a:cubicBezTo>
                <a:cubicBezTo>
                  <a:pt x="918" y="238"/>
                  <a:pt x="912" y="229"/>
                  <a:pt x="906" y="220"/>
                </a:cubicBezTo>
                <a:cubicBezTo>
                  <a:pt x="903" y="214"/>
                  <a:pt x="899" y="209"/>
                  <a:pt x="895" y="203"/>
                </a:cubicBezTo>
                <a:cubicBezTo>
                  <a:pt x="895" y="203"/>
                  <a:pt x="895" y="202"/>
                  <a:pt x="895" y="201"/>
                </a:cubicBezTo>
                <a:cubicBezTo>
                  <a:pt x="894" y="200"/>
                  <a:pt x="894" y="198"/>
                  <a:pt x="894" y="197"/>
                </a:cubicBezTo>
                <a:cubicBezTo>
                  <a:pt x="893" y="196"/>
                  <a:pt x="893" y="196"/>
                  <a:pt x="893" y="195"/>
                </a:cubicBezTo>
                <a:cubicBezTo>
                  <a:pt x="893" y="195"/>
                  <a:pt x="893" y="194"/>
                  <a:pt x="893" y="194"/>
                </a:cubicBezTo>
                <a:cubicBezTo>
                  <a:pt x="893" y="193"/>
                  <a:pt x="893" y="192"/>
                  <a:pt x="892" y="191"/>
                </a:cubicBezTo>
                <a:cubicBezTo>
                  <a:pt x="892" y="189"/>
                  <a:pt x="892" y="186"/>
                  <a:pt x="893" y="184"/>
                </a:cubicBezTo>
                <a:cubicBezTo>
                  <a:pt x="893" y="184"/>
                  <a:pt x="893" y="184"/>
                  <a:pt x="893" y="184"/>
                </a:cubicBezTo>
                <a:cubicBezTo>
                  <a:pt x="893" y="183"/>
                  <a:pt x="893" y="183"/>
                  <a:pt x="894" y="183"/>
                </a:cubicBezTo>
                <a:cubicBezTo>
                  <a:pt x="894" y="183"/>
                  <a:pt x="894" y="183"/>
                  <a:pt x="894" y="183"/>
                </a:cubicBezTo>
                <a:cubicBezTo>
                  <a:pt x="894" y="182"/>
                  <a:pt x="894" y="182"/>
                  <a:pt x="894" y="182"/>
                </a:cubicBezTo>
                <a:cubicBezTo>
                  <a:pt x="894" y="182"/>
                  <a:pt x="894" y="182"/>
                  <a:pt x="894" y="182"/>
                </a:cubicBezTo>
                <a:cubicBezTo>
                  <a:pt x="895" y="181"/>
                  <a:pt x="896" y="180"/>
                  <a:pt x="897" y="179"/>
                </a:cubicBezTo>
                <a:cubicBezTo>
                  <a:pt x="897" y="179"/>
                  <a:pt x="897" y="178"/>
                  <a:pt x="898" y="178"/>
                </a:cubicBezTo>
                <a:cubicBezTo>
                  <a:pt x="898" y="177"/>
                  <a:pt x="899" y="177"/>
                  <a:pt x="899" y="176"/>
                </a:cubicBezTo>
                <a:cubicBezTo>
                  <a:pt x="900" y="176"/>
                  <a:pt x="900" y="175"/>
                  <a:pt x="900" y="175"/>
                </a:cubicBezTo>
                <a:cubicBezTo>
                  <a:pt x="901" y="174"/>
                  <a:pt x="901" y="174"/>
                  <a:pt x="902" y="173"/>
                </a:cubicBezTo>
                <a:cubicBezTo>
                  <a:pt x="903" y="171"/>
                  <a:pt x="905" y="169"/>
                  <a:pt x="906" y="166"/>
                </a:cubicBezTo>
                <a:cubicBezTo>
                  <a:pt x="906" y="166"/>
                  <a:pt x="906" y="165"/>
                  <a:pt x="906" y="165"/>
                </a:cubicBezTo>
                <a:cubicBezTo>
                  <a:pt x="907" y="164"/>
                  <a:pt x="907" y="164"/>
                  <a:pt x="907" y="164"/>
                </a:cubicBezTo>
                <a:cubicBezTo>
                  <a:pt x="907" y="163"/>
                  <a:pt x="907" y="163"/>
                  <a:pt x="907" y="162"/>
                </a:cubicBezTo>
                <a:cubicBezTo>
                  <a:pt x="908" y="161"/>
                  <a:pt x="908" y="161"/>
                  <a:pt x="908" y="160"/>
                </a:cubicBezTo>
                <a:cubicBezTo>
                  <a:pt x="908" y="159"/>
                  <a:pt x="908" y="159"/>
                  <a:pt x="909" y="158"/>
                </a:cubicBezTo>
                <a:cubicBezTo>
                  <a:pt x="909" y="155"/>
                  <a:pt x="910" y="153"/>
                  <a:pt x="910" y="150"/>
                </a:cubicBezTo>
                <a:cubicBezTo>
                  <a:pt x="910" y="148"/>
                  <a:pt x="910" y="147"/>
                  <a:pt x="910" y="146"/>
                </a:cubicBezTo>
                <a:cubicBezTo>
                  <a:pt x="910" y="145"/>
                  <a:pt x="910" y="144"/>
                  <a:pt x="910" y="144"/>
                </a:cubicBezTo>
                <a:cubicBezTo>
                  <a:pt x="910" y="144"/>
                  <a:pt x="910" y="144"/>
                  <a:pt x="910" y="144"/>
                </a:cubicBezTo>
                <a:cubicBezTo>
                  <a:pt x="910" y="144"/>
                  <a:pt x="910" y="143"/>
                  <a:pt x="910" y="143"/>
                </a:cubicBezTo>
                <a:cubicBezTo>
                  <a:pt x="911" y="143"/>
                  <a:pt x="911" y="142"/>
                  <a:pt x="911" y="142"/>
                </a:cubicBezTo>
                <a:cubicBezTo>
                  <a:pt x="912" y="141"/>
                  <a:pt x="912" y="141"/>
                  <a:pt x="913" y="140"/>
                </a:cubicBezTo>
                <a:cubicBezTo>
                  <a:pt x="913" y="140"/>
                  <a:pt x="913" y="139"/>
                  <a:pt x="914" y="139"/>
                </a:cubicBezTo>
                <a:cubicBezTo>
                  <a:pt x="914" y="138"/>
                  <a:pt x="915" y="138"/>
                  <a:pt x="915" y="137"/>
                </a:cubicBezTo>
                <a:cubicBezTo>
                  <a:pt x="916" y="137"/>
                  <a:pt x="917" y="136"/>
                  <a:pt x="917" y="136"/>
                </a:cubicBezTo>
                <a:cubicBezTo>
                  <a:pt x="917" y="136"/>
                  <a:pt x="917" y="136"/>
                  <a:pt x="917" y="135"/>
                </a:cubicBezTo>
                <a:cubicBezTo>
                  <a:pt x="931" y="142"/>
                  <a:pt x="935" y="135"/>
                  <a:pt x="932" y="119"/>
                </a:cubicBezTo>
                <a:cubicBezTo>
                  <a:pt x="924" y="121"/>
                  <a:pt x="913" y="121"/>
                  <a:pt x="916" y="134"/>
                </a:cubicBezTo>
                <a:cubicBezTo>
                  <a:pt x="915" y="134"/>
                  <a:pt x="915" y="134"/>
                  <a:pt x="915" y="134"/>
                </a:cubicBezTo>
                <a:cubicBezTo>
                  <a:pt x="915" y="134"/>
                  <a:pt x="915" y="134"/>
                  <a:pt x="915" y="134"/>
                </a:cubicBezTo>
                <a:cubicBezTo>
                  <a:pt x="915" y="135"/>
                  <a:pt x="915" y="135"/>
                  <a:pt x="914" y="135"/>
                </a:cubicBezTo>
                <a:cubicBezTo>
                  <a:pt x="914" y="136"/>
                  <a:pt x="913" y="137"/>
                  <a:pt x="912" y="137"/>
                </a:cubicBezTo>
                <a:cubicBezTo>
                  <a:pt x="912" y="138"/>
                  <a:pt x="911" y="138"/>
                  <a:pt x="911" y="139"/>
                </a:cubicBezTo>
                <a:cubicBezTo>
                  <a:pt x="911" y="139"/>
                  <a:pt x="910" y="140"/>
                  <a:pt x="910" y="140"/>
                </a:cubicBezTo>
                <a:cubicBezTo>
                  <a:pt x="910" y="139"/>
                  <a:pt x="910" y="139"/>
                  <a:pt x="910" y="138"/>
                </a:cubicBezTo>
                <a:cubicBezTo>
                  <a:pt x="910" y="137"/>
                  <a:pt x="910" y="137"/>
                  <a:pt x="910" y="136"/>
                </a:cubicBezTo>
                <a:cubicBezTo>
                  <a:pt x="910" y="136"/>
                  <a:pt x="910" y="136"/>
                  <a:pt x="910" y="135"/>
                </a:cubicBezTo>
                <a:cubicBezTo>
                  <a:pt x="910" y="135"/>
                  <a:pt x="909" y="135"/>
                  <a:pt x="909" y="134"/>
                </a:cubicBezTo>
                <a:cubicBezTo>
                  <a:pt x="909" y="134"/>
                  <a:pt x="909" y="133"/>
                  <a:pt x="909" y="133"/>
                </a:cubicBezTo>
                <a:cubicBezTo>
                  <a:pt x="909" y="132"/>
                  <a:pt x="909" y="132"/>
                  <a:pt x="909" y="131"/>
                </a:cubicBezTo>
                <a:cubicBezTo>
                  <a:pt x="908" y="130"/>
                  <a:pt x="908" y="129"/>
                  <a:pt x="908" y="128"/>
                </a:cubicBezTo>
                <a:cubicBezTo>
                  <a:pt x="907" y="127"/>
                  <a:pt x="907" y="127"/>
                  <a:pt x="907" y="126"/>
                </a:cubicBezTo>
                <a:cubicBezTo>
                  <a:pt x="906" y="125"/>
                  <a:pt x="906" y="124"/>
                  <a:pt x="906" y="124"/>
                </a:cubicBezTo>
                <a:cubicBezTo>
                  <a:pt x="905" y="122"/>
                  <a:pt x="905" y="122"/>
                  <a:pt x="904" y="121"/>
                </a:cubicBezTo>
                <a:cubicBezTo>
                  <a:pt x="904" y="120"/>
                  <a:pt x="904" y="120"/>
                  <a:pt x="904" y="120"/>
                </a:cubicBezTo>
                <a:cubicBezTo>
                  <a:pt x="904" y="120"/>
                  <a:pt x="904" y="121"/>
                  <a:pt x="905" y="124"/>
                </a:cubicBezTo>
                <a:cubicBezTo>
                  <a:pt x="905" y="125"/>
                  <a:pt x="905" y="125"/>
                  <a:pt x="906" y="126"/>
                </a:cubicBezTo>
                <a:cubicBezTo>
                  <a:pt x="906" y="127"/>
                  <a:pt x="906" y="128"/>
                  <a:pt x="906" y="129"/>
                </a:cubicBezTo>
                <a:cubicBezTo>
                  <a:pt x="906" y="130"/>
                  <a:pt x="907" y="132"/>
                  <a:pt x="907" y="134"/>
                </a:cubicBezTo>
                <a:cubicBezTo>
                  <a:pt x="907" y="135"/>
                  <a:pt x="907" y="135"/>
                  <a:pt x="907" y="135"/>
                </a:cubicBezTo>
                <a:cubicBezTo>
                  <a:pt x="907" y="136"/>
                  <a:pt x="907" y="136"/>
                  <a:pt x="907" y="136"/>
                </a:cubicBezTo>
                <a:cubicBezTo>
                  <a:pt x="907" y="137"/>
                  <a:pt x="907" y="137"/>
                  <a:pt x="907" y="138"/>
                </a:cubicBezTo>
                <a:cubicBezTo>
                  <a:pt x="908" y="139"/>
                  <a:pt x="908" y="140"/>
                  <a:pt x="908" y="141"/>
                </a:cubicBezTo>
                <a:cubicBezTo>
                  <a:pt x="908" y="142"/>
                  <a:pt x="908" y="142"/>
                  <a:pt x="908" y="142"/>
                </a:cubicBezTo>
                <a:cubicBezTo>
                  <a:pt x="908" y="143"/>
                  <a:pt x="908" y="143"/>
                  <a:pt x="908" y="143"/>
                </a:cubicBezTo>
                <a:cubicBezTo>
                  <a:pt x="908" y="144"/>
                  <a:pt x="908" y="144"/>
                  <a:pt x="908" y="145"/>
                </a:cubicBezTo>
                <a:cubicBezTo>
                  <a:pt x="908" y="146"/>
                  <a:pt x="908" y="146"/>
                  <a:pt x="908" y="146"/>
                </a:cubicBezTo>
                <a:cubicBezTo>
                  <a:pt x="908" y="146"/>
                  <a:pt x="908" y="146"/>
                  <a:pt x="908" y="146"/>
                </a:cubicBezTo>
                <a:cubicBezTo>
                  <a:pt x="908" y="147"/>
                  <a:pt x="908" y="148"/>
                  <a:pt x="908" y="149"/>
                </a:cubicBezTo>
                <a:cubicBezTo>
                  <a:pt x="907" y="152"/>
                  <a:pt x="907" y="154"/>
                  <a:pt x="906" y="157"/>
                </a:cubicBezTo>
                <a:cubicBezTo>
                  <a:pt x="906" y="158"/>
                  <a:pt x="906" y="158"/>
                  <a:pt x="906" y="159"/>
                </a:cubicBezTo>
                <a:cubicBezTo>
                  <a:pt x="905" y="160"/>
                  <a:pt x="905" y="160"/>
                  <a:pt x="905" y="161"/>
                </a:cubicBezTo>
                <a:cubicBezTo>
                  <a:pt x="905" y="162"/>
                  <a:pt x="905" y="162"/>
                  <a:pt x="904" y="163"/>
                </a:cubicBezTo>
                <a:cubicBezTo>
                  <a:pt x="904" y="164"/>
                  <a:pt x="904" y="164"/>
                  <a:pt x="904" y="164"/>
                </a:cubicBezTo>
                <a:cubicBezTo>
                  <a:pt x="904" y="164"/>
                  <a:pt x="904" y="164"/>
                  <a:pt x="904" y="165"/>
                </a:cubicBezTo>
                <a:cubicBezTo>
                  <a:pt x="903" y="166"/>
                  <a:pt x="902" y="168"/>
                  <a:pt x="901" y="169"/>
                </a:cubicBezTo>
                <a:cubicBezTo>
                  <a:pt x="901" y="169"/>
                  <a:pt x="901" y="169"/>
                  <a:pt x="901" y="169"/>
                </a:cubicBezTo>
                <a:cubicBezTo>
                  <a:pt x="901" y="168"/>
                  <a:pt x="901" y="168"/>
                  <a:pt x="901" y="168"/>
                </a:cubicBezTo>
                <a:cubicBezTo>
                  <a:pt x="901" y="168"/>
                  <a:pt x="901" y="167"/>
                  <a:pt x="901" y="167"/>
                </a:cubicBezTo>
                <a:cubicBezTo>
                  <a:pt x="901" y="166"/>
                  <a:pt x="901" y="166"/>
                  <a:pt x="900" y="166"/>
                </a:cubicBezTo>
                <a:cubicBezTo>
                  <a:pt x="900" y="165"/>
                  <a:pt x="900" y="165"/>
                  <a:pt x="900" y="165"/>
                </a:cubicBezTo>
                <a:cubicBezTo>
                  <a:pt x="900" y="165"/>
                  <a:pt x="900" y="165"/>
                  <a:pt x="900" y="164"/>
                </a:cubicBezTo>
                <a:cubicBezTo>
                  <a:pt x="900" y="164"/>
                  <a:pt x="900" y="163"/>
                  <a:pt x="900" y="163"/>
                </a:cubicBezTo>
                <a:cubicBezTo>
                  <a:pt x="899" y="162"/>
                  <a:pt x="899" y="161"/>
                  <a:pt x="898" y="160"/>
                </a:cubicBezTo>
                <a:cubicBezTo>
                  <a:pt x="898" y="159"/>
                  <a:pt x="897" y="159"/>
                  <a:pt x="897" y="158"/>
                </a:cubicBezTo>
                <a:cubicBezTo>
                  <a:pt x="897" y="157"/>
                  <a:pt x="897" y="157"/>
                  <a:pt x="896" y="157"/>
                </a:cubicBezTo>
                <a:cubicBezTo>
                  <a:pt x="900" y="147"/>
                  <a:pt x="884" y="140"/>
                  <a:pt x="878" y="138"/>
                </a:cubicBezTo>
                <a:cubicBezTo>
                  <a:pt x="882" y="145"/>
                  <a:pt x="882" y="163"/>
                  <a:pt x="895" y="158"/>
                </a:cubicBezTo>
                <a:cubicBezTo>
                  <a:pt x="894" y="157"/>
                  <a:pt x="894" y="157"/>
                  <a:pt x="894" y="157"/>
                </a:cubicBezTo>
                <a:cubicBezTo>
                  <a:pt x="895" y="158"/>
                  <a:pt x="895" y="158"/>
                  <a:pt x="895" y="159"/>
                </a:cubicBezTo>
                <a:cubicBezTo>
                  <a:pt x="896" y="158"/>
                  <a:pt x="896" y="158"/>
                  <a:pt x="896" y="158"/>
                </a:cubicBezTo>
                <a:cubicBezTo>
                  <a:pt x="896" y="158"/>
                  <a:pt x="896" y="158"/>
                  <a:pt x="896" y="158"/>
                </a:cubicBezTo>
                <a:cubicBezTo>
                  <a:pt x="896" y="159"/>
                  <a:pt x="897" y="160"/>
                  <a:pt x="897" y="161"/>
                </a:cubicBezTo>
                <a:cubicBezTo>
                  <a:pt x="898" y="162"/>
                  <a:pt x="898" y="163"/>
                  <a:pt x="898" y="163"/>
                </a:cubicBezTo>
                <a:cubicBezTo>
                  <a:pt x="899" y="164"/>
                  <a:pt x="899" y="164"/>
                  <a:pt x="899" y="165"/>
                </a:cubicBezTo>
                <a:cubicBezTo>
                  <a:pt x="899" y="165"/>
                  <a:pt x="899" y="165"/>
                  <a:pt x="899" y="165"/>
                </a:cubicBezTo>
                <a:cubicBezTo>
                  <a:pt x="899" y="165"/>
                  <a:pt x="899" y="166"/>
                  <a:pt x="899" y="166"/>
                </a:cubicBezTo>
                <a:cubicBezTo>
                  <a:pt x="899" y="166"/>
                  <a:pt x="899" y="167"/>
                  <a:pt x="900" y="167"/>
                </a:cubicBezTo>
                <a:cubicBezTo>
                  <a:pt x="900" y="167"/>
                  <a:pt x="900" y="168"/>
                  <a:pt x="900" y="168"/>
                </a:cubicBezTo>
                <a:cubicBezTo>
                  <a:pt x="900" y="168"/>
                  <a:pt x="900" y="168"/>
                  <a:pt x="900" y="169"/>
                </a:cubicBezTo>
                <a:cubicBezTo>
                  <a:pt x="900" y="169"/>
                  <a:pt x="900" y="169"/>
                  <a:pt x="900" y="169"/>
                </a:cubicBezTo>
                <a:cubicBezTo>
                  <a:pt x="900" y="169"/>
                  <a:pt x="900" y="170"/>
                  <a:pt x="900" y="170"/>
                </a:cubicBezTo>
                <a:cubicBezTo>
                  <a:pt x="900" y="170"/>
                  <a:pt x="900" y="170"/>
                  <a:pt x="900" y="170"/>
                </a:cubicBezTo>
                <a:cubicBezTo>
                  <a:pt x="900" y="171"/>
                  <a:pt x="900" y="171"/>
                  <a:pt x="900" y="171"/>
                </a:cubicBezTo>
                <a:cubicBezTo>
                  <a:pt x="899" y="172"/>
                  <a:pt x="899" y="172"/>
                  <a:pt x="899" y="173"/>
                </a:cubicBezTo>
                <a:cubicBezTo>
                  <a:pt x="898" y="173"/>
                  <a:pt x="898" y="174"/>
                  <a:pt x="897" y="174"/>
                </a:cubicBezTo>
                <a:cubicBezTo>
                  <a:pt x="897" y="175"/>
                  <a:pt x="897" y="175"/>
                  <a:pt x="896" y="176"/>
                </a:cubicBezTo>
                <a:cubicBezTo>
                  <a:pt x="896" y="176"/>
                  <a:pt x="895" y="176"/>
                  <a:pt x="895" y="177"/>
                </a:cubicBezTo>
                <a:cubicBezTo>
                  <a:pt x="894" y="178"/>
                  <a:pt x="893" y="179"/>
                  <a:pt x="892" y="180"/>
                </a:cubicBezTo>
                <a:cubicBezTo>
                  <a:pt x="892" y="180"/>
                  <a:pt x="892" y="180"/>
                  <a:pt x="892" y="181"/>
                </a:cubicBezTo>
                <a:cubicBezTo>
                  <a:pt x="892" y="181"/>
                  <a:pt x="892" y="181"/>
                  <a:pt x="892" y="181"/>
                </a:cubicBezTo>
                <a:cubicBezTo>
                  <a:pt x="891" y="181"/>
                  <a:pt x="891" y="181"/>
                  <a:pt x="891" y="181"/>
                </a:cubicBezTo>
                <a:cubicBezTo>
                  <a:pt x="891" y="182"/>
                  <a:pt x="891" y="182"/>
                  <a:pt x="891" y="182"/>
                </a:cubicBezTo>
                <a:cubicBezTo>
                  <a:pt x="891" y="183"/>
                  <a:pt x="891" y="183"/>
                  <a:pt x="891" y="183"/>
                </a:cubicBezTo>
                <a:cubicBezTo>
                  <a:pt x="890" y="186"/>
                  <a:pt x="890" y="188"/>
                  <a:pt x="890" y="191"/>
                </a:cubicBezTo>
                <a:cubicBezTo>
                  <a:pt x="890" y="191"/>
                  <a:pt x="890" y="192"/>
                  <a:pt x="890" y="192"/>
                </a:cubicBezTo>
                <a:cubicBezTo>
                  <a:pt x="890" y="193"/>
                  <a:pt x="891" y="194"/>
                  <a:pt x="891" y="194"/>
                </a:cubicBezTo>
                <a:cubicBezTo>
                  <a:pt x="891" y="195"/>
                  <a:pt x="891" y="195"/>
                  <a:pt x="891" y="196"/>
                </a:cubicBezTo>
                <a:cubicBezTo>
                  <a:pt x="891" y="196"/>
                  <a:pt x="892" y="197"/>
                  <a:pt x="892" y="197"/>
                </a:cubicBezTo>
                <a:cubicBezTo>
                  <a:pt x="892" y="198"/>
                  <a:pt x="893" y="199"/>
                  <a:pt x="893" y="200"/>
                </a:cubicBezTo>
                <a:cubicBezTo>
                  <a:pt x="892" y="198"/>
                  <a:pt x="890" y="196"/>
                  <a:pt x="889" y="194"/>
                </a:cubicBezTo>
                <a:cubicBezTo>
                  <a:pt x="887" y="191"/>
                  <a:pt x="885" y="188"/>
                  <a:pt x="882" y="185"/>
                </a:cubicBezTo>
                <a:cubicBezTo>
                  <a:pt x="881" y="184"/>
                  <a:pt x="880" y="183"/>
                  <a:pt x="878" y="181"/>
                </a:cubicBezTo>
                <a:cubicBezTo>
                  <a:pt x="878" y="181"/>
                  <a:pt x="877" y="180"/>
                  <a:pt x="876" y="180"/>
                </a:cubicBezTo>
                <a:cubicBezTo>
                  <a:pt x="875" y="179"/>
                  <a:pt x="875" y="179"/>
                  <a:pt x="874" y="178"/>
                </a:cubicBezTo>
                <a:cubicBezTo>
                  <a:pt x="871" y="176"/>
                  <a:pt x="868" y="174"/>
                  <a:pt x="865" y="173"/>
                </a:cubicBezTo>
                <a:cubicBezTo>
                  <a:pt x="860" y="169"/>
                  <a:pt x="855" y="165"/>
                  <a:pt x="850" y="161"/>
                </a:cubicBezTo>
                <a:cubicBezTo>
                  <a:pt x="848" y="159"/>
                  <a:pt x="845" y="157"/>
                  <a:pt x="843" y="154"/>
                </a:cubicBezTo>
                <a:cubicBezTo>
                  <a:pt x="841" y="152"/>
                  <a:pt x="839" y="150"/>
                  <a:pt x="837" y="148"/>
                </a:cubicBezTo>
                <a:cubicBezTo>
                  <a:pt x="835" y="147"/>
                  <a:pt x="834" y="145"/>
                  <a:pt x="833" y="144"/>
                </a:cubicBezTo>
                <a:cubicBezTo>
                  <a:pt x="833" y="144"/>
                  <a:pt x="833" y="143"/>
                  <a:pt x="833" y="143"/>
                </a:cubicBezTo>
                <a:cubicBezTo>
                  <a:pt x="832" y="142"/>
                  <a:pt x="832" y="140"/>
                  <a:pt x="832" y="139"/>
                </a:cubicBezTo>
                <a:cubicBezTo>
                  <a:pt x="832" y="138"/>
                  <a:pt x="832" y="138"/>
                  <a:pt x="832" y="138"/>
                </a:cubicBezTo>
                <a:cubicBezTo>
                  <a:pt x="832" y="137"/>
                  <a:pt x="832" y="137"/>
                  <a:pt x="832" y="136"/>
                </a:cubicBezTo>
                <a:cubicBezTo>
                  <a:pt x="832" y="136"/>
                  <a:pt x="832" y="135"/>
                  <a:pt x="832" y="134"/>
                </a:cubicBezTo>
                <a:cubicBezTo>
                  <a:pt x="832" y="133"/>
                  <a:pt x="832" y="132"/>
                  <a:pt x="833" y="131"/>
                </a:cubicBezTo>
                <a:cubicBezTo>
                  <a:pt x="833" y="131"/>
                  <a:pt x="833" y="131"/>
                  <a:pt x="833" y="131"/>
                </a:cubicBezTo>
                <a:cubicBezTo>
                  <a:pt x="833" y="130"/>
                  <a:pt x="833" y="130"/>
                  <a:pt x="833" y="130"/>
                </a:cubicBezTo>
                <a:cubicBezTo>
                  <a:pt x="833" y="130"/>
                  <a:pt x="833" y="129"/>
                  <a:pt x="833" y="129"/>
                </a:cubicBezTo>
                <a:cubicBezTo>
                  <a:pt x="834" y="129"/>
                  <a:pt x="834" y="129"/>
                  <a:pt x="834" y="129"/>
                </a:cubicBezTo>
                <a:cubicBezTo>
                  <a:pt x="835" y="127"/>
                  <a:pt x="836" y="125"/>
                  <a:pt x="837" y="124"/>
                </a:cubicBezTo>
                <a:cubicBezTo>
                  <a:pt x="838" y="123"/>
                  <a:pt x="839" y="122"/>
                  <a:pt x="839" y="121"/>
                </a:cubicBezTo>
                <a:cubicBezTo>
                  <a:pt x="840" y="120"/>
                  <a:pt x="840" y="119"/>
                  <a:pt x="840" y="119"/>
                </a:cubicBezTo>
                <a:cubicBezTo>
                  <a:pt x="840" y="118"/>
                  <a:pt x="840" y="118"/>
                  <a:pt x="840" y="118"/>
                </a:cubicBezTo>
                <a:cubicBezTo>
                  <a:pt x="840" y="118"/>
                  <a:pt x="840" y="118"/>
                  <a:pt x="840" y="118"/>
                </a:cubicBezTo>
                <a:cubicBezTo>
                  <a:pt x="840" y="117"/>
                  <a:pt x="840" y="117"/>
                  <a:pt x="840" y="117"/>
                </a:cubicBezTo>
                <a:cubicBezTo>
                  <a:pt x="840" y="117"/>
                  <a:pt x="840" y="117"/>
                  <a:pt x="840" y="117"/>
                </a:cubicBezTo>
                <a:cubicBezTo>
                  <a:pt x="840" y="114"/>
                  <a:pt x="840" y="111"/>
                  <a:pt x="839" y="108"/>
                </a:cubicBezTo>
                <a:cubicBezTo>
                  <a:pt x="839" y="108"/>
                  <a:pt x="839" y="107"/>
                  <a:pt x="839" y="107"/>
                </a:cubicBezTo>
                <a:cubicBezTo>
                  <a:pt x="839" y="106"/>
                  <a:pt x="839" y="106"/>
                  <a:pt x="839" y="106"/>
                </a:cubicBezTo>
                <a:cubicBezTo>
                  <a:pt x="839" y="106"/>
                  <a:pt x="839" y="106"/>
                  <a:pt x="839" y="106"/>
                </a:cubicBezTo>
                <a:cubicBezTo>
                  <a:pt x="839" y="106"/>
                  <a:pt x="839" y="105"/>
                  <a:pt x="839" y="105"/>
                </a:cubicBezTo>
                <a:cubicBezTo>
                  <a:pt x="839" y="105"/>
                  <a:pt x="839" y="104"/>
                  <a:pt x="840" y="103"/>
                </a:cubicBezTo>
                <a:cubicBezTo>
                  <a:pt x="840" y="103"/>
                  <a:pt x="840" y="102"/>
                  <a:pt x="840" y="101"/>
                </a:cubicBezTo>
                <a:cubicBezTo>
                  <a:pt x="841" y="101"/>
                  <a:pt x="841" y="100"/>
                  <a:pt x="841" y="99"/>
                </a:cubicBezTo>
                <a:cubicBezTo>
                  <a:pt x="841" y="99"/>
                  <a:pt x="842" y="98"/>
                  <a:pt x="842" y="97"/>
                </a:cubicBezTo>
                <a:cubicBezTo>
                  <a:pt x="842" y="97"/>
                  <a:pt x="843" y="96"/>
                  <a:pt x="843" y="95"/>
                </a:cubicBezTo>
                <a:cubicBezTo>
                  <a:pt x="851" y="91"/>
                  <a:pt x="858" y="85"/>
                  <a:pt x="856" y="73"/>
                </a:cubicBezTo>
                <a:cubicBezTo>
                  <a:pt x="848" y="78"/>
                  <a:pt x="840" y="83"/>
                  <a:pt x="840" y="96"/>
                </a:cubicBezTo>
                <a:cubicBezTo>
                  <a:pt x="840" y="96"/>
                  <a:pt x="840" y="96"/>
                  <a:pt x="840" y="96"/>
                </a:cubicBezTo>
                <a:cubicBezTo>
                  <a:pt x="840" y="96"/>
                  <a:pt x="840" y="96"/>
                  <a:pt x="840" y="96"/>
                </a:cubicBezTo>
                <a:cubicBezTo>
                  <a:pt x="840" y="97"/>
                  <a:pt x="840" y="97"/>
                  <a:pt x="839" y="98"/>
                </a:cubicBezTo>
                <a:cubicBezTo>
                  <a:pt x="839" y="99"/>
                  <a:pt x="839" y="100"/>
                  <a:pt x="838" y="100"/>
                </a:cubicBezTo>
                <a:cubicBezTo>
                  <a:pt x="838" y="101"/>
                  <a:pt x="838" y="102"/>
                  <a:pt x="838" y="103"/>
                </a:cubicBezTo>
                <a:cubicBezTo>
                  <a:pt x="838" y="103"/>
                  <a:pt x="838" y="103"/>
                  <a:pt x="838" y="103"/>
                </a:cubicBezTo>
                <a:cubicBezTo>
                  <a:pt x="837" y="102"/>
                  <a:pt x="837" y="101"/>
                  <a:pt x="837" y="101"/>
                </a:cubicBezTo>
                <a:cubicBezTo>
                  <a:pt x="836" y="98"/>
                  <a:pt x="836" y="96"/>
                  <a:pt x="835" y="93"/>
                </a:cubicBezTo>
                <a:cubicBezTo>
                  <a:pt x="834" y="88"/>
                  <a:pt x="834" y="84"/>
                  <a:pt x="833" y="80"/>
                </a:cubicBezTo>
                <a:cubicBezTo>
                  <a:pt x="833" y="79"/>
                  <a:pt x="833" y="79"/>
                  <a:pt x="833" y="78"/>
                </a:cubicBezTo>
                <a:cubicBezTo>
                  <a:pt x="833" y="78"/>
                  <a:pt x="833" y="77"/>
                  <a:pt x="833" y="77"/>
                </a:cubicBezTo>
                <a:cubicBezTo>
                  <a:pt x="832" y="76"/>
                  <a:pt x="832" y="75"/>
                  <a:pt x="832" y="74"/>
                </a:cubicBezTo>
                <a:cubicBezTo>
                  <a:pt x="832" y="73"/>
                  <a:pt x="831" y="71"/>
                  <a:pt x="831" y="70"/>
                </a:cubicBezTo>
                <a:cubicBezTo>
                  <a:pt x="831" y="70"/>
                  <a:pt x="831" y="69"/>
                  <a:pt x="831" y="69"/>
                </a:cubicBezTo>
                <a:cubicBezTo>
                  <a:pt x="831" y="69"/>
                  <a:pt x="831" y="69"/>
                  <a:pt x="831" y="69"/>
                </a:cubicBezTo>
                <a:cubicBezTo>
                  <a:pt x="831" y="69"/>
                  <a:pt x="831" y="69"/>
                  <a:pt x="831" y="69"/>
                </a:cubicBezTo>
                <a:cubicBezTo>
                  <a:pt x="831" y="69"/>
                  <a:pt x="831" y="69"/>
                  <a:pt x="831" y="69"/>
                </a:cubicBezTo>
                <a:cubicBezTo>
                  <a:pt x="831" y="69"/>
                  <a:pt x="831" y="69"/>
                  <a:pt x="831" y="69"/>
                </a:cubicBezTo>
                <a:cubicBezTo>
                  <a:pt x="831" y="69"/>
                  <a:pt x="831" y="69"/>
                  <a:pt x="831" y="69"/>
                </a:cubicBezTo>
                <a:cubicBezTo>
                  <a:pt x="831" y="69"/>
                  <a:pt x="831" y="69"/>
                  <a:pt x="831" y="69"/>
                </a:cubicBezTo>
                <a:cubicBezTo>
                  <a:pt x="831" y="69"/>
                  <a:pt x="831" y="69"/>
                  <a:pt x="831" y="69"/>
                </a:cubicBezTo>
                <a:cubicBezTo>
                  <a:pt x="831" y="69"/>
                  <a:pt x="831" y="69"/>
                  <a:pt x="831" y="69"/>
                </a:cubicBezTo>
                <a:cubicBezTo>
                  <a:pt x="831" y="69"/>
                  <a:pt x="831" y="69"/>
                  <a:pt x="831" y="69"/>
                </a:cubicBezTo>
                <a:cubicBezTo>
                  <a:pt x="832" y="69"/>
                  <a:pt x="832" y="69"/>
                  <a:pt x="831" y="68"/>
                </a:cubicBezTo>
                <a:cubicBezTo>
                  <a:pt x="831" y="68"/>
                  <a:pt x="831" y="68"/>
                  <a:pt x="831" y="68"/>
                </a:cubicBezTo>
                <a:cubicBezTo>
                  <a:pt x="831" y="68"/>
                  <a:pt x="831" y="68"/>
                  <a:pt x="831" y="68"/>
                </a:cubicBezTo>
                <a:cubicBezTo>
                  <a:pt x="831" y="68"/>
                  <a:pt x="831" y="68"/>
                  <a:pt x="831" y="68"/>
                </a:cubicBezTo>
                <a:cubicBezTo>
                  <a:pt x="831" y="68"/>
                  <a:pt x="831" y="68"/>
                  <a:pt x="831" y="68"/>
                </a:cubicBezTo>
                <a:cubicBezTo>
                  <a:pt x="831" y="68"/>
                  <a:pt x="831" y="68"/>
                  <a:pt x="831" y="68"/>
                </a:cubicBezTo>
                <a:cubicBezTo>
                  <a:pt x="831" y="68"/>
                  <a:pt x="830" y="68"/>
                  <a:pt x="830" y="69"/>
                </a:cubicBezTo>
                <a:cubicBezTo>
                  <a:pt x="830" y="69"/>
                  <a:pt x="830" y="70"/>
                  <a:pt x="830" y="70"/>
                </a:cubicBezTo>
                <a:cubicBezTo>
                  <a:pt x="830" y="72"/>
                  <a:pt x="830" y="73"/>
                  <a:pt x="830" y="75"/>
                </a:cubicBezTo>
                <a:cubicBezTo>
                  <a:pt x="830" y="75"/>
                  <a:pt x="830" y="76"/>
                  <a:pt x="830" y="77"/>
                </a:cubicBezTo>
                <a:cubicBezTo>
                  <a:pt x="830" y="77"/>
                  <a:pt x="830" y="78"/>
                  <a:pt x="831" y="78"/>
                </a:cubicBezTo>
                <a:cubicBezTo>
                  <a:pt x="831" y="79"/>
                  <a:pt x="831" y="79"/>
                  <a:pt x="831" y="80"/>
                </a:cubicBezTo>
                <a:cubicBezTo>
                  <a:pt x="831" y="81"/>
                  <a:pt x="831" y="83"/>
                  <a:pt x="831" y="84"/>
                </a:cubicBezTo>
                <a:cubicBezTo>
                  <a:pt x="831" y="84"/>
                  <a:pt x="831" y="84"/>
                  <a:pt x="831" y="84"/>
                </a:cubicBezTo>
                <a:cubicBezTo>
                  <a:pt x="831" y="83"/>
                  <a:pt x="831" y="83"/>
                  <a:pt x="830" y="83"/>
                </a:cubicBezTo>
                <a:cubicBezTo>
                  <a:pt x="830" y="82"/>
                  <a:pt x="830" y="82"/>
                  <a:pt x="830" y="81"/>
                </a:cubicBezTo>
                <a:cubicBezTo>
                  <a:pt x="829" y="81"/>
                  <a:pt x="829" y="80"/>
                  <a:pt x="829" y="80"/>
                </a:cubicBezTo>
                <a:cubicBezTo>
                  <a:pt x="828" y="79"/>
                  <a:pt x="828" y="78"/>
                  <a:pt x="827" y="77"/>
                </a:cubicBezTo>
                <a:cubicBezTo>
                  <a:pt x="826" y="77"/>
                  <a:pt x="826" y="76"/>
                  <a:pt x="825" y="75"/>
                </a:cubicBezTo>
                <a:cubicBezTo>
                  <a:pt x="825" y="75"/>
                  <a:pt x="824" y="74"/>
                  <a:pt x="824" y="74"/>
                </a:cubicBezTo>
                <a:cubicBezTo>
                  <a:pt x="830" y="62"/>
                  <a:pt x="805" y="57"/>
                  <a:pt x="799" y="53"/>
                </a:cubicBezTo>
                <a:cubicBezTo>
                  <a:pt x="802" y="64"/>
                  <a:pt x="812" y="84"/>
                  <a:pt x="823" y="76"/>
                </a:cubicBezTo>
                <a:cubicBezTo>
                  <a:pt x="822" y="75"/>
                  <a:pt x="822" y="74"/>
                  <a:pt x="821" y="74"/>
                </a:cubicBezTo>
                <a:cubicBezTo>
                  <a:pt x="822" y="74"/>
                  <a:pt x="822" y="74"/>
                  <a:pt x="822" y="74"/>
                </a:cubicBezTo>
                <a:cubicBezTo>
                  <a:pt x="822" y="75"/>
                  <a:pt x="823" y="75"/>
                  <a:pt x="824" y="76"/>
                </a:cubicBezTo>
                <a:cubicBezTo>
                  <a:pt x="824" y="77"/>
                  <a:pt x="825" y="78"/>
                  <a:pt x="826" y="79"/>
                </a:cubicBezTo>
                <a:cubicBezTo>
                  <a:pt x="826" y="79"/>
                  <a:pt x="827" y="80"/>
                  <a:pt x="828" y="81"/>
                </a:cubicBezTo>
                <a:cubicBezTo>
                  <a:pt x="828" y="81"/>
                  <a:pt x="828" y="82"/>
                  <a:pt x="828" y="82"/>
                </a:cubicBezTo>
                <a:cubicBezTo>
                  <a:pt x="829" y="83"/>
                  <a:pt x="829" y="83"/>
                  <a:pt x="829" y="83"/>
                </a:cubicBezTo>
                <a:cubicBezTo>
                  <a:pt x="829" y="84"/>
                  <a:pt x="830" y="84"/>
                  <a:pt x="830" y="85"/>
                </a:cubicBezTo>
                <a:cubicBezTo>
                  <a:pt x="830" y="85"/>
                  <a:pt x="830" y="85"/>
                  <a:pt x="830" y="86"/>
                </a:cubicBezTo>
                <a:cubicBezTo>
                  <a:pt x="830" y="86"/>
                  <a:pt x="831" y="86"/>
                  <a:pt x="831" y="86"/>
                </a:cubicBezTo>
                <a:cubicBezTo>
                  <a:pt x="831" y="86"/>
                  <a:pt x="831" y="87"/>
                  <a:pt x="831" y="87"/>
                </a:cubicBezTo>
                <a:cubicBezTo>
                  <a:pt x="831" y="87"/>
                  <a:pt x="831" y="87"/>
                  <a:pt x="832" y="88"/>
                </a:cubicBezTo>
                <a:cubicBezTo>
                  <a:pt x="832" y="88"/>
                  <a:pt x="832" y="88"/>
                  <a:pt x="832" y="88"/>
                </a:cubicBezTo>
                <a:cubicBezTo>
                  <a:pt x="832" y="90"/>
                  <a:pt x="833" y="92"/>
                  <a:pt x="833" y="93"/>
                </a:cubicBezTo>
                <a:cubicBezTo>
                  <a:pt x="833" y="96"/>
                  <a:pt x="834" y="98"/>
                  <a:pt x="835" y="101"/>
                </a:cubicBezTo>
                <a:cubicBezTo>
                  <a:pt x="835" y="104"/>
                  <a:pt x="836" y="106"/>
                  <a:pt x="837" y="109"/>
                </a:cubicBezTo>
                <a:cubicBezTo>
                  <a:pt x="838" y="111"/>
                  <a:pt x="838" y="114"/>
                  <a:pt x="838" y="116"/>
                </a:cubicBezTo>
                <a:cubicBezTo>
                  <a:pt x="838" y="116"/>
                  <a:pt x="838" y="116"/>
                  <a:pt x="838" y="116"/>
                </a:cubicBezTo>
                <a:cubicBezTo>
                  <a:pt x="838" y="117"/>
                  <a:pt x="838" y="117"/>
                  <a:pt x="838" y="117"/>
                </a:cubicBezTo>
                <a:cubicBezTo>
                  <a:pt x="838" y="117"/>
                  <a:pt x="838" y="117"/>
                  <a:pt x="838" y="117"/>
                </a:cubicBezTo>
                <a:cubicBezTo>
                  <a:pt x="838" y="118"/>
                  <a:pt x="838" y="118"/>
                  <a:pt x="838" y="118"/>
                </a:cubicBezTo>
                <a:cubicBezTo>
                  <a:pt x="837" y="118"/>
                  <a:pt x="837" y="119"/>
                  <a:pt x="837" y="119"/>
                </a:cubicBezTo>
                <a:cubicBezTo>
                  <a:pt x="837" y="120"/>
                  <a:pt x="836" y="121"/>
                  <a:pt x="835" y="122"/>
                </a:cubicBezTo>
                <a:cubicBezTo>
                  <a:pt x="834" y="123"/>
                  <a:pt x="833" y="125"/>
                  <a:pt x="832" y="127"/>
                </a:cubicBezTo>
                <a:cubicBezTo>
                  <a:pt x="832" y="127"/>
                  <a:pt x="831" y="127"/>
                  <a:pt x="831" y="128"/>
                </a:cubicBezTo>
                <a:cubicBezTo>
                  <a:pt x="831" y="128"/>
                  <a:pt x="831" y="128"/>
                  <a:pt x="831" y="128"/>
                </a:cubicBezTo>
                <a:cubicBezTo>
                  <a:pt x="831" y="129"/>
                  <a:pt x="831" y="129"/>
                  <a:pt x="831" y="129"/>
                </a:cubicBezTo>
                <a:cubicBezTo>
                  <a:pt x="831" y="129"/>
                  <a:pt x="830" y="130"/>
                  <a:pt x="830" y="130"/>
                </a:cubicBezTo>
                <a:cubicBezTo>
                  <a:pt x="830" y="131"/>
                  <a:pt x="830" y="132"/>
                  <a:pt x="830" y="133"/>
                </a:cubicBezTo>
                <a:cubicBezTo>
                  <a:pt x="830" y="134"/>
                  <a:pt x="830" y="134"/>
                  <a:pt x="830" y="135"/>
                </a:cubicBezTo>
                <a:cubicBezTo>
                  <a:pt x="830" y="135"/>
                  <a:pt x="830" y="136"/>
                  <a:pt x="830" y="136"/>
                </a:cubicBezTo>
                <a:cubicBezTo>
                  <a:pt x="830" y="137"/>
                  <a:pt x="830" y="137"/>
                  <a:pt x="830" y="138"/>
                </a:cubicBezTo>
                <a:cubicBezTo>
                  <a:pt x="830" y="138"/>
                  <a:pt x="830" y="138"/>
                  <a:pt x="830" y="139"/>
                </a:cubicBezTo>
                <a:cubicBezTo>
                  <a:pt x="831" y="140"/>
                  <a:pt x="831" y="142"/>
                  <a:pt x="832" y="143"/>
                </a:cubicBezTo>
                <a:cubicBezTo>
                  <a:pt x="832" y="143"/>
                  <a:pt x="832" y="143"/>
                  <a:pt x="832" y="143"/>
                </a:cubicBezTo>
                <a:cubicBezTo>
                  <a:pt x="831" y="143"/>
                  <a:pt x="831" y="142"/>
                  <a:pt x="830" y="142"/>
                </a:cubicBezTo>
                <a:cubicBezTo>
                  <a:pt x="829" y="141"/>
                  <a:pt x="829" y="141"/>
                  <a:pt x="828" y="141"/>
                </a:cubicBezTo>
                <a:cubicBezTo>
                  <a:pt x="828" y="140"/>
                  <a:pt x="828" y="140"/>
                  <a:pt x="828" y="140"/>
                </a:cubicBezTo>
                <a:cubicBezTo>
                  <a:pt x="828" y="140"/>
                  <a:pt x="828" y="140"/>
                  <a:pt x="828" y="140"/>
                </a:cubicBezTo>
                <a:cubicBezTo>
                  <a:pt x="828" y="140"/>
                  <a:pt x="828" y="140"/>
                  <a:pt x="828" y="140"/>
                </a:cubicBezTo>
                <a:cubicBezTo>
                  <a:pt x="828" y="140"/>
                  <a:pt x="828" y="140"/>
                  <a:pt x="827" y="140"/>
                </a:cubicBezTo>
                <a:cubicBezTo>
                  <a:pt x="827" y="140"/>
                  <a:pt x="827" y="140"/>
                  <a:pt x="827" y="140"/>
                </a:cubicBezTo>
                <a:cubicBezTo>
                  <a:pt x="827" y="140"/>
                  <a:pt x="827" y="140"/>
                  <a:pt x="826" y="140"/>
                </a:cubicBezTo>
                <a:cubicBezTo>
                  <a:pt x="826" y="139"/>
                  <a:pt x="826" y="139"/>
                  <a:pt x="825" y="139"/>
                </a:cubicBezTo>
                <a:cubicBezTo>
                  <a:pt x="825" y="139"/>
                  <a:pt x="825" y="139"/>
                  <a:pt x="824" y="139"/>
                </a:cubicBezTo>
                <a:cubicBezTo>
                  <a:pt x="824" y="138"/>
                  <a:pt x="823" y="138"/>
                  <a:pt x="823" y="138"/>
                </a:cubicBezTo>
                <a:cubicBezTo>
                  <a:pt x="821" y="137"/>
                  <a:pt x="820" y="137"/>
                  <a:pt x="819" y="137"/>
                </a:cubicBezTo>
                <a:cubicBezTo>
                  <a:pt x="818" y="136"/>
                  <a:pt x="817" y="136"/>
                  <a:pt x="816" y="136"/>
                </a:cubicBezTo>
                <a:cubicBezTo>
                  <a:pt x="814" y="135"/>
                  <a:pt x="812" y="135"/>
                  <a:pt x="810" y="134"/>
                </a:cubicBezTo>
                <a:cubicBezTo>
                  <a:pt x="806" y="134"/>
                  <a:pt x="803" y="133"/>
                  <a:pt x="800" y="132"/>
                </a:cubicBezTo>
                <a:cubicBezTo>
                  <a:pt x="799" y="131"/>
                  <a:pt x="798" y="131"/>
                  <a:pt x="797" y="130"/>
                </a:cubicBezTo>
                <a:cubicBezTo>
                  <a:pt x="796" y="130"/>
                  <a:pt x="795" y="129"/>
                  <a:pt x="794" y="129"/>
                </a:cubicBezTo>
                <a:cubicBezTo>
                  <a:pt x="793" y="128"/>
                  <a:pt x="792" y="128"/>
                  <a:pt x="792" y="128"/>
                </a:cubicBezTo>
                <a:cubicBezTo>
                  <a:pt x="792" y="128"/>
                  <a:pt x="793" y="128"/>
                  <a:pt x="794" y="129"/>
                </a:cubicBezTo>
                <a:cubicBezTo>
                  <a:pt x="795" y="130"/>
                  <a:pt x="796" y="130"/>
                  <a:pt x="797" y="131"/>
                </a:cubicBezTo>
                <a:cubicBezTo>
                  <a:pt x="798" y="132"/>
                  <a:pt x="799" y="132"/>
                  <a:pt x="800" y="133"/>
                </a:cubicBezTo>
                <a:cubicBezTo>
                  <a:pt x="801" y="134"/>
                  <a:pt x="802" y="134"/>
                  <a:pt x="803" y="135"/>
                </a:cubicBezTo>
                <a:cubicBezTo>
                  <a:pt x="803" y="135"/>
                  <a:pt x="802" y="135"/>
                  <a:pt x="802" y="135"/>
                </a:cubicBezTo>
                <a:cubicBezTo>
                  <a:pt x="800" y="135"/>
                  <a:pt x="799" y="135"/>
                  <a:pt x="798" y="135"/>
                </a:cubicBezTo>
                <a:cubicBezTo>
                  <a:pt x="797" y="136"/>
                  <a:pt x="796" y="136"/>
                  <a:pt x="795" y="136"/>
                </a:cubicBezTo>
                <a:cubicBezTo>
                  <a:pt x="794" y="136"/>
                  <a:pt x="793" y="137"/>
                  <a:pt x="792" y="137"/>
                </a:cubicBezTo>
                <a:cubicBezTo>
                  <a:pt x="778" y="130"/>
                  <a:pt x="778" y="142"/>
                  <a:pt x="767" y="144"/>
                </a:cubicBezTo>
                <a:cubicBezTo>
                  <a:pt x="779" y="153"/>
                  <a:pt x="791" y="157"/>
                  <a:pt x="792" y="139"/>
                </a:cubicBezTo>
                <a:cubicBezTo>
                  <a:pt x="792" y="139"/>
                  <a:pt x="793" y="139"/>
                  <a:pt x="793" y="139"/>
                </a:cubicBezTo>
                <a:cubicBezTo>
                  <a:pt x="793" y="139"/>
                  <a:pt x="794" y="138"/>
                  <a:pt x="796" y="138"/>
                </a:cubicBezTo>
                <a:cubicBezTo>
                  <a:pt x="797" y="138"/>
                  <a:pt x="798" y="138"/>
                  <a:pt x="799" y="137"/>
                </a:cubicBezTo>
                <a:cubicBezTo>
                  <a:pt x="800" y="137"/>
                  <a:pt x="801" y="137"/>
                  <a:pt x="802" y="137"/>
                </a:cubicBezTo>
                <a:cubicBezTo>
                  <a:pt x="803" y="137"/>
                  <a:pt x="804" y="137"/>
                  <a:pt x="805" y="137"/>
                </a:cubicBezTo>
                <a:cubicBezTo>
                  <a:pt x="806" y="137"/>
                  <a:pt x="806" y="137"/>
                  <a:pt x="807" y="137"/>
                </a:cubicBezTo>
                <a:cubicBezTo>
                  <a:pt x="807" y="137"/>
                  <a:pt x="808" y="137"/>
                  <a:pt x="808" y="137"/>
                </a:cubicBezTo>
                <a:cubicBezTo>
                  <a:pt x="809" y="137"/>
                  <a:pt x="809" y="137"/>
                  <a:pt x="809" y="137"/>
                </a:cubicBezTo>
                <a:cubicBezTo>
                  <a:pt x="809" y="137"/>
                  <a:pt x="809" y="137"/>
                  <a:pt x="810" y="137"/>
                </a:cubicBezTo>
                <a:cubicBezTo>
                  <a:pt x="811" y="138"/>
                  <a:pt x="813" y="139"/>
                  <a:pt x="816" y="139"/>
                </a:cubicBezTo>
                <a:cubicBezTo>
                  <a:pt x="817" y="140"/>
                  <a:pt x="818" y="140"/>
                  <a:pt x="819" y="140"/>
                </a:cubicBezTo>
                <a:cubicBezTo>
                  <a:pt x="820" y="141"/>
                  <a:pt x="821" y="141"/>
                  <a:pt x="822" y="141"/>
                </a:cubicBezTo>
                <a:cubicBezTo>
                  <a:pt x="823" y="142"/>
                  <a:pt x="823" y="142"/>
                  <a:pt x="824" y="142"/>
                </a:cubicBezTo>
                <a:cubicBezTo>
                  <a:pt x="824" y="142"/>
                  <a:pt x="824" y="142"/>
                  <a:pt x="824" y="142"/>
                </a:cubicBezTo>
                <a:cubicBezTo>
                  <a:pt x="825" y="143"/>
                  <a:pt x="825" y="143"/>
                  <a:pt x="825" y="143"/>
                </a:cubicBezTo>
                <a:cubicBezTo>
                  <a:pt x="825" y="143"/>
                  <a:pt x="826" y="143"/>
                  <a:pt x="826" y="143"/>
                </a:cubicBezTo>
                <a:cubicBezTo>
                  <a:pt x="826" y="143"/>
                  <a:pt x="826" y="143"/>
                  <a:pt x="826" y="143"/>
                </a:cubicBezTo>
                <a:cubicBezTo>
                  <a:pt x="826" y="143"/>
                  <a:pt x="826" y="143"/>
                  <a:pt x="826" y="143"/>
                </a:cubicBezTo>
                <a:cubicBezTo>
                  <a:pt x="826" y="143"/>
                  <a:pt x="826" y="143"/>
                  <a:pt x="826" y="143"/>
                </a:cubicBezTo>
                <a:cubicBezTo>
                  <a:pt x="826" y="143"/>
                  <a:pt x="826" y="143"/>
                  <a:pt x="826" y="143"/>
                </a:cubicBezTo>
                <a:cubicBezTo>
                  <a:pt x="827" y="144"/>
                  <a:pt x="827" y="144"/>
                  <a:pt x="827" y="144"/>
                </a:cubicBezTo>
                <a:cubicBezTo>
                  <a:pt x="827" y="144"/>
                  <a:pt x="828" y="145"/>
                  <a:pt x="828" y="145"/>
                </a:cubicBezTo>
                <a:cubicBezTo>
                  <a:pt x="830" y="146"/>
                  <a:pt x="833" y="148"/>
                  <a:pt x="835" y="150"/>
                </a:cubicBezTo>
                <a:cubicBezTo>
                  <a:pt x="837" y="152"/>
                  <a:pt x="839" y="155"/>
                  <a:pt x="841" y="157"/>
                </a:cubicBezTo>
                <a:cubicBezTo>
                  <a:pt x="843" y="159"/>
                  <a:pt x="846" y="162"/>
                  <a:pt x="848" y="164"/>
                </a:cubicBezTo>
                <a:cubicBezTo>
                  <a:pt x="851" y="166"/>
                  <a:pt x="854" y="168"/>
                  <a:pt x="856" y="171"/>
                </a:cubicBezTo>
                <a:cubicBezTo>
                  <a:pt x="856" y="171"/>
                  <a:pt x="856" y="171"/>
                  <a:pt x="856" y="171"/>
                </a:cubicBezTo>
                <a:cubicBezTo>
                  <a:pt x="856" y="171"/>
                  <a:pt x="856" y="171"/>
                  <a:pt x="855" y="171"/>
                </a:cubicBezTo>
                <a:cubicBezTo>
                  <a:pt x="855" y="171"/>
                  <a:pt x="854" y="171"/>
                  <a:pt x="854" y="171"/>
                </a:cubicBezTo>
                <a:cubicBezTo>
                  <a:pt x="853" y="171"/>
                  <a:pt x="853" y="172"/>
                  <a:pt x="853" y="172"/>
                </a:cubicBezTo>
                <a:cubicBezTo>
                  <a:pt x="853" y="172"/>
                  <a:pt x="853" y="172"/>
                  <a:pt x="852" y="172"/>
                </a:cubicBezTo>
                <a:cubicBezTo>
                  <a:pt x="851" y="173"/>
                  <a:pt x="850" y="173"/>
                  <a:pt x="849" y="174"/>
                </a:cubicBezTo>
                <a:cubicBezTo>
                  <a:pt x="848" y="175"/>
                  <a:pt x="847" y="176"/>
                  <a:pt x="846" y="177"/>
                </a:cubicBezTo>
                <a:cubicBezTo>
                  <a:pt x="844" y="178"/>
                  <a:pt x="842" y="180"/>
                  <a:pt x="839" y="182"/>
                </a:cubicBezTo>
                <a:cubicBezTo>
                  <a:pt x="838" y="183"/>
                  <a:pt x="837" y="183"/>
                  <a:pt x="836" y="184"/>
                </a:cubicBezTo>
                <a:cubicBezTo>
                  <a:pt x="834" y="185"/>
                  <a:pt x="833" y="185"/>
                  <a:pt x="832" y="186"/>
                </a:cubicBezTo>
                <a:cubicBezTo>
                  <a:pt x="831" y="186"/>
                  <a:pt x="829" y="187"/>
                  <a:pt x="828" y="187"/>
                </a:cubicBezTo>
                <a:cubicBezTo>
                  <a:pt x="828" y="187"/>
                  <a:pt x="828" y="187"/>
                  <a:pt x="828" y="187"/>
                </a:cubicBezTo>
                <a:cubicBezTo>
                  <a:pt x="828" y="187"/>
                  <a:pt x="827" y="187"/>
                  <a:pt x="827" y="186"/>
                </a:cubicBezTo>
                <a:cubicBezTo>
                  <a:pt x="827" y="186"/>
                  <a:pt x="826" y="186"/>
                  <a:pt x="826" y="186"/>
                </a:cubicBezTo>
                <a:cubicBezTo>
                  <a:pt x="826" y="186"/>
                  <a:pt x="826" y="186"/>
                  <a:pt x="826" y="186"/>
                </a:cubicBezTo>
                <a:cubicBezTo>
                  <a:pt x="826" y="186"/>
                  <a:pt x="825" y="186"/>
                  <a:pt x="825" y="186"/>
                </a:cubicBezTo>
                <a:cubicBezTo>
                  <a:pt x="825" y="186"/>
                  <a:pt x="824" y="185"/>
                  <a:pt x="823" y="185"/>
                </a:cubicBezTo>
                <a:cubicBezTo>
                  <a:pt x="822" y="185"/>
                  <a:pt x="822" y="185"/>
                  <a:pt x="821" y="184"/>
                </a:cubicBezTo>
                <a:cubicBezTo>
                  <a:pt x="820" y="184"/>
                  <a:pt x="819" y="184"/>
                  <a:pt x="819" y="183"/>
                </a:cubicBezTo>
                <a:cubicBezTo>
                  <a:pt x="818" y="183"/>
                  <a:pt x="817" y="183"/>
                  <a:pt x="816" y="182"/>
                </a:cubicBezTo>
                <a:cubicBezTo>
                  <a:pt x="812" y="170"/>
                  <a:pt x="803" y="174"/>
                  <a:pt x="794" y="167"/>
                </a:cubicBezTo>
                <a:cubicBezTo>
                  <a:pt x="797" y="173"/>
                  <a:pt x="799" y="181"/>
                  <a:pt x="804" y="184"/>
                </a:cubicBezTo>
                <a:cubicBezTo>
                  <a:pt x="807" y="186"/>
                  <a:pt x="814" y="187"/>
                  <a:pt x="816" y="184"/>
                </a:cubicBezTo>
                <a:cubicBezTo>
                  <a:pt x="817" y="184"/>
                  <a:pt x="817" y="184"/>
                  <a:pt x="817" y="184"/>
                </a:cubicBezTo>
                <a:cubicBezTo>
                  <a:pt x="817" y="184"/>
                  <a:pt x="817" y="184"/>
                  <a:pt x="817" y="184"/>
                </a:cubicBezTo>
                <a:cubicBezTo>
                  <a:pt x="817" y="184"/>
                  <a:pt x="817" y="184"/>
                  <a:pt x="817" y="184"/>
                </a:cubicBezTo>
                <a:cubicBezTo>
                  <a:pt x="817" y="185"/>
                  <a:pt x="818" y="185"/>
                  <a:pt x="818" y="185"/>
                </a:cubicBezTo>
                <a:cubicBezTo>
                  <a:pt x="819" y="185"/>
                  <a:pt x="820" y="186"/>
                  <a:pt x="821" y="186"/>
                </a:cubicBezTo>
                <a:cubicBezTo>
                  <a:pt x="821" y="186"/>
                  <a:pt x="822" y="186"/>
                  <a:pt x="823" y="187"/>
                </a:cubicBezTo>
                <a:cubicBezTo>
                  <a:pt x="824" y="187"/>
                  <a:pt x="824" y="187"/>
                  <a:pt x="825" y="187"/>
                </a:cubicBezTo>
                <a:cubicBezTo>
                  <a:pt x="825" y="187"/>
                  <a:pt x="825" y="187"/>
                  <a:pt x="826" y="187"/>
                </a:cubicBezTo>
                <a:cubicBezTo>
                  <a:pt x="826" y="188"/>
                  <a:pt x="826" y="188"/>
                  <a:pt x="826" y="188"/>
                </a:cubicBezTo>
                <a:cubicBezTo>
                  <a:pt x="826" y="188"/>
                  <a:pt x="826" y="188"/>
                  <a:pt x="826" y="188"/>
                </a:cubicBezTo>
                <a:cubicBezTo>
                  <a:pt x="826" y="188"/>
                  <a:pt x="825" y="188"/>
                  <a:pt x="825" y="188"/>
                </a:cubicBezTo>
                <a:cubicBezTo>
                  <a:pt x="824" y="188"/>
                  <a:pt x="824" y="188"/>
                  <a:pt x="824" y="188"/>
                </a:cubicBezTo>
                <a:cubicBezTo>
                  <a:pt x="824" y="188"/>
                  <a:pt x="823" y="188"/>
                  <a:pt x="823" y="188"/>
                </a:cubicBezTo>
                <a:cubicBezTo>
                  <a:pt x="823" y="188"/>
                  <a:pt x="822" y="189"/>
                  <a:pt x="822" y="189"/>
                </a:cubicBezTo>
                <a:cubicBezTo>
                  <a:pt x="821" y="189"/>
                  <a:pt x="820" y="189"/>
                  <a:pt x="820" y="189"/>
                </a:cubicBezTo>
                <a:cubicBezTo>
                  <a:pt x="818" y="190"/>
                  <a:pt x="818" y="190"/>
                  <a:pt x="818" y="190"/>
                </a:cubicBezTo>
                <a:cubicBezTo>
                  <a:pt x="818" y="190"/>
                  <a:pt x="818" y="190"/>
                  <a:pt x="818" y="190"/>
                </a:cubicBezTo>
                <a:cubicBezTo>
                  <a:pt x="819" y="190"/>
                  <a:pt x="819" y="190"/>
                  <a:pt x="820" y="190"/>
                </a:cubicBezTo>
                <a:cubicBezTo>
                  <a:pt x="821" y="191"/>
                  <a:pt x="821" y="191"/>
                  <a:pt x="822" y="191"/>
                </a:cubicBezTo>
                <a:cubicBezTo>
                  <a:pt x="823" y="191"/>
                  <a:pt x="823" y="191"/>
                  <a:pt x="824" y="191"/>
                </a:cubicBezTo>
                <a:cubicBezTo>
                  <a:pt x="824" y="191"/>
                  <a:pt x="824" y="191"/>
                  <a:pt x="825" y="191"/>
                </a:cubicBezTo>
                <a:cubicBezTo>
                  <a:pt x="825" y="191"/>
                  <a:pt x="825" y="191"/>
                  <a:pt x="825" y="191"/>
                </a:cubicBezTo>
                <a:cubicBezTo>
                  <a:pt x="828" y="190"/>
                  <a:pt x="830" y="189"/>
                  <a:pt x="833" y="188"/>
                </a:cubicBezTo>
                <a:cubicBezTo>
                  <a:pt x="834" y="188"/>
                  <a:pt x="835" y="188"/>
                  <a:pt x="836" y="187"/>
                </a:cubicBezTo>
                <a:cubicBezTo>
                  <a:pt x="836" y="187"/>
                  <a:pt x="835" y="188"/>
                  <a:pt x="835" y="188"/>
                </a:cubicBezTo>
                <a:cubicBezTo>
                  <a:pt x="835" y="188"/>
                  <a:pt x="835" y="189"/>
                  <a:pt x="835" y="189"/>
                </a:cubicBezTo>
                <a:cubicBezTo>
                  <a:pt x="834" y="190"/>
                  <a:pt x="834" y="190"/>
                  <a:pt x="834" y="190"/>
                </a:cubicBezTo>
                <a:cubicBezTo>
                  <a:pt x="834" y="191"/>
                  <a:pt x="833" y="192"/>
                  <a:pt x="833" y="193"/>
                </a:cubicBezTo>
                <a:cubicBezTo>
                  <a:pt x="833" y="193"/>
                  <a:pt x="833" y="193"/>
                  <a:pt x="833" y="193"/>
                </a:cubicBezTo>
                <a:cubicBezTo>
                  <a:pt x="823" y="198"/>
                  <a:pt x="820" y="207"/>
                  <a:pt x="828" y="219"/>
                </a:cubicBezTo>
                <a:cubicBezTo>
                  <a:pt x="831" y="209"/>
                  <a:pt x="839" y="207"/>
                  <a:pt x="834" y="194"/>
                </a:cubicBezTo>
                <a:cubicBezTo>
                  <a:pt x="834" y="194"/>
                  <a:pt x="834" y="194"/>
                  <a:pt x="834" y="194"/>
                </a:cubicBezTo>
                <a:cubicBezTo>
                  <a:pt x="834" y="193"/>
                  <a:pt x="835" y="192"/>
                  <a:pt x="835" y="191"/>
                </a:cubicBezTo>
                <a:cubicBezTo>
                  <a:pt x="835" y="191"/>
                  <a:pt x="835" y="190"/>
                  <a:pt x="836" y="190"/>
                </a:cubicBezTo>
                <a:cubicBezTo>
                  <a:pt x="836" y="189"/>
                  <a:pt x="836" y="189"/>
                  <a:pt x="836" y="189"/>
                </a:cubicBezTo>
                <a:cubicBezTo>
                  <a:pt x="837" y="188"/>
                  <a:pt x="837" y="187"/>
                  <a:pt x="838" y="186"/>
                </a:cubicBezTo>
                <a:cubicBezTo>
                  <a:pt x="839" y="185"/>
                  <a:pt x="840" y="185"/>
                  <a:pt x="841" y="184"/>
                </a:cubicBezTo>
                <a:cubicBezTo>
                  <a:pt x="843" y="182"/>
                  <a:pt x="845" y="181"/>
                  <a:pt x="848" y="179"/>
                </a:cubicBezTo>
                <a:cubicBezTo>
                  <a:pt x="849" y="178"/>
                  <a:pt x="850" y="177"/>
                  <a:pt x="851" y="176"/>
                </a:cubicBezTo>
                <a:cubicBezTo>
                  <a:pt x="852" y="176"/>
                  <a:pt x="853" y="175"/>
                  <a:pt x="854" y="175"/>
                </a:cubicBezTo>
                <a:cubicBezTo>
                  <a:pt x="854" y="174"/>
                  <a:pt x="854" y="174"/>
                  <a:pt x="854" y="174"/>
                </a:cubicBezTo>
                <a:cubicBezTo>
                  <a:pt x="855" y="174"/>
                  <a:pt x="855" y="174"/>
                  <a:pt x="855" y="174"/>
                </a:cubicBezTo>
                <a:cubicBezTo>
                  <a:pt x="855" y="173"/>
                  <a:pt x="856" y="173"/>
                  <a:pt x="856" y="173"/>
                </a:cubicBezTo>
                <a:cubicBezTo>
                  <a:pt x="856" y="173"/>
                  <a:pt x="857" y="172"/>
                  <a:pt x="857" y="172"/>
                </a:cubicBezTo>
                <a:cubicBezTo>
                  <a:pt x="857" y="172"/>
                  <a:pt x="858" y="172"/>
                  <a:pt x="858" y="172"/>
                </a:cubicBezTo>
                <a:cubicBezTo>
                  <a:pt x="860" y="173"/>
                  <a:pt x="862" y="174"/>
                  <a:pt x="864" y="176"/>
                </a:cubicBezTo>
                <a:cubicBezTo>
                  <a:pt x="867" y="178"/>
                  <a:pt x="870" y="179"/>
                  <a:pt x="872" y="181"/>
                </a:cubicBezTo>
                <a:cubicBezTo>
                  <a:pt x="873" y="182"/>
                  <a:pt x="874" y="182"/>
                  <a:pt x="874" y="183"/>
                </a:cubicBezTo>
                <a:cubicBezTo>
                  <a:pt x="875" y="183"/>
                  <a:pt x="876" y="184"/>
                  <a:pt x="876" y="184"/>
                </a:cubicBezTo>
                <a:cubicBezTo>
                  <a:pt x="878" y="185"/>
                  <a:pt x="879" y="187"/>
                  <a:pt x="880" y="188"/>
                </a:cubicBezTo>
                <a:cubicBezTo>
                  <a:pt x="885" y="193"/>
                  <a:pt x="888" y="199"/>
                  <a:pt x="892" y="204"/>
                </a:cubicBezTo>
                <a:cubicBezTo>
                  <a:pt x="894" y="208"/>
                  <a:pt x="896" y="211"/>
                  <a:pt x="898" y="214"/>
                </a:cubicBezTo>
                <a:cubicBezTo>
                  <a:pt x="898" y="214"/>
                  <a:pt x="898" y="213"/>
                  <a:pt x="897" y="213"/>
                </a:cubicBezTo>
                <a:cubicBezTo>
                  <a:pt x="897" y="213"/>
                  <a:pt x="897" y="213"/>
                  <a:pt x="897" y="213"/>
                </a:cubicBezTo>
                <a:cubicBezTo>
                  <a:pt x="896" y="213"/>
                  <a:pt x="896" y="213"/>
                  <a:pt x="896" y="213"/>
                </a:cubicBezTo>
                <a:cubicBezTo>
                  <a:pt x="896" y="213"/>
                  <a:pt x="896" y="212"/>
                  <a:pt x="896" y="212"/>
                </a:cubicBezTo>
                <a:cubicBezTo>
                  <a:pt x="895" y="212"/>
                  <a:pt x="894" y="212"/>
                  <a:pt x="893" y="212"/>
                </a:cubicBezTo>
                <a:cubicBezTo>
                  <a:pt x="892" y="212"/>
                  <a:pt x="892" y="212"/>
                  <a:pt x="891" y="213"/>
                </a:cubicBezTo>
                <a:cubicBezTo>
                  <a:pt x="890" y="213"/>
                  <a:pt x="889" y="213"/>
                  <a:pt x="888" y="213"/>
                </a:cubicBezTo>
                <a:cubicBezTo>
                  <a:pt x="887" y="213"/>
                  <a:pt x="886" y="213"/>
                  <a:pt x="886" y="214"/>
                </a:cubicBezTo>
                <a:cubicBezTo>
                  <a:pt x="884" y="214"/>
                  <a:pt x="883" y="214"/>
                  <a:pt x="882" y="214"/>
                </a:cubicBezTo>
                <a:cubicBezTo>
                  <a:pt x="872" y="202"/>
                  <a:pt x="865" y="217"/>
                  <a:pt x="856" y="203"/>
                </a:cubicBezTo>
                <a:cubicBezTo>
                  <a:pt x="857" y="211"/>
                  <a:pt x="860" y="218"/>
                  <a:pt x="867" y="222"/>
                </a:cubicBezTo>
                <a:cubicBezTo>
                  <a:pt x="872" y="224"/>
                  <a:pt x="883" y="223"/>
                  <a:pt x="883" y="216"/>
                </a:cubicBezTo>
                <a:cubicBezTo>
                  <a:pt x="884" y="216"/>
                  <a:pt x="885" y="215"/>
                  <a:pt x="886" y="215"/>
                </a:cubicBezTo>
                <a:cubicBezTo>
                  <a:pt x="887" y="215"/>
                  <a:pt x="888" y="215"/>
                  <a:pt x="889" y="215"/>
                </a:cubicBezTo>
                <a:cubicBezTo>
                  <a:pt x="889" y="214"/>
                  <a:pt x="890" y="214"/>
                  <a:pt x="891" y="214"/>
                </a:cubicBezTo>
                <a:cubicBezTo>
                  <a:pt x="892" y="214"/>
                  <a:pt x="893" y="214"/>
                  <a:pt x="893" y="214"/>
                </a:cubicBezTo>
                <a:cubicBezTo>
                  <a:pt x="894" y="214"/>
                  <a:pt x="895" y="214"/>
                  <a:pt x="896" y="214"/>
                </a:cubicBezTo>
                <a:cubicBezTo>
                  <a:pt x="896" y="214"/>
                  <a:pt x="896" y="214"/>
                  <a:pt x="896" y="214"/>
                </a:cubicBezTo>
                <a:cubicBezTo>
                  <a:pt x="896" y="214"/>
                  <a:pt x="896" y="214"/>
                  <a:pt x="896" y="214"/>
                </a:cubicBezTo>
                <a:cubicBezTo>
                  <a:pt x="897" y="214"/>
                  <a:pt x="897" y="214"/>
                  <a:pt x="897" y="214"/>
                </a:cubicBezTo>
                <a:cubicBezTo>
                  <a:pt x="898" y="214"/>
                  <a:pt x="898" y="215"/>
                  <a:pt x="899" y="215"/>
                </a:cubicBezTo>
                <a:cubicBezTo>
                  <a:pt x="899" y="215"/>
                  <a:pt x="899" y="215"/>
                  <a:pt x="899" y="215"/>
                </a:cubicBezTo>
                <a:cubicBezTo>
                  <a:pt x="901" y="217"/>
                  <a:pt x="902" y="219"/>
                  <a:pt x="903" y="222"/>
                </a:cubicBezTo>
                <a:cubicBezTo>
                  <a:pt x="907" y="226"/>
                  <a:pt x="910" y="231"/>
                  <a:pt x="913" y="235"/>
                </a:cubicBezTo>
                <a:cubicBezTo>
                  <a:pt x="908" y="232"/>
                  <a:pt x="904" y="229"/>
                  <a:pt x="898" y="226"/>
                </a:cubicBezTo>
                <a:cubicBezTo>
                  <a:pt x="908" y="233"/>
                  <a:pt x="917" y="242"/>
                  <a:pt x="914" y="253"/>
                </a:cubicBezTo>
                <a:cubicBezTo>
                  <a:pt x="876" y="241"/>
                  <a:pt x="873" y="248"/>
                  <a:pt x="837" y="263"/>
                </a:cubicBezTo>
                <a:cubicBezTo>
                  <a:pt x="875" y="253"/>
                  <a:pt x="884" y="251"/>
                  <a:pt x="916" y="269"/>
                </a:cubicBezTo>
                <a:cubicBezTo>
                  <a:pt x="928" y="276"/>
                  <a:pt x="934" y="281"/>
                  <a:pt x="943" y="288"/>
                </a:cubicBezTo>
                <a:cubicBezTo>
                  <a:pt x="946" y="290"/>
                  <a:pt x="944" y="297"/>
                  <a:pt x="949" y="301"/>
                </a:cubicBezTo>
                <a:cubicBezTo>
                  <a:pt x="955" y="306"/>
                  <a:pt x="966" y="303"/>
                  <a:pt x="973" y="307"/>
                </a:cubicBezTo>
                <a:cubicBezTo>
                  <a:pt x="986" y="316"/>
                  <a:pt x="991" y="325"/>
                  <a:pt x="1004" y="335"/>
                </a:cubicBezTo>
                <a:cubicBezTo>
                  <a:pt x="1019" y="347"/>
                  <a:pt x="1044" y="350"/>
                  <a:pt x="1059" y="362"/>
                </a:cubicBezTo>
                <a:cubicBezTo>
                  <a:pt x="1089" y="388"/>
                  <a:pt x="1121" y="442"/>
                  <a:pt x="1121" y="442"/>
                </a:cubicBezTo>
                <a:cubicBezTo>
                  <a:pt x="1121" y="442"/>
                  <a:pt x="1113" y="446"/>
                  <a:pt x="1108" y="444"/>
                </a:cubicBezTo>
                <a:cubicBezTo>
                  <a:pt x="1091" y="437"/>
                  <a:pt x="1075" y="429"/>
                  <a:pt x="1065" y="419"/>
                </a:cubicBezTo>
                <a:cubicBezTo>
                  <a:pt x="1045" y="399"/>
                  <a:pt x="1039" y="382"/>
                  <a:pt x="1015" y="369"/>
                </a:cubicBezTo>
                <a:cubicBezTo>
                  <a:pt x="995" y="357"/>
                  <a:pt x="965" y="353"/>
                  <a:pt x="945" y="354"/>
                </a:cubicBezTo>
                <a:cubicBezTo>
                  <a:pt x="917" y="355"/>
                  <a:pt x="925" y="332"/>
                  <a:pt x="905" y="325"/>
                </a:cubicBezTo>
                <a:cubicBezTo>
                  <a:pt x="915" y="338"/>
                  <a:pt x="918" y="354"/>
                  <a:pt x="918" y="354"/>
                </a:cubicBezTo>
                <a:cubicBezTo>
                  <a:pt x="910" y="365"/>
                  <a:pt x="867" y="375"/>
                  <a:pt x="855" y="376"/>
                </a:cubicBezTo>
                <a:cubicBezTo>
                  <a:pt x="879" y="382"/>
                  <a:pt x="900" y="376"/>
                  <a:pt x="924" y="372"/>
                </a:cubicBezTo>
                <a:cubicBezTo>
                  <a:pt x="951" y="368"/>
                  <a:pt x="968" y="369"/>
                  <a:pt x="991" y="379"/>
                </a:cubicBezTo>
                <a:cubicBezTo>
                  <a:pt x="1005" y="385"/>
                  <a:pt x="1018" y="394"/>
                  <a:pt x="1028" y="404"/>
                </a:cubicBezTo>
                <a:cubicBezTo>
                  <a:pt x="1037" y="414"/>
                  <a:pt x="1034" y="422"/>
                  <a:pt x="1041" y="432"/>
                </a:cubicBezTo>
                <a:cubicBezTo>
                  <a:pt x="1044" y="437"/>
                  <a:pt x="1048" y="441"/>
                  <a:pt x="1050" y="444"/>
                </a:cubicBezTo>
                <a:cubicBezTo>
                  <a:pt x="1050" y="444"/>
                  <a:pt x="1049" y="444"/>
                  <a:pt x="1048" y="444"/>
                </a:cubicBezTo>
                <a:cubicBezTo>
                  <a:pt x="1046" y="444"/>
                  <a:pt x="1044" y="444"/>
                  <a:pt x="1042" y="444"/>
                </a:cubicBezTo>
                <a:cubicBezTo>
                  <a:pt x="1036" y="445"/>
                  <a:pt x="1029" y="445"/>
                  <a:pt x="1023" y="446"/>
                </a:cubicBezTo>
                <a:cubicBezTo>
                  <a:pt x="1023" y="446"/>
                  <a:pt x="1023" y="446"/>
                  <a:pt x="1023" y="446"/>
                </a:cubicBezTo>
                <a:cubicBezTo>
                  <a:pt x="1022" y="445"/>
                  <a:pt x="1021" y="445"/>
                  <a:pt x="1020" y="444"/>
                </a:cubicBezTo>
                <a:cubicBezTo>
                  <a:pt x="1020" y="444"/>
                  <a:pt x="1019" y="443"/>
                  <a:pt x="1019" y="443"/>
                </a:cubicBezTo>
                <a:cubicBezTo>
                  <a:pt x="1018" y="442"/>
                  <a:pt x="1018" y="442"/>
                  <a:pt x="1017" y="442"/>
                </a:cubicBezTo>
                <a:cubicBezTo>
                  <a:pt x="1016" y="441"/>
                  <a:pt x="1015" y="440"/>
                  <a:pt x="1013" y="439"/>
                </a:cubicBezTo>
                <a:cubicBezTo>
                  <a:pt x="1012" y="439"/>
                  <a:pt x="1011" y="438"/>
                  <a:pt x="1009" y="437"/>
                </a:cubicBezTo>
                <a:cubicBezTo>
                  <a:pt x="1006" y="435"/>
                  <a:pt x="1003" y="433"/>
                  <a:pt x="1000" y="431"/>
                </a:cubicBezTo>
                <a:cubicBezTo>
                  <a:pt x="997" y="429"/>
                  <a:pt x="994" y="426"/>
                  <a:pt x="991" y="424"/>
                </a:cubicBezTo>
                <a:cubicBezTo>
                  <a:pt x="990" y="423"/>
                  <a:pt x="989" y="422"/>
                  <a:pt x="987" y="421"/>
                </a:cubicBezTo>
                <a:cubicBezTo>
                  <a:pt x="986" y="420"/>
                  <a:pt x="985" y="419"/>
                  <a:pt x="984" y="418"/>
                </a:cubicBezTo>
                <a:cubicBezTo>
                  <a:pt x="984" y="418"/>
                  <a:pt x="983" y="418"/>
                  <a:pt x="983" y="418"/>
                </a:cubicBezTo>
                <a:cubicBezTo>
                  <a:pt x="983" y="418"/>
                  <a:pt x="983" y="418"/>
                  <a:pt x="983" y="417"/>
                </a:cubicBezTo>
                <a:cubicBezTo>
                  <a:pt x="983" y="417"/>
                  <a:pt x="983" y="417"/>
                  <a:pt x="983" y="416"/>
                </a:cubicBezTo>
                <a:cubicBezTo>
                  <a:pt x="982" y="416"/>
                  <a:pt x="982" y="416"/>
                  <a:pt x="982" y="415"/>
                </a:cubicBezTo>
                <a:cubicBezTo>
                  <a:pt x="982" y="415"/>
                  <a:pt x="982" y="415"/>
                  <a:pt x="982" y="415"/>
                </a:cubicBezTo>
                <a:cubicBezTo>
                  <a:pt x="982" y="415"/>
                  <a:pt x="982" y="415"/>
                  <a:pt x="982" y="415"/>
                </a:cubicBezTo>
                <a:cubicBezTo>
                  <a:pt x="981" y="414"/>
                  <a:pt x="981" y="414"/>
                  <a:pt x="980" y="413"/>
                </a:cubicBezTo>
                <a:cubicBezTo>
                  <a:pt x="980" y="412"/>
                  <a:pt x="979" y="412"/>
                  <a:pt x="979" y="411"/>
                </a:cubicBezTo>
                <a:cubicBezTo>
                  <a:pt x="978" y="411"/>
                  <a:pt x="977" y="410"/>
                  <a:pt x="977" y="410"/>
                </a:cubicBezTo>
                <a:cubicBezTo>
                  <a:pt x="976" y="409"/>
                  <a:pt x="975" y="409"/>
                  <a:pt x="975" y="408"/>
                </a:cubicBezTo>
                <a:cubicBezTo>
                  <a:pt x="975" y="408"/>
                  <a:pt x="975" y="408"/>
                  <a:pt x="975" y="408"/>
                </a:cubicBezTo>
                <a:cubicBezTo>
                  <a:pt x="975" y="408"/>
                  <a:pt x="975" y="408"/>
                  <a:pt x="975" y="408"/>
                </a:cubicBezTo>
                <a:cubicBezTo>
                  <a:pt x="969" y="397"/>
                  <a:pt x="959" y="395"/>
                  <a:pt x="948" y="394"/>
                </a:cubicBezTo>
                <a:cubicBezTo>
                  <a:pt x="952" y="405"/>
                  <a:pt x="962" y="409"/>
                  <a:pt x="972" y="409"/>
                </a:cubicBezTo>
                <a:cubicBezTo>
                  <a:pt x="972" y="409"/>
                  <a:pt x="973" y="409"/>
                  <a:pt x="974" y="410"/>
                </a:cubicBezTo>
                <a:cubicBezTo>
                  <a:pt x="974" y="410"/>
                  <a:pt x="975" y="411"/>
                  <a:pt x="975" y="411"/>
                </a:cubicBezTo>
                <a:cubicBezTo>
                  <a:pt x="976" y="412"/>
                  <a:pt x="977" y="412"/>
                  <a:pt x="977" y="413"/>
                </a:cubicBezTo>
                <a:cubicBezTo>
                  <a:pt x="978" y="414"/>
                  <a:pt x="978" y="414"/>
                  <a:pt x="979" y="415"/>
                </a:cubicBezTo>
                <a:cubicBezTo>
                  <a:pt x="979" y="415"/>
                  <a:pt x="979" y="415"/>
                  <a:pt x="979" y="415"/>
                </a:cubicBezTo>
                <a:cubicBezTo>
                  <a:pt x="979" y="415"/>
                  <a:pt x="979" y="415"/>
                  <a:pt x="978" y="415"/>
                </a:cubicBezTo>
                <a:cubicBezTo>
                  <a:pt x="977" y="414"/>
                  <a:pt x="976" y="413"/>
                  <a:pt x="976" y="413"/>
                </a:cubicBezTo>
                <a:cubicBezTo>
                  <a:pt x="976" y="413"/>
                  <a:pt x="977" y="414"/>
                  <a:pt x="978" y="415"/>
                </a:cubicBezTo>
                <a:cubicBezTo>
                  <a:pt x="978" y="416"/>
                  <a:pt x="979" y="417"/>
                  <a:pt x="980" y="418"/>
                </a:cubicBezTo>
                <a:cubicBezTo>
                  <a:pt x="980" y="418"/>
                  <a:pt x="981" y="418"/>
                  <a:pt x="981" y="419"/>
                </a:cubicBezTo>
                <a:cubicBezTo>
                  <a:pt x="981" y="419"/>
                  <a:pt x="981" y="419"/>
                  <a:pt x="982" y="420"/>
                </a:cubicBezTo>
                <a:cubicBezTo>
                  <a:pt x="982" y="420"/>
                  <a:pt x="982" y="420"/>
                  <a:pt x="983" y="420"/>
                </a:cubicBezTo>
                <a:cubicBezTo>
                  <a:pt x="984" y="421"/>
                  <a:pt x="985" y="422"/>
                  <a:pt x="986" y="423"/>
                </a:cubicBezTo>
                <a:cubicBezTo>
                  <a:pt x="987" y="424"/>
                  <a:pt x="989" y="425"/>
                  <a:pt x="990" y="426"/>
                </a:cubicBezTo>
                <a:cubicBezTo>
                  <a:pt x="993" y="428"/>
                  <a:pt x="996" y="431"/>
                  <a:pt x="999" y="433"/>
                </a:cubicBezTo>
                <a:cubicBezTo>
                  <a:pt x="1002" y="435"/>
                  <a:pt x="1005" y="437"/>
                  <a:pt x="1008" y="439"/>
                </a:cubicBezTo>
                <a:cubicBezTo>
                  <a:pt x="1009" y="440"/>
                  <a:pt x="1011" y="441"/>
                  <a:pt x="1012" y="442"/>
                </a:cubicBezTo>
                <a:cubicBezTo>
                  <a:pt x="1014" y="442"/>
                  <a:pt x="1015" y="443"/>
                  <a:pt x="1016" y="444"/>
                </a:cubicBezTo>
                <a:cubicBezTo>
                  <a:pt x="1017" y="444"/>
                  <a:pt x="1017" y="445"/>
                  <a:pt x="1018" y="445"/>
                </a:cubicBezTo>
                <a:cubicBezTo>
                  <a:pt x="1018" y="445"/>
                  <a:pt x="1019" y="445"/>
                  <a:pt x="1019" y="446"/>
                </a:cubicBezTo>
                <a:cubicBezTo>
                  <a:pt x="1020" y="446"/>
                  <a:pt x="1020" y="446"/>
                  <a:pt x="1021" y="446"/>
                </a:cubicBezTo>
                <a:cubicBezTo>
                  <a:pt x="1011" y="447"/>
                  <a:pt x="1001" y="449"/>
                  <a:pt x="990" y="452"/>
                </a:cubicBezTo>
                <a:cubicBezTo>
                  <a:pt x="988" y="452"/>
                  <a:pt x="986" y="453"/>
                  <a:pt x="983" y="454"/>
                </a:cubicBezTo>
                <a:cubicBezTo>
                  <a:pt x="981" y="454"/>
                  <a:pt x="979" y="455"/>
                  <a:pt x="976" y="456"/>
                </a:cubicBezTo>
                <a:cubicBezTo>
                  <a:pt x="972" y="457"/>
                  <a:pt x="967" y="459"/>
                  <a:pt x="962" y="461"/>
                </a:cubicBezTo>
                <a:cubicBezTo>
                  <a:pt x="955" y="463"/>
                  <a:pt x="947" y="466"/>
                  <a:pt x="939" y="468"/>
                </a:cubicBezTo>
                <a:cubicBezTo>
                  <a:pt x="939" y="468"/>
                  <a:pt x="939" y="468"/>
                  <a:pt x="938" y="468"/>
                </a:cubicBezTo>
                <a:cubicBezTo>
                  <a:pt x="937" y="468"/>
                  <a:pt x="937" y="468"/>
                  <a:pt x="937" y="468"/>
                </a:cubicBezTo>
                <a:cubicBezTo>
                  <a:pt x="936" y="467"/>
                  <a:pt x="936" y="467"/>
                  <a:pt x="936" y="467"/>
                </a:cubicBezTo>
                <a:cubicBezTo>
                  <a:pt x="935" y="467"/>
                  <a:pt x="935" y="467"/>
                  <a:pt x="934" y="467"/>
                </a:cubicBezTo>
                <a:cubicBezTo>
                  <a:pt x="934" y="467"/>
                  <a:pt x="934" y="466"/>
                  <a:pt x="934" y="466"/>
                </a:cubicBezTo>
                <a:cubicBezTo>
                  <a:pt x="933" y="466"/>
                  <a:pt x="933" y="466"/>
                  <a:pt x="933" y="466"/>
                </a:cubicBezTo>
                <a:cubicBezTo>
                  <a:pt x="932" y="466"/>
                  <a:pt x="932" y="466"/>
                  <a:pt x="931" y="466"/>
                </a:cubicBezTo>
                <a:cubicBezTo>
                  <a:pt x="931" y="466"/>
                  <a:pt x="930" y="466"/>
                  <a:pt x="930" y="465"/>
                </a:cubicBezTo>
                <a:cubicBezTo>
                  <a:pt x="930" y="465"/>
                  <a:pt x="929" y="465"/>
                  <a:pt x="929" y="465"/>
                </a:cubicBezTo>
                <a:cubicBezTo>
                  <a:pt x="929" y="465"/>
                  <a:pt x="928" y="465"/>
                  <a:pt x="928" y="465"/>
                </a:cubicBezTo>
                <a:cubicBezTo>
                  <a:pt x="928" y="465"/>
                  <a:pt x="927" y="464"/>
                  <a:pt x="926" y="464"/>
                </a:cubicBezTo>
                <a:cubicBezTo>
                  <a:pt x="925" y="464"/>
                  <a:pt x="924" y="463"/>
                  <a:pt x="923" y="462"/>
                </a:cubicBezTo>
                <a:cubicBezTo>
                  <a:pt x="922" y="462"/>
                  <a:pt x="920" y="461"/>
                  <a:pt x="919" y="460"/>
                </a:cubicBezTo>
                <a:cubicBezTo>
                  <a:pt x="918" y="460"/>
                  <a:pt x="917" y="459"/>
                  <a:pt x="916" y="458"/>
                </a:cubicBezTo>
                <a:cubicBezTo>
                  <a:pt x="915" y="457"/>
                  <a:pt x="914" y="457"/>
                  <a:pt x="914" y="456"/>
                </a:cubicBezTo>
                <a:cubicBezTo>
                  <a:pt x="915" y="450"/>
                  <a:pt x="915" y="441"/>
                  <a:pt x="912" y="436"/>
                </a:cubicBezTo>
                <a:cubicBezTo>
                  <a:pt x="907" y="430"/>
                  <a:pt x="898" y="434"/>
                  <a:pt x="891" y="434"/>
                </a:cubicBezTo>
                <a:cubicBezTo>
                  <a:pt x="895" y="445"/>
                  <a:pt x="895" y="468"/>
                  <a:pt x="913" y="458"/>
                </a:cubicBezTo>
                <a:cubicBezTo>
                  <a:pt x="913" y="458"/>
                  <a:pt x="913" y="458"/>
                  <a:pt x="913" y="458"/>
                </a:cubicBezTo>
                <a:cubicBezTo>
                  <a:pt x="913" y="459"/>
                  <a:pt x="912" y="460"/>
                  <a:pt x="912" y="460"/>
                </a:cubicBezTo>
                <a:cubicBezTo>
                  <a:pt x="913" y="459"/>
                  <a:pt x="913" y="459"/>
                  <a:pt x="913" y="459"/>
                </a:cubicBezTo>
                <a:cubicBezTo>
                  <a:pt x="914" y="459"/>
                  <a:pt x="914" y="460"/>
                  <a:pt x="915" y="460"/>
                </a:cubicBezTo>
                <a:cubicBezTo>
                  <a:pt x="916" y="461"/>
                  <a:pt x="917" y="462"/>
                  <a:pt x="918" y="463"/>
                </a:cubicBezTo>
                <a:cubicBezTo>
                  <a:pt x="919" y="463"/>
                  <a:pt x="921" y="464"/>
                  <a:pt x="922" y="465"/>
                </a:cubicBezTo>
                <a:cubicBezTo>
                  <a:pt x="923" y="465"/>
                  <a:pt x="924" y="466"/>
                  <a:pt x="926" y="466"/>
                </a:cubicBezTo>
                <a:cubicBezTo>
                  <a:pt x="926" y="467"/>
                  <a:pt x="927" y="467"/>
                  <a:pt x="927" y="467"/>
                </a:cubicBezTo>
                <a:cubicBezTo>
                  <a:pt x="928" y="467"/>
                  <a:pt x="928" y="467"/>
                  <a:pt x="928" y="467"/>
                </a:cubicBezTo>
                <a:cubicBezTo>
                  <a:pt x="929" y="468"/>
                  <a:pt x="929" y="468"/>
                  <a:pt x="929" y="468"/>
                </a:cubicBezTo>
                <a:cubicBezTo>
                  <a:pt x="930" y="468"/>
                  <a:pt x="930" y="468"/>
                  <a:pt x="931" y="468"/>
                </a:cubicBezTo>
                <a:cubicBezTo>
                  <a:pt x="931" y="468"/>
                  <a:pt x="932" y="469"/>
                  <a:pt x="932" y="469"/>
                </a:cubicBezTo>
                <a:cubicBezTo>
                  <a:pt x="933" y="469"/>
                  <a:pt x="933" y="469"/>
                  <a:pt x="933" y="469"/>
                </a:cubicBezTo>
                <a:cubicBezTo>
                  <a:pt x="933" y="469"/>
                  <a:pt x="934" y="469"/>
                  <a:pt x="934" y="469"/>
                </a:cubicBezTo>
                <a:cubicBezTo>
                  <a:pt x="934" y="469"/>
                  <a:pt x="935" y="469"/>
                  <a:pt x="935" y="469"/>
                </a:cubicBezTo>
                <a:cubicBezTo>
                  <a:pt x="936" y="469"/>
                  <a:pt x="936" y="469"/>
                  <a:pt x="937" y="469"/>
                </a:cubicBezTo>
                <a:cubicBezTo>
                  <a:pt x="937" y="469"/>
                  <a:pt x="937" y="469"/>
                  <a:pt x="938" y="469"/>
                </a:cubicBezTo>
                <a:cubicBezTo>
                  <a:pt x="938" y="469"/>
                  <a:pt x="938" y="469"/>
                  <a:pt x="939" y="469"/>
                </a:cubicBezTo>
                <a:cubicBezTo>
                  <a:pt x="937" y="469"/>
                  <a:pt x="935" y="470"/>
                  <a:pt x="933" y="470"/>
                </a:cubicBezTo>
                <a:cubicBezTo>
                  <a:pt x="932" y="470"/>
                  <a:pt x="931" y="471"/>
                  <a:pt x="930" y="471"/>
                </a:cubicBezTo>
                <a:cubicBezTo>
                  <a:pt x="928" y="471"/>
                  <a:pt x="927" y="472"/>
                  <a:pt x="926" y="472"/>
                </a:cubicBezTo>
                <a:cubicBezTo>
                  <a:pt x="925" y="472"/>
                  <a:pt x="924" y="473"/>
                  <a:pt x="922" y="473"/>
                </a:cubicBezTo>
                <a:cubicBezTo>
                  <a:pt x="919" y="473"/>
                  <a:pt x="919" y="473"/>
                  <a:pt x="919" y="473"/>
                </a:cubicBezTo>
                <a:cubicBezTo>
                  <a:pt x="914" y="474"/>
                  <a:pt x="909" y="475"/>
                  <a:pt x="904" y="476"/>
                </a:cubicBezTo>
                <a:cubicBezTo>
                  <a:pt x="894" y="477"/>
                  <a:pt x="884" y="478"/>
                  <a:pt x="875" y="479"/>
                </a:cubicBezTo>
                <a:cubicBezTo>
                  <a:pt x="865" y="479"/>
                  <a:pt x="856" y="480"/>
                  <a:pt x="847" y="481"/>
                </a:cubicBezTo>
                <a:cubicBezTo>
                  <a:pt x="839" y="482"/>
                  <a:pt x="831" y="483"/>
                  <a:pt x="823" y="485"/>
                </a:cubicBezTo>
                <a:cubicBezTo>
                  <a:pt x="819" y="486"/>
                  <a:pt x="816" y="487"/>
                  <a:pt x="812" y="488"/>
                </a:cubicBezTo>
                <a:cubicBezTo>
                  <a:pt x="811" y="488"/>
                  <a:pt x="809" y="489"/>
                  <a:pt x="807" y="489"/>
                </a:cubicBezTo>
                <a:cubicBezTo>
                  <a:pt x="806" y="490"/>
                  <a:pt x="804" y="491"/>
                  <a:pt x="803" y="491"/>
                </a:cubicBezTo>
                <a:cubicBezTo>
                  <a:pt x="797" y="493"/>
                  <a:pt x="792" y="496"/>
                  <a:pt x="788" y="498"/>
                </a:cubicBezTo>
                <a:cubicBezTo>
                  <a:pt x="786" y="499"/>
                  <a:pt x="784" y="500"/>
                  <a:pt x="783" y="501"/>
                </a:cubicBezTo>
                <a:cubicBezTo>
                  <a:pt x="781" y="502"/>
                  <a:pt x="780" y="503"/>
                  <a:pt x="779" y="504"/>
                </a:cubicBezTo>
                <a:cubicBezTo>
                  <a:pt x="777" y="505"/>
                  <a:pt x="776" y="506"/>
                  <a:pt x="776" y="506"/>
                </a:cubicBezTo>
                <a:cubicBezTo>
                  <a:pt x="776" y="506"/>
                  <a:pt x="777" y="506"/>
                  <a:pt x="779" y="504"/>
                </a:cubicBezTo>
                <a:cubicBezTo>
                  <a:pt x="780" y="504"/>
                  <a:pt x="782" y="503"/>
                  <a:pt x="783" y="502"/>
                </a:cubicBezTo>
                <a:cubicBezTo>
                  <a:pt x="785" y="501"/>
                  <a:pt x="787" y="501"/>
                  <a:pt x="789" y="500"/>
                </a:cubicBezTo>
                <a:cubicBezTo>
                  <a:pt x="793" y="498"/>
                  <a:pt x="798" y="496"/>
                  <a:pt x="804" y="494"/>
                </a:cubicBezTo>
                <a:cubicBezTo>
                  <a:pt x="805" y="494"/>
                  <a:pt x="807" y="493"/>
                  <a:pt x="808" y="493"/>
                </a:cubicBezTo>
                <a:cubicBezTo>
                  <a:pt x="810" y="492"/>
                  <a:pt x="812" y="492"/>
                  <a:pt x="813" y="491"/>
                </a:cubicBezTo>
                <a:cubicBezTo>
                  <a:pt x="814" y="491"/>
                  <a:pt x="815" y="491"/>
                  <a:pt x="816" y="491"/>
                </a:cubicBezTo>
                <a:cubicBezTo>
                  <a:pt x="817" y="491"/>
                  <a:pt x="817" y="490"/>
                  <a:pt x="818" y="490"/>
                </a:cubicBezTo>
                <a:cubicBezTo>
                  <a:pt x="820" y="490"/>
                  <a:pt x="822" y="489"/>
                  <a:pt x="824" y="489"/>
                </a:cubicBezTo>
                <a:cubicBezTo>
                  <a:pt x="824" y="489"/>
                  <a:pt x="824" y="489"/>
                  <a:pt x="824" y="489"/>
                </a:cubicBezTo>
                <a:cubicBezTo>
                  <a:pt x="824" y="489"/>
                  <a:pt x="824" y="489"/>
                  <a:pt x="824" y="489"/>
                </a:cubicBezTo>
                <a:cubicBezTo>
                  <a:pt x="823" y="490"/>
                  <a:pt x="822" y="491"/>
                  <a:pt x="821" y="491"/>
                </a:cubicBezTo>
                <a:cubicBezTo>
                  <a:pt x="820" y="492"/>
                  <a:pt x="819" y="493"/>
                  <a:pt x="818" y="494"/>
                </a:cubicBezTo>
                <a:cubicBezTo>
                  <a:pt x="818" y="495"/>
                  <a:pt x="817" y="495"/>
                  <a:pt x="816" y="496"/>
                </a:cubicBezTo>
                <a:cubicBezTo>
                  <a:pt x="816" y="496"/>
                  <a:pt x="816" y="497"/>
                  <a:pt x="816" y="497"/>
                </a:cubicBezTo>
                <a:cubicBezTo>
                  <a:pt x="815" y="496"/>
                  <a:pt x="815" y="496"/>
                  <a:pt x="815" y="496"/>
                </a:cubicBezTo>
                <a:cubicBezTo>
                  <a:pt x="799" y="503"/>
                  <a:pt x="795" y="518"/>
                  <a:pt x="791" y="534"/>
                </a:cubicBezTo>
                <a:cubicBezTo>
                  <a:pt x="807" y="531"/>
                  <a:pt x="813" y="517"/>
                  <a:pt x="816" y="501"/>
                </a:cubicBezTo>
                <a:cubicBezTo>
                  <a:pt x="816" y="500"/>
                  <a:pt x="817" y="499"/>
                  <a:pt x="818" y="499"/>
                </a:cubicBezTo>
                <a:cubicBezTo>
                  <a:pt x="819" y="498"/>
                  <a:pt x="820" y="497"/>
                  <a:pt x="820" y="496"/>
                </a:cubicBezTo>
                <a:cubicBezTo>
                  <a:pt x="821" y="495"/>
                  <a:pt x="822" y="494"/>
                  <a:pt x="823" y="494"/>
                </a:cubicBezTo>
                <a:cubicBezTo>
                  <a:pt x="824" y="493"/>
                  <a:pt x="825" y="492"/>
                  <a:pt x="825" y="492"/>
                </a:cubicBezTo>
                <a:cubicBezTo>
                  <a:pt x="826" y="491"/>
                  <a:pt x="827" y="490"/>
                  <a:pt x="828" y="490"/>
                </a:cubicBezTo>
                <a:cubicBezTo>
                  <a:pt x="828" y="490"/>
                  <a:pt x="828" y="490"/>
                  <a:pt x="828" y="490"/>
                </a:cubicBezTo>
                <a:cubicBezTo>
                  <a:pt x="828" y="489"/>
                  <a:pt x="828" y="489"/>
                  <a:pt x="829" y="489"/>
                </a:cubicBezTo>
                <a:cubicBezTo>
                  <a:pt x="829" y="489"/>
                  <a:pt x="829" y="489"/>
                  <a:pt x="829" y="488"/>
                </a:cubicBezTo>
                <a:cubicBezTo>
                  <a:pt x="830" y="488"/>
                  <a:pt x="830" y="488"/>
                  <a:pt x="830" y="488"/>
                </a:cubicBezTo>
                <a:cubicBezTo>
                  <a:pt x="835" y="487"/>
                  <a:pt x="841" y="486"/>
                  <a:pt x="848" y="485"/>
                </a:cubicBezTo>
                <a:cubicBezTo>
                  <a:pt x="856" y="484"/>
                  <a:pt x="866" y="483"/>
                  <a:pt x="875" y="483"/>
                </a:cubicBezTo>
                <a:cubicBezTo>
                  <a:pt x="884" y="482"/>
                  <a:pt x="894" y="481"/>
                  <a:pt x="904" y="480"/>
                </a:cubicBezTo>
                <a:cubicBezTo>
                  <a:pt x="909" y="479"/>
                  <a:pt x="914" y="478"/>
                  <a:pt x="919" y="477"/>
                </a:cubicBezTo>
                <a:cubicBezTo>
                  <a:pt x="923" y="477"/>
                  <a:pt x="923" y="477"/>
                  <a:pt x="923" y="477"/>
                </a:cubicBezTo>
                <a:cubicBezTo>
                  <a:pt x="924" y="476"/>
                  <a:pt x="925" y="476"/>
                  <a:pt x="927" y="476"/>
                </a:cubicBezTo>
                <a:cubicBezTo>
                  <a:pt x="928" y="476"/>
                  <a:pt x="929" y="475"/>
                  <a:pt x="930" y="475"/>
                </a:cubicBezTo>
                <a:cubicBezTo>
                  <a:pt x="932" y="475"/>
                  <a:pt x="933" y="474"/>
                  <a:pt x="934" y="474"/>
                </a:cubicBezTo>
                <a:cubicBezTo>
                  <a:pt x="944" y="471"/>
                  <a:pt x="954" y="468"/>
                  <a:pt x="963" y="464"/>
                </a:cubicBezTo>
                <a:cubicBezTo>
                  <a:pt x="966" y="463"/>
                  <a:pt x="969" y="462"/>
                  <a:pt x="971" y="462"/>
                </a:cubicBezTo>
                <a:cubicBezTo>
                  <a:pt x="971" y="462"/>
                  <a:pt x="971" y="462"/>
                  <a:pt x="971" y="462"/>
                </a:cubicBezTo>
                <a:cubicBezTo>
                  <a:pt x="970" y="462"/>
                  <a:pt x="970" y="463"/>
                  <a:pt x="969" y="463"/>
                </a:cubicBezTo>
                <a:cubicBezTo>
                  <a:pt x="969" y="464"/>
                  <a:pt x="968" y="464"/>
                  <a:pt x="968" y="465"/>
                </a:cubicBezTo>
                <a:cubicBezTo>
                  <a:pt x="967" y="465"/>
                  <a:pt x="967" y="466"/>
                  <a:pt x="966" y="467"/>
                </a:cubicBezTo>
                <a:cubicBezTo>
                  <a:pt x="966" y="467"/>
                  <a:pt x="965" y="467"/>
                  <a:pt x="965" y="468"/>
                </a:cubicBezTo>
                <a:cubicBezTo>
                  <a:pt x="965" y="468"/>
                  <a:pt x="964" y="468"/>
                  <a:pt x="964" y="469"/>
                </a:cubicBezTo>
                <a:cubicBezTo>
                  <a:pt x="963" y="470"/>
                  <a:pt x="962" y="472"/>
                  <a:pt x="960" y="474"/>
                </a:cubicBezTo>
                <a:cubicBezTo>
                  <a:pt x="959" y="476"/>
                  <a:pt x="957" y="478"/>
                  <a:pt x="956" y="480"/>
                </a:cubicBezTo>
                <a:cubicBezTo>
                  <a:pt x="953" y="484"/>
                  <a:pt x="950" y="488"/>
                  <a:pt x="947" y="492"/>
                </a:cubicBezTo>
                <a:cubicBezTo>
                  <a:pt x="944" y="496"/>
                  <a:pt x="941" y="501"/>
                  <a:pt x="939" y="504"/>
                </a:cubicBezTo>
                <a:cubicBezTo>
                  <a:pt x="938" y="504"/>
                  <a:pt x="938" y="504"/>
                  <a:pt x="938" y="504"/>
                </a:cubicBezTo>
                <a:cubicBezTo>
                  <a:pt x="937" y="504"/>
                  <a:pt x="936" y="504"/>
                  <a:pt x="935" y="504"/>
                </a:cubicBezTo>
                <a:cubicBezTo>
                  <a:pt x="935" y="504"/>
                  <a:pt x="935" y="504"/>
                  <a:pt x="934" y="504"/>
                </a:cubicBezTo>
                <a:cubicBezTo>
                  <a:pt x="934" y="504"/>
                  <a:pt x="934" y="504"/>
                  <a:pt x="933" y="504"/>
                </a:cubicBezTo>
                <a:cubicBezTo>
                  <a:pt x="933" y="504"/>
                  <a:pt x="933" y="504"/>
                  <a:pt x="933" y="504"/>
                </a:cubicBezTo>
                <a:cubicBezTo>
                  <a:pt x="932" y="504"/>
                  <a:pt x="930" y="504"/>
                  <a:pt x="929" y="504"/>
                </a:cubicBezTo>
                <a:cubicBezTo>
                  <a:pt x="928" y="504"/>
                  <a:pt x="927" y="504"/>
                  <a:pt x="926" y="504"/>
                </a:cubicBezTo>
                <a:cubicBezTo>
                  <a:pt x="923" y="504"/>
                  <a:pt x="920" y="504"/>
                  <a:pt x="918" y="505"/>
                </a:cubicBezTo>
                <a:cubicBezTo>
                  <a:pt x="917" y="505"/>
                  <a:pt x="917" y="505"/>
                  <a:pt x="917" y="505"/>
                </a:cubicBezTo>
                <a:cubicBezTo>
                  <a:pt x="917" y="504"/>
                  <a:pt x="917" y="504"/>
                  <a:pt x="917" y="504"/>
                </a:cubicBezTo>
                <a:cubicBezTo>
                  <a:pt x="907" y="490"/>
                  <a:pt x="890" y="502"/>
                  <a:pt x="885" y="515"/>
                </a:cubicBezTo>
                <a:cubicBezTo>
                  <a:pt x="895" y="514"/>
                  <a:pt x="911" y="520"/>
                  <a:pt x="916" y="507"/>
                </a:cubicBezTo>
                <a:cubicBezTo>
                  <a:pt x="917" y="507"/>
                  <a:pt x="917" y="507"/>
                  <a:pt x="918" y="507"/>
                </a:cubicBezTo>
                <a:cubicBezTo>
                  <a:pt x="921" y="507"/>
                  <a:pt x="923" y="506"/>
                  <a:pt x="926" y="506"/>
                </a:cubicBezTo>
                <a:cubicBezTo>
                  <a:pt x="927" y="506"/>
                  <a:pt x="928" y="506"/>
                  <a:pt x="929" y="506"/>
                </a:cubicBezTo>
                <a:cubicBezTo>
                  <a:pt x="931" y="506"/>
                  <a:pt x="932" y="506"/>
                  <a:pt x="933" y="506"/>
                </a:cubicBezTo>
                <a:cubicBezTo>
                  <a:pt x="933" y="506"/>
                  <a:pt x="933" y="506"/>
                  <a:pt x="933" y="506"/>
                </a:cubicBezTo>
                <a:cubicBezTo>
                  <a:pt x="934" y="506"/>
                  <a:pt x="934" y="506"/>
                  <a:pt x="934" y="506"/>
                </a:cubicBezTo>
                <a:cubicBezTo>
                  <a:pt x="935" y="506"/>
                  <a:pt x="935" y="506"/>
                  <a:pt x="935" y="505"/>
                </a:cubicBezTo>
                <a:cubicBezTo>
                  <a:pt x="936" y="505"/>
                  <a:pt x="937" y="505"/>
                  <a:pt x="938" y="505"/>
                </a:cubicBezTo>
                <a:cubicBezTo>
                  <a:pt x="938" y="505"/>
                  <a:pt x="938" y="505"/>
                  <a:pt x="938" y="505"/>
                </a:cubicBezTo>
                <a:cubicBezTo>
                  <a:pt x="938" y="505"/>
                  <a:pt x="938" y="505"/>
                  <a:pt x="938" y="505"/>
                </a:cubicBezTo>
                <a:cubicBezTo>
                  <a:pt x="937" y="507"/>
                  <a:pt x="935" y="509"/>
                  <a:pt x="934" y="511"/>
                </a:cubicBezTo>
                <a:cubicBezTo>
                  <a:pt x="933" y="513"/>
                  <a:pt x="931" y="514"/>
                  <a:pt x="930" y="516"/>
                </a:cubicBezTo>
                <a:cubicBezTo>
                  <a:pt x="930" y="516"/>
                  <a:pt x="929" y="516"/>
                  <a:pt x="929" y="517"/>
                </a:cubicBezTo>
                <a:cubicBezTo>
                  <a:pt x="929" y="517"/>
                  <a:pt x="929" y="518"/>
                  <a:pt x="928" y="518"/>
                </a:cubicBezTo>
                <a:cubicBezTo>
                  <a:pt x="928" y="519"/>
                  <a:pt x="927" y="519"/>
                  <a:pt x="927" y="520"/>
                </a:cubicBezTo>
                <a:cubicBezTo>
                  <a:pt x="926" y="521"/>
                  <a:pt x="925" y="523"/>
                  <a:pt x="924" y="523"/>
                </a:cubicBezTo>
                <a:cubicBezTo>
                  <a:pt x="923" y="525"/>
                  <a:pt x="922" y="526"/>
                  <a:pt x="922" y="526"/>
                </a:cubicBezTo>
                <a:cubicBezTo>
                  <a:pt x="922" y="526"/>
                  <a:pt x="923" y="526"/>
                  <a:pt x="925" y="524"/>
                </a:cubicBezTo>
                <a:cubicBezTo>
                  <a:pt x="925" y="524"/>
                  <a:pt x="926" y="523"/>
                  <a:pt x="926" y="523"/>
                </a:cubicBezTo>
                <a:cubicBezTo>
                  <a:pt x="927" y="522"/>
                  <a:pt x="927" y="522"/>
                  <a:pt x="928" y="521"/>
                </a:cubicBezTo>
                <a:cubicBezTo>
                  <a:pt x="929" y="521"/>
                  <a:pt x="929" y="520"/>
                  <a:pt x="930" y="519"/>
                </a:cubicBezTo>
                <a:cubicBezTo>
                  <a:pt x="930" y="519"/>
                  <a:pt x="930" y="519"/>
                  <a:pt x="931" y="518"/>
                </a:cubicBezTo>
                <a:cubicBezTo>
                  <a:pt x="931" y="518"/>
                  <a:pt x="931" y="518"/>
                  <a:pt x="932" y="517"/>
                </a:cubicBezTo>
                <a:cubicBezTo>
                  <a:pt x="933" y="516"/>
                  <a:pt x="934" y="514"/>
                  <a:pt x="936" y="512"/>
                </a:cubicBezTo>
                <a:cubicBezTo>
                  <a:pt x="937" y="510"/>
                  <a:pt x="938" y="508"/>
                  <a:pt x="940" y="506"/>
                </a:cubicBezTo>
                <a:cubicBezTo>
                  <a:pt x="943" y="502"/>
                  <a:pt x="946" y="498"/>
                  <a:pt x="949" y="494"/>
                </a:cubicBezTo>
                <a:cubicBezTo>
                  <a:pt x="950" y="492"/>
                  <a:pt x="951" y="491"/>
                  <a:pt x="952" y="490"/>
                </a:cubicBezTo>
                <a:cubicBezTo>
                  <a:pt x="952" y="490"/>
                  <a:pt x="952" y="490"/>
                  <a:pt x="952" y="491"/>
                </a:cubicBezTo>
                <a:cubicBezTo>
                  <a:pt x="952" y="491"/>
                  <a:pt x="952" y="491"/>
                  <a:pt x="952" y="492"/>
                </a:cubicBezTo>
                <a:cubicBezTo>
                  <a:pt x="952" y="492"/>
                  <a:pt x="952" y="492"/>
                  <a:pt x="952" y="493"/>
                </a:cubicBezTo>
                <a:cubicBezTo>
                  <a:pt x="952" y="493"/>
                  <a:pt x="952" y="493"/>
                  <a:pt x="952" y="494"/>
                </a:cubicBezTo>
                <a:cubicBezTo>
                  <a:pt x="953" y="497"/>
                  <a:pt x="954" y="500"/>
                  <a:pt x="956" y="503"/>
                </a:cubicBezTo>
                <a:cubicBezTo>
                  <a:pt x="957" y="506"/>
                  <a:pt x="958" y="508"/>
                  <a:pt x="960" y="511"/>
                </a:cubicBezTo>
                <a:cubicBezTo>
                  <a:pt x="959" y="511"/>
                  <a:pt x="959" y="511"/>
                  <a:pt x="958" y="511"/>
                </a:cubicBezTo>
                <a:cubicBezTo>
                  <a:pt x="957" y="514"/>
                  <a:pt x="957" y="514"/>
                  <a:pt x="957" y="514"/>
                </a:cubicBezTo>
                <a:cubicBezTo>
                  <a:pt x="948" y="525"/>
                  <a:pt x="950" y="542"/>
                  <a:pt x="964" y="548"/>
                </a:cubicBezTo>
                <a:cubicBezTo>
                  <a:pt x="966" y="536"/>
                  <a:pt x="977" y="518"/>
                  <a:pt x="962" y="512"/>
                </a:cubicBezTo>
                <a:cubicBezTo>
                  <a:pt x="962" y="512"/>
                  <a:pt x="962" y="512"/>
                  <a:pt x="962" y="512"/>
                </a:cubicBezTo>
                <a:cubicBezTo>
                  <a:pt x="961" y="508"/>
                  <a:pt x="959" y="505"/>
                  <a:pt x="958" y="502"/>
                </a:cubicBezTo>
                <a:cubicBezTo>
                  <a:pt x="956" y="499"/>
                  <a:pt x="955" y="496"/>
                  <a:pt x="954" y="493"/>
                </a:cubicBezTo>
                <a:cubicBezTo>
                  <a:pt x="954" y="493"/>
                  <a:pt x="954" y="492"/>
                  <a:pt x="954" y="492"/>
                </a:cubicBezTo>
                <a:cubicBezTo>
                  <a:pt x="954" y="492"/>
                  <a:pt x="954" y="491"/>
                  <a:pt x="954" y="491"/>
                </a:cubicBezTo>
                <a:cubicBezTo>
                  <a:pt x="954" y="491"/>
                  <a:pt x="954" y="491"/>
                  <a:pt x="953" y="490"/>
                </a:cubicBezTo>
                <a:cubicBezTo>
                  <a:pt x="953" y="490"/>
                  <a:pt x="953" y="490"/>
                  <a:pt x="953" y="489"/>
                </a:cubicBezTo>
                <a:cubicBezTo>
                  <a:pt x="953" y="489"/>
                  <a:pt x="953" y="488"/>
                  <a:pt x="953" y="488"/>
                </a:cubicBezTo>
                <a:cubicBezTo>
                  <a:pt x="955" y="485"/>
                  <a:pt x="956" y="483"/>
                  <a:pt x="958" y="481"/>
                </a:cubicBezTo>
                <a:cubicBezTo>
                  <a:pt x="959" y="479"/>
                  <a:pt x="961" y="477"/>
                  <a:pt x="962" y="475"/>
                </a:cubicBezTo>
                <a:cubicBezTo>
                  <a:pt x="963" y="474"/>
                  <a:pt x="965" y="472"/>
                  <a:pt x="966" y="470"/>
                </a:cubicBezTo>
                <a:cubicBezTo>
                  <a:pt x="966" y="470"/>
                  <a:pt x="967" y="469"/>
                  <a:pt x="968" y="468"/>
                </a:cubicBezTo>
                <a:cubicBezTo>
                  <a:pt x="968" y="467"/>
                  <a:pt x="969" y="467"/>
                  <a:pt x="969" y="466"/>
                </a:cubicBezTo>
                <a:cubicBezTo>
                  <a:pt x="970" y="465"/>
                  <a:pt x="971" y="464"/>
                  <a:pt x="971" y="463"/>
                </a:cubicBezTo>
                <a:cubicBezTo>
                  <a:pt x="972" y="462"/>
                  <a:pt x="972" y="462"/>
                  <a:pt x="972" y="461"/>
                </a:cubicBezTo>
                <a:cubicBezTo>
                  <a:pt x="974" y="461"/>
                  <a:pt x="976" y="460"/>
                  <a:pt x="977" y="460"/>
                </a:cubicBezTo>
                <a:cubicBezTo>
                  <a:pt x="980" y="459"/>
                  <a:pt x="982" y="458"/>
                  <a:pt x="984" y="457"/>
                </a:cubicBezTo>
                <a:cubicBezTo>
                  <a:pt x="987" y="457"/>
                  <a:pt x="989" y="456"/>
                  <a:pt x="991" y="456"/>
                </a:cubicBezTo>
                <a:cubicBezTo>
                  <a:pt x="1004" y="452"/>
                  <a:pt x="1016" y="450"/>
                  <a:pt x="1028" y="449"/>
                </a:cubicBezTo>
                <a:cubicBezTo>
                  <a:pt x="1028" y="449"/>
                  <a:pt x="1028" y="450"/>
                  <a:pt x="1027" y="450"/>
                </a:cubicBezTo>
                <a:cubicBezTo>
                  <a:pt x="1027" y="451"/>
                  <a:pt x="1027" y="451"/>
                  <a:pt x="1026" y="452"/>
                </a:cubicBezTo>
                <a:cubicBezTo>
                  <a:pt x="1026" y="453"/>
                  <a:pt x="1025" y="454"/>
                  <a:pt x="1025" y="454"/>
                </a:cubicBezTo>
                <a:cubicBezTo>
                  <a:pt x="1025" y="455"/>
                  <a:pt x="1024" y="456"/>
                  <a:pt x="1024" y="457"/>
                </a:cubicBezTo>
                <a:cubicBezTo>
                  <a:pt x="1024" y="457"/>
                  <a:pt x="1024" y="457"/>
                  <a:pt x="1024" y="457"/>
                </a:cubicBezTo>
                <a:cubicBezTo>
                  <a:pt x="1024" y="457"/>
                  <a:pt x="1024" y="457"/>
                  <a:pt x="1024" y="457"/>
                </a:cubicBezTo>
                <a:cubicBezTo>
                  <a:pt x="1013" y="466"/>
                  <a:pt x="1016" y="478"/>
                  <a:pt x="1020" y="492"/>
                </a:cubicBezTo>
                <a:cubicBezTo>
                  <a:pt x="1032" y="486"/>
                  <a:pt x="1031" y="474"/>
                  <a:pt x="1026" y="461"/>
                </a:cubicBezTo>
                <a:cubicBezTo>
                  <a:pt x="1026" y="460"/>
                  <a:pt x="1027" y="459"/>
                  <a:pt x="1027" y="458"/>
                </a:cubicBezTo>
                <a:cubicBezTo>
                  <a:pt x="1027" y="458"/>
                  <a:pt x="1027" y="457"/>
                  <a:pt x="1028" y="456"/>
                </a:cubicBezTo>
                <a:cubicBezTo>
                  <a:pt x="1028" y="455"/>
                  <a:pt x="1029" y="454"/>
                  <a:pt x="1029" y="454"/>
                </a:cubicBezTo>
                <a:cubicBezTo>
                  <a:pt x="1029" y="453"/>
                  <a:pt x="1030" y="452"/>
                  <a:pt x="1030" y="452"/>
                </a:cubicBezTo>
                <a:cubicBezTo>
                  <a:pt x="1030" y="451"/>
                  <a:pt x="1031" y="450"/>
                  <a:pt x="1031" y="450"/>
                </a:cubicBezTo>
                <a:cubicBezTo>
                  <a:pt x="1031" y="450"/>
                  <a:pt x="1031" y="449"/>
                  <a:pt x="1031" y="449"/>
                </a:cubicBezTo>
                <a:cubicBezTo>
                  <a:pt x="1032" y="449"/>
                  <a:pt x="1032" y="449"/>
                  <a:pt x="1032" y="449"/>
                </a:cubicBezTo>
                <a:cubicBezTo>
                  <a:pt x="1035" y="449"/>
                  <a:pt x="1039" y="448"/>
                  <a:pt x="1042" y="448"/>
                </a:cubicBezTo>
                <a:cubicBezTo>
                  <a:pt x="1044" y="448"/>
                  <a:pt x="1046" y="448"/>
                  <a:pt x="1048" y="448"/>
                </a:cubicBezTo>
                <a:cubicBezTo>
                  <a:pt x="1049" y="448"/>
                  <a:pt x="1051" y="448"/>
                  <a:pt x="1053" y="448"/>
                </a:cubicBezTo>
                <a:cubicBezTo>
                  <a:pt x="1053" y="448"/>
                  <a:pt x="1054" y="448"/>
                  <a:pt x="1054" y="448"/>
                </a:cubicBezTo>
                <a:cubicBezTo>
                  <a:pt x="1071" y="467"/>
                  <a:pt x="1081" y="460"/>
                  <a:pt x="1112" y="472"/>
                </a:cubicBezTo>
                <a:cubicBezTo>
                  <a:pt x="1119" y="475"/>
                  <a:pt x="1128" y="479"/>
                  <a:pt x="1135" y="476"/>
                </a:cubicBezTo>
                <a:cubicBezTo>
                  <a:pt x="1145" y="472"/>
                  <a:pt x="1148" y="477"/>
                  <a:pt x="1162" y="482"/>
                </a:cubicBezTo>
                <a:cubicBezTo>
                  <a:pt x="1179" y="488"/>
                  <a:pt x="1191" y="499"/>
                  <a:pt x="1195" y="514"/>
                </a:cubicBezTo>
                <a:cubicBezTo>
                  <a:pt x="1187" y="516"/>
                  <a:pt x="1177" y="508"/>
                  <a:pt x="1164" y="505"/>
                </a:cubicBezTo>
                <a:cubicBezTo>
                  <a:pt x="1147" y="501"/>
                  <a:pt x="1138" y="500"/>
                  <a:pt x="1120" y="502"/>
                </a:cubicBezTo>
                <a:cubicBezTo>
                  <a:pt x="1110" y="503"/>
                  <a:pt x="1095" y="505"/>
                  <a:pt x="1086" y="502"/>
                </a:cubicBezTo>
                <a:cubicBezTo>
                  <a:pt x="1067" y="497"/>
                  <a:pt x="1063" y="477"/>
                  <a:pt x="1042" y="480"/>
                </a:cubicBezTo>
                <a:cubicBezTo>
                  <a:pt x="1054" y="485"/>
                  <a:pt x="1064" y="495"/>
                  <a:pt x="1069" y="508"/>
                </a:cubicBezTo>
                <a:cubicBezTo>
                  <a:pt x="1052" y="511"/>
                  <a:pt x="1041" y="516"/>
                  <a:pt x="1027" y="523"/>
                </a:cubicBezTo>
                <a:cubicBezTo>
                  <a:pt x="1013" y="529"/>
                  <a:pt x="1000" y="543"/>
                  <a:pt x="985" y="555"/>
                </a:cubicBezTo>
                <a:cubicBezTo>
                  <a:pt x="984" y="555"/>
                  <a:pt x="983" y="555"/>
                  <a:pt x="981" y="555"/>
                </a:cubicBezTo>
                <a:cubicBezTo>
                  <a:pt x="982" y="556"/>
                  <a:pt x="982" y="556"/>
                  <a:pt x="982" y="557"/>
                </a:cubicBezTo>
                <a:cubicBezTo>
                  <a:pt x="980" y="559"/>
                  <a:pt x="977" y="561"/>
                  <a:pt x="974" y="563"/>
                </a:cubicBezTo>
                <a:cubicBezTo>
                  <a:pt x="977" y="561"/>
                  <a:pt x="980" y="560"/>
                  <a:pt x="982" y="558"/>
                </a:cubicBezTo>
                <a:cubicBezTo>
                  <a:pt x="988" y="572"/>
                  <a:pt x="1002" y="577"/>
                  <a:pt x="1017" y="578"/>
                </a:cubicBezTo>
                <a:cubicBezTo>
                  <a:pt x="1018" y="578"/>
                  <a:pt x="1019" y="579"/>
                  <a:pt x="1020" y="580"/>
                </a:cubicBezTo>
                <a:cubicBezTo>
                  <a:pt x="1021" y="581"/>
                  <a:pt x="1021" y="581"/>
                  <a:pt x="1022" y="582"/>
                </a:cubicBezTo>
                <a:cubicBezTo>
                  <a:pt x="1023" y="583"/>
                  <a:pt x="1024" y="584"/>
                  <a:pt x="1025" y="585"/>
                </a:cubicBezTo>
                <a:cubicBezTo>
                  <a:pt x="1026" y="586"/>
                  <a:pt x="1027" y="586"/>
                  <a:pt x="1027" y="587"/>
                </a:cubicBezTo>
                <a:cubicBezTo>
                  <a:pt x="1028" y="588"/>
                  <a:pt x="1029" y="589"/>
                  <a:pt x="1029" y="589"/>
                </a:cubicBezTo>
                <a:cubicBezTo>
                  <a:pt x="1029" y="590"/>
                  <a:pt x="1029" y="590"/>
                  <a:pt x="1030" y="590"/>
                </a:cubicBezTo>
                <a:cubicBezTo>
                  <a:pt x="1030" y="590"/>
                  <a:pt x="1030" y="590"/>
                  <a:pt x="1030" y="590"/>
                </a:cubicBezTo>
                <a:cubicBezTo>
                  <a:pt x="1030" y="591"/>
                  <a:pt x="1031" y="591"/>
                  <a:pt x="1031" y="591"/>
                </a:cubicBezTo>
                <a:cubicBezTo>
                  <a:pt x="1031" y="591"/>
                  <a:pt x="1031" y="591"/>
                  <a:pt x="1032" y="592"/>
                </a:cubicBezTo>
                <a:cubicBezTo>
                  <a:pt x="1033" y="598"/>
                  <a:pt x="1035" y="604"/>
                  <a:pt x="1036" y="611"/>
                </a:cubicBezTo>
                <a:cubicBezTo>
                  <a:pt x="1038" y="620"/>
                  <a:pt x="1039" y="630"/>
                  <a:pt x="1041" y="640"/>
                </a:cubicBezTo>
                <a:cubicBezTo>
                  <a:pt x="1043" y="649"/>
                  <a:pt x="1044" y="659"/>
                  <a:pt x="1046" y="669"/>
                </a:cubicBezTo>
                <a:cubicBezTo>
                  <a:pt x="1041" y="670"/>
                  <a:pt x="1034" y="670"/>
                  <a:pt x="1028" y="671"/>
                </a:cubicBezTo>
                <a:cubicBezTo>
                  <a:pt x="1025" y="663"/>
                  <a:pt x="1017" y="656"/>
                  <a:pt x="1010" y="654"/>
                </a:cubicBezTo>
                <a:cubicBezTo>
                  <a:pt x="1011" y="659"/>
                  <a:pt x="1010" y="666"/>
                  <a:pt x="1011" y="672"/>
                </a:cubicBezTo>
                <a:cubicBezTo>
                  <a:pt x="992" y="674"/>
                  <a:pt x="974" y="677"/>
                  <a:pt x="960" y="681"/>
                </a:cubicBezTo>
                <a:cubicBezTo>
                  <a:pt x="916" y="692"/>
                  <a:pt x="878" y="705"/>
                  <a:pt x="878" y="705"/>
                </a:cubicBezTo>
                <a:cubicBezTo>
                  <a:pt x="878" y="705"/>
                  <a:pt x="873" y="704"/>
                  <a:pt x="865" y="702"/>
                </a:cubicBezTo>
                <a:cubicBezTo>
                  <a:pt x="865" y="702"/>
                  <a:pt x="864" y="702"/>
                  <a:pt x="864" y="701"/>
                </a:cubicBezTo>
                <a:cubicBezTo>
                  <a:pt x="863" y="700"/>
                  <a:pt x="861" y="699"/>
                  <a:pt x="860" y="697"/>
                </a:cubicBezTo>
                <a:cubicBezTo>
                  <a:pt x="859" y="697"/>
                  <a:pt x="858" y="696"/>
                  <a:pt x="857" y="695"/>
                </a:cubicBezTo>
                <a:cubicBezTo>
                  <a:pt x="856" y="695"/>
                  <a:pt x="856" y="694"/>
                  <a:pt x="855" y="693"/>
                </a:cubicBezTo>
                <a:cubicBezTo>
                  <a:pt x="848" y="688"/>
                  <a:pt x="839" y="681"/>
                  <a:pt x="831" y="674"/>
                </a:cubicBezTo>
                <a:cubicBezTo>
                  <a:pt x="826" y="670"/>
                  <a:pt x="822" y="667"/>
                  <a:pt x="818" y="663"/>
                </a:cubicBezTo>
                <a:cubicBezTo>
                  <a:pt x="817" y="663"/>
                  <a:pt x="817" y="662"/>
                  <a:pt x="817" y="662"/>
                </a:cubicBezTo>
                <a:cubicBezTo>
                  <a:pt x="816" y="661"/>
                  <a:pt x="815" y="659"/>
                  <a:pt x="815" y="658"/>
                </a:cubicBezTo>
                <a:cubicBezTo>
                  <a:pt x="815" y="658"/>
                  <a:pt x="814" y="657"/>
                  <a:pt x="814" y="657"/>
                </a:cubicBezTo>
                <a:cubicBezTo>
                  <a:pt x="814" y="657"/>
                  <a:pt x="814" y="656"/>
                  <a:pt x="814" y="656"/>
                </a:cubicBezTo>
                <a:cubicBezTo>
                  <a:pt x="814" y="655"/>
                  <a:pt x="813" y="654"/>
                  <a:pt x="813" y="653"/>
                </a:cubicBezTo>
                <a:cubicBezTo>
                  <a:pt x="812" y="652"/>
                  <a:pt x="812" y="650"/>
                  <a:pt x="812" y="648"/>
                </a:cubicBezTo>
                <a:cubicBezTo>
                  <a:pt x="812" y="647"/>
                  <a:pt x="812" y="647"/>
                  <a:pt x="812" y="647"/>
                </a:cubicBezTo>
                <a:cubicBezTo>
                  <a:pt x="812" y="647"/>
                  <a:pt x="812" y="646"/>
                  <a:pt x="812" y="646"/>
                </a:cubicBezTo>
                <a:cubicBezTo>
                  <a:pt x="812" y="646"/>
                  <a:pt x="812" y="646"/>
                  <a:pt x="812" y="646"/>
                </a:cubicBezTo>
                <a:cubicBezTo>
                  <a:pt x="812" y="645"/>
                  <a:pt x="812" y="645"/>
                  <a:pt x="812" y="645"/>
                </a:cubicBezTo>
                <a:cubicBezTo>
                  <a:pt x="813" y="645"/>
                  <a:pt x="813" y="645"/>
                  <a:pt x="813" y="645"/>
                </a:cubicBezTo>
                <a:cubicBezTo>
                  <a:pt x="813" y="644"/>
                  <a:pt x="814" y="643"/>
                  <a:pt x="814" y="642"/>
                </a:cubicBezTo>
                <a:cubicBezTo>
                  <a:pt x="815" y="641"/>
                  <a:pt x="815" y="641"/>
                  <a:pt x="815" y="640"/>
                </a:cubicBezTo>
                <a:cubicBezTo>
                  <a:pt x="816" y="640"/>
                  <a:pt x="816" y="639"/>
                  <a:pt x="816" y="639"/>
                </a:cubicBezTo>
                <a:cubicBezTo>
                  <a:pt x="817" y="638"/>
                  <a:pt x="817" y="637"/>
                  <a:pt x="817" y="637"/>
                </a:cubicBezTo>
                <a:cubicBezTo>
                  <a:pt x="817" y="636"/>
                  <a:pt x="818" y="636"/>
                  <a:pt x="818" y="635"/>
                </a:cubicBezTo>
                <a:cubicBezTo>
                  <a:pt x="819" y="633"/>
                  <a:pt x="820" y="630"/>
                  <a:pt x="820" y="627"/>
                </a:cubicBezTo>
                <a:cubicBezTo>
                  <a:pt x="820" y="627"/>
                  <a:pt x="821" y="627"/>
                  <a:pt x="821" y="627"/>
                </a:cubicBezTo>
                <a:cubicBezTo>
                  <a:pt x="821" y="626"/>
                  <a:pt x="821" y="626"/>
                  <a:pt x="821" y="626"/>
                </a:cubicBezTo>
                <a:cubicBezTo>
                  <a:pt x="821" y="625"/>
                  <a:pt x="821" y="624"/>
                  <a:pt x="821" y="624"/>
                </a:cubicBezTo>
                <a:cubicBezTo>
                  <a:pt x="821" y="623"/>
                  <a:pt x="821" y="622"/>
                  <a:pt x="821" y="622"/>
                </a:cubicBezTo>
                <a:cubicBezTo>
                  <a:pt x="821" y="621"/>
                  <a:pt x="821" y="620"/>
                  <a:pt x="821" y="620"/>
                </a:cubicBezTo>
                <a:cubicBezTo>
                  <a:pt x="822" y="617"/>
                  <a:pt x="822" y="614"/>
                  <a:pt x="821" y="612"/>
                </a:cubicBezTo>
                <a:cubicBezTo>
                  <a:pt x="821" y="611"/>
                  <a:pt x="821" y="610"/>
                  <a:pt x="821" y="608"/>
                </a:cubicBezTo>
                <a:cubicBezTo>
                  <a:pt x="821" y="608"/>
                  <a:pt x="820" y="607"/>
                  <a:pt x="820" y="607"/>
                </a:cubicBezTo>
                <a:cubicBezTo>
                  <a:pt x="820" y="607"/>
                  <a:pt x="820" y="607"/>
                  <a:pt x="820" y="606"/>
                </a:cubicBezTo>
                <a:cubicBezTo>
                  <a:pt x="820" y="606"/>
                  <a:pt x="820" y="606"/>
                  <a:pt x="820" y="606"/>
                </a:cubicBezTo>
                <a:cubicBezTo>
                  <a:pt x="821" y="606"/>
                  <a:pt x="821" y="605"/>
                  <a:pt x="821" y="605"/>
                </a:cubicBezTo>
                <a:cubicBezTo>
                  <a:pt x="821" y="604"/>
                  <a:pt x="822" y="603"/>
                  <a:pt x="822" y="603"/>
                </a:cubicBezTo>
                <a:cubicBezTo>
                  <a:pt x="822" y="602"/>
                  <a:pt x="822" y="602"/>
                  <a:pt x="823" y="601"/>
                </a:cubicBezTo>
                <a:cubicBezTo>
                  <a:pt x="823" y="600"/>
                  <a:pt x="824" y="600"/>
                  <a:pt x="824" y="599"/>
                </a:cubicBezTo>
                <a:cubicBezTo>
                  <a:pt x="824" y="599"/>
                  <a:pt x="825" y="598"/>
                  <a:pt x="825" y="597"/>
                </a:cubicBezTo>
                <a:cubicBezTo>
                  <a:pt x="825" y="597"/>
                  <a:pt x="825" y="597"/>
                  <a:pt x="825" y="597"/>
                </a:cubicBezTo>
                <a:cubicBezTo>
                  <a:pt x="839" y="598"/>
                  <a:pt x="842" y="590"/>
                  <a:pt x="836" y="578"/>
                </a:cubicBezTo>
                <a:cubicBezTo>
                  <a:pt x="829" y="582"/>
                  <a:pt x="819" y="586"/>
                  <a:pt x="824" y="596"/>
                </a:cubicBezTo>
                <a:cubicBezTo>
                  <a:pt x="823" y="597"/>
                  <a:pt x="823" y="597"/>
                  <a:pt x="823" y="597"/>
                </a:cubicBezTo>
                <a:cubicBezTo>
                  <a:pt x="823" y="597"/>
                  <a:pt x="823" y="597"/>
                  <a:pt x="823" y="597"/>
                </a:cubicBezTo>
                <a:cubicBezTo>
                  <a:pt x="823" y="597"/>
                  <a:pt x="823" y="598"/>
                  <a:pt x="822" y="598"/>
                </a:cubicBezTo>
                <a:cubicBezTo>
                  <a:pt x="822" y="599"/>
                  <a:pt x="822" y="599"/>
                  <a:pt x="821" y="600"/>
                </a:cubicBezTo>
                <a:cubicBezTo>
                  <a:pt x="821" y="601"/>
                  <a:pt x="820" y="601"/>
                  <a:pt x="820" y="602"/>
                </a:cubicBezTo>
                <a:cubicBezTo>
                  <a:pt x="820" y="602"/>
                  <a:pt x="820" y="603"/>
                  <a:pt x="820" y="603"/>
                </a:cubicBezTo>
                <a:cubicBezTo>
                  <a:pt x="819" y="603"/>
                  <a:pt x="819" y="602"/>
                  <a:pt x="819" y="602"/>
                </a:cubicBezTo>
                <a:cubicBezTo>
                  <a:pt x="819" y="601"/>
                  <a:pt x="819" y="601"/>
                  <a:pt x="818" y="600"/>
                </a:cubicBezTo>
                <a:cubicBezTo>
                  <a:pt x="818" y="600"/>
                  <a:pt x="818" y="600"/>
                  <a:pt x="818" y="599"/>
                </a:cubicBezTo>
                <a:cubicBezTo>
                  <a:pt x="818" y="599"/>
                  <a:pt x="818" y="599"/>
                  <a:pt x="818" y="599"/>
                </a:cubicBezTo>
                <a:cubicBezTo>
                  <a:pt x="818" y="598"/>
                  <a:pt x="817" y="598"/>
                  <a:pt x="817" y="597"/>
                </a:cubicBezTo>
                <a:cubicBezTo>
                  <a:pt x="817" y="597"/>
                  <a:pt x="817" y="597"/>
                  <a:pt x="817" y="596"/>
                </a:cubicBezTo>
                <a:cubicBezTo>
                  <a:pt x="816" y="595"/>
                  <a:pt x="816" y="595"/>
                  <a:pt x="815" y="594"/>
                </a:cubicBezTo>
                <a:cubicBezTo>
                  <a:pt x="815" y="593"/>
                  <a:pt x="814" y="593"/>
                  <a:pt x="814" y="592"/>
                </a:cubicBezTo>
                <a:cubicBezTo>
                  <a:pt x="813" y="592"/>
                  <a:pt x="813" y="591"/>
                  <a:pt x="813" y="591"/>
                </a:cubicBezTo>
                <a:cubicBezTo>
                  <a:pt x="812" y="590"/>
                  <a:pt x="811" y="589"/>
                  <a:pt x="811" y="589"/>
                </a:cubicBezTo>
                <a:cubicBezTo>
                  <a:pt x="810" y="588"/>
                  <a:pt x="810" y="588"/>
                  <a:pt x="810" y="588"/>
                </a:cubicBezTo>
                <a:cubicBezTo>
                  <a:pt x="810" y="588"/>
                  <a:pt x="811" y="589"/>
                  <a:pt x="812" y="591"/>
                </a:cubicBezTo>
                <a:cubicBezTo>
                  <a:pt x="812" y="592"/>
                  <a:pt x="812" y="592"/>
                  <a:pt x="813" y="593"/>
                </a:cubicBezTo>
                <a:cubicBezTo>
                  <a:pt x="813" y="593"/>
                  <a:pt x="813" y="594"/>
                  <a:pt x="814" y="595"/>
                </a:cubicBezTo>
                <a:cubicBezTo>
                  <a:pt x="814" y="596"/>
                  <a:pt x="815" y="598"/>
                  <a:pt x="816" y="600"/>
                </a:cubicBezTo>
                <a:cubicBezTo>
                  <a:pt x="816" y="600"/>
                  <a:pt x="816" y="600"/>
                  <a:pt x="816" y="600"/>
                </a:cubicBezTo>
                <a:cubicBezTo>
                  <a:pt x="816" y="601"/>
                  <a:pt x="816" y="601"/>
                  <a:pt x="816" y="601"/>
                </a:cubicBezTo>
                <a:cubicBezTo>
                  <a:pt x="816" y="601"/>
                  <a:pt x="817" y="602"/>
                  <a:pt x="817" y="602"/>
                </a:cubicBezTo>
                <a:cubicBezTo>
                  <a:pt x="817" y="603"/>
                  <a:pt x="817" y="604"/>
                  <a:pt x="818" y="605"/>
                </a:cubicBezTo>
                <a:cubicBezTo>
                  <a:pt x="818" y="606"/>
                  <a:pt x="818" y="606"/>
                  <a:pt x="818" y="606"/>
                </a:cubicBezTo>
                <a:cubicBezTo>
                  <a:pt x="818" y="607"/>
                  <a:pt x="818" y="607"/>
                  <a:pt x="818" y="607"/>
                </a:cubicBezTo>
                <a:cubicBezTo>
                  <a:pt x="818" y="608"/>
                  <a:pt x="818" y="608"/>
                  <a:pt x="818" y="609"/>
                </a:cubicBezTo>
                <a:cubicBezTo>
                  <a:pt x="818" y="609"/>
                  <a:pt x="818" y="610"/>
                  <a:pt x="818" y="610"/>
                </a:cubicBezTo>
                <a:cubicBezTo>
                  <a:pt x="818" y="610"/>
                  <a:pt x="818" y="609"/>
                  <a:pt x="818" y="609"/>
                </a:cubicBezTo>
                <a:cubicBezTo>
                  <a:pt x="819" y="610"/>
                  <a:pt x="819" y="611"/>
                  <a:pt x="819" y="612"/>
                </a:cubicBezTo>
                <a:cubicBezTo>
                  <a:pt x="819" y="615"/>
                  <a:pt x="819" y="617"/>
                  <a:pt x="819" y="619"/>
                </a:cubicBezTo>
                <a:cubicBezTo>
                  <a:pt x="819" y="620"/>
                  <a:pt x="819" y="621"/>
                  <a:pt x="819" y="621"/>
                </a:cubicBezTo>
                <a:cubicBezTo>
                  <a:pt x="819" y="622"/>
                  <a:pt x="819" y="623"/>
                  <a:pt x="819" y="623"/>
                </a:cubicBezTo>
                <a:cubicBezTo>
                  <a:pt x="819" y="624"/>
                  <a:pt x="819" y="624"/>
                  <a:pt x="818" y="625"/>
                </a:cubicBezTo>
                <a:cubicBezTo>
                  <a:pt x="818" y="626"/>
                  <a:pt x="818" y="626"/>
                  <a:pt x="818" y="626"/>
                </a:cubicBezTo>
                <a:cubicBezTo>
                  <a:pt x="818" y="626"/>
                  <a:pt x="818" y="627"/>
                  <a:pt x="818" y="627"/>
                </a:cubicBezTo>
                <a:cubicBezTo>
                  <a:pt x="818" y="628"/>
                  <a:pt x="817" y="630"/>
                  <a:pt x="817" y="632"/>
                </a:cubicBezTo>
                <a:cubicBezTo>
                  <a:pt x="817" y="631"/>
                  <a:pt x="817" y="631"/>
                  <a:pt x="817" y="631"/>
                </a:cubicBezTo>
                <a:cubicBezTo>
                  <a:pt x="817" y="631"/>
                  <a:pt x="816" y="631"/>
                  <a:pt x="816" y="631"/>
                </a:cubicBezTo>
                <a:cubicBezTo>
                  <a:pt x="816" y="630"/>
                  <a:pt x="816" y="630"/>
                  <a:pt x="816" y="630"/>
                </a:cubicBezTo>
                <a:cubicBezTo>
                  <a:pt x="816" y="629"/>
                  <a:pt x="816" y="629"/>
                  <a:pt x="815" y="629"/>
                </a:cubicBezTo>
                <a:cubicBezTo>
                  <a:pt x="815" y="629"/>
                  <a:pt x="815" y="629"/>
                  <a:pt x="815" y="628"/>
                </a:cubicBezTo>
                <a:cubicBezTo>
                  <a:pt x="815" y="628"/>
                  <a:pt x="815" y="628"/>
                  <a:pt x="815" y="628"/>
                </a:cubicBezTo>
                <a:cubicBezTo>
                  <a:pt x="815" y="628"/>
                  <a:pt x="814" y="627"/>
                  <a:pt x="814" y="627"/>
                </a:cubicBezTo>
                <a:cubicBezTo>
                  <a:pt x="814" y="626"/>
                  <a:pt x="813" y="626"/>
                  <a:pt x="813" y="625"/>
                </a:cubicBezTo>
                <a:cubicBezTo>
                  <a:pt x="812" y="624"/>
                  <a:pt x="811" y="624"/>
                  <a:pt x="811" y="623"/>
                </a:cubicBezTo>
                <a:cubicBezTo>
                  <a:pt x="811" y="623"/>
                  <a:pt x="810" y="623"/>
                  <a:pt x="810" y="623"/>
                </a:cubicBezTo>
                <a:cubicBezTo>
                  <a:pt x="812" y="613"/>
                  <a:pt x="796" y="612"/>
                  <a:pt x="789" y="613"/>
                </a:cubicBezTo>
                <a:cubicBezTo>
                  <a:pt x="795" y="617"/>
                  <a:pt x="798" y="633"/>
                  <a:pt x="809" y="625"/>
                </a:cubicBezTo>
                <a:cubicBezTo>
                  <a:pt x="808" y="623"/>
                  <a:pt x="808" y="623"/>
                  <a:pt x="808" y="623"/>
                </a:cubicBezTo>
                <a:cubicBezTo>
                  <a:pt x="809" y="624"/>
                  <a:pt x="809" y="624"/>
                  <a:pt x="810" y="624"/>
                </a:cubicBezTo>
                <a:cubicBezTo>
                  <a:pt x="810" y="624"/>
                  <a:pt x="810" y="624"/>
                  <a:pt x="810" y="624"/>
                </a:cubicBezTo>
                <a:cubicBezTo>
                  <a:pt x="810" y="624"/>
                  <a:pt x="810" y="624"/>
                  <a:pt x="810" y="624"/>
                </a:cubicBezTo>
                <a:cubicBezTo>
                  <a:pt x="811" y="625"/>
                  <a:pt x="811" y="625"/>
                  <a:pt x="812" y="626"/>
                </a:cubicBezTo>
                <a:cubicBezTo>
                  <a:pt x="812" y="626"/>
                  <a:pt x="813" y="627"/>
                  <a:pt x="813" y="628"/>
                </a:cubicBezTo>
                <a:cubicBezTo>
                  <a:pt x="813" y="628"/>
                  <a:pt x="814" y="628"/>
                  <a:pt x="814" y="629"/>
                </a:cubicBezTo>
                <a:cubicBezTo>
                  <a:pt x="814" y="629"/>
                  <a:pt x="814" y="629"/>
                  <a:pt x="814" y="629"/>
                </a:cubicBezTo>
                <a:cubicBezTo>
                  <a:pt x="814" y="629"/>
                  <a:pt x="814" y="629"/>
                  <a:pt x="814" y="629"/>
                </a:cubicBezTo>
                <a:cubicBezTo>
                  <a:pt x="815" y="630"/>
                  <a:pt x="815" y="630"/>
                  <a:pt x="815" y="630"/>
                </a:cubicBezTo>
                <a:cubicBezTo>
                  <a:pt x="815" y="631"/>
                  <a:pt x="815" y="631"/>
                  <a:pt x="815" y="631"/>
                </a:cubicBezTo>
                <a:cubicBezTo>
                  <a:pt x="815" y="631"/>
                  <a:pt x="815" y="631"/>
                  <a:pt x="816" y="632"/>
                </a:cubicBezTo>
                <a:cubicBezTo>
                  <a:pt x="816" y="632"/>
                  <a:pt x="816" y="632"/>
                  <a:pt x="816" y="632"/>
                </a:cubicBezTo>
                <a:cubicBezTo>
                  <a:pt x="816" y="632"/>
                  <a:pt x="816" y="632"/>
                  <a:pt x="816" y="633"/>
                </a:cubicBezTo>
                <a:cubicBezTo>
                  <a:pt x="816" y="633"/>
                  <a:pt x="816" y="633"/>
                  <a:pt x="816" y="633"/>
                </a:cubicBezTo>
                <a:cubicBezTo>
                  <a:pt x="816" y="633"/>
                  <a:pt x="816" y="634"/>
                  <a:pt x="816" y="634"/>
                </a:cubicBezTo>
                <a:cubicBezTo>
                  <a:pt x="816" y="635"/>
                  <a:pt x="815" y="635"/>
                  <a:pt x="815" y="636"/>
                </a:cubicBezTo>
                <a:cubicBezTo>
                  <a:pt x="815" y="636"/>
                  <a:pt x="814" y="637"/>
                  <a:pt x="814" y="637"/>
                </a:cubicBezTo>
                <a:cubicBezTo>
                  <a:pt x="814" y="638"/>
                  <a:pt x="814" y="638"/>
                  <a:pt x="813" y="639"/>
                </a:cubicBezTo>
                <a:cubicBezTo>
                  <a:pt x="813" y="639"/>
                  <a:pt x="813" y="640"/>
                  <a:pt x="812" y="641"/>
                </a:cubicBezTo>
                <a:cubicBezTo>
                  <a:pt x="812" y="642"/>
                  <a:pt x="811" y="643"/>
                  <a:pt x="811" y="644"/>
                </a:cubicBezTo>
                <a:cubicBezTo>
                  <a:pt x="810" y="644"/>
                  <a:pt x="810" y="644"/>
                  <a:pt x="810" y="645"/>
                </a:cubicBezTo>
                <a:cubicBezTo>
                  <a:pt x="810" y="645"/>
                  <a:pt x="810" y="645"/>
                  <a:pt x="810" y="645"/>
                </a:cubicBezTo>
                <a:cubicBezTo>
                  <a:pt x="810" y="646"/>
                  <a:pt x="810" y="646"/>
                  <a:pt x="810" y="646"/>
                </a:cubicBezTo>
                <a:cubicBezTo>
                  <a:pt x="810" y="646"/>
                  <a:pt x="810" y="646"/>
                  <a:pt x="810" y="646"/>
                </a:cubicBezTo>
                <a:cubicBezTo>
                  <a:pt x="810" y="647"/>
                  <a:pt x="810" y="647"/>
                  <a:pt x="810" y="647"/>
                </a:cubicBezTo>
                <a:cubicBezTo>
                  <a:pt x="809" y="650"/>
                  <a:pt x="810" y="652"/>
                  <a:pt x="811" y="654"/>
                </a:cubicBezTo>
                <a:cubicBezTo>
                  <a:pt x="811" y="655"/>
                  <a:pt x="811" y="655"/>
                  <a:pt x="811" y="656"/>
                </a:cubicBezTo>
                <a:cubicBezTo>
                  <a:pt x="811" y="656"/>
                  <a:pt x="811" y="656"/>
                  <a:pt x="812" y="657"/>
                </a:cubicBezTo>
                <a:cubicBezTo>
                  <a:pt x="812" y="657"/>
                  <a:pt x="812" y="658"/>
                  <a:pt x="813" y="658"/>
                </a:cubicBezTo>
                <a:cubicBezTo>
                  <a:pt x="813" y="658"/>
                  <a:pt x="813" y="659"/>
                  <a:pt x="813" y="659"/>
                </a:cubicBezTo>
                <a:cubicBezTo>
                  <a:pt x="814" y="660"/>
                  <a:pt x="814" y="660"/>
                  <a:pt x="815" y="661"/>
                </a:cubicBezTo>
                <a:cubicBezTo>
                  <a:pt x="813" y="660"/>
                  <a:pt x="812" y="658"/>
                  <a:pt x="810" y="657"/>
                </a:cubicBezTo>
                <a:cubicBezTo>
                  <a:pt x="808" y="655"/>
                  <a:pt x="805" y="654"/>
                  <a:pt x="802" y="652"/>
                </a:cubicBezTo>
                <a:cubicBezTo>
                  <a:pt x="801" y="651"/>
                  <a:pt x="799" y="651"/>
                  <a:pt x="798" y="650"/>
                </a:cubicBezTo>
                <a:cubicBezTo>
                  <a:pt x="797" y="650"/>
                  <a:pt x="796" y="649"/>
                  <a:pt x="796" y="649"/>
                </a:cubicBezTo>
                <a:cubicBezTo>
                  <a:pt x="795" y="649"/>
                  <a:pt x="794" y="649"/>
                  <a:pt x="793" y="649"/>
                </a:cubicBezTo>
                <a:cubicBezTo>
                  <a:pt x="790" y="648"/>
                  <a:pt x="787" y="647"/>
                  <a:pt x="785" y="647"/>
                </a:cubicBezTo>
                <a:cubicBezTo>
                  <a:pt x="779" y="646"/>
                  <a:pt x="773" y="644"/>
                  <a:pt x="768" y="642"/>
                </a:cubicBezTo>
                <a:cubicBezTo>
                  <a:pt x="766" y="641"/>
                  <a:pt x="763" y="640"/>
                  <a:pt x="761" y="638"/>
                </a:cubicBezTo>
                <a:cubicBezTo>
                  <a:pt x="758" y="637"/>
                  <a:pt x="756" y="636"/>
                  <a:pt x="754" y="635"/>
                </a:cubicBezTo>
                <a:cubicBezTo>
                  <a:pt x="752" y="634"/>
                  <a:pt x="751" y="634"/>
                  <a:pt x="749" y="633"/>
                </a:cubicBezTo>
                <a:cubicBezTo>
                  <a:pt x="749" y="633"/>
                  <a:pt x="749" y="632"/>
                  <a:pt x="749" y="632"/>
                </a:cubicBezTo>
                <a:cubicBezTo>
                  <a:pt x="749" y="631"/>
                  <a:pt x="748" y="630"/>
                  <a:pt x="748" y="628"/>
                </a:cubicBezTo>
                <a:cubicBezTo>
                  <a:pt x="748" y="628"/>
                  <a:pt x="748" y="628"/>
                  <a:pt x="748" y="627"/>
                </a:cubicBezTo>
                <a:cubicBezTo>
                  <a:pt x="748" y="627"/>
                  <a:pt x="747" y="627"/>
                  <a:pt x="747" y="626"/>
                </a:cubicBezTo>
                <a:cubicBezTo>
                  <a:pt x="747" y="626"/>
                  <a:pt x="747" y="625"/>
                  <a:pt x="747" y="624"/>
                </a:cubicBezTo>
                <a:cubicBezTo>
                  <a:pt x="747" y="623"/>
                  <a:pt x="747" y="623"/>
                  <a:pt x="747" y="622"/>
                </a:cubicBezTo>
                <a:cubicBezTo>
                  <a:pt x="747" y="622"/>
                  <a:pt x="747" y="621"/>
                  <a:pt x="747" y="621"/>
                </a:cubicBezTo>
                <a:cubicBezTo>
                  <a:pt x="747" y="621"/>
                  <a:pt x="747" y="621"/>
                  <a:pt x="747" y="620"/>
                </a:cubicBezTo>
                <a:cubicBezTo>
                  <a:pt x="747" y="620"/>
                  <a:pt x="747" y="620"/>
                  <a:pt x="747" y="620"/>
                </a:cubicBezTo>
                <a:cubicBezTo>
                  <a:pt x="747" y="620"/>
                  <a:pt x="747" y="619"/>
                  <a:pt x="747" y="619"/>
                </a:cubicBezTo>
                <a:cubicBezTo>
                  <a:pt x="748" y="617"/>
                  <a:pt x="749" y="616"/>
                  <a:pt x="750" y="614"/>
                </a:cubicBezTo>
                <a:cubicBezTo>
                  <a:pt x="750" y="613"/>
                  <a:pt x="751" y="612"/>
                  <a:pt x="751" y="610"/>
                </a:cubicBezTo>
                <a:cubicBezTo>
                  <a:pt x="751" y="610"/>
                  <a:pt x="751" y="609"/>
                  <a:pt x="751" y="608"/>
                </a:cubicBezTo>
                <a:cubicBezTo>
                  <a:pt x="751" y="608"/>
                  <a:pt x="751" y="608"/>
                  <a:pt x="751" y="608"/>
                </a:cubicBezTo>
                <a:cubicBezTo>
                  <a:pt x="751" y="608"/>
                  <a:pt x="751" y="608"/>
                  <a:pt x="751" y="608"/>
                </a:cubicBezTo>
                <a:cubicBezTo>
                  <a:pt x="751" y="607"/>
                  <a:pt x="751" y="607"/>
                  <a:pt x="751" y="607"/>
                </a:cubicBezTo>
                <a:cubicBezTo>
                  <a:pt x="751" y="607"/>
                  <a:pt x="751" y="607"/>
                  <a:pt x="751" y="607"/>
                </a:cubicBezTo>
                <a:cubicBezTo>
                  <a:pt x="751" y="604"/>
                  <a:pt x="750" y="602"/>
                  <a:pt x="748" y="600"/>
                </a:cubicBezTo>
                <a:cubicBezTo>
                  <a:pt x="748" y="599"/>
                  <a:pt x="748" y="599"/>
                  <a:pt x="748" y="599"/>
                </a:cubicBezTo>
                <a:cubicBezTo>
                  <a:pt x="748" y="598"/>
                  <a:pt x="748" y="598"/>
                  <a:pt x="748" y="598"/>
                </a:cubicBezTo>
                <a:cubicBezTo>
                  <a:pt x="748" y="598"/>
                  <a:pt x="748" y="598"/>
                  <a:pt x="748" y="598"/>
                </a:cubicBezTo>
                <a:cubicBezTo>
                  <a:pt x="748" y="597"/>
                  <a:pt x="748" y="597"/>
                  <a:pt x="748" y="597"/>
                </a:cubicBezTo>
                <a:cubicBezTo>
                  <a:pt x="748" y="597"/>
                  <a:pt x="748" y="596"/>
                  <a:pt x="748" y="595"/>
                </a:cubicBezTo>
                <a:cubicBezTo>
                  <a:pt x="748" y="595"/>
                  <a:pt x="748" y="594"/>
                  <a:pt x="748" y="593"/>
                </a:cubicBezTo>
                <a:cubicBezTo>
                  <a:pt x="748" y="593"/>
                  <a:pt x="748" y="592"/>
                  <a:pt x="749" y="591"/>
                </a:cubicBezTo>
                <a:cubicBezTo>
                  <a:pt x="749" y="591"/>
                  <a:pt x="749" y="590"/>
                  <a:pt x="749" y="589"/>
                </a:cubicBezTo>
                <a:cubicBezTo>
                  <a:pt x="749" y="589"/>
                  <a:pt x="749" y="588"/>
                  <a:pt x="749" y="587"/>
                </a:cubicBezTo>
                <a:cubicBezTo>
                  <a:pt x="757" y="581"/>
                  <a:pt x="761" y="573"/>
                  <a:pt x="758" y="564"/>
                </a:cubicBezTo>
                <a:cubicBezTo>
                  <a:pt x="751" y="571"/>
                  <a:pt x="745" y="578"/>
                  <a:pt x="747" y="588"/>
                </a:cubicBezTo>
                <a:cubicBezTo>
                  <a:pt x="747" y="588"/>
                  <a:pt x="747" y="588"/>
                  <a:pt x="747" y="588"/>
                </a:cubicBezTo>
                <a:cubicBezTo>
                  <a:pt x="747" y="589"/>
                  <a:pt x="747" y="589"/>
                  <a:pt x="747" y="589"/>
                </a:cubicBezTo>
                <a:cubicBezTo>
                  <a:pt x="747" y="589"/>
                  <a:pt x="747" y="590"/>
                  <a:pt x="747" y="591"/>
                </a:cubicBezTo>
                <a:cubicBezTo>
                  <a:pt x="747" y="592"/>
                  <a:pt x="746" y="592"/>
                  <a:pt x="746" y="593"/>
                </a:cubicBezTo>
                <a:cubicBezTo>
                  <a:pt x="746" y="594"/>
                  <a:pt x="746" y="595"/>
                  <a:pt x="746" y="595"/>
                </a:cubicBezTo>
                <a:cubicBezTo>
                  <a:pt x="746" y="595"/>
                  <a:pt x="746" y="596"/>
                  <a:pt x="746" y="596"/>
                </a:cubicBezTo>
                <a:cubicBezTo>
                  <a:pt x="746" y="595"/>
                  <a:pt x="745" y="595"/>
                  <a:pt x="745" y="594"/>
                </a:cubicBezTo>
                <a:cubicBezTo>
                  <a:pt x="744" y="592"/>
                  <a:pt x="743" y="590"/>
                  <a:pt x="742" y="588"/>
                </a:cubicBezTo>
                <a:cubicBezTo>
                  <a:pt x="740" y="584"/>
                  <a:pt x="739" y="580"/>
                  <a:pt x="738" y="577"/>
                </a:cubicBezTo>
                <a:cubicBezTo>
                  <a:pt x="738" y="577"/>
                  <a:pt x="737" y="576"/>
                  <a:pt x="737" y="576"/>
                </a:cubicBezTo>
                <a:cubicBezTo>
                  <a:pt x="737" y="576"/>
                  <a:pt x="737" y="575"/>
                  <a:pt x="737" y="575"/>
                </a:cubicBezTo>
                <a:cubicBezTo>
                  <a:pt x="736" y="574"/>
                  <a:pt x="736" y="573"/>
                  <a:pt x="736" y="573"/>
                </a:cubicBezTo>
                <a:cubicBezTo>
                  <a:pt x="735" y="572"/>
                  <a:pt x="734" y="570"/>
                  <a:pt x="734" y="570"/>
                </a:cubicBezTo>
                <a:cubicBezTo>
                  <a:pt x="734" y="569"/>
                  <a:pt x="734" y="569"/>
                  <a:pt x="733" y="568"/>
                </a:cubicBezTo>
                <a:cubicBezTo>
                  <a:pt x="733" y="568"/>
                  <a:pt x="733" y="568"/>
                  <a:pt x="734" y="568"/>
                </a:cubicBezTo>
                <a:cubicBezTo>
                  <a:pt x="734" y="568"/>
                  <a:pt x="734" y="568"/>
                  <a:pt x="734" y="568"/>
                </a:cubicBezTo>
                <a:cubicBezTo>
                  <a:pt x="734" y="568"/>
                  <a:pt x="734" y="568"/>
                  <a:pt x="734" y="568"/>
                </a:cubicBezTo>
                <a:cubicBezTo>
                  <a:pt x="734" y="568"/>
                  <a:pt x="734" y="568"/>
                  <a:pt x="734" y="568"/>
                </a:cubicBezTo>
                <a:cubicBezTo>
                  <a:pt x="734" y="568"/>
                  <a:pt x="734" y="568"/>
                  <a:pt x="734" y="568"/>
                </a:cubicBezTo>
                <a:cubicBezTo>
                  <a:pt x="734" y="568"/>
                  <a:pt x="734" y="568"/>
                  <a:pt x="734" y="568"/>
                </a:cubicBezTo>
                <a:cubicBezTo>
                  <a:pt x="734" y="568"/>
                  <a:pt x="734" y="568"/>
                  <a:pt x="734" y="568"/>
                </a:cubicBezTo>
                <a:cubicBezTo>
                  <a:pt x="734" y="569"/>
                  <a:pt x="734" y="569"/>
                  <a:pt x="734" y="569"/>
                </a:cubicBezTo>
                <a:cubicBezTo>
                  <a:pt x="734" y="569"/>
                  <a:pt x="734" y="569"/>
                  <a:pt x="734" y="568"/>
                </a:cubicBezTo>
                <a:cubicBezTo>
                  <a:pt x="734" y="568"/>
                  <a:pt x="734" y="568"/>
                  <a:pt x="734" y="568"/>
                </a:cubicBezTo>
                <a:cubicBezTo>
                  <a:pt x="734" y="568"/>
                  <a:pt x="734" y="568"/>
                  <a:pt x="734" y="568"/>
                </a:cubicBezTo>
                <a:cubicBezTo>
                  <a:pt x="734" y="568"/>
                  <a:pt x="733" y="568"/>
                  <a:pt x="733" y="568"/>
                </a:cubicBezTo>
                <a:cubicBezTo>
                  <a:pt x="733" y="568"/>
                  <a:pt x="733" y="568"/>
                  <a:pt x="733" y="568"/>
                </a:cubicBezTo>
                <a:cubicBezTo>
                  <a:pt x="733" y="568"/>
                  <a:pt x="733" y="568"/>
                  <a:pt x="733" y="568"/>
                </a:cubicBezTo>
                <a:cubicBezTo>
                  <a:pt x="733" y="568"/>
                  <a:pt x="733" y="568"/>
                  <a:pt x="733" y="568"/>
                </a:cubicBezTo>
                <a:cubicBezTo>
                  <a:pt x="733" y="568"/>
                  <a:pt x="733" y="568"/>
                  <a:pt x="733" y="568"/>
                </a:cubicBezTo>
                <a:cubicBezTo>
                  <a:pt x="733" y="569"/>
                  <a:pt x="733" y="569"/>
                  <a:pt x="733" y="570"/>
                </a:cubicBezTo>
                <a:cubicBezTo>
                  <a:pt x="733" y="571"/>
                  <a:pt x="734" y="572"/>
                  <a:pt x="734" y="573"/>
                </a:cubicBezTo>
                <a:cubicBezTo>
                  <a:pt x="734" y="574"/>
                  <a:pt x="734" y="575"/>
                  <a:pt x="735" y="576"/>
                </a:cubicBezTo>
                <a:cubicBezTo>
                  <a:pt x="735" y="576"/>
                  <a:pt x="735" y="576"/>
                  <a:pt x="735" y="577"/>
                </a:cubicBezTo>
                <a:cubicBezTo>
                  <a:pt x="735" y="577"/>
                  <a:pt x="735" y="578"/>
                  <a:pt x="735" y="578"/>
                </a:cubicBezTo>
                <a:cubicBezTo>
                  <a:pt x="736" y="579"/>
                  <a:pt x="736" y="580"/>
                  <a:pt x="737" y="582"/>
                </a:cubicBezTo>
                <a:cubicBezTo>
                  <a:pt x="737" y="581"/>
                  <a:pt x="737" y="581"/>
                  <a:pt x="737" y="581"/>
                </a:cubicBezTo>
                <a:cubicBezTo>
                  <a:pt x="736" y="581"/>
                  <a:pt x="736" y="581"/>
                  <a:pt x="736" y="580"/>
                </a:cubicBezTo>
                <a:cubicBezTo>
                  <a:pt x="735" y="580"/>
                  <a:pt x="735" y="580"/>
                  <a:pt x="735" y="580"/>
                </a:cubicBezTo>
                <a:cubicBezTo>
                  <a:pt x="734" y="579"/>
                  <a:pt x="734" y="579"/>
                  <a:pt x="734" y="579"/>
                </a:cubicBezTo>
                <a:cubicBezTo>
                  <a:pt x="733" y="578"/>
                  <a:pt x="732" y="578"/>
                  <a:pt x="732" y="577"/>
                </a:cubicBezTo>
                <a:cubicBezTo>
                  <a:pt x="731" y="577"/>
                  <a:pt x="730" y="576"/>
                  <a:pt x="729" y="576"/>
                </a:cubicBezTo>
                <a:cubicBezTo>
                  <a:pt x="729" y="576"/>
                  <a:pt x="729" y="575"/>
                  <a:pt x="728" y="575"/>
                </a:cubicBezTo>
                <a:cubicBezTo>
                  <a:pt x="731" y="563"/>
                  <a:pt x="707" y="567"/>
                  <a:pt x="702" y="565"/>
                </a:cubicBezTo>
                <a:cubicBezTo>
                  <a:pt x="706" y="574"/>
                  <a:pt x="719" y="588"/>
                  <a:pt x="727" y="577"/>
                </a:cubicBezTo>
                <a:cubicBezTo>
                  <a:pt x="727" y="576"/>
                  <a:pt x="726" y="576"/>
                  <a:pt x="726" y="576"/>
                </a:cubicBezTo>
                <a:cubicBezTo>
                  <a:pt x="726" y="576"/>
                  <a:pt x="726" y="576"/>
                  <a:pt x="726" y="576"/>
                </a:cubicBezTo>
                <a:cubicBezTo>
                  <a:pt x="727" y="576"/>
                  <a:pt x="728" y="577"/>
                  <a:pt x="728" y="577"/>
                </a:cubicBezTo>
                <a:cubicBezTo>
                  <a:pt x="729" y="577"/>
                  <a:pt x="730" y="578"/>
                  <a:pt x="731" y="578"/>
                </a:cubicBezTo>
                <a:cubicBezTo>
                  <a:pt x="731" y="579"/>
                  <a:pt x="732" y="579"/>
                  <a:pt x="733" y="580"/>
                </a:cubicBezTo>
                <a:cubicBezTo>
                  <a:pt x="733" y="580"/>
                  <a:pt x="733" y="581"/>
                  <a:pt x="734" y="581"/>
                </a:cubicBezTo>
                <a:cubicBezTo>
                  <a:pt x="734" y="581"/>
                  <a:pt x="734" y="581"/>
                  <a:pt x="735" y="582"/>
                </a:cubicBezTo>
                <a:cubicBezTo>
                  <a:pt x="735" y="582"/>
                  <a:pt x="735" y="582"/>
                  <a:pt x="736" y="582"/>
                </a:cubicBezTo>
                <a:cubicBezTo>
                  <a:pt x="736" y="583"/>
                  <a:pt x="736" y="583"/>
                  <a:pt x="736" y="583"/>
                </a:cubicBezTo>
                <a:cubicBezTo>
                  <a:pt x="736" y="583"/>
                  <a:pt x="736" y="583"/>
                  <a:pt x="737" y="583"/>
                </a:cubicBezTo>
                <a:cubicBezTo>
                  <a:pt x="737" y="584"/>
                  <a:pt x="737" y="584"/>
                  <a:pt x="737" y="584"/>
                </a:cubicBezTo>
                <a:cubicBezTo>
                  <a:pt x="737" y="584"/>
                  <a:pt x="737" y="584"/>
                  <a:pt x="738" y="584"/>
                </a:cubicBezTo>
                <a:cubicBezTo>
                  <a:pt x="738" y="584"/>
                  <a:pt x="738" y="585"/>
                  <a:pt x="738" y="585"/>
                </a:cubicBezTo>
                <a:cubicBezTo>
                  <a:pt x="739" y="586"/>
                  <a:pt x="739" y="588"/>
                  <a:pt x="740" y="589"/>
                </a:cubicBezTo>
                <a:cubicBezTo>
                  <a:pt x="741" y="591"/>
                  <a:pt x="742" y="593"/>
                  <a:pt x="743" y="595"/>
                </a:cubicBezTo>
                <a:cubicBezTo>
                  <a:pt x="744" y="597"/>
                  <a:pt x="745" y="599"/>
                  <a:pt x="746" y="601"/>
                </a:cubicBezTo>
                <a:cubicBezTo>
                  <a:pt x="748" y="603"/>
                  <a:pt x="748" y="605"/>
                  <a:pt x="749" y="607"/>
                </a:cubicBezTo>
                <a:cubicBezTo>
                  <a:pt x="749" y="607"/>
                  <a:pt x="749" y="607"/>
                  <a:pt x="749" y="607"/>
                </a:cubicBezTo>
                <a:cubicBezTo>
                  <a:pt x="749" y="608"/>
                  <a:pt x="749" y="608"/>
                  <a:pt x="749" y="608"/>
                </a:cubicBezTo>
                <a:cubicBezTo>
                  <a:pt x="749" y="608"/>
                  <a:pt x="749" y="608"/>
                  <a:pt x="749" y="608"/>
                </a:cubicBezTo>
                <a:cubicBezTo>
                  <a:pt x="749" y="608"/>
                  <a:pt x="749" y="608"/>
                  <a:pt x="749" y="608"/>
                </a:cubicBezTo>
                <a:cubicBezTo>
                  <a:pt x="749" y="609"/>
                  <a:pt x="749" y="609"/>
                  <a:pt x="749" y="610"/>
                </a:cubicBezTo>
                <a:cubicBezTo>
                  <a:pt x="748" y="611"/>
                  <a:pt x="748" y="612"/>
                  <a:pt x="748" y="613"/>
                </a:cubicBezTo>
                <a:cubicBezTo>
                  <a:pt x="747" y="615"/>
                  <a:pt x="746" y="616"/>
                  <a:pt x="745" y="618"/>
                </a:cubicBezTo>
                <a:cubicBezTo>
                  <a:pt x="745" y="619"/>
                  <a:pt x="745" y="619"/>
                  <a:pt x="745" y="619"/>
                </a:cubicBezTo>
                <a:cubicBezTo>
                  <a:pt x="745" y="619"/>
                  <a:pt x="745" y="620"/>
                  <a:pt x="745" y="620"/>
                </a:cubicBezTo>
                <a:cubicBezTo>
                  <a:pt x="745" y="620"/>
                  <a:pt x="745" y="620"/>
                  <a:pt x="745" y="621"/>
                </a:cubicBezTo>
                <a:cubicBezTo>
                  <a:pt x="745" y="621"/>
                  <a:pt x="745" y="621"/>
                  <a:pt x="745" y="622"/>
                </a:cubicBezTo>
                <a:cubicBezTo>
                  <a:pt x="744" y="623"/>
                  <a:pt x="744" y="624"/>
                  <a:pt x="745" y="624"/>
                </a:cubicBezTo>
                <a:cubicBezTo>
                  <a:pt x="745" y="625"/>
                  <a:pt x="745" y="625"/>
                  <a:pt x="745" y="626"/>
                </a:cubicBezTo>
                <a:cubicBezTo>
                  <a:pt x="745" y="626"/>
                  <a:pt x="745" y="627"/>
                  <a:pt x="745" y="627"/>
                </a:cubicBezTo>
                <a:cubicBezTo>
                  <a:pt x="745" y="627"/>
                  <a:pt x="745" y="628"/>
                  <a:pt x="746" y="628"/>
                </a:cubicBezTo>
                <a:cubicBezTo>
                  <a:pt x="746" y="628"/>
                  <a:pt x="746" y="629"/>
                  <a:pt x="746" y="629"/>
                </a:cubicBezTo>
                <a:cubicBezTo>
                  <a:pt x="747" y="630"/>
                  <a:pt x="748" y="631"/>
                  <a:pt x="748" y="632"/>
                </a:cubicBezTo>
                <a:cubicBezTo>
                  <a:pt x="748" y="632"/>
                  <a:pt x="748" y="633"/>
                  <a:pt x="748" y="633"/>
                </a:cubicBezTo>
                <a:cubicBezTo>
                  <a:pt x="748" y="632"/>
                  <a:pt x="747" y="632"/>
                  <a:pt x="746" y="632"/>
                </a:cubicBezTo>
                <a:cubicBezTo>
                  <a:pt x="746" y="632"/>
                  <a:pt x="745" y="632"/>
                  <a:pt x="744" y="631"/>
                </a:cubicBezTo>
                <a:cubicBezTo>
                  <a:pt x="744" y="631"/>
                  <a:pt x="744" y="631"/>
                  <a:pt x="744" y="631"/>
                </a:cubicBezTo>
                <a:cubicBezTo>
                  <a:pt x="744" y="631"/>
                  <a:pt x="744" y="631"/>
                  <a:pt x="744" y="631"/>
                </a:cubicBezTo>
                <a:cubicBezTo>
                  <a:pt x="744" y="631"/>
                  <a:pt x="744" y="631"/>
                  <a:pt x="744" y="631"/>
                </a:cubicBezTo>
                <a:cubicBezTo>
                  <a:pt x="744" y="631"/>
                  <a:pt x="744" y="631"/>
                  <a:pt x="744" y="631"/>
                </a:cubicBezTo>
                <a:cubicBezTo>
                  <a:pt x="743" y="631"/>
                  <a:pt x="743" y="631"/>
                  <a:pt x="743" y="631"/>
                </a:cubicBezTo>
                <a:cubicBezTo>
                  <a:pt x="743" y="631"/>
                  <a:pt x="743" y="631"/>
                  <a:pt x="743" y="631"/>
                </a:cubicBezTo>
                <a:cubicBezTo>
                  <a:pt x="742" y="631"/>
                  <a:pt x="742" y="631"/>
                  <a:pt x="742" y="631"/>
                </a:cubicBezTo>
                <a:cubicBezTo>
                  <a:pt x="741" y="631"/>
                  <a:pt x="741" y="631"/>
                  <a:pt x="741" y="631"/>
                </a:cubicBezTo>
                <a:cubicBezTo>
                  <a:pt x="740" y="631"/>
                  <a:pt x="739" y="631"/>
                  <a:pt x="739" y="631"/>
                </a:cubicBezTo>
                <a:cubicBezTo>
                  <a:pt x="738" y="631"/>
                  <a:pt x="737" y="631"/>
                  <a:pt x="735" y="631"/>
                </a:cubicBezTo>
                <a:cubicBezTo>
                  <a:pt x="734" y="631"/>
                  <a:pt x="733" y="631"/>
                  <a:pt x="732" y="631"/>
                </a:cubicBezTo>
                <a:cubicBezTo>
                  <a:pt x="730" y="632"/>
                  <a:pt x="728" y="632"/>
                  <a:pt x="727" y="632"/>
                </a:cubicBezTo>
                <a:cubicBezTo>
                  <a:pt x="723" y="633"/>
                  <a:pt x="720" y="633"/>
                  <a:pt x="717" y="633"/>
                </a:cubicBezTo>
                <a:cubicBezTo>
                  <a:pt x="716" y="633"/>
                  <a:pt x="715" y="633"/>
                  <a:pt x="714" y="633"/>
                </a:cubicBezTo>
                <a:cubicBezTo>
                  <a:pt x="713" y="633"/>
                  <a:pt x="712" y="633"/>
                  <a:pt x="711" y="633"/>
                </a:cubicBezTo>
                <a:cubicBezTo>
                  <a:pt x="710" y="633"/>
                  <a:pt x="709" y="632"/>
                  <a:pt x="709" y="632"/>
                </a:cubicBezTo>
                <a:cubicBezTo>
                  <a:pt x="709" y="632"/>
                  <a:pt x="710" y="633"/>
                  <a:pt x="711" y="633"/>
                </a:cubicBezTo>
                <a:cubicBezTo>
                  <a:pt x="712" y="633"/>
                  <a:pt x="713" y="634"/>
                  <a:pt x="714" y="634"/>
                </a:cubicBezTo>
                <a:cubicBezTo>
                  <a:pt x="715" y="634"/>
                  <a:pt x="716" y="634"/>
                  <a:pt x="717" y="634"/>
                </a:cubicBezTo>
                <a:cubicBezTo>
                  <a:pt x="718" y="634"/>
                  <a:pt x="719" y="635"/>
                  <a:pt x="721" y="635"/>
                </a:cubicBezTo>
                <a:cubicBezTo>
                  <a:pt x="720" y="635"/>
                  <a:pt x="719" y="635"/>
                  <a:pt x="719" y="635"/>
                </a:cubicBezTo>
                <a:cubicBezTo>
                  <a:pt x="718" y="636"/>
                  <a:pt x="717" y="636"/>
                  <a:pt x="716" y="637"/>
                </a:cubicBezTo>
                <a:cubicBezTo>
                  <a:pt x="715" y="638"/>
                  <a:pt x="714" y="638"/>
                  <a:pt x="713" y="639"/>
                </a:cubicBezTo>
                <a:cubicBezTo>
                  <a:pt x="712" y="639"/>
                  <a:pt x="712" y="640"/>
                  <a:pt x="711" y="640"/>
                </a:cubicBezTo>
                <a:cubicBezTo>
                  <a:pt x="697" y="639"/>
                  <a:pt x="699" y="650"/>
                  <a:pt x="689" y="655"/>
                </a:cubicBezTo>
                <a:cubicBezTo>
                  <a:pt x="702" y="658"/>
                  <a:pt x="713" y="658"/>
                  <a:pt x="711" y="642"/>
                </a:cubicBezTo>
                <a:cubicBezTo>
                  <a:pt x="711" y="642"/>
                  <a:pt x="711" y="642"/>
                  <a:pt x="711" y="642"/>
                </a:cubicBezTo>
                <a:cubicBezTo>
                  <a:pt x="712" y="642"/>
                  <a:pt x="713" y="641"/>
                  <a:pt x="714" y="640"/>
                </a:cubicBezTo>
                <a:cubicBezTo>
                  <a:pt x="715" y="640"/>
                  <a:pt x="716" y="639"/>
                  <a:pt x="717" y="639"/>
                </a:cubicBezTo>
                <a:cubicBezTo>
                  <a:pt x="718" y="638"/>
                  <a:pt x="719" y="638"/>
                  <a:pt x="720" y="637"/>
                </a:cubicBezTo>
                <a:cubicBezTo>
                  <a:pt x="721" y="637"/>
                  <a:pt x="722" y="636"/>
                  <a:pt x="723" y="636"/>
                </a:cubicBezTo>
                <a:cubicBezTo>
                  <a:pt x="723" y="636"/>
                  <a:pt x="724" y="636"/>
                  <a:pt x="724" y="635"/>
                </a:cubicBezTo>
                <a:cubicBezTo>
                  <a:pt x="724" y="635"/>
                  <a:pt x="725" y="635"/>
                  <a:pt x="725" y="635"/>
                </a:cubicBezTo>
                <a:cubicBezTo>
                  <a:pt x="726" y="635"/>
                  <a:pt x="726" y="635"/>
                  <a:pt x="726" y="635"/>
                </a:cubicBezTo>
                <a:cubicBezTo>
                  <a:pt x="726" y="635"/>
                  <a:pt x="727" y="635"/>
                  <a:pt x="727" y="635"/>
                </a:cubicBezTo>
                <a:cubicBezTo>
                  <a:pt x="729" y="635"/>
                  <a:pt x="731" y="635"/>
                  <a:pt x="733" y="635"/>
                </a:cubicBezTo>
                <a:cubicBezTo>
                  <a:pt x="734" y="635"/>
                  <a:pt x="735" y="635"/>
                  <a:pt x="736" y="634"/>
                </a:cubicBezTo>
                <a:cubicBezTo>
                  <a:pt x="737" y="634"/>
                  <a:pt x="738" y="634"/>
                  <a:pt x="739" y="634"/>
                </a:cubicBezTo>
                <a:cubicBezTo>
                  <a:pt x="739" y="634"/>
                  <a:pt x="740" y="634"/>
                  <a:pt x="741" y="634"/>
                </a:cubicBezTo>
                <a:cubicBezTo>
                  <a:pt x="741" y="634"/>
                  <a:pt x="741" y="634"/>
                  <a:pt x="741" y="634"/>
                </a:cubicBezTo>
                <a:cubicBezTo>
                  <a:pt x="742" y="634"/>
                  <a:pt x="742" y="634"/>
                  <a:pt x="742" y="634"/>
                </a:cubicBezTo>
                <a:cubicBezTo>
                  <a:pt x="742" y="634"/>
                  <a:pt x="743" y="634"/>
                  <a:pt x="743" y="635"/>
                </a:cubicBezTo>
                <a:cubicBezTo>
                  <a:pt x="743" y="635"/>
                  <a:pt x="743" y="635"/>
                  <a:pt x="743" y="635"/>
                </a:cubicBezTo>
                <a:cubicBezTo>
                  <a:pt x="743" y="635"/>
                  <a:pt x="743" y="635"/>
                  <a:pt x="743" y="635"/>
                </a:cubicBezTo>
                <a:cubicBezTo>
                  <a:pt x="743" y="635"/>
                  <a:pt x="743" y="635"/>
                  <a:pt x="743" y="635"/>
                </a:cubicBezTo>
                <a:cubicBezTo>
                  <a:pt x="743" y="635"/>
                  <a:pt x="743" y="635"/>
                  <a:pt x="743" y="635"/>
                </a:cubicBezTo>
                <a:cubicBezTo>
                  <a:pt x="744" y="635"/>
                  <a:pt x="744" y="635"/>
                  <a:pt x="744" y="635"/>
                </a:cubicBezTo>
                <a:cubicBezTo>
                  <a:pt x="744" y="635"/>
                  <a:pt x="745" y="635"/>
                  <a:pt x="745" y="635"/>
                </a:cubicBezTo>
                <a:cubicBezTo>
                  <a:pt x="748" y="636"/>
                  <a:pt x="750" y="637"/>
                  <a:pt x="752" y="638"/>
                </a:cubicBezTo>
                <a:cubicBezTo>
                  <a:pt x="754" y="639"/>
                  <a:pt x="757" y="640"/>
                  <a:pt x="759" y="641"/>
                </a:cubicBezTo>
                <a:cubicBezTo>
                  <a:pt x="762" y="643"/>
                  <a:pt x="764" y="644"/>
                  <a:pt x="767" y="645"/>
                </a:cubicBezTo>
                <a:cubicBezTo>
                  <a:pt x="770" y="646"/>
                  <a:pt x="773" y="647"/>
                  <a:pt x="776" y="648"/>
                </a:cubicBezTo>
                <a:cubicBezTo>
                  <a:pt x="776" y="648"/>
                  <a:pt x="776" y="648"/>
                  <a:pt x="776" y="648"/>
                </a:cubicBezTo>
                <a:cubicBezTo>
                  <a:pt x="776" y="648"/>
                  <a:pt x="775" y="648"/>
                  <a:pt x="775" y="649"/>
                </a:cubicBezTo>
                <a:cubicBezTo>
                  <a:pt x="774" y="649"/>
                  <a:pt x="774" y="649"/>
                  <a:pt x="774" y="649"/>
                </a:cubicBezTo>
                <a:cubicBezTo>
                  <a:pt x="773" y="650"/>
                  <a:pt x="773" y="650"/>
                  <a:pt x="773" y="650"/>
                </a:cubicBezTo>
                <a:cubicBezTo>
                  <a:pt x="773" y="650"/>
                  <a:pt x="773" y="650"/>
                  <a:pt x="772" y="651"/>
                </a:cubicBezTo>
                <a:cubicBezTo>
                  <a:pt x="772" y="651"/>
                  <a:pt x="771" y="652"/>
                  <a:pt x="770" y="653"/>
                </a:cubicBezTo>
                <a:cubicBezTo>
                  <a:pt x="769" y="654"/>
                  <a:pt x="768" y="656"/>
                  <a:pt x="768" y="657"/>
                </a:cubicBezTo>
                <a:cubicBezTo>
                  <a:pt x="766" y="659"/>
                  <a:pt x="764" y="661"/>
                  <a:pt x="762" y="663"/>
                </a:cubicBezTo>
                <a:cubicBezTo>
                  <a:pt x="761" y="665"/>
                  <a:pt x="760" y="666"/>
                  <a:pt x="759" y="667"/>
                </a:cubicBezTo>
                <a:cubicBezTo>
                  <a:pt x="758" y="668"/>
                  <a:pt x="757" y="669"/>
                  <a:pt x="756" y="669"/>
                </a:cubicBezTo>
                <a:cubicBezTo>
                  <a:pt x="755" y="670"/>
                  <a:pt x="754" y="671"/>
                  <a:pt x="753" y="672"/>
                </a:cubicBezTo>
                <a:cubicBezTo>
                  <a:pt x="753" y="672"/>
                  <a:pt x="753" y="672"/>
                  <a:pt x="753" y="672"/>
                </a:cubicBezTo>
                <a:cubicBezTo>
                  <a:pt x="753" y="672"/>
                  <a:pt x="752" y="672"/>
                  <a:pt x="752" y="672"/>
                </a:cubicBezTo>
                <a:cubicBezTo>
                  <a:pt x="751" y="672"/>
                  <a:pt x="751" y="672"/>
                  <a:pt x="751" y="671"/>
                </a:cubicBezTo>
                <a:cubicBezTo>
                  <a:pt x="751" y="671"/>
                  <a:pt x="751" y="671"/>
                  <a:pt x="751" y="671"/>
                </a:cubicBezTo>
                <a:cubicBezTo>
                  <a:pt x="750" y="672"/>
                  <a:pt x="750" y="672"/>
                  <a:pt x="750" y="672"/>
                </a:cubicBezTo>
                <a:cubicBezTo>
                  <a:pt x="749" y="672"/>
                  <a:pt x="749" y="672"/>
                  <a:pt x="748" y="672"/>
                </a:cubicBezTo>
                <a:cubicBezTo>
                  <a:pt x="747" y="672"/>
                  <a:pt x="747" y="672"/>
                  <a:pt x="746" y="672"/>
                </a:cubicBezTo>
                <a:cubicBezTo>
                  <a:pt x="745" y="672"/>
                  <a:pt x="744" y="672"/>
                  <a:pt x="743" y="672"/>
                </a:cubicBezTo>
                <a:cubicBezTo>
                  <a:pt x="743" y="672"/>
                  <a:pt x="742" y="672"/>
                  <a:pt x="741" y="672"/>
                </a:cubicBezTo>
                <a:cubicBezTo>
                  <a:pt x="740" y="670"/>
                  <a:pt x="739" y="669"/>
                  <a:pt x="738" y="669"/>
                </a:cubicBezTo>
                <a:cubicBezTo>
                  <a:pt x="740" y="664"/>
                  <a:pt x="738" y="657"/>
                  <a:pt x="735" y="650"/>
                </a:cubicBezTo>
                <a:cubicBezTo>
                  <a:pt x="725" y="657"/>
                  <a:pt x="710" y="664"/>
                  <a:pt x="717" y="678"/>
                </a:cubicBezTo>
                <a:cubicBezTo>
                  <a:pt x="716" y="679"/>
                  <a:pt x="716" y="679"/>
                  <a:pt x="716" y="679"/>
                </a:cubicBezTo>
                <a:cubicBezTo>
                  <a:pt x="716" y="679"/>
                  <a:pt x="716" y="679"/>
                  <a:pt x="716" y="679"/>
                </a:cubicBezTo>
                <a:cubicBezTo>
                  <a:pt x="715" y="680"/>
                  <a:pt x="715" y="681"/>
                  <a:pt x="714" y="682"/>
                </a:cubicBezTo>
                <a:cubicBezTo>
                  <a:pt x="714" y="683"/>
                  <a:pt x="713" y="684"/>
                  <a:pt x="712" y="685"/>
                </a:cubicBezTo>
                <a:cubicBezTo>
                  <a:pt x="712" y="686"/>
                  <a:pt x="711" y="687"/>
                  <a:pt x="711" y="688"/>
                </a:cubicBezTo>
                <a:cubicBezTo>
                  <a:pt x="710" y="689"/>
                  <a:pt x="710" y="689"/>
                  <a:pt x="710" y="690"/>
                </a:cubicBezTo>
                <a:cubicBezTo>
                  <a:pt x="710" y="689"/>
                  <a:pt x="709" y="688"/>
                  <a:pt x="709" y="688"/>
                </a:cubicBezTo>
                <a:cubicBezTo>
                  <a:pt x="709" y="687"/>
                  <a:pt x="709" y="686"/>
                  <a:pt x="708" y="685"/>
                </a:cubicBezTo>
                <a:cubicBezTo>
                  <a:pt x="708" y="685"/>
                  <a:pt x="708" y="685"/>
                  <a:pt x="708" y="684"/>
                </a:cubicBezTo>
                <a:cubicBezTo>
                  <a:pt x="708" y="684"/>
                  <a:pt x="708" y="684"/>
                  <a:pt x="708" y="683"/>
                </a:cubicBezTo>
                <a:cubicBezTo>
                  <a:pt x="707" y="683"/>
                  <a:pt x="707" y="682"/>
                  <a:pt x="707" y="682"/>
                </a:cubicBezTo>
                <a:cubicBezTo>
                  <a:pt x="707" y="681"/>
                  <a:pt x="706" y="680"/>
                  <a:pt x="706" y="680"/>
                </a:cubicBezTo>
                <a:cubicBezTo>
                  <a:pt x="705" y="679"/>
                  <a:pt x="705" y="678"/>
                  <a:pt x="704" y="677"/>
                </a:cubicBezTo>
                <a:cubicBezTo>
                  <a:pt x="703" y="676"/>
                  <a:pt x="703" y="675"/>
                  <a:pt x="702" y="674"/>
                </a:cubicBezTo>
                <a:cubicBezTo>
                  <a:pt x="701" y="674"/>
                  <a:pt x="701" y="673"/>
                  <a:pt x="700" y="672"/>
                </a:cubicBezTo>
                <a:cubicBezTo>
                  <a:pt x="699" y="671"/>
                  <a:pt x="698" y="670"/>
                  <a:pt x="698" y="670"/>
                </a:cubicBezTo>
                <a:cubicBezTo>
                  <a:pt x="697" y="669"/>
                  <a:pt x="697" y="669"/>
                  <a:pt x="697" y="669"/>
                </a:cubicBezTo>
                <a:cubicBezTo>
                  <a:pt x="697" y="669"/>
                  <a:pt x="698" y="671"/>
                  <a:pt x="699" y="673"/>
                </a:cubicBezTo>
                <a:cubicBezTo>
                  <a:pt x="700" y="674"/>
                  <a:pt x="700" y="675"/>
                  <a:pt x="700" y="676"/>
                </a:cubicBezTo>
                <a:cubicBezTo>
                  <a:pt x="701" y="676"/>
                  <a:pt x="701" y="677"/>
                  <a:pt x="702" y="678"/>
                </a:cubicBezTo>
                <a:cubicBezTo>
                  <a:pt x="702" y="680"/>
                  <a:pt x="703" y="683"/>
                  <a:pt x="704" y="685"/>
                </a:cubicBezTo>
                <a:cubicBezTo>
                  <a:pt x="704" y="685"/>
                  <a:pt x="705" y="686"/>
                  <a:pt x="705" y="686"/>
                </a:cubicBezTo>
                <a:cubicBezTo>
                  <a:pt x="705" y="686"/>
                  <a:pt x="705" y="687"/>
                  <a:pt x="705" y="687"/>
                </a:cubicBezTo>
                <a:cubicBezTo>
                  <a:pt x="705" y="688"/>
                  <a:pt x="705" y="688"/>
                  <a:pt x="706" y="689"/>
                </a:cubicBezTo>
                <a:cubicBezTo>
                  <a:pt x="706" y="690"/>
                  <a:pt x="707" y="692"/>
                  <a:pt x="707" y="693"/>
                </a:cubicBezTo>
                <a:cubicBezTo>
                  <a:pt x="707" y="694"/>
                  <a:pt x="707" y="694"/>
                  <a:pt x="707" y="694"/>
                </a:cubicBezTo>
                <a:cubicBezTo>
                  <a:pt x="707" y="695"/>
                  <a:pt x="707" y="695"/>
                  <a:pt x="707" y="696"/>
                </a:cubicBezTo>
                <a:cubicBezTo>
                  <a:pt x="708" y="696"/>
                  <a:pt x="708" y="697"/>
                  <a:pt x="708" y="698"/>
                </a:cubicBezTo>
                <a:cubicBezTo>
                  <a:pt x="708" y="699"/>
                  <a:pt x="708" y="699"/>
                  <a:pt x="708" y="699"/>
                </a:cubicBezTo>
                <a:cubicBezTo>
                  <a:pt x="708" y="699"/>
                  <a:pt x="708" y="699"/>
                  <a:pt x="708" y="699"/>
                </a:cubicBezTo>
                <a:cubicBezTo>
                  <a:pt x="708" y="700"/>
                  <a:pt x="708" y="702"/>
                  <a:pt x="708" y="703"/>
                </a:cubicBezTo>
                <a:cubicBezTo>
                  <a:pt x="709" y="706"/>
                  <a:pt x="709" y="710"/>
                  <a:pt x="708" y="714"/>
                </a:cubicBezTo>
                <a:cubicBezTo>
                  <a:pt x="708" y="715"/>
                  <a:pt x="708" y="716"/>
                  <a:pt x="708" y="717"/>
                </a:cubicBezTo>
                <a:cubicBezTo>
                  <a:pt x="708" y="717"/>
                  <a:pt x="708" y="718"/>
                  <a:pt x="708" y="719"/>
                </a:cubicBezTo>
                <a:cubicBezTo>
                  <a:pt x="707" y="720"/>
                  <a:pt x="707" y="721"/>
                  <a:pt x="707" y="722"/>
                </a:cubicBezTo>
                <a:cubicBezTo>
                  <a:pt x="707" y="724"/>
                  <a:pt x="707" y="724"/>
                  <a:pt x="707" y="724"/>
                </a:cubicBezTo>
                <a:cubicBezTo>
                  <a:pt x="707" y="724"/>
                  <a:pt x="707" y="724"/>
                  <a:pt x="706" y="725"/>
                </a:cubicBezTo>
                <a:cubicBezTo>
                  <a:pt x="706" y="727"/>
                  <a:pt x="705" y="730"/>
                  <a:pt x="704" y="732"/>
                </a:cubicBezTo>
                <a:cubicBezTo>
                  <a:pt x="704" y="732"/>
                  <a:pt x="704" y="732"/>
                  <a:pt x="704" y="731"/>
                </a:cubicBezTo>
                <a:cubicBezTo>
                  <a:pt x="704" y="731"/>
                  <a:pt x="704" y="731"/>
                  <a:pt x="704" y="731"/>
                </a:cubicBezTo>
                <a:cubicBezTo>
                  <a:pt x="704" y="730"/>
                  <a:pt x="703" y="730"/>
                  <a:pt x="703" y="729"/>
                </a:cubicBezTo>
                <a:cubicBezTo>
                  <a:pt x="703" y="729"/>
                  <a:pt x="703" y="729"/>
                  <a:pt x="702" y="728"/>
                </a:cubicBezTo>
                <a:cubicBezTo>
                  <a:pt x="702" y="728"/>
                  <a:pt x="702" y="728"/>
                  <a:pt x="702" y="728"/>
                </a:cubicBezTo>
                <a:cubicBezTo>
                  <a:pt x="702" y="727"/>
                  <a:pt x="702" y="727"/>
                  <a:pt x="702" y="727"/>
                </a:cubicBezTo>
                <a:cubicBezTo>
                  <a:pt x="701" y="726"/>
                  <a:pt x="701" y="726"/>
                  <a:pt x="701" y="725"/>
                </a:cubicBezTo>
                <a:cubicBezTo>
                  <a:pt x="700" y="725"/>
                  <a:pt x="699" y="724"/>
                  <a:pt x="698" y="723"/>
                </a:cubicBezTo>
                <a:cubicBezTo>
                  <a:pt x="698" y="722"/>
                  <a:pt x="697" y="721"/>
                  <a:pt x="696" y="721"/>
                </a:cubicBezTo>
                <a:cubicBezTo>
                  <a:pt x="696" y="720"/>
                  <a:pt x="695" y="720"/>
                  <a:pt x="695" y="720"/>
                </a:cubicBezTo>
                <a:cubicBezTo>
                  <a:pt x="698" y="705"/>
                  <a:pt x="674" y="707"/>
                  <a:pt x="665" y="709"/>
                </a:cubicBezTo>
                <a:cubicBezTo>
                  <a:pt x="673" y="714"/>
                  <a:pt x="676" y="737"/>
                  <a:pt x="693" y="723"/>
                </a:cubicBezTo>
                <a:cubicBezTo>
                  <a:pt x="692" y="721"/>
                  <a:pt x="692" y="721"/>
                  <a:pt x="692" y="721"/>
                </a:cubicBezTo>
                <a:cubicBezTo>
                  <a:pt x="693" y="722"/>
                  <a:pt x="693" y="722"/>
                  <a:pt x="694" y="723"/>
                </a:cubicBezTo>
                <a:cubicBezTo>
                  <a:pt x="694" y="722"/>
                  <a:pt x="694" y="722"/>
                  <a:pt x="694" y="722"/>
                </a:cubicBezTo>
                <a:cubicBezTo>
                  <a:pt x="694" y="722"/>
                  <a:pt x="695" y="722"/>
                  <a:pt x="695" y="722"/>
                </a:cubicBezTo>
                <a:cubicBezTo>
                  <a:pt x="695" y="723"/>
                  <a:pt x="696" y="723"/>
                  <a:pt x="697" y="724"/>
                </a:cubicBezTo>
                <a:cubicBezTo>
                  <a:pt x="698" y="725"/>
                  <a:pt x="699" y="726"/>
                  <a:pt x="699" y="727"/>
                </a:cubicBezTo>
                <a:cubicBezTo>
                  <a:pt x="700" y="727"/>
                  <a:pt x="700" y="728"/>
                  <a:pt x="700" y="728"/>
                </a:cubicBezTo>
                <a:cubicBezTo>
                  <a:pt x="700" y="728"/>
                  <a:pt x="700" y="728"/>
                  <a:pt x="701" y="729"/>
                </a:cubicBezTo>
                <a:cubicBezTo>
                  <a:pt x="701" y="729"/>
                  <a:pt x="701" y="729"/>
                  <a:pt x="701" y="729"/>
                </a:cubicBezTo>
                <a:cubicBezTo>
                  <a:pt x="701" y="730"/>
                  <a:pt x="701" y="730"/>
                  <a:pt x="702" y="730"/>
                </a:cubicBezTo>
                <a:cubicBezTo>
                  <a:pt x="702" y="731"/>
                  <a:pt x="702" y="731"/>
                  <a:pt x="702" y="732"/>
                </a:cubicBezTo>
                <a:cubicBezTo>
                  <a:pt x="702" y="732"/>
                  <a:pt x="702" y="732"/>
                  <a:pt x="702" y="732"/>
                </a:cubicBezTo>
                <a:cubicBezTo>
                  <a:pt x="702" y="732"/>
                  <a:pt x="703" y="733"/>
                  <a:pt x="703" y="733"/>
                </a:cubicBezTo>
                <a:cubicBezTo>
                  <a:pt x="703" y="733"/>
                  <a:pt x="703" y="733"/>
                  <a:pt x="703" y="734"/>
                </a:cubicBezTo>
                <a:cubicBezTo>
                  <a:pt x="703" y="734"/>
                  <a:pt x="703" y="734"/>
                  <a:pt x="703" y="734"/>
                </a:cubicBezTo>
                <a:cubicBezTo>
                  <a:pt x="703" y="735"/>
                  <a:pt x="703" y="735"/>
                  <a:pt x="703" y="736"/>
                </a:cubicBezTo>
                <a:cubicBezTo>
                  <a:pt x="702" y="737"/>
                  <a:pt x="702" y="738"/>
                  <a:pt x="702" y="738"/>
                </a:cubicBezTo>
                <a:cubicBezTo>
                  <a:pt x="701" y="739"/>
                  <a:pt x="701" y="740"/>
                  <a:pt x="700" y="741"/>
                </a:cubicBezTo>
                <a:cubicBezTo>
                  <a:pt x="700" y="742"/>
                  <a:pt x="699" y="743"/>
                  <a:pt x="699" y="743"/>
                </a:cubicBezTo>
                <a:cubicBezTo>
                  <a:pt x="698" y="744"/>
                  <a:pt x="698" y="745"/>
                  <a:pt x="697" y="746"/>
                </a:cubicBezTo>
                <a:cubicBezTo>
                  <a:pt x="697" y="747"/>
                  <a:pt x="696" y="748"/>
                  <a:pt x="695" y="750"/>
                </a:cubicBezTo>
                <a:cubicBezTo>
                  <a:pt x="674" y="750"/>
                  <a:pt x="652" y="745"/>
                  <a:pt x="629" y="751"/>
                </a:cubicBezTo>
                <a:cubicBezTo>
                  <a:pt x="650" y="751"/>
                  <a:pt x="673" y="756"/>
                  <a:pt x="693" y="758"/>
                </a:cubicBezTo>
                <a:cubicBezTo>
                  <a:pt x="693" y="761"/>
                  <a:pt x="693" y="764"/>
                  <a:pt x="694" y="766"/>
                </a:cubicBezTo>
                <a:cubicBezTo>
                  <a:pt x="694" y="767"/>
                  <a:pt x="694" y="768"/>
                  <a:pt x="695" y="768"/>
                </a:cubicBezTo>
                <a:cubicBezTo>
                  <a:pt x="695" y="769"/>
                  <a:pt x="695" y="769"/>
                  <a:pt x="696" y="770"/>
                </a:cubicBezTo>
                <a:cubicBezTo>
                  <a:pt x="696" y="771"/>
                  <a:pt x="696" y="771"/>
                  <a:pt x="697" y="772"/>
                </a:cubicBezTo>
                <a:cubicBezTo>
                  <a:pt x="697" y="772"/>
                  <a:pt x="697" y="773"/>
                  <a:pt x="698" y="773"/>
                </a:cubicBezTo>
                <a:cubicBezTo>
                  <a:pt x="699" y="774"/>
                  <a:pt x="699" y="775"/>
                  <a:pt x="700" y="776"/>
                </a:cubicBezTo>
                <a:cubicBezTo>
                  <a:pt x="698" y="774"/>
                  <a:pt x="695" y="772"/>
                  <a:pt x="693" y="771"/>
                </a:cubicBezTo>
                <a:cubicBezTo>
                  <a:pt x="689" y="768"/>
                  <a:pt x="686" y="766"/>
                  <a:pt x="682" y="765"/>
                </a:cubicBezTo>
                <a:cubicBezTo>
                  <a:pt x="680" y="764"/>
                  <a:pt x="678" y="763"/>
                  <a:pt x="675" y="762"/>
                </a:cubicBezTo>
                <a:cubicBezTo>
                  <a:pt x="675" y="762"/>
                  <a:pt x="673" y="762"/>
                  <a:pt x="672" y="762"/>
                </a:cubicBezTo>
                <a:cubicBezTo>
                  <a:pt x="671" y="761"/>
                  <a:pt x="670" y="761"/>
                  <a:pt x="669" y="761"/>
                </a:cubicBezTo>
                <a:cubicBezTo>
                  <a:pt x="665" y="760"/>
                  <a:pt x="660" y="760"/>
                  <a:pt x="656" y="760"/>
                </a:cubicBezTo>
                <a:cubicBezTo>
                  <a:pt x="648" y="759"/>
                  <a:pt x="640" y="757"/>
                  <a:pt x="632" y="755"/>
                </a:cubicBezTo>
                <a:cubicBezTo>
                  <a:pt x="628" y="754"/>
                  <a:pt x="625" y="753"/>
                  <a:pt x="621" y="751"/>
                </a:cubicBezTo>
                <a:cubicBezTo>
                  <a:pt x="618" y="750"/>
                  <a:pt x="614" y="749"/>
                  <a:pt x="611" y="747"/>
                </a:cubicBezTo>
                <a:cubicBezTo>
                  <a:pt x="609" y="747"/>
                  <a:pt x="607" y="746"/>
                  <a:pt x="605" y="745"/>
                </a:cubicBezTo>
                <a:cubicBezTo>
                  <a:pt x="605" y="745"/>
                  <a:pt x="604" y="745"/>
                  <a:pt x="604" y="744"/>
                </a:cubicBezTo>
                <a:cubicBezTo>
                  <a:pt x="604" y="743"/>
                  <a:pt x="603" y="741"/>
                  <a:pt x="603" y="739"/>
                </a:cubicBezTo>
                <a:cubicBezTo>
                  <a:pt x="603" y="739"/>
                  <a:pt x="603" y="738"/>
                  <a:pt x="602" y="738"/>
                </a:cubicBezTo>
                <a:cubicBezTo>
                  <a:pt x="602" y="737"/>
                  <a:pt x="602" y="737"/>
                  <a:pt x="602" y="736"/>
                </a:cubicBezTo>
                <a:cubicBezTo>
                  <a:pt x="602" y="735"/>
                  <a:pt x="602" y="734"/>
                  <a:pt x="602" y="733"/>
                </a:cubicBezTo>
                <a:cubicBezTo>
                  <a:pt x="601" y="732"/>
                  <a:pt x="601" y="731"/>
                  <a:pt x="602" y="729"/>
                </a:cubicBezTo>
                <a:cubicBezTo>
                  <a:pt x="602" y="729"/>
                  <a:pt x="602" y="729"/>
                  <a:pt x="602" y="728"/>
                </a:cubicBezTo>
                <a:cubicBezTo>
                  <a:pt x="602" y="728"/>
                  <a:pt x="602" y="728"/>
                  <a:pt x="602" y="727"/>
                </a:cubicBezTo>
                <a:cubicBezTo>
                  <a:pt x="602" y="727"/>
                  <a:pt x="602" y="727"/>
                  <a:pt x="602" y="726"/>
                </a:cubicBezTo>
                <a:cubicBezTo>
                  <a:pt x="602" y="726"/>
                  <a:pt x="602" y="726"/>
                  <a:pt x="602" y="725"/>
                </a:cubicBezTo>
                <a:cubicBezTo>
                  <a:pt x="603" y="723"/>
                  <a:pt x="605" y="720"/>
                  <a:pt x="606" y="717"/>
                </a:cubicBezTo>
                <a:cubicBezTo>
                  <a:pt x="607" y="715"/>
                  <a:pt x="608" y="714"/>
                  <a:pt x="608" y="712"/>
                </a:cubicBezTo>
                <a:cubicBezTo>
                  <a:pt x="608" y="711"/>
                  <a:pt x="609" y="710"/>
                  <a:pt x="609" y="709"/>
                </a:cubicBezTo>
                <a:cubicBezTo>
                  <a:pt x="609" y="708"/>
                  <a:pt x="609" y="708"/>
                  <a:pt x="609" y="708"/>
                </a:cubicBezTo>
                <a:cubicBezTo>
                  <a:pt x="609" y="708"/>
                  <a:pt x="609" y="708"/>
                  <a:pt x="609" y="708"/>
                </a:cubicBezTo>
                <a:cubicBezTo>
                  <a:pt x="609" y="707"/>
                  <a:pt x="609" y="707"/>
                  <a:pt x="609" y="707"/>
                </a:cubicBezTo>
                <a:cubicBezTo>
                  <a:pt x="609" y="707"/>
                  <a:pt x="609" y="707"/>
                  <a:pt x="609" y="706"/>
                </a:cubicBezTo>
                <a:cubicBezTo>
                  <a:pt x="608" y="703"/>
                  <a:pt x="607" y="699"/>
                  <a:pt x="605" y="697"/>
                </a:cubicBezTo>
                <a:cubicBezTo>
                  <a:pt x="605" y="696"/>
                  <a:pt x="604" y="695"/>
                  <a:pt x="604" y="695"/>
                </a:cubicBezTo>
                <a:cubicBezTo>
                  <a:pt x="604" y="695"/>
                  <a:pt x="604" y="694"/>
                  <a:pt x="604" y="694"/>
                </a:cubicBezTo>
                <a:cubicBezTo>
                  <a:pt x="604" y="694"/>
                  <a:pt x="605" y="694"/>
                  <a:pt x="604" y="693"/>
                </a:cubicBezTo>
                <a:cubicBezTo>
                  <a:pt x="604" y="693"/>
                  <a:pt x="604" y="693"/>
                  <a:pt x="605" y="693"/>
                </a:cubicBezTo>
                <a:cubicBezTo>
                  <a:pt x="605" y="692"/>
                  <a:pt x="605" y="691"/>
                  <a:pt x="605" y="690"/>
                </a:cubicBezTo>
                <a:cubicBezTo>
                  <a:pt x="605" y="689"/>
                  <a:pt x="605" y="688"/>
                  <a:pt x="605" y="687"/>
                </a:cubicBezTo>
                <a:cubicBezTo>
                  <a:pt x="605" y="686"/>
                  <a:pt x="605" y="685"/>
                  <a:pt x="606" y="684"/>
                </a:cubicBezTo>
                <a:cubicBezTo>
                  <a:pt x="606" y="683"/>
                  <a:pt x="606" y="682"/>
                  <a:pt x="606" y="681"/>
                </a:cubicBezTo>
                <a:cubicBezTo>
                  <a:pt x="607" y="680"/>
                  <a:pt x="607" y="679"/>
                  <a:pt x="607" y="678"/>
                </a:cubicBezTo>
                <a:cubicBezTo>
                  <a:pt x="618" y="668"/>
                  <a:pt x="626" y="655"/>
                  <a:pt x="620" y="642"/>
                </a:cubicBezTo>
                <a:cubicBezTo>
                  <a:pt x="610" y="654"/>
                  <a:pt x="601" y="665"/>
                  <a:pt x="603" y="680"/>
                </a:cubicBezTo>
                <a:cubicBezTo>
                  <a:pt x="604" y="680"/>
                  <a:pt x="604" y="680"/>
                  <a:pt x="604" y="680"/>
                </a:cubicBezTo>
                <a:cubicBezTo>
                  <a:pt x="604" y="680"/>
                  <a:pt x="604" y="680"/>
                  <a:pt x="604" y="681"/>
                </a:cubicBezTo>
                <a:cubicBezTo>
                  <a:pt x="603" y="682"/>
                  <a:pt x="603" y="683"/>
                  <a:pt x="603" y="684"/>
                </a:cubicBezTo>
                <a:cubicBezTo>
                  <a:pt x="603" y="685"/>
                  <a:pt x="603" y="686"/>
                  <a:pt x="602" y="687"/>
                </a:cubicBezTo>
                <a:cubicBezTo>
                  <a:pt x="602" y="688"/>
                  <a:pt x="602" y="689"/>
                  <a:pt x="602" y="690"/>
                </a:cubicBezTo>
                <a:cubicBezTo>
                  <a:pt x="602" y="691"/>
                  <a:pt x="602" y="691"/>
                  <a:pt x="602" y="691"/>
                </a:cubicBezTo>
                <a:cubicBezTo>
                  <a:pt x="601" y="690"/>
                  <a:pt x="601" y="689"/>
                  <a:pt x="600" y="689"/>
                </a:cubicBezTo>
                <a:cubicBezTo>
                  <a:pt x="599" y="686"/>
                  <a:pt x="598" y="683"/>
                  <a:pt x="596" y="680"/>
                </a:cubicBezTo>
                <a:cubicBezTo>
                  <a:pt x="594" y="675"/>
                  <a:pt x="592" y="670"/>
                  <a:pt x="590" y="665"/>
                </a:cubicBezTo>
                <a:cubicBezTo>
                  <a:pt x="590" y="665"/>
                  <a:pt x="590" y="664"/>
                  <a:pt x="590" y="663"/>
                </a:cubicBezTo>
                <a:cubicBezTo>
                  <a:pt x="590" y="663"/>
                  <a:pt x="589" y="662"/>
                  <a:pt x="589" y="662"/>
                </a:cubicBezTo>
                <a:cubicBezTo>
                  <a:pt x="589" y="661"/>
                  <a:pt x="588" y="660"/>
                  <a:pt x="588" y="659"/>
                </a:cubicBezTo>
                <a:cubicBezTo>
                  <a:pt x="587" y="657"/>
                  <a:pt x="586" y="656"/>
                  <a:pt x="585" y="655"/>
                </a:cubicBezTo>
                <a:cubicBezTo>
                  <a:pt x="585" y="654"/>
                  <a:pt x="585" y="653"/>
                  <a:pt x="585" y="653"/>
                </a:cubicBezTo>
                <a:cubicBezTo>
                  <a:pt x="585" y="653"/>
                  <a:pt x="585" y="653"/>
                  <a:pt x="585" y="652"/>
                </a:cubicBezTo>
                <a:cubicBezTo>
                  <a:pt x="585" y="652"/>
                  <a:pt x="585" y="652"/>
                  <a:pt x="585" y="652"/>
                </a:cubicBezTo>
                <a:cubicBezTo>
                  <a:pt x="585" y="653"/>
                  <a:pt x="585" y="652"/>
                  <a:pt x="585" y="652"/>
                </a:cubicBezTo>
                <a:cubicBezTo>
                  <a:pt x="585" y="652"/>
                  <a:pt x="585" y="652"/>
                  <a:pt x="585" y="652"/>
                </a:cubicBezTo>
                <a:cubicBezTo>
                  <a:pt x="585" y="652"/>
                  <a:pt x="585" y="652"/>
                  <a:pt x="585" y="652"/>
                </a:cubicBezTo>
                <a:cubicBezTo>
                  <a:pt x="585" y="652"/>
                  <a:pt x="585" y="652"/>
                  <a:pt x="585" y="652"/>
                </a:cubicBezTo>
                <a:cubicBezTo>
                  <a:pt x="585" y="652"/>
                  <a:pt x="586" y="653"/>
                  <a:pt x="586" y="653"/>
                </a:cubicBezTo>
                <a:cubicBezTo>
                  <a:pt x="585" y="653"/>
                  <a:pt x="585" y="653"/>
                  <a:pt x="585" y="653"/>
                </a:cubicBezTo>
                <a:cubicBezTo>
                  <a:pt x="585" y="653"/>
                  <a:pt x="585" y="653"/>
                  <a:pt x="586" y="653"/>
                </a:cubicBezTo>
                <a:cubicBezTo>
                  <a:pt x="586" y="653"/>
                  <a:pt x="586" y="652"/>
                  <a:pt x="585" y="652"/>
                </a:cubicBezTo>
                <a:cubicBezTo>
                  <a:pt x="585" y="652"/>
                  <a:pt x="585" y="652"/>
                  <a:pt x="585" y="652"/>
                </a:cubicBezTo>
                <a:cubicBezTo>
                  <a:pt x="585" y="652"/>
                  <a:pt x="585" y="652"/>
                  <a:pt x="585" y="652"/>
                </a:cubicBezTo>
                <a:cubicBezTo>
                  <a:pt x="584" y="652"/>
                  <a:pt x="584" y="652"/>
                  <a:pt x="584" y="652"/>
                </a:cubicBezTo>
                <a:cubicBezTo>
                  <a:pt x="584" y="652"/>
                  <a:pt x="584" y="652"/>
                  <a:pt x="584" y="652"/>
                </a:cubicBezTo>
                <a:cubicBezTo>
                  <a:pt x="584" y="652"/>
                  <a:pt x="584" y="652"/>
                  <a:pt x="584" y="652"/>
                </a:cubicBezTo>
                <a:cubicBezTo>
                  <a:pt x="584" y="652"/>
                  <a:pt x="584" y="653"/>
                  <a:pt x="584" y="653"/>
                </a:cubicBezTo>
                <a:cubicBezTo>
                  <a:pt x="584" y="654"/>
                  <a:pt x="584" y="655"/>
                  <a:pt x="584" y="655"/>
                </a:cubicBezTo>
                <a:cubicBezTo>
                  <a:pt x="584" y="657"/>
                  <a:pt x="585" y="658"/>
                  <a:pt x="585" y="660"/>
                </a:cubicBezTo>
                <a:cubicBezTo>
                  <a:pt x="585" y="661"/>
                  <a:pt x="586" y="662"/>
                  <a:pt x="586" y="663"/>
                </a:cubicBezTo>
                <a:cubicBezTo>
                  <a:pt x="586" y="664"/>
                  <a:pt x="586" y="664"/>
                  <a:pt x="586" y="665"/>
                </a:cubicBezTo>
                <a:cubicBezTo>
                  <a:pt x="587" y="666"/>
                  <a:pt x="587" y="666"/>
                  <a:pt x="587" y="667"/>
                </a:cubicBezTo>
                <a:cubicBezTo>
                  <a:pt x="588" y="668"/>
                  <a:pt x="588" y="670"/>
                  <a:pt x="589" y="672"/>
                </a:cubicBezTo>
                <a:cubicBezTo>
                  <a:pt x="589" y="672"/>
                  <a:pt x="589" y="671"/>
                  <a:pt x="589" y="671"/>
                </a:cubicBezTo>
                <a:cubicBezTo>
                  <a:pt x="588" y="671"/>
                  <a:pt x="588" y="671"/>
                  <a:pt x="587" y="670"/>
                </a:cubicBezTo>
                <a:cubicBezTo>
                  <a:pt x="587" y="670"/>
                  <a:pt x="586" y="670"/>
                  <a:pt x="586" y="669"/>
                </a:cubicBezTo>
                <a:cubicBezTo>
                  <a:pt x="585" y="669"/>
                  <a:pt x="585" y="668"/>
                  <a:pt x="584" y="668"/>
                </a:cubicBezTo>
                <a:cubicBezTo>
                  <a:pt x="583" y="667"/>
                  <a:pt x="582" y="667"/>
                  <a:pt x="581" y="666"/>
                </a:cubicBezTo>
                <a:cubicBezTo>
                  <a:pt x="580" y="665"/>
                  <a:pt x="579" y="665"/>
                  <a:pt x="578" y="664"/>
                </a:cubicBezTo>
                <a:cubicBezTo>
                  <a:pt x="578" y="664"/>
                  <a:pt x="577" y="664"/>
                  <a:pt x="577" y="664"/>
                </a:cubicBezTo>
                <a:cubicBezTo>
                  <a:pt x="581" y="645"/>
                  <a:pt x="546" y="655"/>
                  <a:pt x="538" y="654"/>
                </a:cubicBezTo>
                <a:cubicBezTo>
                  <a:pt x="544" y="666"/>
                  <a:pt x="562" y="685"/>
                  <a:pt x="575" y="667"/>
                </a:cubicBezTo>
                <a:cubicBezTo>
                  <a:pt x="575" y="666"/>
                  <a:pt x="574" y="665"/>
                  <a:pt x="573" y="665"/>
                </a:cubicBezTo>
                <a:cubicBezTo>
                  <a:pt x="573" y="665"/>
                  <a:pt x="573" y="665"/>
                  <a:pt x="573" y="665"/>
                </a:cubicBezTo>
                <a:cubicBezTo>
                  <a:pt x="574" y="665"/>
                  <a:pt x="576" y="666"/>
                  <a:pt x="577" y="666"/>
                </a:cubicBezTo>
                <a:cubicBezTo>
                  <a:pt x="578" y="667"/>
                  <a:pt x="579" y="668"/>
                  <a:pt x="580" y="668"/>
                </a:cubicBezTo>
                <a:cubicBezTo>
                  <a:pt x="581" y="669"/>
                  <a:pt x="582" y="669"/>
                  <a:pt x="583" y="670"/>
                </a:cubicBezTo>
                <a:cubicBezTo>
                  <a:pt x="583" y="670"/>
                  <a:pt x="584" y="671"/>
                  <a:pt x="584" y="671"/>
                </a:cubicBezTo>
                <a:cubicBezTo>
                  <a:pt x="585" y="671"/>
                  <a:pt x="585" y="672"/>
                  <a:pt x="586" y="672"/>
                </a:cubicBezTo>
                <a:cubicBezTo>
                  <a:pt x="586" y="672"/>
                  <a:pt x="586" y="673"/>
                  <a:pt x="587" y="673"/>
                </a:cubicBezTo>
                <a:cubicBezTo>
                  <a:pt x="587" y="673"/>
                  <a:pt x="588" y="674"/>
                  <a:pt x="588" y="674"/>
                </a:cubicBezTo>
                <a:cubicBezTo>
                  <a:pt x="588" y="674"/>
                  <a:pt x="588" y="674"/>
                  <a:pt x="588" y="675"/>
                </a:cubicBezTo>
                <a:cubicBezTo>
                  <a:pt x="589" y="675"/>
                  <a:pt x="589" y="675"/>
                  <a:pt x="589" y="675"/>
                </a:cubicBezTo>
                <a:cubicBezTo>
                  <a:pt x="589" y="675"/>
                  <a:pt x="590" y="676"/>
                  <a:pt x="590" y="676"/>
                </a:cubicBezTo>
                <a:cubicBezTo>
                  <a:pt x="590" y="676"/>
                  <a:pt x="590" y="676"/>
                  <a:pt x="591" y="676"/>
                </a:cubicBezTo>
                <a:cubicBezTo>
                  <a:pt x="591" y="678"/>
                  <a:pt x="592" y="680"/>
                  <a:pt x="593" y="682"/>
                </a:cubicBezTo>
                <a:cubicBezTo>
                  <a:pt x="594" y="685"/>
                  <a:pt x="596" y="688"/>
                  <a:pt x="597" y="690"/>
                </a:cubicBezTo>
                <a:cubicBezTo>
                  <a:pt x="599" y="693"/>
                  <a:pt x="601" y="696"/>
                  <a:pt x="602" y="699"/>
                </a:cubicBezTo>
                <a:cubicBezTo>
                  <a:pt x="604" y="701"/>
                  <a:pt x="605" y="704"/>
                  <a:pt x="605" y="707"/>
                </a:cubicBezTo>
                <a:cubicBezTo>
                  <a:pt x="605" y="708"/>
                  <a:pt x="605" y="708"/>
                  <a:pt x="605" y="708"/>
                </a:cubicBezTo>
                <a:cubicBezTo>
                  <a:pt x="605" y="708"/>
                  <a:pt x="605" y="708"/>
                  <a:pt x="605" y="708"/>
                </a:cubicBezTo>
                <a:cubicBezTo>
                  <a:pt x="605" y="708"/>
                  <a:pt x="605" y="708"/>
                  <a:pt x="605" y="709"/>
                </a:cubicBezTo>
                <a:cubicBezTo>
                  <a:pt x="605" y="709"/>
                  <a:pt x="605" y="709"/>
                  <a:pt x="605" y="709"/>
                </a:cubicBezTo>
                <a:cubicBezTo>
                  <a:pt x="605" y="710"/>
                  <a:pt x="605" y="711"/>
                  <a:pt x="605" y="711"/>
                </a:cubicBezTo>
                <a:cubicBezTo>
                  <a:pt x="604" y="713"/>
                  <a:pt x="604" y="714"/>
                  <a:pt x="603" y="716"/>
                </a:cubicBezTo>
                <a:cubicBezTo>
                  <a:pt x="602" y="719"/>
                  <a:pt x="600" y="722"/>
                  <a:pt x="599" y="725"/>
                </a:cubicBezTo>
                <a:cubicBezTo>
                  <a:pt x="599" y="725"/>
                  <a:pt x="599" y="726"/>
                  <a:pt x="599" y="726"/>
                </a:cubicBezTo>
                <a:cubicBezTo>
                  <a:pt x="599" y="726"/>
                  <a:pt x="599" y="727"/>
                  <a:pt x="599" y="727"/>
                </a:cubicBezTo>
                <a:cubicBezTo>
                  <a:pt x="598" y="727"/>
                  <a:pt x="598" y="728"/>
                  <a:pt x="598" y="728"/>
                </a:cubicBezTo>
                <a:cubicBezTo>
                  <a:pt x="598" y="729"/>
                  <a:pt x="598" y="729"/>
                  <a:pt x="598" y="729"/>
                </a:cubicBezTo>
                <a:cubicBezTo>
                  <a:pt x="598" y="731"/>
                  <a:pt x="598" y="732"/>
                  <a:pt x="598" y="734"/>
                </a:cubicBezTo>
                <a:cubicBezTo>
                  <a:pt x="598" y="734"/>
                  <a:pt x="598" y="735"/>
                  <a:pt x="598" y="736"/>
                </a:cubicBezTo>
                <a:cubicBezTo>
                  <a:pt x="598" y="736"/>
                  <a:pt x="599" y="737"/>
                  <a:pt x="599" y="737"/>
                </a:cubicBezTo>
                <a:cubicBezTo>
                  <a:pt x="599" y="738"/>
                  <a:pt x="599" y="738"/>
                  <a:pt x="599" y="739"/>
                </a:cubicBezTo>
                <a:cubicBezTo>
                  <a:pt x="600" y="739"/>
                  <a:pt x="600" y="740"/>
                  <a:pt x="600" y="740"/>
                </a:cubicBezTo>
                <a:cubicBezTo>
                  <a:pt x="601" y="742"/>
                  <a:pt x="602" y="744"/>
                  <a:pt x="603" y="745"/>
                </a:cubicBezTo>
                <a:cubicBezTo>
                  <a:pt x="603" y="745"/>
                  <a:pt x="603" y="745"/>
                  <a:pt x="603" y="745"/>
                </a:cubicBezTo>
                <a:cubicBezTo>
                  <a:pt x="602" y="745"/>
                  <a:pt x="601" y="745"/>
                  <a:pt x="600" y="744"/>
                </a:cubicBezTo>
                <a:cubicBezTo>
                  <a:pt x="599" y="744"/>
                  <a:pt x="598" y="744"/>
                  <a:pt x="598" y="744"/>
                </a:cubicBezTo>
                <a:cubicBezTo>
                  <a:pt x="597" y="744"/>
                  <a:pt x="597" y="744"/>
                  <a:pt x="597" y="744"/>
                </a:cubicBezTo>
                <a:cubicBezTo>
                  <a:pt x="597" y="744"/>
                  <a:pt x="597" y="744"/>
                  <a:pt x="597" y="744"/>
                </a:cubicBezTo>
                <a:cubicBezTo>
                  <a:pt x="597" y="744"/>
                  <a:pt x="597" y="744"/>
                  <a:pt x="597" y="744"/>
                </a:cubicBezTo>
                <a:cubicBezTo>
                  <a:pt x="597" y="744"/>
                  <a:pt x="597" y="744"/>
                  <a:pt x="596" y="744"/>
                </a:cubicBezTo>
                <a:cubicBezTo>
                  <a:pt x="596" y="744"/>
                  <a:pt x="596" y="744"/>
                  <a:pt x="596" y="744"/>
                </a:cubicBezTo>
                <a:cubicBezTo>
                  <a:pt x="596" y="744"/>
                  <a:pt x="595" y="744"/>
                  <a:pt x="595" y="744"/>
                </a:cubicBezTo>
                <a:cubicBezTo>
                  <a:pt x="594" y="744"/>
                  <a:pt x="594" y="744"/>
                  <a:pt x="593" y="744"/>
                </a:cubicBezTo>
                <a:cubicBezTo>
                  <a:pt x="593" y="744"/>
                  <a:pt x="592" y="744"/>
                  <a:pt x="592" y="744"/>
                </a:cubicBezTo>
                <a:cubicBezTo>
                  <a:pt x="591" y="744"/>
                  <a:pt x="590" y="744"/>
                  <a:pt x="589" y="744"/>
                </a:cubicBezTo>
                <a:cubicBezTo>
                  <a:pt x="588" y="744"/>
                  <a:pt x="586" y="745"/>
                  <a:pt x="584" y="745"/>
                </a:cubicBezTo>
                <a:cubicBezTo>
                  <a:pt x="583" y="745"/>
                  <a:pt x="581" y="746"/>
                  <a:pt x="580" y="746"/>
                </a:cubicBezTo>
                <a:cubicBezTo>
                  <a:pt x="577" y="747"/>
                  <a:pt x="574" y="748"/>
                  <a:pt x="571" y="748"/>
                </a:cubicBezTo>
                <a:cubicBezTo>
                  <a:pt x="566" y="750"/>
                  <a:pt x="561" y="751"/>
                  <a:pt x="557" y="751"/>
                </a:cubicBezTo>
                <a:cubicBezTo>
                  <a:pt x="555" y="751"/>
                  <a:pt x="554" y="751"/>
                  <a:pt x="552" y="752"/>
                </a:cubicBezTo>
                <a:cubicBezTo>
                  <a:pt x="551" y="752"/>
                  <a:pt x="549" y="752"/>
                  <a:pt x="548" y="752"/>
                </a:cubicBezTo>
                <a:cubicBezTo>
                  <a:pt x="546" y="751"/>
                  <a:pt x="545" y="751"/>
                  <a:pt x="545" y="751"/>
                </a:cubicBezTo>
                <a:cubicBezTo>
                  <a:pt x="545" y="751"/>
                  <a:pt x="546" y="752"/>
                  <a:pt x="548" y="752"/>
                </a:cubicBezTo>
                <a:cubicBezTo>
                  <a:pt x="549" y="752"/>
                  <a:pt x="550" y="753"/>
                  <a:pt x="552" y="753"/>
                </a:cubicBezTo>
                <a:cubicBezTo>
                  <a:pt x="553" y="753"/>
                  <a:pt x="555" y="753"/>
                  <a:pt x="557" y="753"/>
                </a:cubicBezTo>
                <a:cubicBezTo>
                  <a:pt x="559" y="753"/>
                  <a:pt x="560" y="753"/>
                  <a:pt x="562" y="753"/>
                </a:cubicBezTo>
                <a:cubicBezTo>
                  <a:pt x="561" y="753"/>
                  <a:pt x="560" y="754"/>
                  <a:pt x="560" y="754"/>
                </a:cubicBezTo>
                <a:cubicBezTo>
                  <a:pt x="558" y="755"/>
                  <a:pt x="557" y="756"/>
                  <a:pt x="555" y="757"/>
                </a:cubicBezTo>
                <a:cubicBezTo>
                  <a:pt x="554" y="758"/>
                  <a:pt x="552" y="759"/>
                  <a:pt x="551" y="760"/>
                </a:cubicBezTo>
                <a:cubicBezTo>
                  <a:pt x="550" y="761"/>
                  <a:pt x="549" y="762"/>
                  <a:pt x="548" y="763"/>
                </a:cubicBezTo>
                <a:cubicBezTo>
                  <a:pt x="536" y="763"/>
                  <a:pt x="531" y="768"/>
                  <a:pt x="527" y="774"/>
                </a:cubicBezTo>
                <a:cubicBezTo>
                  <a:pt x="527" y="774"/>
                  <a:pt x="526" y="773"/>
                  <a:pt x="526" y="773"/>
                </a:cubicBezTo>
                <a:cubicBezTo>
                  <a:pt x="526" y="772"/>
                  <a:pt x="525" y="772"/>
                  <a:pt x="525" y="771"/>
                </a:cubicBezTo>
                <a:cubicBezTo>
                  <a:pt x="524" y="770"/>
                  <a:pt x="523" y="769"/>
                  <a:pt x="522" y="768"/>
                </a:cubicBezTo>
                <a:cubicBezTo>
                  <a:pt x="520" y="765"/>
                  <a:pt x="519" y="762"/>
                  <a:pt x="518" y="759"/>
                </a:cubicBezTo>
                <a:cubicBezTo>
                  <a:pt x="518" y="759"/>
                  <a:pt x="518" y="758"/>
                  <a:pt x="518" y="758"/>
                </a:cubicBezTo>
                <a:cubicBezTo>
                  <a:pt x="518" y="757"/>
                  <a:pt x="518" y="757"/>
                  <a:pt x="518" y="757"/>
                </a:cubicBezTo>
                <a:cubicBezTo>
                  <a:pt x="518" y="756"/>
                  <a:pt x="518" y="756"/>
                  <a:pt x="518" y="756"/>
                </a:cubicBezTo>
                <a:cubicBezTo>
                  <a:pt x="518" y="755"/>
                  <a:pt x="518" y="755"/>
                  <a:pt x="518" y="755"/>
                </a:cubicBezTo>
                <a:cubicBezTo>
                  <a:pt x="518" y="755"/>
                  <a:pt x="518" y="755"/>
                  <a:pt x="518" y="754"/>
                </a:cubicBezTo>
                <a:cubicBezTo>
                  <a:pt x="519" y="752"/>
                  <a:pt x="519" y="751"/>
                  <a:pt x="520" y="749"/>
                </a:cubicBezTo>
                <a:cubicBezTo>
                  <a:pt x="520" y="748"/>
                  <a:pt x="520" y="747"/>
                  <a:pt x="520" y="746"/>
                </a:cubicBezTo>
                <a:cubicBezTo>
                  <a:pt x="521" y="745"/>
                  <a:pt x="521" y="744"/>
                  <a:pt x="521" y="743"/>
                </a:cubicBezTo>
                <a:cubicBezTo>
                  <a:pt x="521" y="742"/>
                  <a:pt x="522" y="741"/>
                  <a:pt x="522" y="740"/>
                </a:cubicBezTo>
                <a:cubicBezTo>
                  <a:pt x="522" y="739"/>
                  <a:pt x="522" y="738"/>
                  <a:pt x="522" y="737"/>
                </a:cubicBezTo>
                <a:cubicBezTo>
                  <a:pt x="523" y="733"/>
                  <a:pt x="523" y="729"/>
                  <a:pt x="523" y="724"/>
                </a:cubicBezTo>
                <a:cubicBezTo>
                  <a:pt x="523" y="724"/>
                  <a:pt x="523" y="723"/>
                  <a:pt x="523" y="723"/>
                </a:cubicBezTo>
                <a:cubicBezTo>
                  <a:pt x="523" y="721"/>
                  <a:pt x="523" y="721"/>
                  <a:pt x="523" y="721"/>
                </a:cubicBezTo>
                <a:cubicBezTo>
                  <a:pt x="522" y="720"/>
                  <a:pt x="522" y="719"/>
                  <a:pt x="522" y="718"/>
                </a:cubicBezTo>
                <a:cubicBezTo>
                  <a:pt x="522" y="717"/>
                  <a:pt x="522" y="716"/>
                  <a:pt x="522" y="715"/>
                </a:cubicBezTo>
                <a:cubicBezTo>
                  <a:pt x="522" y="714"/>
                  <a:pt x="521" y="713"/>
                  <a:pt x="521" y="712"/>
                </a:cubicBezTo>
                <a:cubicBezTo>
                  <a:pt x="520" y="707"/>
                  <a:pt x="519" y="703"/>
                  <a:pt x="517" y="700"/>
                </a:cubicBezTo>
                <a:cubicBezTo>
                  <a:pt x="517" y="698"/>
                  <a:pt x="516" y="696"/>
                  <a:pt x="515" y="694"/>
                </a:cubicBezTo>
                <a:cubicBezTo>
                  <a:pt x="514" y="693"/>
                  <a:pt x="514" y="692"/>
                  <a:pt x="514" y="691"/>
                </a:cubicBezTo>
                <a:cubicBezTo>
                  <a:pt x="514" y="691"/>
                  <a:pt x="514" y="691"/>
                  <a:pt x="514" y="691"/>
                </a:cubicBezTo>
                <a:cubicBezTo>
                  <a:pt x="514" y="691"/>
                  <a:pt x="514" y="691"/>
                  <a:pt x="514" y="691"/>
                </a:cubicBezTo>
                <a:cubicBezTo>
                  <a:pt x="514" y="690"/>
                  <a:pt x="514" y="689"/>
                  <a:pt x="514" y="688"/>
                </a:cubicBezTo>
                <a:cubicBezTo>
                  <a:pt x="514" y="687"/>
                  <a:pt x="514" y="686"/>
                  <a:pt x="514" y="685"/>
                </a:cubicBezTo>
                <a:cubicBezTo>
                  <a:pt x="515" y="684"/>
                  <a:pt x="515" y="683"/>
                  <a:pt x="515" y="682"/>
                </a:cubicBezTo>
                <a:cubicBezTo>
                  <a:pt x="515" y="681"/>
                  <a:pt x="516" y="679"/>
                  <a:pt x="516" y="678"/>
                </a:cubicBezTo>
                <a:cubicBezTo>
                  <a:pt x="516" y="677"/>
                  <a:pt x="517" y="676"/>
                  <a:pt x="517" y="675"/>
                </a:cubicBezTo>
                <a:cubicBezTo>
                  <a:pt x="517" y="675"/>
                  <a:pt x="517" y="675"/>
                  <a:pt x="518" y="674"/>
                </a:cubicBezTo>
                <a:cubicBezTo>
                  <a:pt x="540" y="672"/>
                  <a:pt x="540" y="658"/>
                  <a:pt x="525" y="641"/>
                </a:cubicBezTo>
                <a:cubicBezTo>
                  <a:pt x="517" y="650"/>
                  <a:pt x="502" y="659"/>
                  <a:pt x="515" y="673"/>
                </a:cubicBezTo>
                <a:cubicBezTo>
                  <a:pt x="514" y="675"/>
                  <a:pt x="514" y="675"/>
                  <a:pt x="514" y="675"/>
                </a:cubicBezTo>
                <a:cubicBezTo>
                  <a:pt x="514" y="675"/>
                  <a:pt x="514" y="675"/>
                  <a:pt x="514" y="675"/>
                </a:cubicBezTo>
                <a:cubicBezTo>
                  <a:pt x="514" y="676"/>
                  <a:pt x="513" y="676"/>
                  <a:pt x="513" y="677"/>
                </a:cubicBezTo>
                <a:cubicBezTo>
                  <a:pt x="513" y="678"/>
                  <a:pt x="512" y="680"/>
                  <a:pt x="512" y="681"/>
                </a:cubicBezTo>
                <a:cubicBezTo>
                  <a:pt x="512" y="682"/>
                  <a:pt x="512" y="683"/>
                  <a:pt x="511" y="684"/>
                </a:cubicBezTo>
                <a:cubicBezTo>
                  <a:pt x="511" y="685"/>
                  <a:pt x="511" y="686"/>
                  <a:pt x="511" y="687"/>
                </a:cubicBezTo>
                <a:cubicBezTo>
                  <a:pt x="510" y="686"/>
                  <a:pt x="510" y="685"/>
                  <a:pt x="509" y="684"/>
                </a:cubicBezTo>
                <a:cubicBezTo>
                  <a:pt x="509" y="683"/>
                  <a:pt x="508" y="683"/>
                  <a:pt x="508" y="682"/>
                </a:cubicBezTo>
                <a:cubicBezTo>
                  <a:pt x="508" y="682"/>
                  <a:pt x="507" y="681"/>
                  <a:pt x="507" y="681"/>
                </a:cubicBezTo>
                <a:cubicBezTo>
                  <a:pt x="507" y="681"/>
                  <a:pt x="507" y="680"/>
                  <a:pt x="506" y="680"/>
                </a:cubicBezTo>
                <a:cubicBezTo>
                  <a:pt x="506" y="679"/>
                  <a:pt x="505" y="679"/>
                  <a:pt x="505" y="678"/>
                </a:cubicBezTo>
                <a:cubicBezTo>
                  <a:pt x="504" y="677"/>
                  <a:pt x="504" y="677"/>
                  <a:pt x="503" y="676"/>
                </a:cubicBezTo>
                <a:cubicBezTo>
                  <a:pt x="502" y="675"/>
                  <a:pt x="501" y="674"/>
                  <a:pt x="500" y="673"/>
                </a:cubicBezTo>
                <a:cubicBezTo>
                  <a:pt x="499" y="672"/>
                  <a:pt x="498" y="672"/>
                  <a:pt x="497" y="671"/>
                </a:cubicBezTo>
                <a:cubicBezTo>
                  <a:pt x="496" y="670"/>
                  <a:pt x="495" y="670"/>
                  <a:pt x="494" y="669"/>
                </a:cubicBezTo>
                <a:cubicBezTo>
                  <a:pt x="493" y="668"/>
                  <a:pt x="491" y="667"/>
                  <a:pt x="491" y="667"/>
                </a:cubicBezTo>
                <a:cubicBezTo>
                  <a:pt x="490" y="666"/>
                  <a:pt x="489" y="666"/>
                  <a:pt x="489" y="666"/>
                </a:cubicBezTo>
                <a:cubicBezTo>
                  <a:pt x="489" y="666"/>
                  <a:pt x="491" y="667"/>
                  <a:pt x="493" y="670"/>
                </a:cubicBezTo>
                <a:cubicBezTo>
                  <a:pt x="494" y="671"/>
                  <a:pt x="495" y="672"/>
                  <a:pt x="496" y="672"/>
                </a:cubicBezTo>
                <a:cubicBezTo>
                  <a:pt x="496" y="673"/>
                  <a:pt x="497" y="674"/>
                  <a:pt x="498" y="675"/>
                </a:cubicBezTo>
                <a:cubicBezTo>
                  <a:pt x="499" y="677"/>
                  <a:pt x="501" y="680"/>
                  <a:pt x="503" y="682"/>
                </a:cubicBezTo>
                <a:cubicBezTo>
                  <a:pt x="503" y="682"/>
                  <a:pt x="504" y="683"/>
                  <a:pt x="504" y="683"/>
                </a:cubicBezTo>
                <a:cubicBezTo>
                  <a:pt x="504" y="683"/>
                  <a:pt x="504" y="684"/>
                  <a:pt x="505" y="684"/>
                </a:cubicBezTo>
                <a:cubicBezTo>
                  <a:pt x="505" y="685"/>
                  <a:pt x="506" y="685"/>
                  <a:pt x="506" y="686"/>
                </a:cubicBezTo>
                <a:cubicBezTo>
                  <a:pt x="507" y="687"/>
                  <a:pt x="508" y="689"/>
                  <a:pt x="509" y="691"/>
                </a:cubicBezTo>
                <a:cubicBezTo>
                  <a:pt x="509" y="691"/>
                  <a:pt x="509" y="691"/>
                  <a:pt x="510" y="692"/>
                </a:cubicBezTo>
                <a:cubicBezTo>
                  <a:pt x="510" y="692"/>
                  <a:pt x="510" y="693"/>
                  <a:pt x="510" y="693"/>
                </a:cubicBezTo>
                <a:cubicBezTo>
                  <a:pt x="511" y="694"/>
                  <a:pt x="511" y="694"/>
                  <a:pt x="511" y="695"/>
                </a:cubicBezTo>
                <a:cubicBezTo>
                  <a:pt x="512" y="696"/>
                  <a:pt x="512" y="697"/>
                  <a:pt x="512" y="697"/>
                </a:cubicBezTo>
                <a:cubicBezTo>
                  <a:pt x="512" y="697"/>
                  <a:pt x="512" y="697"/>
                  <a:pt x="512" y="696"/>
                </a:cubicBezTo>
                <a:cubicBezTo>
                  <a:pt x="513" y="698"/>
                  <a:pt x="513" y="699"/>
                  <a:pt x="514" y="701"/>
                </a:cubicBezTo>
                <a:cubicBezTo>
                  <a:pt x="515" y="704"/>
                  <a:pt x="516" y="708"/>
                  <a:pt x="517" y="712"/>
                </a:cubicBezTo>
                <a:cubicBezTo>
                  <a:pt x="518" y="713"/>
                  <a:pt x="518" y="714"/>
                  <a:pt x="518" y="715"/>
                </a:cubicBezTo>
                <a:cubicBezTo>
                  <a:pt x="518" y="716"/>
                  <a:pt x="518" y="717"/>
                  <a:pt x="518" y="718"/>
                </a:cubicBezTo>
                <a:cubicBezTo>
                  <a:pt x="519" y="719"/>
                  <a:pt x="519" y="720"/>
                  <a:pt x="519" y="721"/>
                </a:cubicBezTo>
                <a:cubicBezTo>
                  <a:pt x="519" y="723"/>
                  <a:pt x="519" y="723"/>
                  <a:pt x="519" y="723"/>
                </a:cubicBezTo>
                <a:cubicBezTo>
                  <a:pt x="519" y="723"/>
                  <a:pt x="519" y="724"/>
                  <a:pt x="519" y="724"/>
                </a:cubicBezTo>
                <a:cubicBezTo>
                  <a:pt x="519" y="727"/>
                  <a:pt x="519" y="729"/>
                  <a:pt x="519" y="732"/>
                </a:cubicBezTo>
                <a:cubicBezTo>
                  <a:pt x="519" y="732"/>
                  <a:pt x="519" y="732"/>
                  <a:pt x="518" y="731"/>
                </a:cubicBezTo>
                <a:cubicBezTo>
                  <a:pt x="518" y="731"/>
                  <a:pt x="518" y="731"/>
                  <a:pt x="518" y="731"/>
                </a:cubicBezTo>
                <a:cubicBezTo>
                  <a:pt x="518" y="730"/>
                  <a:pt x="517" y="730"/>
                  <a:pt x="517" y="729"/>
                </a:cubicBezTo>
                <a:cubicBezTo>
                  <a:pt x="516" y="729"/>
                  <a:pt x="516" y="729"/>
                  <a:pt x="516" y="728"/>
                </a:cubicBezTo>
                <a:cubicBezTo>
                  <a:pt x="515" y="728"/>
                  <a:pt x="515" y="728"/>
                  <a:pt x="515" y="728"/>
                </a:cubicBezTo>
                <a:cubicBezTo>
                  <a:pt x="515" y="727"/>
                  <a:pt x="514" y="727"/>
                  <a:pt x="514" y="727"/>
                </a:cubicBezTo>
                <a:cubicBezTo>
                  <a:pt x="514" y="726"/>
                  <a:pt x="513" y="726"/>
                  <a:pt x="513" y="726"/>
                </a:cubicBezTo>
                <a:cubicBezTo>
                  <a:pt x="512" y="725"/>
                  <a:pt x="510" y="724"/>
                  <a:pt x="509" y="723"/>
                </a:cubicBezTo>
                <a:cubicBezTo>
                  <a:pt x="508" y="722"/>
                  <a:pt x="507" y="722"/>
                  <a:pt x="506" y="721"/>
                </a:cubicBezTo>
                <a:cubicBezTo>
                  <a:pt x="505" y="721"/>
                  <a:pt x="505" y="720"/>
                  <a:pt x="504" y="720"/>
                </a:cubicBezTo>
                <a:cubicBezTo>
                  <a:pt x="502" y="704"/>
                  <a:pt x="477" y="709"/>
                  <a:pt x="467" y="712"/>
                </a:cubicBezTo>
                <a:cubicBezTo>
                  <a:pt x="478" y="717"/>
                  <a:pt x="489" y="740"/>
                  <a:pt x="503" y="724"/>
                </a:cubicBezTo>
                <a:cubicBezTo>
                  <a:pt x="502" y="722"/>
                  <a:pt x="502" y="722"/>
                  <a:pt x="502" y="722"/>
                </a:cubicBezTo>
                <a:cubicBezTo>
                  <a:pt x="502" y="723"/>
                  <a:pt x="503" y="723"/>
                  <a:pt x="504" y="723"/>
                </a:cubicBezTo>
                <a:cubicBezTo>
                  <a:pt x="504" y="723"/>
                  <a:pt x="504" y="723"/>
                  <a:pt x="504" y="722"/>
                </a:cubicBezTo>
                <a:cubicBezTo>
                  <a:pt x="504" y="722"/>
                  <a:pt x="505" y="722"/>
                  <a:pt x="505" y="722"/>
                </a:cubicBezTo>
                <a:cubicBezTo>
                  <a:pt x="506" y="723"/>
                  <a:pt x="507" y="724"/>
                  <a:pt x="508" y="725"/>
                </a:cubicBezTo>
                <a:cubicBezTo>
                  <a:pt x="509" y="725"/>
                  <a:pt x="510" y="726"/>
                  <a:pt x="511" y="727"/>
                </a:cubicBezTo>
                <a:cubicBezTo>
                  <a:pt x="512" y="727"/>
                  <a:pt x="512" y="728"/>
                  <a:pt x="513" y="728"/>
                </a:cubicBezTo>
                <a:cubicBezTo>
                  <a:pt x="513" y="728"/>
                  <a:pt x="513" y="729"/>
                  <a:pt x="514" y="729"/>
                </a:cubicBezTo>
                <a:cubicBezTo>
                  <a:pt x="514" y="729"/>
                  <a:pt x="514" y="729"/>
                  <a:pt x="514" y="729"/>
                </a:cubicBezTo>
                <a:cubicBezTo>
                  <a:pt x="515" y="730"/>
                  <a:pt x="515" y="730"/>
                  <a:pt x="515" y="731"/>
                </a:cubicBezTo>
                <a:cubicBezTo>
                  <a:pt x="516" y="731"/>
                  <a:pt x="516" y="732"/>
                  <a:pt x="516" y="732"/>
                </a:cubicBezTo>
                <a:cubicBezTo>
                  <a:pt x="517" y="732"/>
                  <a:pt x="517" y="732"/>
                  <a:pt x="517" y="732"/>
                </a:cubicBezTo>
                <a:cubicBezTo>
                  <a:pt x="517" y="733"/>
                  <a:pt x="517" y="733"/>
                  <a:pt x="517" y="733"/>
                </a:cubicBezTo>
                <a:cubicBezTo>
                  <a:pt x="518" y="733"/>
                  <a:pt x="518" y="734"/>
                  <a:pt x="518" y="734"/>
                </a:cubicBezTo>
                <a:cubicBezTo>
                  <a:pt x="518" y="734"/>
                  <a:pt x="519" y="734"/>
                  <a:pt x="519" y="734"/>
                </a:cubicBezTo>
                <a:cubicBezTo>
                  <a:pt x="519" y="735"/>
                  <a:pt x="519" y="736"/>
                  <a:pt x="518" y="736"/>
                </a:cubicBezTo>
                <a:cubicBezTo>
                  <a:pt x="518" y="737"/>
                  <a:pt x="518" y="738"/>
                  <a:pt x="518" y="739"/>
                </a:cubicBezTo>
                <a:cubicBezTo>
                  <a:pt x="518" y="740"/>
                  <a:pt x="518" y="741"/>
                  <a:pt x="517" y="742"/>
                </a:cubicBezTo>
                <a:cubicBezTo>
                  <a:pt x="517" y="743"/>
                  <a:pt x="517" y="744"/>
                  <a:pt x="517" y="745"/>
                </a:cubicBezTo>
                <a:cubicBezTo>
                  <a:pt x="516" y="746"/>
                  <a:pt x="516" y="747"/>
                  <a:pt x="516" y="748"/>
                </a:cubicBezTo>
                <a:cubicBezTo>
                  <a:pt x="515" y="749"/>
                  <a:pt x="515" y="751"/>
                  <a:pt x="514" y="753"/>
                </a:cubicBezTo>
                <a:cubicBezTo>
                  <a:pt x="514" y="754"/>
                  <a:pt x="514" y="754"/>
                  <a:pt x="514" y="755"/>
                </a:cubicBezTo>
                <a:cubicBezTo>
                  <a:pt x="514" y="756"/>
                  <a:pt x="514" y="756"/>
                  <a:pt x="514" y="756"/>
                </a:cubicBezTo>
                <a:cubicBezTo>
                  <a:pt x="514" y="756"/>
                  <a:pt x="514" y="756"/>
                  <a:pt x="514" y="756"/>
                </a:cubicBezTo>
                <a:cubicBezTo>
                  <a:pt x="514" y="757"/>
                  <a:pt x="514" y="757"/>
                  <a:pt x="514" y="758"/>
                </a:cubicBezTo>
                <a:cubicBezTo>
                  <a:pt x="514" y="758"/>
                  <a:pt x="514" y="759"/>
                  <a:pt x="515" y="759"/>
                </a:cubicBezTo>
                <a:cubicBezTo>
                  <a:pt x="515" y="763"/>
                  <a:pt x="517" y="767"/>
                  <a:pt x="519" y="770"/>
                </a:cubicBezTo>
                <a:cubicBezTo>
                  <a:pt x="519" y="770"/>
                  <a:pt x="520" y="771"/>
                  <a:pt x="520" y="772"/>
                </a:cubicBezTo>
                <a:cubicBezTo>
                  <a:pt x="521" y="772"/>
                  <a:pt x="521" y="773"/>
                  <a:pt x="522" y="773"/>
                </a:cubicBezTo>
                <a:cubicBezTo>
                  <a:pt x="523" y="774"/>
                  <a:pt x="523" y="775"/>
                  <a:pt x="524" y="775"/>
                </a:cubicBezTo>
                <a:cubicBezTo>
                  <a:pt x="524" y="775"/>
                  <a:pt x="525" y="776"/>
                  <a:pt x="525" y="776"/>
                </a:cubicBezTo>
                <a:cubicBezTo>
                  <a:pt x="525" y="776"/>
                  <a:pt x="525" y="776"/>
                  <a:pt x="526" y="777"/>
                </a:cubicBezTo>
                <a:cubicBezTo>
                  <a:pt x="525" y="777"/>
                  <a:pt x="525" y="777"/>
                  <a:pt x="525" y="777"/>
                </a:cubicBezTo>
                <a:cubicBezTo>
                  <a:pt x="523" y="776"/>
                  <a:pt x="521" y="775"/>
                  <a:pt x="519" y="775"/>
                </a:cubicBezTo>
                <a:cubicBezTo>
                  <a:pt x="515" y="773"/>
                  <a:pt x="510" y="771"/>
                  <a:pt x="505" y="769"/>
                </a:cubicBezTo>
                <a:cubicBezTo>
                  <a:pt x="502" y="769"/>
                  <a:pt x="500" y="768"/>
                  <a:pt x="497" y="768"/>
                </a:cubicBezTo>
                <a:cubicBezTo>
                  <a:pt x="496" y="768"/>
                  <a:pt x="494" y="767"/>
                  <a:pt x="493" y="767"/>
                </a:cubicBezTo>
                <a:cubicBezTo>
                  <a:pt x="492" y="767"/>
                  <a:pt x="490" y="767"/>
                  <a:pt x="489" y="767"/>
                </a:cubicBezTo>
                <a:cubicBezTo>
                  <a:pt x="484" y="767"/>
                  <a:pt x="479" y="767"/>
                  <a:pt x="474" y="767"/>
                </a:cubicBezTo>
                <a:cubicBezTo>
                  <a:pt x="465" y="767"/>
                  <a:pt x="455" y="767"/>
                  <a:pt x="446" y="765"/>
                </a:cubicBezTo>
                <a:cubicBezTo>
                  <a:pt x="442" y="764"/>
                  <a:pt x="437" y="764"/>
                  <a:pt x="433" y="762"/>
                </a:cubicBezTo>
                <a:cubicBezTo>
                  <a:pt x="428" y="761"/>
                  <a:pt x="424" y="760"/>
                  <a:pt x="420" y="759"/>
                </a:cubicBezTo>
                <a:cubicBezTo>
                  <a:pt x="417" y="759"/>
                  <a:pt x="415" y="758"/>
                  <a:pt x="412" y="758"/>
                </a:cubicBezTo>
                <a:cubicBezTo>
                  <a:pt x="412" y="758"/>
                  <a:pt x="411" y="757"/>
                  <a:pt x="411" y="757"/>
                </a:cubicBezTo>
                <a:cubicBezTo>
                  <a:pt x="410" y="755"/>
                  <a:pt x="409" y="753"/>
                  <a:pt x="408" y="752"/>
                </a:cubicBezTo>
                <a:cubicBezTo>
                  <a:pt x="408" y="751"/>
                  <a:pt x="407" y="751"/>
                  <a:pt x="407" y="750"/>
                </a:cubicBezTo>
                <a:cubicBezTo>
                  <a:pt x="407" y="749"/>
                  <a:pt x="406" y="749"/>
                  <a:pt x="406" y="748"/>
                </a:cubicBezTo>
                <a:cubicBezTo>
                  <a:pt x="406" y="747"/>
                  <a:pt x="405" y="746"/>
                  <a:pt x="404" y="745"/>
                </a:cubicBezTo>
                <a:cubicBezTo>
                  <a:pt x="404" y="744"/>
                  <a:pt x="404" y="743"/>
                  <a:pt x="403" y="741"/>
                </a:cubicBezTo>
                <a:cubicBezTo>
                  <a:pt x="403" y="741"/>
                  <a:pt x="403" y="741"/>
                  <a:pt x="403" y="740"/>
                </a:cubicBezTo>
                <a:cubicBezTo>
                  <a:pt x="403" y="740"/>
                  <a:pt x="403" y="739"/>
                  <a:pt x="403" y="739"/>
                </a:cubicBezTo>
                <a:cubicBezTo>
                  <a:pt x="403" y="739"/>
                  <a:pt x="403" y="738"/>
                  <a:pt x="403" y="738"/>
                </a:cubicBezTo>
                <a:cubicBezTo>
                  <a:pt x="403" y="738"/>
                  <a:pt x="403" y="737"/>
                  <a:pt x="403" y="737"/>
                </a:cubicBezTo>
                <a:cubicBezTo>
                  <a:pt x="403" y="734"/>
                  <a:pt x="404" y="731"/>
                  <a:pt x="404" y="727"/>
                </a:cubicBezTo>
                <a:cubicBezTo>
                  <a:pt x="405" y="726"/>
                  <a:pt x="405" y="724"/>
                  <a:pt x="405" y="722"/>
                </a:cubicBezTo>
                <a:cubicBezTo>
                  <a:pt x="405" y="721"/>
                  <a:pt x="405" y="720"/>
                  <a:pt x="404" y="719"/>
                </a:cubicBezTo>
                <a:cubicBezTo>
                  <a:pt x="404" y="718"/>
                  <a:pt x="404" y="718"/>
                  <a:pt x="404" y="718"/>
                </a:cubicBezTo>
                <a:cubicBezTo>
                  <a:pt x="404" y="718"/>
                  <a:pt x="404" y="718"/>
                  <a:pt x="404" y="717"/>
                </a:cubicBezTo>
                <a:cubicBezTo>
                  <a:pt x="404" y="717"/>
                  <a:pt x="404" y="717"/>
                  <a:pt x="404" y="717"/>
                </a:cubicBezTo>
                <a:cubicBezTo>
                  <a:pt x="404" y="716"/>
                  <a:pt x="403" y="716"/>
                  <a:pt x="403" y="716"/>
                </a:cubicBezTo>
                <a:cubicBezTo>
                  <a:pt x="402" y="712"/>
                  <a:pt x="399" y="709"/>
                  <a:pt x="396" y="706"/>
                </a:cubicBezTo>
                <a:cubicBezTo>
                  <a:pt x="396" y="706"/>
                  <a:pt x="395" y="705"/>
                  <a:pt x="395" y="704"/>
                </a:cubicBezTo>
                <a:cubicBezTo>
                  <a:pt x="395" y="704"/>
                  <a:pt x="395" y="704"/>
                  <a:pt x="395" y="703"/>
                </a:cubicBezTo>
                <a:cubicBezTo>
                  <a:pt x="395" y="703"/>
                  <a:pt x="395" y="703"/>
                  <a:pt x="394" y="703"/>
                </a:cubicBezTo>
                <a:cubicBezTo>
                  <a:pt x="394" y="703"/>
                  <a:pt x="394" y="702"/>
                  <a:pt x="394" y="702"/>
                </a:cubicBezTo>
                <a:cubicBezTo>
                  <a:pt x="394" y="701"/>
                  <a:pt x="394" y="700"/>
                  <a:pt x="394" y="699"/>
                </a:cubicBezTo>
                <a:cubicBezTo>
                  <a:pt x="393" y="698"/>
                  <a:pt x="393" y="697"/>
                  <a:pt x="393" y="696"/>
                </a:cubicBezTo>
                <a:cubicBezTo>
                  <a:pt x="393" y="695"/>
                  <a:pt x="393" y="694"/>
                  <a:pt x="393" y="693"/>
                </a:cubicBezTo>
                <a:cubicBezTo>
                  <a:pt x="393" y="692"/>
                  <a:pt x="392" y="690"/>
                  <a:pt x="392" y="689"/>
                </a:cubicBezTo>
                <a:cubicBezTo>
                  <a:pt x="392" y="688"/>
                  <a:pt x="392" y="687"/>
                  <a:pt x="392" y="686"/>
                </a:cubicBezTo>
                <a:cubicBezTo>
                  <a:pt x="401" y="674"/>
                  <a:pt x="405" y="660"/>
                  <a:pt x="395" y="646"/>
                </a:cubicBezTo>
                <a:cubicBezTo>
                  <a:pt x="387" y="660"/>
                  <a:pt x="381" y="673"/>
                  <a:pt x="389" y="689"/>
                </a:cubicBezTo>
                <a:cubicBezTo>
                  <a:pt x="389" y="689"/>
                  <a:pt x="389" y="689"/>
                  <a:pt x="389" y="689"/>
                </a:cubicBezTo>
                <a:cubicBezTo>
                  <a:pt x="389" y="689"/>
                  <a:pt x="389" y="689"/>
                  <a:pt x="389" y="689"/>
                </a:cubicBezTo>
                <a:cubicBezTo>
                  <a:pt x="389" y="690"/>
                  <a:pt x="389" y="692"/>
                  <a:pt x="390" y="693"/>
                </a:cubicBezTo>
                <a:cubicBezTo>
                  <a:pt x="390" y="694"/>
                  <a:pt x="390" y="695"/>
                  <a:pt x="390" y="696"/>
                </a:cubicBezTo>
                <a:cubicBezTo>
                  <a:pt x="390" y="698"/>
                  <a:pt x="390" y="699"/>
                  <a:pt x="391" y="700"/>
                </a:cubicBezTo>
                <a:cubicBezTo>
                  <a:pt x="391" y="700"/>
                  <a:pt x="391" y="700"/>
                  <a:pt x="391" y="701"/>
                </a:cubicBezTo>
                <a:cubicBezTo>
                  <a:pt x="390" y="700"/>
                  <a:pt x="389" y="699"/>
                  <a:pt x="388" y="698"/>
                </a:cubicBezTo>
                <a:cubicBezTo>
                  <a:pt x="386" y="695"/>
                  <a:pt x="383" y="693"/>
                  <a:pt x="381" y="690"/>
                </a:cubicBezTo>
                <a:cubicBezTo>
                  <a:pt x="377" y="684"/>
                  <a:pt x="373" y="679"/>
                  <a:pt x="369" y="674"/>
                </a:cubicBezTo>
                <a:cubicBezTo>
                  <a:pt x="369" y="674"/>
                  <a:pt x="368" y="673"/>
                  <a:pt x="368" y="673"/>
                </a:cubicBezTo>
                <a:cubicBezTo>
                  <a:pt x="368" y="672"/>
                  <a:pt x="367" y="671"/>
                  <a:pt x="367" y="671"/>
                </a:cubicBezTo>
                <a:cubicBezTo>
                  <a:pt x="366" y="670"/>
                  <a:pt x="365" y="669"/>
                  <a:pt x="364" y="668"/>
                </a:cubicBezTo>
                <a:cubicBezTo>
                  <a:pt x="363" y="666"/>
                  <a:pt x="361" y="665"/>
                  <a:pt x="360" y="664"/>
                </a:cubicBezTo>
                <a:cubicBezTo>
                  <a:pt x="359" y="663"/>
                  <a:pt x="359" y="663"/>
                  <a:pt x="359" y="662"/>
                </a:cubicBezTo>
                <a:cubicBezTo>
                  <a:pt x="359" y="662"/>
                  <a:pt x="359" y="662"/>
                  <a:pt x="359" y="662"/>
                </a:cubicBezTo>
                <a:cubicBezTo>
                  <a:pt x="359" y="662"/>
                  <a:pt x="359" y="662"/>
                  <a:pt x="359" y="662"/>
                </a:cubicBezTo>
                <a:cubicBezTo>
                  <a:pt x="359" y="662"/>
                  <a:pt x="359" y="661"/>
                  <a:pt x="359" y="661"/>
                </a:cubicBezTo>
                <a:cubicBezTo>
                  <a:pt x="359" y="661"/>
                  <a:pt x="359" y="661"/>
                  <a:pt x="359" y="661"/>
                </a:cubicBezTo>
                <a:cubicBezTo>
                  <a:pt x="359" y="661"/>
                  <a:pt x="359" y="661"/>
                  <a:pt x="359" y="661"/>
                </a:cubicBezTo>
                <a:cubicBezTo>
                  <a:pt x="359" y="661"/>
                  <a:pt x="359" y="661"/>
                  <a:pt x="359" y="661"/>
                </a:cubicBezTo>
                <a:cubicBezTo>
                  <a:pt x="359" y="661"/>
                  <a:pt x="360" y="662"/>
                  <a:pt x="360" y="662"/>
                </a:cubicBezTo>
                <a:cubicBezTo>
                  <a:pt x="360" y="662"/>
                  <a:pt x="360" y="662"/>
                  <a:pt x="360" y="662"/>
                </a:cubicBezTo>
                <a:cubicBezTo>
                  <a:pt x="360" y="662"/>
                  <a:pt x="360" y="662"/>
                  <a:pt x="360" y="662"/>
                </a:cubicBezTo>
                <a:cubicBezTo>
                  <a:pt x="360" y="662"/>
                  <a:pt x="360" y="661"/>
                  <a:pt x="359" y="661"/>
                </a:cubicBezTo>
                <a:cubicBezTo>
                  <a:pt x="359" y="661"/>
                  <a:pt x="359" y="661"/>
                  <a:pt x="359" y="661"/>
                </a:cubicBezTo>
                <a:cubicBezTo>
                  <a:pt x="359" y="661"/>
                  <a:pt x="358" y="661"/>
                  <a:pt x="358" y="661"/>
                </a:cubicBezTo>
                <a:cubicBezTo>
                  <a:pt x="358" y="661"/>
                  <a:pt x="358" y="661"/>
                  <a:pt x="358" y="661"/>
                </a:cubicBezTo>
                <a:cubicBezTo>
                  <a:pt x="358" y="661"/>
                  <a:pt x="358" y="661"/>
                  <a:pt x="358" y="661"/>
                </a:cubicBezTo>
                <a:cubicBezTo>
                  <a:pt x="358" y="661"/>
                  <a:pt x="358" y="661"/>
                  <a:pt x="358" y="661"/>
                </a:cubicBezTo>
                <a:cubicBezTo>
                  <a:pt x="358" y="661"/>
                  <a:pt x="358" y="662"/>
                  <a:pt x="358" y="662"/>
                </a:cubicBezTo>
                <a:cubicBezTo>
                  <a:pt x="358" y="663"/>
                  <a:pt x="358" y="664"/>
                  <a:pt x="359" y="665"/>
                </a:cubicBezTo>
                <a:cubicBezTo>
                  <a:pt x="360" y="666"/>
                  <a:pt x="361" y="668"/>
                  <a:pt x="362" y="670"/>
                </a:cubicBezTo>
                <a:cubicBezTo>
                  <a:pt x="362" y="671"/>
                  <a:pt x="363" y="672"/>
                  <a:pt x="364" y="673"/>
                </a:cubicBezTo>
                <a:cubicBezTo>
                  <a:pt x="364" y="674"/>
                  <a:pt x="364" y="674"/>
                  <a:pt x="365" y="675"/>
                </a:cubicBezTo>
                <a:cubicBezTo>
                  <a:pt x="365" y="675"/>
                  <a:pt x="366" y="676"/>
                  <a:pt x="366" y="676"/>
                </a:cubicBezTo>
                <a:cubicBezTo>
                  <a:pt x="367" y="678"/>
                  <a:pt x="368" y="680"/>
                  <a:pt x="370" y="681"/>
                </a:cubicBezTo>
                <a:cubicBezTo>
                  <a:pt x="370" y="681"/>
                  <a:pt x="369" y="681"/>
                  <a:pt x="369" y="681"/>
                </a:cubicBezTo>
                <a:cubicBezTo>
                  <a:pt x="369" y="681"/>
                  <a:pt x="368" y="680"/>
                  <a:pt x="368" y="680"/>
                </a:cubicBezTo>
                <a:cubicBezTo>
                  <a:pt x="367" y="680"/>
                  <a:pt x="366" y="679"/>
                  <a:pt x="366" y="679"/>
                </a:cubicBezTo>
                <a:cubicBezTo>
                  <a:pt x="365" y="679"/>
                  <a:pt x="364" y="679"/>
                  <a:pt x="364" y="678"/>
                </a:cubicBezTo>
                <a:cubicBezTo>
                  <a:pt x="362" y="678"/>
                  <a:pt x="361" y="677"/>
                  <a:pt x="359" y="676"/>
                </a:cubicBezTo>
                <a:cubicBezTo>
                  <a:pt x="358" y="676"/>
                  <a:pt x="356" y="675"/>
                  <a:pt x="355" y="675"/>
                </a:cubicBezTo>
                <a:cubicBezTo>
                  <a:pt x="355" y="675"/>
                  <a:pt x="354" y="675"/>
                  <a:pt x="354" y="675"/>
                </a:cubicBezTo>
                <a:cubicBezTo>
                  <a:pt x="352" y="654"/>
                  <a:pt x="316" y="669"/>
                  <a:pt x="307" y="668"/>
                </a:cubicBezTo>
                <a:cubicBezTo>
                  <a:pt x="318" y="681"/>
                  <a:pt x="344" y="699"/>
                  <a:pt x="353" y="678"/>
                </a:cubicBezTo>
                <a:cubicBezTo>
                  <a:pt x="352" y="677"/>
                  <a:pt x="351" y="676"/>
                  <a:pt x="350" y="676"/>
                </a:cubicBezTo>
                <a:cubicBezTo>
                  <a:pt x="350" y="676"/>
                  <a:pt x="350" y="676"/>
                  <a:pt x="350" y="676"/>
                </a:cubicBezTo>
                <a:cubicBezTo>
                  <a:pt x="352" y="677"/>
                  <a:pt x="353" y="677"/>
                  <a:pt x="354" y="677"/>
                </a:cubicBezTo>
                <a:cubicBezTo>
                  <a:pt x="356" y="678"/>
                  <a:pt x="357" y="678"/>
                  <a:pt x="359" y="679"/>
                </a:cubicBezTo>
                <a:cubicBezTo>
                  <a:pt x="360" y="679"/>
                  <a:pt x="361" y="680"/>
                  <a:pt x="363" y="680"/>
                </a:cubicBezTo>
                <a:cubicBezTo>
                  <a:pt x="363" y="681"/>
                  <a:pt x="364" y="681"/>
                  <a:pt x="365" y="681"/>
                </a:cubicBezTo>
                <a:cubicBezTo>
                  <a:pt x="365" y="682"/>
                  <a:pt x="366" y="682"/>
                  <a:pt x="366" y="682"/>
                </a:cubicBezTo>
                <a:cubicBezTo>
                  <a:pt x="367" y="683"/>
                  <a:pt x="367" y="683"/>
                  <a:pt x="368" y="683"/>
                </a:cubicBezTo>
                <a:cubicBezTo>
                  <a:pt x="369" y="684"/>
                  <a:pt x="369" y="684"/>
                  <a:pt x="370" y="684"/>
                </a:cubicBezTo>
                <a:cubicBezTo>
                  <a:pt x="370" y="684"/>
                  <a:pt x="370" y="684"/>
                  <a:pt x="370" y="685"/>
                </a:cubicBezTo>
                <a:cubicBezTo>
                  <a:pt x="370" y="685"/>
                  <a:pt x="371" y="685"/>
                  <a:pt x="371" y="685"/>
                </a:cubicBezTo>
                <a:cubicBezTo>
                  <a:pt x="371" y="685"/>
                  <a:pt x="372" y="685"/>
                  <a:pt x="372" y="686"/>
                </a:cubicBezTo>
                <a:cubicBezTo>
                  <a:pt x="373" y="686"/>
                  <a:pt x="373" y="686"/>
                  <a:pt x="373" y="686"/>
                </a:cubicBezTo>
                <a:cubicBezTo>
                  <a:pt x="375" y="688"/>
                  <a:pt x="376" y="690"/>
                  <a:pt x="378" y="692"/>
                </a:cubicBezTo>
                <a:cubicBezTo>
                  <a:pt x="380" y="695"/>
                  <a:pt x="383" y="698"/>
                  <a:pt x="385" y="700"/>
                </a:cubicBezTo>
                <a:cubicBezTo>
                  <a:pt x="388" y="703"/>
                  <a:pt x="391" y="706"/>
                  <a:pt x="394" y="709"/>
                </a:cubicBezTo>
                <a:cubicBezTo>
                  <a:pt x="396" y="711"/>
                  <a:pt x="398" y="714"/>
                  <a:pt x="400" y="717"/>
                </a:cubicBezTo>
                <a:cubicBezTo>
                  <a:pt x="400" y="718"/>
                  <a:pt x="400" y="718"/>
                  <a:pt x="400" y="718"/>
                </a:cubicBezTo>
                <a:cubicBezTo>
                  <a:pt x="400" y="718"/>
                  <a:pt x="400" y="718"/>
                  <a:pt x="400" y="718"/>
                </a:cubicBezTo>
                <a:cubicBezTo>
                  <a:pt x="400" y="718"/>
                  <a:pt x="400" y="719"/>
                  <a:pt x="400" y="719"/>
                </a:cubicBezTo>
                <a:cubicBezTo>
                  <a:pt x="401" y="720"/>
                  <a:pt x="401" y="720"/>
                  <a:pt x="401" y="720"/>
                </a:cubicBezTo>
                <a:cubicBezTo>
                  <a:pt x="401" y="720"/>
                  <a:pt x="401" y="721"/>
                  <a:pt x="401" y="722"/>
                </a:cubicBezTo>
                <a:cubicBezTo>
                  <a:pt x="401" y="723"/>
                  <a:pt x="401" y="725"/>
                  <a:pt x="401" y="727"/>
                </a:cubicBezTo>
                <a:cubicBezTo>
                  <a:pt x="400" y="730"/>
                  <a:pt x="399" y="733"/>
                  <a:pt x="399" y="737"/>
                </a:cubicBezTo>
                <a:cubicBezTo>
                  <a:pt x="399" y="737"/>
                  <a:pt x="399" y="738"/>
                  <a:pt x="399" y="738"/>
                </a:cubicBezTo>
                <a:cubicBezTo>
                  <a:pt x="399" y="738"/>
                  <a:pt x="399" y="739"/>
                  <a:pt x="399" y="739"/>
                </a:cubicBezTo>
                <a:cubicBezTo>
                  <a:pt x="399" y="740"/>
                  <a:pt x="399" y="740"/>
                  <a:pt x="399" y="740"/>
                </a:cubicBezTo>
                <a:cubicBezTo>
                  <a:pt x="399" y="741"/>
                  <a:pt x="399" y="741"/>
                  <a:pt x="399" y="742"/>
                </a:cubicBezTo>
                <a:cubicBezTo>
                  <a:pt x="400" y="743"/>
                  <a:pt x="400" y="745"/>
                  <a:pt x="401" y="746"/>
                </a:cubicBezTo>
                <a:cubicBezTo>
                  <a:pt x="401" y="747"/>
                  <a:pt x="402" y="748"/>
                  <a:pt x="402" y="748"/>
                </a:cubicBezTo>
                <a:cubicBezTo>
                  <a:pt x="402" y="749"/>
                  <a:pt x="402" y="750"/>
                  <a:pt x="403" y="750"/>
                </a:cubicBezTo>
                <a:cubicBezTo>
                  <a:pt x="403" y="751"/>
                  <a:pt x="404" y="751"/>
                  <a:pt x="404" y="752"/>
                </a:cubicBezTo>
                <a:cubicBezTo>
                  <a:pt x="405" y="752"/>
                  <a:pt x="405" y="753"/>
                  <a:pt x="405" y="753"/>
                </a:cubicBezTo>
                <a:cubicBezTo>
                  <a:pt x="407" y="755"/>
                  <a:pt x="409" y="756"/>
                  <a:pt x="410" y="757"/>
                </a:cubicBezTo>
                <a:cubicBezTo>
                  <a:pt x="410" y="758"/>
                  <a:pt x="410" y="758"/>
                  <a:pt x="410" y="758"/>
                </a:cubicBezTo>
                <a:cubicBezTo>
                  <a:pt x="409" y="758"/>
                  <a:pt x="408" y="758"/>
                  <a:pt x="407" y="758"/>
                </a:cubicBezTo>
                <a:cubicBezTo>
                  <a:pt x="406" y="758"/>
                  <a:pt x="405" y="757"/>
                  <a:pt x="404" y="757"/>
                </a:cubicBezTo>
                <a:cubicBezTo>
                  <a:pt x="403" y="757"/>
                  <a:pt x="403" y="757"/>
                  <a:pt x="403" y="757"/>
                </a:cubicBezTo>
                <a:cubicBezTo>
                  <a:pt x="403" y="757"/>
                  <a:pt x="403" y="757"/>
                  <a:pt x="403" y="757"/>
                </a:cubicBezTo>
                <a:cubicBezTo>
                  <a:pt x="403" y="757"/>
                  <a:pt x="403" y="757"/>
                  <a:pt x="403" y="757"/>
                </a:cubicBezTo>
                <a:cubicBezTo>
                  <a:pt x="403" y="757"/>
                  <a:pt x="403" y="757"/>
                  <a:pt x="402" y="757"/>
                </a:cubicBezTo>
                <a:cubicBezTo>
                  <a:pt x="402" y="757"/>
                  <a:pt x="402" y="757"/>
                  <a:pt x="402" y="757"/>
                </a:cubicBezTo>
                <a:cubicBezTo>
                  <a:pt x="402" y="757"/>
                  <a:pt x="401" y="757"/>
                  <a:pt x="401" y="758"/>
                </a:cubicBezTo>
                <a:cubicBezTo>
                  <a:pt x="400" y="758"/>
                  <a:pt x="400" y="758"/>
                  <a:pt x="399" y="758"/>
                </a:cubicBezTo>
                <a:cubicBezTo>
                  <a:pt x="399" y="758"/>
                  <a:pt x="398" y="758"/>
                  <a:pt x="397" y="758"/>
                </a:cubicBezTo>
                <a:cubicBezTo>
                  <a:pt x="396" y="758"/>
                  <a:pt x="396" y="758"/>
                  <a:pt x="395" y="759"/>
                </a:cubicBezTo>
                <a:cubicBezTo>
                  <a:pt x="393" y="759"/>
                  <a:pt x="391" y="760"/>
                  <a:pt x="389" y="760"/>
                </a:cubicBezTo>
                <a:cubicBezTo>
                  <a:pt x="388" y="761"/>
                  <a:pt x="386" y="761"/>
                  <a:pt x="384" y="762"/>
                </a:cubicBezTo>
                <a:cubicBezTo>
                  <a:pt x="381" y="763"/>
                  <a:pt x="378" y="764"/>
                  <a:pt x="376" y="765"/>
                </a:cubicBezTo>
                <a:cubicBezTo>
                  <a:pt x="370" y="767"/>
                  <a:pt x="365" y="769"/>
                  <a:pt x="361" y="770"/>
                </a:cubicBezTo>
                <a:cubicBezTo>
                  <a:pt x="359" y="770"/>
                  <a:pt x="357" y="770"/>
                  <a:pt x="355" y="771"/>
                </a:cubicBezTo>
                <a:cubicBezTo>
                  <a:pt x="354" y="771"/>
                  <a:pt x="352" y="771"/>
                  <a:pt x="351" y="771"/>
                </a:cubicBezTo>
                <a:cubicBezTo>
                  <a:pt x="349" y="771"/>
                  <a:pt x="348" y="771"/>
                  <a:pt x="348" y="771"/>
                </a:cubicBezTo>
                <a:cubicBezTo>
                  <a:pt x="348" y="771"/>
                  <a:pt x="349" y="772"/>
                  <a:pt x="351" y="772"/>
                </a:cubicBezTo>
                <a:cubicBezTo>
                  <a:pt x="352" y="772"/>
                  <a:pt x="354" y="772"/>
                  <a:pt x="356" y="772"/>
                </a:cubicBezTo>
                <a:cubicBezTo>
                  <a:pt x="357" y="772"/>
                  <a:pt x="359" y="772"/>
                  <a:pt x="362" y="772"/>
                </a:cubicBezTo>
                <a:cubicBezTo>
                  <a:pt x="363" y="771"/>
                  <a:pt x="365" y="771"/>
                  <a:pt x="367" y="771"/>
                </a:cubicBezTo>
                <a:cubicBezTo>
                  <a:pt x="366" y="771"/>
                  <a:pt x="366" y="772"/>
                  <a:pt x="365" y="773"/>
                </a:cubicBezTo>
                <a:cubicBezTo>
                  <a:pt x="363" y="774"/>
                  <a:pt x="362" y="775"/>
                  <a:pt x="361" y="776"/>
                </a:cubicBezTo>
                <a:cubicBezTo>
                  <a:pt x="359" y="777"/>
                  <a:pt x="358" y="779"/>
                  <a:pt x="357" y="780"/>
                </a:cubicBezTo>
                <a:cubicBezTo>
                  <a:pt x="356" y="781"/>
                  <a:pt x="355" y="782"/>
                  <a:pt x="354" y="783"/>
                </a:cubicBezTo>
                <a:cubicBezTo>
                  <a:pt x="331" y="786"/>
                  <a:pt x="339" y="802"/>
                  <a:pt x="325" y="814"/>
                </a:cubicBezTo>
                <a:cubicBezTo>
                  <a:pt x="347" y="815"/>
                  <a:pt x="366" y="810"/>
                  <a:pt x="356" y="786"/>
                </a:cubicBezTo>
                <a:cubicBezTo>
                  <a:pt x="356" y="786"/>
                  <a:pt x="356" y="786"/>
                  <a:pt x="356" y="786"/>
                </a:cubicBezTo>
                <a:cubicBezTo>
                  <a:pt x="357" y="785"/>
                  <a:pt x="358" y="783"/>
                  <a:pt x="359" y="782"/>
                </a:cubicBezTo>
                <a:cubicBezTo>
                  <a:pt x="360" y="781"/>
                  <a:pt x="361" y="780"/>
                  <a:pt x="363" y="778"/>
                </a:cubicBezTo>
                <a:cubicBezTo>
                  <a:pt x="364" y="777"/>
                  <a:pt x="365" y="776"/>
                  <a:pt x="367" y="775"/>
                </a:cubicBezTo>
                <a:cubicBezTo>
                  <a:pt x="368" y="774"/>
                  <a:pt x="370" y="773"/>
                  <a:pt x="371" y="772"/>
                </a:cubicBezTo>
                <a:cubicBezTo>
                  <a:pt x="372" y="772"/>
                  <a:pt x="372" y="771"/>
                  <a:pt x="373" y="771"/>
                </a:cubicBezTo>
                <a:cubicBezTo>
                  <a:pt x="374" y="770"/>
                  <a:pt x="374" y="770"/>
                  <a:pt x="375" y="770"/>
                </a:cubicBezTo>
                <a:cubicBezTo>
                  <a:pt x="375" y="770"/>
                  <a:pt x="376" y="769"/>
                  <a:pt x="376" y="769"/>
                </a:cubicBezTo>
                <a:cubicBezTo>
                  <a:pt x="377" y="769"/>
                  <a:pt x="377" y="769"/>
                  <a:pt x="377" y="769"/>
                </a:cubicBezTo>
                <a:cubicBezTo>
                  <a:pt x="380" y="768"/>
                  <a:pt x="383" y="767"/>
                  <a:pt x="386" y="767"/>
                </a:cubicBezTo>
                <a:cubicBezTo>
                  <a:pt x="388" y="766"/>
                  <a:pt x="390" y="766"/>
                  <a:pt x="391" y="765"/>
                </a:cubicBezTo>
                <a:cubicBezTo>
                  <a:pt x="393" y="765"/>
                  <a:pt x="394" y="764"/>
                  <a:pt x="396" y="764"/>
                </a:cubicBezTo>
                <a:cubicBezTo>
                  <a:pt x="397" y="764"/>
                  <a:pt x="398" y="763"/>
                  <a:pt x="399" y="763"/>
                </a:cubicBezTo>
                <a:cubicBezTo>
                  <a:pt x="399" y="763"/>
                  <a:pt x="400" y="763"/>
                  <a:pt x="400" y="763"/>
                </a:cubicBezTo>
                <a:cubicBezTo>
                  <a:pt x="400" y="763"/>
                  <a:pt x="401" y="763"/>
                  <a:pt x="401" y="763"/>
                </a:cubicBezTo>
                <a:cubicBezTo>
                  <a:pt x="402" y="763"/>
                  <a:pt x="402" y="763"/>
                  <a:pt x="403" y="763"/>
                </a:cubicBezTo>
                <a:cubicBezTo>
                  <a:pt x="403" y="763"/>
                  <a:pt x="403" y="763"/>
                  <a:pt x="403" y="763"/>
                </a:cubicBezTo>
                <a:cubicBezTo>
                  <a:pt x="403" y="763"/>
                  <a:pt x="403" y="763"/>
                  <a:pt x="403" y="763"/>
                </a:cubicBezTo>
                <a:cubicBezTo>
                  <a:pt x="403" y="763"/>
                  <a:pt x="403" y="763"/>
                  <a:pt x="403" y="763"/>
                </a:cubicBezTo>
                <a:cubicBezTo>
                  <a:pt x="403" y="763"/>
                  <a:pt x="403" y="763"/>
                  <a:pt x="403" y="763"/>
                </a:cubicBezTo>
                <a:cubicBezTo>
                  <a:pt x="404" y="763"/>
                  <a:pt x="404" y="763"/>
                  <a:pt x="404" y="763"/>
                </a:cubicBezTo>
                <a:cubicBezTo>
                  <a:pt x="405" y="763"/>
                  <a:pt x="406" y="763"/>
                  <a:pt x="407" y="763"/>
                </a:cubicBezTo>
                <a:cubicBezTo>
                  <a:pt x="411" y="763"/>
                  <a:pt x="415" y="764"/>
                  <a:pt x="419" y="765"/>
                </a:cubicBezTo>
                <a:cubicBezTo>
                  <a:pt x="423" y="765"/>
                  <a:pt x="427" y="767"/>
                  <a:pt x="432" y="768"/>
                </a:cubicBezTo>
                <a:cubicBezTo>
                  <a:pt x="436" y="769"/>
                  <a:pt x="441" y="770"/>
                  <a:pt x="445" y="770"/>
                </a:cubicBezTo>
                <a:cubicBezTo>
                  <a:pt x="451" y="771"/>
                  <a:pt x="456" y="772"/>
                  <a:pt x="461" y="772"/>
                </a:cubicBezTo>
                <a:cubicBezTo>
                  <a:pt x="461" y="772"/>
                  <a:pt x="461" y="772"/>
                  <a:pt x="461" y="772"/>
                </a:cubicBezTo>
                <a:cubicBezTo>
                  <a:pt x="461" y="773"/>
                  <a:pt x="460" y="773"/>
                  <a:pt x="460" y="774"/>
                </a:cubicBezTo>
                <a:cubicBezTo>
                  <a:pt x="459" y="774"/>
                  <a:pt x="459" y="775"/>
                  <a:pt x="458" y="775"/>
                </a:cubicBezTo>
                <a:cubicBezTo>
                  <a:pt x="458" y="776"/>
                  <a:pt x="457" y="776"/>
                  <a:pt x="457" y="777"/>
                </a:cubicBezTo>
                <a:cubicBezTo>
                  <a:pt x="457" y="777"/>
                  <a:pt x="457" y="777"/>
                  <a:pt x="457" y="778"/>
                </a:cubicBezTo>
                <a:cubicBezTo>
                  <a:pt x="456" y="779"/>
                  <a:pt x="455" y="781"/>
                  <a:pt x="454" y="783"/>
                </a:cubicBezTo>
                <a:cubicBezTo>
                  <a:pt x="453" y="785"/>
                  <a:pt x="452" y="787"/>
                  <a:pt x="451" y="789"/>
                </a:cubicBezTo>
                <a:cubicBezTo>
                  <a:pt x="450" y="793"/>
                  <a:pt x="448" y="797"/>
                  <a:pt x="446" y="802"/>
                </a:cubicBezTo>
                <a:cubicBezTo>
                  <a:pt x="445" y="804"/>
                  <a:pt x="444" y="806"/>
                  <a:pt x="443" y="808"/>
                </a:cubicBezTo>
                <a:cubicBezTo>
                  <a:pt x="441" y="809"/>
                  <a:pt x="440" y="811"/>
                  <a:pt x="439" y="813"/>
                </a:cubicBezTo>
                <a:cubicBezTo>
                  <a:pt x="438" y="815"/>
                  <a:pt x="436" y="816"/>
                  <a:pt x="435" y="818"/>
                </a:cubicBezTo>
                <a:cubicBezTo>
                  <a:pt x="435" y="818"/>
                  <a:pt x="435" y="818"/>
                  <a:pt x="435" y="818"/>
                </a:cubicBezTo>
                <a:cubicBezTo>
                  <a:pt x="434" y="818"/>
                  <a:pt x="434" y="818"/>
                  <a:pt x="433" y="818"/>
                </a:cubicBezTo>
                <a:cubicBezTo>
                  <a:pt x="433" y="818"/>
                  <a:pt x="432" y="818"/>
                  <a:pt x="432" y="818"/>
                </a:cubicBezTo>
                <a:cubicBezTo>
                  <a:pt x="431" y="818"/>
                  <a:pt x="431" y="818"/>
                  <a:pt x="431" y="818"/>
                </a:cubicBezTo>
                <a:cubicBezTo>
                  <a:pt x="431" y="818"/>
                  <a:pt x="430" y="818"/>
                  <a:pt x="430" y="819"/>
                </a:cubicBezTo>
                <a:cubicBezTo>
                  <a:pt x="429" y="819"/>
                  <a:pt x="428" y="819"/>
                  <a:pt x="427" y="819"/>
                </a:cubicBezTo>
                <a:cubicBezTo>
                  <a:pt x="426" y="820"/>
                  <a:pt x="425" y="820"/>
                  <a:pt x="424" y="820"/>
                </a:cubicBezTo>
                <a:cubicBezTo>
                  <a:pt x="422" y="821"/>
                  <a:pt x="421" y="821"/>
                  <a:pt x="420" y="821"/>
                </a:cubicBezTo>
                <a:cubicBezTo>
                  <a:pt x="419" y="821"/>
                  <a:pt x="417" y="822"/>
                  <a:pt x="416" y="822"/>
                </a:cubicBezTo>
                <a:cubicBezTo>
                  <a:pt x="402" y="809"/>
                  <a:pt x="393" y="822"/>
                  <a:pt x="377" y="822"/>
                </a:cubicBezTo>
                <a:cubicBezTo>
                  <a:pt x="384" y="827"/>
                  <a:pt x="392" y="834"/>
                  <a:pt x="401" y="834"/>
                </a:cubicBezTo>
                <a:cubicBezTo>
                  <a:pt x="407" y="834"/>
                  <a:pt x="417" y="829"/>
                  <a:pt x="418" y="824"/>
                </a:cubicBezTo>
                <a:cubicBezTo>
                  <a:pt x="418" y="824"/>
                  <a:pt x="418" y="824"/>
                  <a:pt x="418" y="824"/>
                </a:cubicBezTo>
                <a:cubicBezTo>
                  <a:pt x="418" y="824"/>
                  <a:pt x="418" y="824"/>
                  <a:pt x="418" y="824"/>
                </a:cubicBezTo>
                <a:cubicBezTo>
                  <a:pt x="418" y="824"/>
                  <a:pt x="418" y="824"/>
                  <a:pt x="418" y="824"/>
                </a:cubicBezTo>
                <a:cubicBezTo>
                  <a:pt x="419" y="824"/>
                  <a:pt x="420" y="824"/>
                  <a:pt x="420" y="824"/>
                </a:cubicBezTo>
                <a:cubicBezTo>
                  <a:pt x="422" y="823"/>
                  <a:pt x="423" y="823"/>
                  <a:pt x="424" y="823"/>
                </a:cubicBezTo>
                <a:cubicBezTo>
                  <a:pt x="426" y="822"/>
                  <a:pt x="427" y="822"/>
                  <a:pt x="428" y="822"/>
                </a:cubicBezTo>
                <a:cubicBezTo>
                  <a:pt x="429" y="821"/>
                  <a:pt x="430" y="821"/>
                  <a:pt x="431" y="821"/>
                </a:cubicBezTo>
                <a:cubicBezTo>
                  <a:pt x="431" y="821"/>
                  <a:pt x="432" y="821"/>
                  <a:pt x="432" y="821"/>
                </a:cubicBezTo>
                <a:cubicBezTo>
                  <a:pt x="432" y="821"/>
                  <a:pt x="432" y="820"/>
                  <a:pt x="433" y="820"/>
                </a:cubicBezTo>
                <a:cubicBezTo>
                  <a:pt x="433" y="820"/>
                  <a:pt x="433" y="820"/>
                  <a:pt x="433" y="820"/>
                </a:cubicBezTo>
                <a:cubicBezTo>
                  <a:pt x="432" y="821"/>
                  <a:pt x="432" y="821"/>
                  <a:pt x="431" y="822"/>
                </a:cubicBezTo>
                <a:cubicBezTo>
                  <a:pt x="431" y="822"/>
                  <a:pt x="430" y="822"/>
                  <a:pt x="430" y="823"/>
                </a:cubicBezTo>
                <a:cubicBezTo>
                  <a:pt x="430" y="823"/>
                  <a:pt x="429" y="823"/>
                  <a:pt x="429" y="824"/>
                </a:cubicBezTo>
                <a:cubicBezTo>
                  <a:pt x="429" y="824"/>
                  <a:pt x="428" y="825"/>
                  <a:pt x="428" y="825"/>
                </a:cubicBezTo>
                <a:cubicBezTo>
                  <a:pt x="427" y="826"/>
                  <a:pt x="426" y="827"/>
                  <a:pt x="425" y="828"/>
                </a:cubicBezTo>
                <a:cubicBezTo>
                  <a:pt x="424" y="830"/>
                  <a:pt x="423" y="831"/>
                  <a:pt x="423" y="831"/>
                </a:cubicBezTo>
                <a:cubicBezTo>
                  <a:pt x="423" y="831"/>
                  <a:pt x="424" y="831"/>
                  <a:pt x="424" y="830"/>
                </a:cubicBezTo>
                <a:cubicBezTo>
                  <a:pt x="425" y="830"/>
                  <a:pt x="425" y="830"/>
                  <a:pt x="426" y="829"/>
                </a:cubicBezTo>
                <a:cubicBezTo>
                  <a:pt x="427" y="829"/>
                  <a:pt x="429" y="828"/>
                  <a:pt x="430" y="828"/>
                </a:cubicBezTo>
                <a:cubicBezTo>
                  <a:pt x="430" y="827"/>
                  <a:pt x="431" y="827"/>
                  <a:pt x="432" y="826"/>
                </a:cubicBezTo>
                <a:cubicBezTo>
                  <a:pt x="432" y="826"/>
                  <a:pt x="433" y="826"/>
                  <a:pt x="433" y="826"/>
                </a:cubicBezTo>
                <a:cubicBezTo>
                  <a:pt x="433" y="825"/>
                  <a:pt x="434" y="825"/>
                  <a:pt x="434" y="825"/>
                </a:cubicBezTo>
                <a:cubicBezTo>
                  <a:pt x="436" y="822"/>
                  <a:pt x="439" y="819"/>
                  <a:pt x="442" y="815"/>
                </a:cubicBezTo>
                <a:cubicBezTo>
                  <a:pt x="443" y="814"/>
                  <a:pt x="444" y="813"/>
                  <a:pt x="445" y="811"/>
                </a:cubicBezTo>
                <a:cubicBezTo>
                  <a:pt x="445" y="812"/>
                  <a:pt x="445" y="812"/>
                  <a:pt x="445" y="813"/>
                </a:cubicBezTo>
                <a:cubicBezTo>
                  <a:pt x="445" y="813"/>
                  <a:pt x="445" y="814"/>
                  <a:pt x="445" y="815"/>
                </a:cubicBezTo>
                <a:cubicBezTo>
                  <a:pt x="445" y="816"/>
                  <a:pt x="445" y="816"/>
                  <a:pt x="445" y="817"/>
                </a:cubicBezTo>
                <a:cubicBezTo>
                  <a:pt x="445" y="819"/>
                  <a:pt x="445" y="820"/>
                  <a:pt x="445" y="822"/>
                </a:cubicBezTo>
                <a:cubicBezTo>
                  <a:pt x="445" y="822"/>
                  <a:pt x="445" y="821"/>
                  <a:pt x="445" y="821"/>
                </a:cubicBezTo>
                <a:cubicBezTo>
                  <a:pt x="436" y="837"/>
                  <a:pt x="437" y="851"/>
                  <a:pt x="456" y="860"/>
                </a:cubicBezTo>
                <a:cubicBezTo>
                  <a:pt x="453" y="844"/>
                  <a:pt x="463" y="834"/>
                  <a:pt x="447" y="823"/>
                </a:cubicBezTo>
                <a:cubicBezTo>
                  <a:pt x="447" y="822"/>
                  <a:pt x="447" y="822"/>
                  <a:pt x="447" y="822"/>
                </a:cubicBezTo>
                <a:cubicBezTo>
                  <a:pt x="447" y="820"/>
                  <a:pt x="447" y="819"/>
                  <a:pt x="447" y="817"/>
                </a:cubicBezTo>
                <a:cubicBezTo>
                  <a:pt x="447" y="816"/>
                  <a:pt x="447" y="816"/>
                  <a:pt x="447" y="815"/>
                </a:cubicBezTo>
                <a:cubicBezTo>
                  <a:pt x="447" y="814"/>
                  <a:pt x="447" y="814"/>
                  <a:pt x="447" y="813"/>
                </a:cubicBezTo>
                <a:cubicBezTo>
                  <a:pt x="447" y="811"/>
                  <a:pt x="447" y="810"/>
                  <a:pt x="447" y="808"/>
                </a:cubicBezTo>
                <a:cubicBezTo>
                  <a:pt x="448" y="807"/>
                  <a:pt x="449" y="805"/>
                  <a:pt x="450" y="803"/>
                </a:cubicBezTo>
                <a:cubicBezTo>
                  <a:pt x="452" y="799"/>
                  <a:pt x="453" y="795"/>
                  <a:pt x="455" y="790"/>
                </a:cubicBezTo>
                <a:cubicBezTo>
                  <a:pt x="456" y="788"/>
                  <a:pt x="457" y="786"/>
                  <a:pt x="458" y="785"/>
                </a:cubicBezTo>
                <a:cubicBezTo>
                  <a:pt x="458" y="783"/>
                  <a:pt x="459" y="781"/>
                  <a:pt x="460" y="780"/>
                </a:cubicBezTo>
                <a:cubicBezTo>
                  <a:pt x="460" y="779"/>
                  <a:pt x="461" y="779"/>
                  <a:pt x="461" y="779"/>
                </a:cubicBezTo>
                <a:cubicBezTo>
                  <a:pt x="461" y="778"/>
                  <a:pt x="461" y="778"/>
                  <a:pt x="461" y="778"/>
                </a:cubicBezTo>
                <a:cubicBezTo>
                  <a:pt x="462" y="777"/>
                  <a:pt x="462" y="776"/>
                  <a:pt x="462" y="775"/>
                </a:cubicBezTo>
                <a:cubicBezTo>
                  <a:pt x="462" y="775"/>
                  <a:pt x="463" y="774"/>
                  <a:pt x="463" y="774"/>
                </a:cubicBezTo>
                <a:cubicBezTo>
                  <a:pt x="463" y="773"/>
                  <a:pt x="463" y="773"/>
                  <a:pt x="463" y="772"/>
                </a:cubicBezTo>
                <a:cubicBezTo>
                  <a:pt x="467" y="772"/>
                  <a:pt x="471" y="773"/>
                  <a:pt x="475" y="772"/>
                </a:cubicBezTo>
                <a:cubicBezTo>
                  <a:pt x="480" y="772"/>
                  <a:pt x="485" y="772"/>
                  <a:pt x="489" y="772"/>
                </a:cubicBezTo>
                <a:cubicBezTo>
                  <a:pt x="491" y="772"/>
                  <a:pt x="492" y="772"/>
                  <a:pt x="493" y="773"/>
                </a:cubicBezTo>
                <a:cubicBezTo>
                  <a:pt x="494" y="773"/>
                  <a:pt x="495" y="773"/>
                  <a:pt x="496" y="773"/>
                </a:cubicBezTo>
                <a:cubicBezTo>
                  <a:pt x="499" y="773"/>
                  <a:pt x="501" y="774"/>
                  <a:pt x="503" y="774"/>
                </a:cubicBezTo>
                <a:cubicBezTo>
                  <a:pt x="510" y="776"/>
                  <a:pt x="516" y="779"/>
                  <a:pt x="522" y="781"/>
                </a:cubicBezTo>
                <a:cubicBezTo>
                  <a:pt x="522" y="782"/>
                  <a:pt x="521" y="782"/>
                  <a:pt x="521" y="782"/>
                </a:cubicBezTo>
                <a:cubicBezTo>
                  <a:pt x="520" y="782"/>
                  <a:pt x="519" y="781"/>
                  <a:pt x="517" y="781"/>
                </a:cubicBezTo>
                <a:cubicBezTo>
                  <a:pt x="518" y="781"/>
                  <a:pt x="520" y="782"/>
                  <a:pt x="521" y="782"/>
                </a:cubicBezTo>
                <a:cubicBezTo>
                  <a:pt x="519" y="784"/>
                  <a:pt x="517" y="786"/>
                  <a:pt x="514" y="788"/>
                </a:cubicBezTo>
                <a:cubicBezTo>
                  <a:pt x="520" y="789"/>
                  <a:pt x="525" y="789"/>
                  <a:pt x="529" y="789"/>
                </a:cubicBezTo>
                <a:cubicBezTo>
                  <a:pt x="532" y="791"/>
                  <a:pt x="533" y="794"/>
                  <a:pt x="535" y="797"/>
                </a:cubicBezTo>
                <a:cubicBezTo>
                  <a:pt x="535" y="797"/>
                  <a:pt x="535" y="797"/>
                  <a:pt x="534" y="797"/>
                </a:cubicBezTo>
                <a:cubicBezTo>
                  <a:pt x="533" y="798"/>
                  <a:pt x="532" y="799"/>
                  <a:pt x="531" y="800"/>
                </a:cubicBezTo>
                <a:cubicBezTo>
                  <a:pt x="530" y="801"/>
                  <a:pt x="529" y="802"/>
                  <a:pt x="528" y="803"/>
                </a:cubicBezTo>
                <a:cubicBezTo>
                  <a:pt x="527" y="804"/>
                  <a:pt x="526" y="806"/>
                  <a:pt x="524" y="807"/>
                </a:cubicBezTo>
                <a:cubicBezTo>
                  <a:pt x="503" y="799"/>
                  <a:pt x="503" y="825"/>
                  <a:pt x="482" y="814"/>
                </a:cubicBezTo>
                <a:cubicBezTo>
                  <a:pt x="483" y="816"/>
                  <a:pt x="485" y="818"/>
                  <a:pt x="486" y="819"/>
                </a:cubicBezTo>
                <a:cubicBezTo>
                  <a:pt x="479" y="817"/>
                  <a:pt x="472" y="813"/>
                  <a:pt x="465" y="806"/>
                </a:cubicBezTo>
                <a:cubicBezTo>
                  <a:pt x="474" y="847"/>
                  <a:pt x="506" y="822"/>
                  <a:pt x="534" y="832"/>
                </a:cubicBezTo>
                <a:cubicBezTo>
                  <a:pt x="545" y="835"/>
                  <a:pt x="553" y="842"/>
                  <a:pt x="564" y="844"/>
                </a:cubicBezTo>
                <a:cubicBezTo>
                  <a:pt x="585" y="848"/>
                  <a:pt x="591" y="851"/>
                  <a:pt x="609" y="848"/>
                </a:cubicBezTo>
                <a:cubicBezTo>
                  <a:pt x="589" y="866"/>
                  <a:pt x="586" y="879"/>
                  <a:pt x="564" y="895"/>
                </a:cubicBezTo>
                <a:cubicBezTo>
                  <a:pt x="544" y="909"/>
                  <a:pt x="523" y="920"/>
                  <a:pt x="498" y="927"/>
                </a:cubicBezTo>
                <a:cubicBezTo>
                  <a:pt x="524" y="926"/>
                  <a:pt x="541" y="919"/>
                  <a:pt x="555" y="911"/>
                </a:cubicBezTo>
                <a:cubicBezTo>
                  <a:pt x="572" y="902"/>
                  <a:pt x="578" y="902"/>
                  <a:pt x="595" y="888"/>
                </a:cubicBezTo>
                <a:cubicBezTo>
                  <a:pt x="608" y="876"/>
                  <a:pt x="620" y="863"/>
                  <a:pt x="634" y="853"/>
                </a:cubicBezTo>
                <a:cubicBezTo>
                  <a:pt x="638" y="850"/>
                  <a:pt x="735" y="864"/>
                  <a:pt x="783" y="863"/>
                </a:cubicBezTo>
                <a:cubicBezTo>
                  <a:pt x="795" y="862"/>
                  <a:pt x="806" y="864"/>
                  <a:pt x="816" y="867"/>
                </a:cubicBezTo>
                <a:cubicBezTo>
                  <a:pt x="816" y="867"/>
                  <a:pt x="816" y="867"/>
                  <a:pt x="816" y="867"/>
                </a:cubicBezTo>
                <a:cubicBezTo>
                  <a:pt x="814" y="867"/>
                  <a:pt x="813" y="867"/>
                  <a:pt x="813" y="867"/>
                </a:cubicBezTo>
                <a:cubicBezTo>
                  <a:pt x="813" y="867"/>
                  <a:pt x="814" y="867"/>
                  <a:pt x="816" y="868"/>
                </a:cubicBezTo>
                <a:cubicBezTo>
                  <a:pt x="816" y="868"/>
                  <a:pt x="817" y="868"/>
                  <a:pt x="817" y="868"/>
                </a:cubicBezTo>
                <a:cubicBezTo>
                  <a:pt x="818" y="868"/>
                  <a:pt x="819" y="868"/>
                  <a:pt x="819" y="868"/>
                </a:cubicBezTo>
                <a:cubicBezTo>
                  <a:pt x="820" y="868"/>
                  <a:pt x="820" y="868"/>
                  <a:pt x="820" y="868"/>
                </a:cubicBezTo>
                <a:cubicBezTo>
                  <a:pt x="829" y="871"/>
                  <a:pt x="837" y="875"/>
                  <a:pt x="845" y="879"/>
                </a:cubicBezTo>
                <a:cubicBezTo>
                  <a:pt x="844" y="880"/>
                  <a:pt x="844" y="881"/>
                  <a:pt x="843" y="883"/>
                </a:cubicBezTo>
                <a:cubicBezTo>
                  <a:pt x="843" y="882"/>
                  <a:pt x="843" y="882"/>
                  <a:pt x="843" y="882"/>
                </a:cubicBezTo>
                <a:cubicBezTo>
                  <a:pt x="840" y="882"/>
                  <a:pt x="840" y="882"/>
                  <a:pt x="840" y="882"/>
                </a:cubicBezTo>
                <a:cubicBezTo>
                  <a:pt x="828" y="882"/>
                  <a:pt x="817" y="894"/>
                  <a:pt x="820" y="906"/>
                </a:cubicBezTo>
                <a:cubicBezTo>
                  <a:pt x="829" y="901"/>
                  <a:pt x="848" y="898"/>
                  <a:pt x="844" y="885"/>
                </a:cubicBezTo>
                <a:cubicBezTo>
                  <a:pt x="844" y="885"/>
                  <a:pt x="844" y="885"/>
                  <a:pt x="844" y="884"/>
                </a:cubicBezTo>
                <a:cubicBezTo>
                  <a:pt x="845" y="883"/>
                  <a:pt x="846" y="882"/>
                  <a:pt x="847" y="880"/>
                </a:cubicBezTo>
                <a:cubicBezTo>
                  <a:pt x="861" y="888"/>
                  <a:pt x="875" y="898"/>
                  <a:pt x="891" y="908"/>
                </a:cubicBezTo>
                <a:cubicBezTo>
                  <a:pt x="891" y="909"/>
                  <a:pt x="890" y="910"/>
                  <a:pt x="890" y="910"/>
                </a:cubicBezTo>
                <a:cubicBezTo>
                  <a:pt x="892" y="911"/>
                  <a:pt x="894" y="912"/>
                  <a:pt x="897" y="912"/>
                </a:cubicBezTo>
                <a:cubicBezTo>
                  <a:pt x="900" y="914"/>
                  <a:pt x="904" y="916"/>
                  <a:pt x="908" y="918"/>
                </a:cubicBezTo>
                <a:cubicBezTo>
                  <a:pt x="925" y="928"/>
                  <a:pt x="949" y="937"/>
                  <a:pt x="973" y="944"/>
                </a:cubicBezTo>
                <a:cubicBezTo>
                  <a:pt x="971" y="948"/>
                  <a:pt x="970" y="953"/>
                  <a:pt x="972" y="959"/>
                </a:cubicBezTo>
                <a:cubicBezTo>
                  <a:pt x="978" y="956"/>
                  <a:pt x="988" y="953"/>
                  <a:pt x="994" y="949"/>
                </a:cubicBezTo>
                <a:cubicBezTo>
                  <a:pt x="1001" y="951"/>
                  <a:pt x="1008" y="952"/>
                  <a:pt x="1014" y="953"/>
                </a:cubicBezTo>
                <a:cubicBezTo>
                  <a:pt x="1031" y="955"/>
                  <a:pt x="1044" y="958"/>
                  <a:pt x="1059" y="964"/>
                </a:cubicBezTo>
                <a:cubicBezTo>
                  <a:pt x="1057" y="966"/>
                  <a:pt x="1055" y="968"/>
                  <a:pt x="1054" y="971"/>
                </a:cubicBezTo>
                <a:cubicBezTo>
                  <a:pt x="1061" y="975"/>
                  <a:pt x="1067" y="973"/>
                  <a:pt x="1072" y="969"/>
                </a:cubicBezTo>
                <a:cubicBezTo>
                  <a:pt x="1073" y="970"/>
                  <a:pt x="1074" y="970"/>
                  <a:pt x="1075" y="971"/>
                </a:cubicBezTo>
                <a:cubicBezTo>
                  <a:pt x="1092" y="979"/>
                  <a:pt x="1112" y="999"/>
                  <a:pt x="1127" y="1012"/>
                </a:cubicBezTo>
                <a:cubicBezTo>
                  <a:pt x="1159" y="1040"/>
                  <a:pt x="1150" y="1043"/>
                  <a:pt x="1144" y="1071"/>
                </a:cubicBezTo>
                <a:cubicBezTo>
                  <a:pt x="1133" y="1128"/>
                  <a:pt x="1144" y="1173"/>
                  <a:pt x="1117" y="1227"/>
                </a:cubicBezTo>
                <a:cubicBezTo>
                  <a:pt x="1111" y="1240"/>
                  <a:pt x="1106" y="1244"/>
                  <a:pt x="1088" y="1231"/>
                </a:cubicBezTo>
                <a:cubicBezTo>
                  <a:pt x="1076" y="1221"/>
                  <a:pt x="1079" y="1211"/>
                  <a:pt x="1070" y="1199"/>
                </a:cubicBezTo>
                <a:cubicBezTo>
                  <a:pt x="1067" y="1190"/>
                  <a:pt x="1064" y="1181"/>
                  <a:pt x="1061" y="1171"/>
                </a:cubicBezTo>
                <a:cubicBezTo>
                  <a:pt x="1060" y="1168"/>
                  <a:pt x="1059" y="1165"/>
                  <a:pt x="1058" y="1163"/>
                </a:cubicBezTo>
                <a:cubicBezTo>
                  <a:pt x="1058" y="1162"/>
                  <a:pt x="1058" y="1162"/>
                  <a:pt x="1058" y="1162"/>
                </a:cubicBezTo>
                <a:cubicBezTo>
                  <a:pt x="1058" y="1161"/>
                  <a:pt x="1058" y="1161"/>
                  <a:pt x="1058" y="1160"/>
                </a:cubicBezTo>
                <a:cubicBezTo>
                  <a:pt x="1058" y="1160"/>
                  <a:pt x="1059" y="1160"/>
                  <a:pt x="1059" y="1160"/>
                </a:cubicBezTo>
                <a:cubicBezTo>
                  <a:pt x="1059" y="1159"/>
                  <a:pt x="1059" y="1159"/>
                  <a:pt x="1059" y="1159"/>
                </a:cubicBezTo>
                <a:cubicBezTo>
                  <a:pt x="1059" y="1159"/>
                  <a:pt x="1059" y="1159"/>
                  <a:pt x="1059" y="1159"/>
                </a:cubicBezTo>
                <a:cubicBezTo>
                  <a:pt x="1060" y="1158"/>
                  <a:pt x="1060" y="1157"/>
                  <a:pt x="1061" y="1157"/>
                </a:cubicBezTo>
                <a:cubicBezTo>
                  <a:pt x="1061" y="1156"/>
                  <a:pt x="1062" y="1155"/>
                  <a:pt x="1062" y="1155"/>
                </a:cubicBezTo>
                <a:cubicBezTo>
                  <a:pt x="1063" y="1154"/>
                  <a:pt x="1064" y="1153"/>
                  <a:pt x="1065" y="1153"/>
                </a:cubicBezTo>
                <a:cubicBezTo>
                  <a:pt x="1065" y="1152"/>
                  <a:pt x="1066" y="1151"/>
                  <a:pt x="1067" y="1151"/>
                </a:cubicBezTo>
                <a:cubicBezTo>
                  <a:pt x="1068" y="1150"/>
                  <a:pt x="1069" y="1149"/>
                  <a:pt x="1069" y="1148"/>
                </a:cubicBezTo>
                <a:cubicBezTo>
                  <a:pt x="1076" y="1153"/>
                  <a:pt x="1085" y="1144"/>
                  <a:pt x="1086" y="1138"/>
                </a:cubicBezTo>
                <a:cubicBezTo>
                  <a:pt x="1088" y="1129"/>
                  <a:pt x="1083" y="1120"/>
                  <a:pt x="1076" y="1114"/>
                </a:cubicBezTo>
                <a:cubicBezTo>
                  <a:pt x="1083" y="1132"/>
                  <a:pt x="1064" y="1128"/>
                  <a:pt x="1069" y="1146"/>
                </a:cubicBezTo>
                <a:cubicBezTo>
                  <a:pt x="1068" y="1147"/>
                  <a:pt x="1067" y="1148"/>
                  <a:pt x="1066" y="1149"/>
                </a:cubicBezTo>
                <a:cubicBezTo>
                  <a:pt x="1065" y="1150"/>
                  <a:pt x="1064" y="1150"/>
                  <a:pt x="1063" y="1151"/>
                </a:cubicBezTo>
                <a:cubicBezTo>
                  <a:pt x="1063" y="1152"/>
                  <a:pt x="1062" y="1152"/>
                  <a:pt x="1061" y="1153"/>
                </a:cubicBezTo>
                <a:cubicBezTo>
                  <a:pt x="1060" y="1154"/>
                  <a:pt x="1060" y="1154"/>
                  <a:pt x="1059" y="1155"/>
                </a:cubicBezTo>
                <a:cubicBezTo>
                  <a:pt x="1059" y="1156"/>
                  <a:pt x="1058" y="1157"/>
                  <a:pt x="1058" y="1157"/>
                </a:cubicBezTo>
                <a:cubicBezTo>
                  <a:pt x="1058" y="1158"/>
                  <a:pt x="1058" y="1158"/>
                  <a:pt x="1057" y="1158"/>
                </a:cubicBezTo>
                <a:cubicBezTo>
                  <a:pt x="1057" y="1158"/>
                  <a:pt x="1057" y="1158"/>
                  <a:pt x="1057" y="1159"/>
                </a:cubicBezTo>
                <a:cubicBezTo>
                  <a:pt x="1057" y="1159"/>
                  <a:pt x="1057" y="1159"/>
                  <a:pt x="1057" y="1160"/>
                </a:cubicBezTo>
                <a:cubicBezTo>
                  <a:pt x="1057" y="1160"/>
                  <a:pt x="1057" y="1161"/>
                  <a:pt x="1057" y="1161"/>
                </a:cubicBezTo>
                <a:cubicBezTo>
                  <a:pt x="1056" y="1157"/>
                  <a:pt x="1054" y="1153"/>
                  <a:pt x="1053" y="1149"/>
                </a:cubicBezTo>
                <a:cubicBezTo>
                  <a:pt x="1050" y="1141"/>
                  <a:pt x="1047" y="1133"/>
                  <a:pt x="1046" y="1126"/>
                </a:cubicBezTo>
                <a:cubicBezTo>
                  <a:pt x="1046" y="1124"/>
                  <a:pt x="1045" y="1122"/>
                  <a:pt x="1045" y="1120"/>
                </a:cubicBezTo>
                <a:cubicBezTo>
                  <a:pt x="1045" y="1119"/>
                  <a:pt x="1045" y="1118"/>
                  <a:pt x="1045" y="1117"/>
                </a:cubicBezTo>
                <a:cubicBezTo>
                  <a:pt x="1045" y="1116"/>
                  <a:pt x="1045" y="1115"/>
                  <a:pt x="1045" y="1114"/>
                </a:cubicBezTo>
                <a:cubicBezTo>
                  <a:pt x="1045" y="1110"/>
                  <a:pt x="1046" y="1107"/>
                  <a:pt x="1046" y="1103"/>
                </a:cubicBezTo>
                <a:cubicBezTo>
                  <a:pt x="1046" y="1100"/>
                  <a:pt x="1046" y="1097"/>
                  <a:pt x="1046" y="1094"/>
                </a:cubicBezTo>
                <a:cubicBezTo>
                  <a:pt x="1047" y="1094"/>
                  <a:pt x="1047" y="1094"/>
                  <a:pt x="1047" y="1094"/>
                </a:cubicBezTo>
                <a:cubicBezTo>
                  <a:pt x="1048" y="1093"/>
                  <a:pt x="1048" y="1093"/>
                  <a:pt x="1049" y="1093"/>
                </a:cubicBezTo>
                <a:cubicBezTo>
                  <a:pt x="1049" y="1093"/>
                  <a:pt x="1050" y="1093"/>
                  <a:pt x="1050" y="1093"/>
                </a:cubicBezTo>
                <a:cubicBezTo>
                  <a:pt x="1051" y="1093"/>
                  <a:pt x="1051" y="1093"/>
                  <a:pt x="1051" y="1092"/>
                </a:cubicBezTo>
                <a:cubicBezTo>
                  <a:pt x="1051" y="1092"/>
                  <a:pt x="1052" y="1092"/>
                  <a:pt x="1052" y="1092"/>
                </a:cubicBezTo>
                <a:cubicBezTo>
                  <a:pt x="1053" y="1092"/>
                  <a:pt x="1054" y="1091"/>
                  <a:pt x="1056" y="1091"/>
                </a:cubicBezTo>
                <a:cubicBezTo>
                  <a:pt x="1057" y="1090"/>
                  <a:pt x="1059" y="1090"/>
                  <a:pt x="1060" y="1090"/>
                </a:cubicBezTo>
                <a:cubicBezTo>
                  <a:pt x="1063" y="1089"/>
                  <a:pt x="1067" y="1088"/>
                  <a:pt x="1070" y="1087"/>
                </a:cubicBezTo>
                <a:cubicBezTo>
                  <a:pt x="1071" y="1087"/>
                  <a:pt x="1072" y="1086"/>
                  <a:pt x="1074" y="1086"/>
                </a:cubicBezTo>
                <a:cubicBezTo>
                  <a:pt x="1075" y="1086"/>
                  <a:pt x="1076" y="1086"/>
                  <a:pt x="1077" y="1086"/>
                </a:cubicBezTo>
                <a:cubicBezTo>
                  <a:pt x="1078" y="1086"/>
                  <a:pt x="1078" y="1086"/>
                  <a:pt x="1079" y="1086"/>
                </a:cubicBezTo>
                <a:cubicBezTo>
                  <a:pt x="1079" y="1086"/>
                  <a:pt x="1080" y="1086"/>
                  <a:pt x="1080" y="1087"/>
                </a:cubicBezTo>
                <a:cubicBezTo>
                  <a:pt x="1081" y="1087"/>
                  <a:pt x="1082" y="1087"/>
                  <a:pt x="1083" y="1087"/>
                </a:cubicBezTo>
                <a:cubicBezTo>
                  <a:pt x="1084" y="1087"/>
                  <a:pt x="1084" y="1088"/>
                  <a:pt x="1084" y="1088"/>
                </a:cubicBezTo>
                <a:cubicBezTo>
                  <a:pt x="1092" y="1102"/>
                  <a:pt x="1100" y="1096"/>
                  <a:pt x="1111" y="1100"/>
                </a:cubicBezTo>
                <a:cubicBezTo>
                  <a:pt x="1105" y="1083"/>
                  <a:pt x="1095" y="1081"/>
                  <a:pt x="1083" y="1086"/>
                </a:cubicBezTo>
                <a:cubicBezTo>
                  <a:pt x="1083" y="1086"/>
                  <a:pt x="1084" y="1086"/>
                  <a:pt x="1084" y="1086"/>
                </a:cubicBezTo>
                <a:cubicBezTo>
                  <a:pt x="1082" y="1086"/>
                  <a:pt x="1081" y="1086"/>
                  <a:pt x="1080" y="1085"/>
                </a:cubicBezTo>
                <a:cubicBezTo>
                  <a:pt x="1080" y="1085"/>
                  <a:pt x="1079" y="1085"/>
                  <a:pt x="1079" y="1085"/>
                </a:cubicBezTo>
                <a:cubicBezTo>
                  <a:pt x="1078" y="1085"/>
                  <a:pt x="1078" y="1085"/>
                  <a:pt x="1077" y="1085"/>
                </a:cubicBezTo>
                <a:cubicBezTo>
                  <a:pt x="1077" y="1085"/>
                  <a:pt x="1076" y="1084"/>
                  <a:pt x="1076" y="1084"/>
                </a:cubicBezTo>
                <a:cubicBezTo>
                  <a:pt x="1077" y="1084"/>
                  <a:pt x="1078" y="1083"/>
                  <a:pt x="1079" y="1083"/>
                </a:cubicBezTo>
                <a:cubicBezTo>
                  <a:pt x="1082" y="1081"/>
                  <a:pt x="1084" y="1079"/>
                  <a:pt x="1086" y="1077"/>
                </a:cubicBezTo>
                <a:cubicBezTo>
                  <a:pt x="1087" y="1077"/>
                  <a:pt x="1087" y="1077"/>
                  <a:pt x="1087" y="1077"/>
                </a:cubicBezTo>
                <a:cubicBezTo>
                  <a:pt x="1087" y="1077"/>
                  <a:pt x="1088" y="1076"/>
                  <a:pt x="1088" y="1076"/>
                </a:cubicBezTo>
                <a:cubicBezTo>
                  <a:pt x="1088" y="1076"/>
                  <a:pt x="1088" y="1075"/>
                  <a:pt x="1089" y="1075"/>
                </a:cubicBezTo>
                <a:cubicBezTo>
                  <a:pt x="1089" y="1074"/>
                  <a:pt x="1090" y="1073"/>
                  <a:pt x="1090" y="1072"/>
                </a:cubicBezTo>
                <a:cubicBezTo>
                  <a:pt x="1091" y="1072"/>
                  <a:pt x="1091" y="1071"/>
                  <a:pt x="1091" y="1071"/>
                </a:cubicBezTo>
                <a:cubicBezTo>
                  <a:pt x="1091" y="1070"/>
                  <a:pt x="1091" y="1070"/>
                  <a:pt x="1091" y="1070"/>
                </a:cubicBezTo>
                <a:cubicBezTo>
                  <a:pt x="1091" y="1070"/>
                  <a:pt x="1091" y="1070"/>
                  <a:pt x="1089" y="1071"/>
                </a:cubicBezTo>
                <a:cubicBezTo>
                  <a:pt x="1089" y="1072"/>
                  <a:pt x="1088" y="1072"/>
                  <a:pt x="1087" y="1073"/>
                </a:cubicBezTo>
                <a:cubicBezTo>
                  <a:pt x="1087" y="1073"/>
                  <a:pt x="1086" y="1073"/>
                  <a:pt x="1086" y="1074"/>
                </a:cubicBezTo>
                <a:cubicBezTo>
                  <a:pt x="1086" y="1074"/>
                  <a:pt x="1085" y="1074"/>
                  <a:pt x="1085" y="1074"/>
                </a:cubicBezTo>
                <a:cubicBezTo>
                  <a:pt x="1085" y="1075"/>
                  <a:pt x="1085" y="1075"/>
                  <a:pt x="1084" y="1075"/>
                </a:cubicBezTo>
                <a:cubicBezTo>
                  <a:pt x="1084" y="1075"/>
                  <a:pt x="1084" y="1076"/>
                  <a:pt x="1083" y="1076"/>
                </a:cubicBezTo>
                <a:cubicBezTo>
                  <a:pt x="1083" y="1076"/>
                  <a:pt x="1083" y="1076"/>
                  <a:pt x="1083" y="1076"/>
                </a:cubicBezTo>
                <a:cubicBezTo>
                  <a:pt x="1083" y="1076"/>
                  <a:pt x="1083" y="1076"/>
                  <a:pt x="1084" y="1075"/>
                </a:cubicBezTo>
                <a:cubicBezTo>
                  <a:pt x="1084" y="1075"/>
                  <a:pt x="1084" y="1075"/>
                  <a:pt x="1084" y="1075"/>
                </a:cubicBezTo>
                <a:cubicBezTo>
                  <a:pt x="1084" y="1074"/>
                  <a:pt x="1084" y="1073"/>
                  <a:pt x="1085" y="1072"/>
                </a:cubicBezTo>
                <a:cubicBezTo>
                  <a:pt x="1085" y="1072"/>
                  <a:pt x="1085" y="1071"/>
                  <a:pt x="1085" y="1070"/>
                </a:cubicBezTo>
                <a:cubicBezTo>
                  <a:pt x="1086" y="1069"/>
                  <a:pt x="1086" y="1068"/>
                  <a:pt x="1086" y="1067"/>
                </a:cubicBezTo>
                <a:cubicBezTo>
                  <a:pt x="1086" y="1066"/>
                  <a:pt x="1087" y="1066"/>
                  <a:pt x="1087" y="1065"/>
                </a:cubicBezTo>
                <a:cubicBezTo>
                  <a:pt x="1087" y="1065"/>
                  <a:pt x="1087" y="1065"/>
                  <a:pt x="1087" y="1065"/>
                </a:cubicBezTo>
                <a:cubicBezTo>
                  <a:pt x="1087" y="1065"/>
                  <a:pt x="1087" y="1065"/>
                  <a:pt x="1087" y="1065"/>
                </a:cubicBezTo>
                <a:cubicBezTo>
                  <a:pt x="1087" y="1065"/>
                  <a:pt x="1087" y="1065"/>
                  <a:pt x="1087" y="1065"/>
                </a:cubicBezTo>
                <a:cubicBezTo>
                  <a:pt x="1090" y="1064"/>
                  <a:pt x="1095" y="1058"/>
                  <a:pt x="1095" y="1053"/>
                </a:cubicBezTo>
                <a:cubicBezTo>
                  <a:pt x="1096" y="1046"/>
                  <a:pt x="1090" y="1039"/>
                  <a:pt x="1087" y="1032"/>
                </a:cubicBezTo>
                <a:cubicBezTo>
                  <a:pt x="1087" y="1045"/>
                  <a:pt x="1076" y="1051"/>
                  <a:pt x="1085" y="1063"/>
                </a:cubicBezTo>
                <a:cubicBezTo>
                  <a:pt x="1085" y="1064"/>
                  <a:pt x="1085" y="1065"/>
                  <a:pt x="1085" y="1066"/>
                </a:cubicBezTo>
                <a:cubicBezTo>
                  <a:pt x="1084" y="1067"/>
                  <a:pt x="1084" y="1068"/>
                  <a:pt x="1084" y="1069"/>
                </a:cubicBezTo>
                <a:cubicBezTo>
                  <a:pt x="1083" y="1070"/>
                  <a:pt x="1083" y="1071"/>
                  <a:pt x="1083" y="1072"/>
                </a:cubicBezTo>
                <a:cubicBezTo>
                  <a:pt x="1083" y="1072"/>
                  <a:pt x="1082" y="1073"/>
                  <a:pt x="1082" y="1074"/>
                </a:cubicBezTo>
                <a:cubicBezTo>
                  <a:pt x="1082" y="1074"/>
                  <a:pt x="1082" y="1074"/>
                  <a:pt x="1082" y="1074"/>
                </a:cubicBezTo>
                <a:cubicBezTo>
                  <a:pt x="1082" y="1075"/>
                  <a:pt x="1082" y="1075"/>
                  <a:pt x="1082" y="1075"/>
                </a:cubicBezTo>
                <a:cubicBezTo>
                  <a:pt x="1082" y="1075"/>
                  <a:pt x="1082" y="1076"/>
                  <a:pt x="1081" y="1076"/>
                </a:cubicBezTo>
                <a:cubicBezTo>
                  <a:pt x="1081" y="1077"/>
                  <a:pt x="1081" y="1077"/>
                  <a:pt x="1081" y="1078"/>
                </a:cubicBezTo>
                <a:cubicBezTo>
                  <a:pt x="1081" y="1078"/>
                  <a:pt x="1081" y="1078"/>
                  <a:pt x="1081" y="1078"/>
                </a:cubicBezTo>
                <a:cubicBezTo>
                  <a:pt x="1080" y="1078"/>
                  <a:pt x="1079" y="1079"/>
                  <a:pt x="1078" y="1080"/>
                </a:cubicBezTo>
                <a:cubicBezTo>
                  <a:pt x="1076" y="1081"/>
                  <a:pt x="1075" y="1081"/>
                  <a:pt x="1073" y="1082"/>
                </a:cubicBezTo>
                <a:cubicBezTo>
                  <a:pt x="1072" y="1083"/>
                  <a:pt x="1070" y="1083"/>
                  <a:pt x="1069" y="1084"/>
                </a:cubicBezTo>
                <a:cubicBezTo>
                  <a:pt x="1066" y="1085"/>
                  <a:pt x="1062" y="1086"/>
                  <a:pt x="1059" y="1087"/>
                </a:cubicBezTo>
                <a:cubicBezTo>
                  <a:pt x="1058" y="1087"/>
                  <a:pt x="1056" y="1087"/>
                  <a:pt x="1055" y="1088"/>
                </a:cubicBezTo>
                <a:cubicBezTo>
                  <a:pt x="1053" y="1088"/>
                  <a:pt x="1052" y="1089"/>
                  <a:pt x="1051" y="1089"/>
                </a:cubicBezTo>
                <a:cubicBezTo>
                  <a:pt x="1050" y="1089"/>
                  <a:pt x="1050" y="1089"/>
                  <a:pt x="1050" y="1089"/>
                </a:cubicBezTo>
                <a:cubicBezTo>
                  <a:pt x="1050" y="1090"/>
                  <a:pt x="1049" y="1090"/>
                  <a:pt x="1049" y="1090"/>
                </a:cubicBezTo>
                <a:cubicBezTo>
                  <a:pt x="1049" y="1090"/>
                  <a:pt x="1048" y="1091"/>
                  <a:pt x="1048" y="1091"/>
                </a:cubicBezTo>
                <a:cubicBezTo>
                  <a:pt x="1047" y="1091"/>
                  <a:pt x="1047" y="1092"/>
                  <a:pt x="1046" y="1092"/>
                </a:cubicBezTo>
                <a:cubicBezTo>
                  <a:pt x="1046" y="1092"/>
                  <a:pt x="1046" y="1092"/>
                  <a:pt x="1046" y="1092"/>
                </a:cubicBezTo>
                <a:cubicBezTo>
                  <a:pt x="1046" y="1088"/>
                  <a:pt x="1046" y="1083"/>
                  <a:pt x="1046" y="1079"/>
                </a:cubicBezTo>
                <a:cubicBezTo>
                  <a:pt x="1046" y="1076"/>
                  <a:pt x="1045" y="1072"/>
                  <a:pt x="1045" y="1068"/>
                </a:cubicBezTo>
                <a:cubicBezTo>
                  <a:pt x="1044" y="1064"/>
                  <a:pt x="1043" y="1061"/>
                  <a:pt x="1043" y="1058"/>
                </a:cubicBezTo>
                <a:cubicBezTo>
                  <a:pt x="1043" y="1054"/>
                  <a:pt x="1042" y="1051"/>
                  <a:pt x="1042" y="1048"/>
                </a:cubicBezTo>
                <a:cubicBezTo>
                  <a:pt x="1042" y="1047"/>
                  <a:pt x="1042" y="1046"/>
                  <a:pt x="1042" y="1046"/>
                </a:cubicBezTo>
                <a:cubicBezTo>
                  <a:pt x="1042" y="1045"/>
                  <a:pt x="1042" y="1045"/>
                  <a:pt x="1042" y="1045"/>
                </a:cubicBezTo>
                <a:cubicBezTo>
                  <a:pt x="1042" y="1045"/>
                  <a:pt x="1042" y="1045"/>
                  <a:pt x="1042" y="1045"/>
                </a:cubicBezTo>
                <a:cubicBezTo>
                  <a:pt x="1042" y="1045"/>
                  <a:pt x="1042" y="1045"/>
                  <a:pt x="1042" y="1045"/>
                </a:cubicBezTo>
                <a:cubicBezTo>
                  <a:pt x="1042" y="1045"/>
                  <a:pt x="1042" y="1045"/>
                  <a:pt x="1042" y="1045"/>
                </a:cubicBezTo>
                <a:cubicBezTo>
                  <a:pt x="1042" y="1045"/>
                  <a:pt x="1042" y="1045"/>
                  <a:pt x="1042" y="1045"/>
                </a:cubicBezTo>
                <a:cubicBezTo>
                  <a:pt x="1043" y="1044"/>
                  <a:pt x="1043" y="1044"/>
                  <a:pt x="1043" y="1044"/>
                </a:cubicBezTo>
                <a:cubicBezTo>
                  <a:pt x="1043" y="1043"/>
                  <a:pt x="1043" y="1043"/>
                  <a:pt x="1043" y="1043"/>
                </a:cubicBezTo>
                <a:cubicBezTo>
                  <a:pt x="1043" y="1042"/>
                  <a:pt x="1043" y="1042"/>
                  <a:pt x="1043" y="1042"/>
                </a:cubicBezTo>
                <a:cubicBezTo>
                  <a:pt x="1043" y="1041"/>
                  <a:pt x="1043" y="1040"/>
                  <a:pt x="1044" y="1040"/>
                </a:cubicBezTo>
                <a:cubicBezTo>
                  <a:pt x="1044" y="1038"/>
                  <a:pt x="1044" y="1037"/>
                  <a:pt x="1045" y="1036"/>
                </a:cubicBezTo>
                <a:cubicBezTo>
                  <a:pt x="1045" y="1035"/>
                  <a:pt x="1046" y="1033"/>
                  <a:pt x="1046" y="1032"/>
                </a:cubicBezTo>
                <a:cubicBezTo>
                  <a:pt x="1047" y="1030"/>
                  <a:pt x="1048" y="1027"/>
                  <a:pt x="1048" y="1025"/>
                </a:cubicBezTo>
                <a:cubicBezTo>
                  <a:pt x="1048" y="1025"/>
                  <a:pt x="1048" y="1025"/>
                  <a:pt x="1049" y="1025"/>
                </a:cubicBezTo>
                <a:cubicBezTo>
                  <a:pt x="1049" y="1024"/>
                  <a:pt x="1049" y="1024"/>
                  <a:pt x="1049" y="1024"/>
                </a:cubicBezTo>
                <a:cubicBezTo>
                  <a:pt x="1049" y="1023"/>
                  <a:pt x="1050" y="1023"/>
                  <a:pt x="1050" y="1022"/>
                </a:cubicBezTo>
                <a:cubicBezTo>
                  <a:pt x="1050" y="1022"/>
                  <a:pt x="1051" y="1021"/>
                  <a:pt x="1051" y="1021"/>
                </a:cubicBezTo>
                <a:cubicBezTo>
                  <a:pt x="1052" y="1020"/>
                  <a:pt x="1053" y="1019"/>
                  <a:pt x="1053" y="1018"/>
                </a:cubicBezTo>
                <a:cubicBezTo>
                  <a:pt x="1054" y="1017"/>
                  <a:pt x="1055" y="1016"/>
                  <a:pt x="1056" y="1015"/>
                </a:cubicBezTo>
                <a:cubicBezTo>
                  <a:pt x="1057" y="1014"/>
                  <a:pt x="1058" y="1014"/>
                  <a:pt x="1059" y="1013"/>
                </a:cubicBezTo>
                <a:cubicBezTo>
                  <a:pt x="1060" y="1012"/>
                  <a:pt x="1061" y="1012"/>
                  <a:pt x="1062" y="1011"/>
                </a:cubicBezTo>
                <a:cubicBezTo>
                  <a:pt x="1062" y="1011"/>
                  <a:pt x="1062" y="1011"/>
                  <a:pt x="1062" y="1011"/>
                </a:cubicBezTo>
                <a:cubicBezTo>
                  <a:pt x="1079" y="1022"/>
                  <a:pt x="1084" y="1008"/>
                  <a:pt x="1084" y="991"/>
                </a:cubicBezTo>
                <a:cubicBezTo>
                  <a:pt x="1075" y="1000"/>
                  <a:pt x="1063" y="991"/>
                  <a:pt x="1060" y="1009"/>
                </a:cubicBezTo>
                <a:cubicBezTo>
                  <a:pt x="1059" y="1010"/>
                  <a:pt x="1058" y="1010"/>
                  <a:pt x="1058" y="1011"/>
                </a:cubicBezTo>
                <a:cubicBezTo>
                  <a:pt x="1057" y="1011"/>
                  <a:pt x="1056" y="1012"/>
                  <a:pt x="1055" y="1013"/>
                </a:cubicBezTo>
                <a:cubicBezTo>
                  <a:pt x="1054" y="1014"/>
                  <a:pt x="1053" y="1015"/>
                  <a:pt x="1052" y="1016"/>
                </a:cubicBezTo>
                <a:cubicBezTo>
                  <a:pt x="1051" y="1017"/>
                  <a:pt x="1051" y="1017"/>
                  <a:pt x="1050" y="1018"/>
                </a:cubicBezTo>
                <a:cubicBezTo>
                  <a:pt x="1051" y="1016"/>
                  <a:pt x="1051" y="1015"/>
                  <a:pt x="1051" y="1013"/>
                </a:cubicBezTo>
                <a:cubicBezTo>
                  <a:pt x="1051" y="1012"/>
                  <a:pt x="1052" y="1010"/>
                  <a:pt x="1052" y="1009"/>
                </a:cubicBezTo>
                <a:cubicBezTo>
                  <a:pt x="1052" y="1007"/>
                  <a:pt x="1052" y="1006"/>
                  <a:pt x="1052" y="1005"/>
                </a:cubicBezTo>
                <a:cubicBezTo>
                  <a:pt x="1052" y="1004"/>
                  <a:pt x="1052" y="1003"/>
                  <a:pt x="1052" y="1003"/>
                </a:cubicBezTo>
                <a:cubicBezTo>
                  <a:pt x="1052" y="1003"/>
                  <a:pt x="1052" y="1003"/>
                  <a:pt x="1051" y="1005"/>
                </a:cubicBezTo>
                <a:cubicBezTo>
                  <a:pt x="1051" y="1006"/>
                  <a:pt x="1051" y="1007"/>
                  <a:pt x="1051" y="1009"/>
                </a:cubicBezTo>
                <a:cubicBezTo>
                  <a:pt x="1051" y="1010"/>
                  <a:pt x="1050" y="1011"/>
                  <a:pt x="1050" y="1013"/>
                </a:cubicBezTo>
                <a:cubicBezTo>
                  <a:pt x="1049" y="1016"/>
                  <a:pt x="1047" y="1020"/>
                  <a:pt x="1046" y="1024"/>
                </a:cubicBezTo>
                <a:cubicBezTo>
                  <a:pt x="1045" y="1026"/>
                  <a:pt x="1044" y="1028"/>
                  <a:pt x="1043" y="1030"/>
                </a:cubicBezTo>
                <a:cubicBezTo>
                  <a:pt x="1042" y="1031"/>
                  <a:pt x="1042" y="1032"/>
                  <a:pt x="1041" y="1034"/>
                </a:cubicBezTo>
                <a:cubicBezTo>
                  <a:pt x="1041" y="1035"/>
                  <a:pt x="1040" y="1036"/>
                  <a:pt x="1040" y="1038"/>
                </a:cubicBezTo>
                <a:cubicBezTo>
                  <a:pt x="1040" y="1038"/>
                  <a:pt x="1039" y="1039"/>
                  <a:pt x="1039" y="1040"/>
                </a:cubicBezTo>
                <a:cubicBezTo>
                  <a:pt x="1039" y="1040"/>
                  <a:pt x="1039" y="1041"/>
                  <a:pt x="1039" y="1041"/>
                </a:cubicBezTo>
                <a:cubicBezTo>
                  <a:pt x="1039" y="1042"/>
                  <a:pt x="1039" y="1042"/>
                  <a:pt x="1039" y="1042"/>
                </a:cubicBezTo>
                <a:cubicBezTo>
                  <a:pt x="1039" y="1043"/>
                  <a:pt x="1039" y="1043"/>
                  <a:pt x="1039" y="1043"/>
                </a:cubicBezTo>
                <a:cubicBezTo>
                  <a:pt x="1039" y="1044"/>
                  <a:pt x="1039" y="1044"/>
                  <a:pt x="1039" y="1044"/>
                </a:cubicBezTo>
                <a:cubicBezTo>
                  <a:pt x="1039" y="1044"/>
                  <a:pt x="1039" y="1044"/>
                  <a:pt x="1039" y="1044"/>
                </a:cubicBezTo>
                <a:cubicBezTo>
                  <a:pt x="1039" y="1044"/>
                  <a:pt x="1039" y="1044"/>
                  <a:pt x="1039" y="1044"/>
                </a:cubicBezTo>
                <a:cubicBezTo>
                  <a:pt x="1039" y="1044"/>
                  <a:pt x="1039" y="1044"/>
                  <a:pt x="1039" y="1044"/>
                </a:cubicBezTo>
                <a:cubicBezTo>
                  <a:pt x="1039" y="1045"/>
                  <a:pt x="1039" y="1045"/>
                  <a:pt x="1039" y="1045"/>
                </a:cubicBezTo>
                <a:cubicBezTo>
                  <a:pt x="1038" y="1046"/>
                  <a:pt x="1038" y="1046"/>
                  <a:pt x="1038" y="1047"/>
                </a:cubicBezTo>
                <a:cubicBezTo>
                  <a:pt x="1038" y="1048"/>
                  <a:pt x="1039" y="1049"/>
                  <a:pt x="1039" y="1050"/>
                </a:cubicBezTo>
                <a:cubicBezTo>
                  <a:pt x="1038" y="1050"/>
                  <a:pt x="1038" y="1050"/>
                  <a:pt x="1038" y="1050"/>
                </a:cubicBezTo>
                <a:cubicBezTo>
                  <a:pt x="1038" y="1048"/>
                  <a:pt x="1037" y="1047"/>
                  <a:pt x="1035" y="1046"/>
                </a:cubicBezTo>
                <a:cubicBezTo>
                  <a:pt x="1035" y="1045"/>
                  <a:pt x="1035" y="1045"/>
                  <a:pt x="1034" y="1044"/>
                </a:cubicBezTo>
                <a:cubicBezTo>
                  <a:pt x="1034" y="1044"/>
                  <a:pt x="1034" y="1044"/>
                  <a:pt x="1033" y="1043"/>
                </a:cubicBezTo>
                <a:cubicBezTo>
                  <a:pt x="1033" y="1043"/>
                  <a:pt x="1032" y="1042"/>
                  <a:pt x="1032" y="1042"/>
                </a:cubicBezTo>
                <a:cubicBezTo>
                  <a:pt x="1031" y="1042"/>
                  <a:pt x="1031" y="1041"/>
                  <a:pt x="1031" y="1041"/>
                </a:cubicBezTo>
                <a:cubicBezTo>
                  <a:pt x="1029" y="1040"/>
                  <a:pt x="1028" y="1040"/>
                  <a:pt x="1027" y="1039"/>
                </a:cubicBezTo>
                <a:cubicBezTo>
                  <a:pt x="1027" y="1039"/>
                  <a:pt x="1027" y="1039"/>
                  <a:pt x="1026" y="1039"/>
                </a:cubicBezTo>
                <a:cubicBezTo>
                  <a:pt x="1026" y="1039"/>
                  <a:pt x="1026" y="1039"/>
                  <a:pt x="1025" y="1039"/>
                </a:cubicBezTo>
                <a:cubicBezTo>
                  <a:pt x="1025" y="1039"/>
                  <a:pt x="1025" y="1039"/>
                  <a:pt x="1025" y="1038"/>
                </a:cubicBezTo>
                <a:cubicBezTo>
                  <a:pt x="1024" y="1038"/>
                  <a:pt x="1024" y="1038"/>
                  <a:pt x="1024" y="1038"/>
                </a:cubicBezTo>
                <a:cubicBezTo>
                  <a:pt x="1021" y="1038"/>
                  <a:pt x="1019" y="1038"/>
                  <a:pt x="1016" y="1038"/>
                </a:cubicBezTo>
                <a:cubicBezTo>
                  <a:pt x="1015" y="1038"/>
                  <a:pt x="1014" y="1038"/>
                  <a:pt x="1013" y="1038"/>
                </a:cubicBezTo>
                <a:cubicBezTo>
                  <a:pt x="1012" y="1038"/>
                  <a:pt x="1011" y="1037"/>
                  <a:pt x="1011" y="1037"/>
                </a:cubicBezTo>
                <a:cubicBezTo>
                  <a:pt x="1010" y="1037"/>
                  <a:pt x="1010" y="1037"/>
                  <a:pt x="1010" y="1037"/>
                </a:cubicBezTo>
                <a:cubicBezTo>
                  <a:pt x="1010" y="1037"/>
                  <a:pt x="1010" y="1037"/>
                  <a:pt x="1010" y="1037"/>
                </a:cubicBezTo>
                <a:cubicBezTo>
                  <a:pt x="1010" y="1036"/>
                  <a:pt x="1010" y="1036"/>
                  <a:pt x="1010" y="1036"/>
                </a:cubicBezTo>
                <a:cubicBezTo>
                  <a:pt x="1009" y="1036"/>
                  <a:pt x="1009" y="1036"/>
                  <a:pt x="1009" y="1036"/>
                </a:cubicBezTo>
                <a:cubicBezTo>
                  <a:pt x="1007" y="1035"/>
                  <a:pt x="1005" y="1033"/>
                  <a:pt x="1003" y="1030"/>
                </a:cubicBezTo>
                <a:cubicBezTo>
                  <a:pt x="1001" y="1028"/>
                  <a:pt x="1000" y="1025"/>
                  <a:pt x="998" y="1023"/>
                </a:cubicBezTo>
                <a:cubicBezTo>
                  <a:pt x="996" y="1020"/>
                  <a:pt x="994" y="1018"/>
                  <a:pt x="992" y="1016"/>
                </a:cubicBezTo>
                <a:cubicBezTo>
                  <a:pt x="990" y="1014"/>
                  <a:pt x="989" y="1013"/>
                  <a:pt x="988" y="1011"/>
                </a:cubicBezTo>
                <a:cubicBezTo>
                  <a:pt x="988" y="1011"/>
                  <a:pt x="988" y="1011"/>
                  <a:pt x="987" y="1010"/>
                </a:cubicBezTo>
                <a:cubicBezTo>
                  <a:pt x="987" y="1010"/>
                  <a:pt x="987" y="1010"/>
                  <a:pt x="987" y="1009"/>
                </a:cubicBezTo>
                <a:cubicBezTo>
                  <a:pt x="987" y="1009"/>
                  <a:pt x="987" y="1009"/>
                  <a:pt x="987" y="1009"/>
                </a:cubicBezTo>
                <a:cubicBezTo>
                  <a:pt x="987" y="1008"/>
                  <a:pt x="987" y="1008"/>
                  <a:pt x="986" y="1008"/>
                </a:cubicBezTo>
                <a:cubicBezTo>
                  <a:pt x="986" y="1008"/>
                  <a:pt x="986" y="1007"/>
                  <a:pt x="986" y="1007"/>
                </a:cubicBezTo>
                <a:cubicBezTo>
                  <a:pt x="986" y="1006"/>
                  <a:pt x="985" y="1006"/>
                  <a:pt x="985" y="1005"/>
                </a:cubicBezTo>
                <a:cubicBezTo>
                  <a:pt x="985" y="1005"/>
                  <a:pt x="985" y="1004"/>
                  <a:pt x="985" y="1004"/>
                </a:cubicBezTo>
                <a:cubicBezTo>
                  <a:pt x="985" y="1003"/>
                  <a:pt x="984" y="1003"/>
                  <a:pt x="984" y="1002"/>
                </a:cubicBezTo>
                <a:cubicBezTo>
                  <a:pt x="984" y="1001"/>
                  <a:pt x="983" y="1000"/>
                  <a:pt x="983" y="999"/>
                </a:cubicBezTo>
                <a:cubicBezTo>
                  <a:pt x="983" y="997"/>
                  <a:pt x="983" y="996"/>
                  <a:pt x="982" y="995"/>
                </a:cubicBezTo>
                <a:cubicBezTo>
                  <a:pt x="982" y="994"/>
                  <a:pt x="982" y="993"/>
                  <a:pt x="982" y="992"/>
                </a:cubicBezTo>
                <a:cubicBezTo>
                  <a:pt x="982" y="991"/>
                  <a:pt x="982" y="991"/>
                  <a:pt x="982" y="991"/>
                </a:cubicBezTo>
                <a:cubicBezTo>
                  <a:pt x="982" y="992"/>
                  <a:pt x="982" y="993"/>
                  <a:pt x="983" y="994"/>
                </a:cubicBezTo>
                <a:cubicBezTo>
                  <a:pt x="998" y="990"/>
                  <a:pt x="987" y="967"/>
                  <a:pt x="978" y="956"/>
                </a:cubicBezTo>
                <a:cubicBezTo>
                  <a:pt x="978" y="964"/>
                  <a:pt x="965" y="990"/>
                  <a:pt x="980" y="994"/>
                </a:cubicBezTo>
                <a:cubicBezTo>
                  <a:pt x="980" y="995"/>
                  <a:pt x="980" y="995"/>
                  <a:pt x="980" y="995"/>
                </a:cubicBezTo>
                <a:cubicBezTo>
                  <a:pt x="981" y="996"/>
                  <a:pt x="981" y="998"/>
                  <a:pt x="981" y="999"/>
                </a:cubicBezTo>
                <a:cubicBezTo>
                  <a:pt x="982" y="1000"/>
                  <a:pt x="982" y="1001"/>
                  <a:pt x="982" y="1003"/>
                </a:cubicBezTo>
                <a:cubicBezTo>
                  <a:pt x="983" y="1003"/>
                  <a:pt x="983" y="1004"/>
                  <a:pt x="983" y="1004"/>
                </a:cubicBezTo>
                <a:cubicBezTo>
                  <a:pt x="983" y="1005"/>
                  <a:pt x="983" y="1005"/>
                  <a:pt x="984" y="1006"/>
                </a:cubicBezTo>
                <a:cubicBezTo>
                  <a:pt x="984" y="1006"/>
                  <a:pt x="984" y="1007"/>
                  <a:pt x="984" y="1007"/>
                </a:cubicBezTo>
                <a:cubicBezTo>
                  <a:pt x="984" y="1007"/>
                  <a:pt x="984" y="1008"/>
                  <a:pt x="984" y="1008"/>
                </a:cubicBezTo>
                <a:cubicBezTo>
                  <a:pt x="983" y="1007"/>
                  <a:pt x="982" y="1005"/>
                  <a:pt x="981" y="1004"/>
                </a:cubicBezTo>
                <a:cubicBezTo>
                  <a:pt x="980" y="1004"/>
                  <a:pt x="980" y="1003"/>
                  <a:pt x="980" y="1003"/>
                </a:cubicBezTo>
                <a:cubicBezTo>
                  <a:pt x="979" y="1003"/>
                  <a:pt x="979" y="1002"/>
                  <a:pt x="979" y="1002"/>
                </a:cubicBezTo>
                <a:cubicBezTo>
                  <a:pt x="978" y="1001"/>
                  <a:pt x="977" y="1001"/>
                  <a:pt x="976" y="1000"/>
                </a:cubicBezTo>
                <a:cubicBezTo>
                  <a:pt x="975" y="999"/>
                  <a:pt x="974" y="998"/>
                  <a:pt x="973" y="997"/>
                </a:cubicBezTo>
                <a:cubicBezTo>
                  <a:pt x="972" y="996"/>
                  <a:pt x="972" y="996"/>
                  <a:pt x="971" y="996"/>
                </a:cubicBezTo>
                <a:cubicBezTo>
                  <a:pt x="971" y="996"/>
                  <a:pt x="970" y="996"/>
                  <a:pt x="970" y="996"/>
                </a:cubicBezTo>
                <a:cubicBezTo>
                  <a:pt x="970" y="996"/>
                  <a:pt x="970" y="996"/>
                  <a:pt x="970" y="996"/>
                </a:cubicBezTo>
                <a:cubicBezTo>
                  <a:pt x="970" y="996"/>
                  <a:pt x="970" y="996"/>
                  <a:pt x="970" y="996"/>
                </a:cubicBezTo>
                <a:cubicBezTo>
                  <a:pt x="970" y="996"/>
                  <a:pt x="970" y="996"/>
                  <a:pt x="970" y="996"/>
                </a:cubicBezTo>
                <a:cubicBezTo>
                  <a:pt x="970" y="996"/>
                  <a:pt x="970" y="996"/>
                  <a:pt x="970" y="996"/>
                </a:cubicBezTo>
                <a:cubicBezTo>
                  <a:pt x="970" y="996"/>
                  <a:pt x="970" y="996"/>
                  <a:pt x="970" y="997"/>
                </a:cubicBezTo>
                <a:cubicBezTo>
                  <a:pt x="970" y="997"/>
                  <a:pt x="970" y="997"/>
                  <a:pt x="971" y="997"/>
                </a:cubicBezTo>
                <a:cubicBezTo>
                  <a:pt x="971" y="997"/>
                  <a:pt x="971" y="997"/>
                  <a:pt x="971" y="997"/>
                </a:cubicBezTo>
                <a:cubicBezTo>
                  <a:pt x="971" y="997"/>
                  <a:pt x="971" y="997"/>
                  <a:pt x="971" y="997"/>
                </a:cubicBezTo>
                <a:cubicBezTo>
                  <a:pt x="970" y="997"/>
                  <a:pt x="970" y="997"/>
                  <a:pt x="970" y="997"/>
                </a:cubicBezTo>
                <a:cubicBezTo>
                  <a:pt x="970" y="997"/>
                  <a:pt x="970" y="996"/>
                  <a:pt x="970" y="996"/>
                </a:cubicBezTo>
                <a:cubicBezTo>
                  <a:pt x="970" y="996"/>
                  <a:pt x="970" y="996"/>
                  <a:pt x="970" y="996"/>
                </a:cubicBezTo>
                <a:cubicBezTo>
                  <a:pt x="970" y="996"/>
                  <a:pt x="970" y="996"/>
                  <a:pt x="970" y="996"/>
                </a:cubicBezTo>
                <a:cubicBezTo>
                  <a:pt x="970" y="996"/>
                  <a:pt x="970" y="996"/>
                  <a:pt x="970" y="996"/>
                </a:cubicBezTo>
                <a:cubicBezTo>
                  <a:pt x="970" y="996"/>
                  <a:pt x="970" y="996"/>
                  <a:pt x="970" y="996"/>
                </a:cubicBezTo>
                <a:cubicBezTo>
                  <a:pt x="971" y="996"/>
                  <a:pt x="971" y="996"/>
                  <a:pt x="971" y="996"/>
                </a:cubicBezTo>
                <a:cubicBezTo>
                  <a:pt x="971" y="997"/>
                  <a:pt x="971" y="997"/>
                  <a:pt x="972" y="998"/>
                </a:cubicBezTo>
                <a:cubicBezTo>
                  <a:pt x="973" y="999"/>
                  <a:pt x="974" y="1000"/>
                  <a:pt x="975" y="1002"/>
                </a:cubicBezTo>
                <a:cubicBezTo>
                  <a:pt x="976" y="1002"/>
                  <a:pt x="976" y="1003"/>
                  <a:pt x="977" y="1004"/>
                </a:cubicBezTo>
                <a:cubicBezTo>
                  <a:pt x="977" y="1004"/>
                  <a:pt x="978" y="1005"/>
                  <a:pt x="978" y="1005"/>
                </a:cubicBezTo>
                <a:cubicBezTo>
                  <a:pt x="978" y="1006"/>
                  <a:pt x="979" y="1006"/>
                  <a:pt x="979" y="1006"/>
                </a:cubicBezTo>
                <a:cubicBezTo>
                  <a:pt x="982" y="1010"/>
                  <a:pt x="986" y="1013"/>
                  <a:pt x="990" y="1018"/>
                </a:cubicBezTo>
                <a:cubicBezTo>
                  <a:pt x="992" y="1020"/>
                  <a:pt x="994" y="1022"/>
                  <a:pt x="996" y="1025"/>
                </a:cubicBezTo>
                <a:cubicBezTo>
                  <a:pt x="996" y="1025"/>
                  <a:pt x="997" y="1026"/>
                  <a:pt x="998" y="1027"/>
                </a:cubicBezTo>
                <a:cubicBezTo>
                  <a:pt x="997" y="1027"/>
                  <a:pt x="997" y="1027"/>
                  <a:pt x="997" y="1027"/>
                </a:cubicBezTo>
                <a:cubicBezTo>
                  <a:pt x="996" y="1026"/>
                  <a:pt x="995" y="1026"/>
                  <a:pt x="994" y="1026"/>
                </a:cubicBezTo>
                <a:cubicBezTo>
                  <a:pt x="994" y="1025"/>
                  <a:pt x="993" y="1025"/>
                  <a:pt x="992" y="1025"/>
                </a:cubicBezTo>
                <a:cubicBezTo>
                  <a:pt x="991" y="1025"/>
                  <a:pt x="990" y="1024"/>
                  <a:pt x="989" y="1024"/>
                </a:cubicBezTo>
                <a:cubicBezTo>
                  <a:pt x="989" y="1024"/>
                  <a:pt x="989" y="1024"/>
                  <a:pt x="989" y="1024"/>
                </a:cubicBezTo>
                <a:cubicBezTo>
                  <a:pt x="989" y="1024"/>
                  <a:pt x="989" y="1024"/>
                  <a:pt x="989" y="1024"/>
                </a:cubicBezTo>
                <a:cubicBezTo>
                  <a:pt x="977" y="1015"/>
                  <a:pt x="968" y="1019"/>
                  <a:pt x="957" y="1023"/>
                </a:cubicBezTo>
                <a:cubicBezTo>
                  <a:pt x="967" y="1033"/>
                  <a:pt x="977" y="1031"/>
                  <a:pt x="987" y="1026"/>
                </a:cubicBezTo>
                <a:cubicBezTo>
                  <a:pt x="987" y="1026"/>
                  <a:pt x="988" y="1026"/>
                  <a:pt x="989" y="1027"/>
                </a:cubicBezTo>
                <a:cubicBezTo>
                  <a:pt x="990" y="1027"/>
                  <a:pt x="991" y="1027"/>
                  <a:pt x="992" y="1027"/>
                </a:cubicBezTo>
                <a:cubicBezTo>
                  <a:pt x="992" y="1028"/>
                  <a:pt x="993" y="1028"/>
                  <a:pt x="994" y="1028"/>
                </a:cubicBezTo>
                <a:cubicBezTo>
                  <a:pt x="995" y="1028"/>
                  <a:pt x="996" y="1029"/>
                  <a:pt x="996" y="1029"/>
                </a:cubicBezTo>
                <a:cubicBezTo>
                  <a:pt x="997" y="1029"/>
                  <a:pt x="998" y="1030"/>
                  <a:pt x="998" y="1030"/>
                </a:cubicBezTo>
                <a:cubicBezTo>
                  <a:pt x="999" y="1030"/>
                  <a:pt x="999" y="1030"/>
                  <a:pt x="999" y="1030"/>
                </a:cubicBezTo>
                <a:cubicBezTo>
                  <a:pt x="999" y="1030"/>
                  <a:pt x="999" y="1030"/>
                  <a:pt x="999" y="1030"/>
                </a:cubicBezTo>
                <a:cubicBezTo>
                  <a:pt x="1000" y="1030"/>
                  <a:pt x="1000" y="1030"/>
                  <a:pt x="1000" y="1030"/>
                </a:cubicBezTo>
                <a:cubicBezTo>
                  <a:pt x="1000" y="1031"/>
                  <a:pt x="1001" y="1031"/>
                  <a:pt x="1001" y="1032"/>
                </a:cubicBezTo>
                <a:cubicBezTo>
                  <a:pt x="1003" y="1035"/>
                  <a:pt x="1005" y="1037"/>
                  <a:pt x="1008" y="1039"/>
                </a:cubicBezTo>
                <a:cubicBezTo>
                  <a:pt x="1008" y="1039"/>
                  <a:pt x="1008" y="1039"/>
                  <a:pt x="1009" y="1039"/>
                </a:cubicBezTo>
                <a:cubicBezTo>
                  <a:pt x="1009" y="1039"/>
                  <a:pt x="1009" y="1039"/>
                  <a:pt x="1009" y="1039"/>
                </a:cubicBezTo>
                <a:cubicBezTo>
                  <a:pt x="1009" y="1040"/>
                  <a:pt x="1010" y="1040"/>
                  <a:pt x="1010" y="1040"/>
                </a:cubicBezTo>
                <a:cubicBezTo>
                  <a:pt x="1010" y="1040"/>
                  <a:pt x="1010" y="1040"/>
                  <a:pt x="1010" y="1040"/>
                </a:cubicBezTo>
                <a:cubicBezTo>
                  <a:pt x="1011" y="1040"/>
                  <a:pt x="1012" y="1041"/>
                  <a:pt x="1012" y="1041"/>
                </a:cubicBezTo>
                <a:cubicBezTo>
                  <a:pt x="1014" y="1041"/>
                  <a:pt x="1015" y="1041"/>
                  <a:pt x="1016" y="1041"/>
                </a:cubicBezTo>
                <a:cubicBezTo>
                  <a:pt x="1019" y="1041"/>
                  <a:pt x="1021" y="1041"/>
                  <a:pt x="1024" y="1041"/>
                </a:cubicBezTo>
                <a:cubicBezTo>
                  <a:pt x="1024" y="1041"/>
                  <a:pt x="1024" y="1042"/>
                  <a:pt x="1024" y="1042"/>
                </a:cubicBezTo>
                <a:cubicBezTo>
                  <a:pt x="1025" y="1042"/>
                  <a:pt x="1025" y="1042"/>
                  <a:pt x="1025" y="1042"/>
                </a:cubicBezTo>
                <a:cubicBezTo>
                  <a:pt x="1025" y="1042"/>
                  <a:pt x="1026" y="1042"/>
                  <a:pt x="1026" y="1042"/>
                </a:cubicBezTo>
                <a:cubicBezTo>
                  <a:pt x="1026" y="1042"/>
                  <a:pt x="1026" y="1042"/>
                  <a:pt x="1027" y="1042"/>
                </a:cubicBezTo>
                <a:cubicBezTo>
                  <a:pt x="1028" y="1043"/>
                  <a:pt x="1029" y="1043"/>
                  <a:pt x="1029" y="1044"/>
                </a:cubicBezTo>
                <a:cubicBezTo>
                  <a:pt x="1030" y="1044"/>
                  <a:pt x="1031" y="1045"/>
                  <a:pt x="1032" y="1045"/>
                </a:cubicBezTo>
                <a:cubicBezTo>
                  <a:pt x="1032" y="1046"/>
                  <a:pt x="1033" y="1046"/>
                  <a:pt x="1033" y="1046"/>
                </a:cubicBezTo>
                <a:cubicBezTo>
                  <a:pt x="1033" y="1047"/>
                  <a:pt x="1034" y="1047"/>
                  <a:pt x="1034" y="1047"/>
                </a:cubicBezTo>
                <a:cubicBezTo>
                  <a:pt x="1035" y="1048"/>
                  <a:pt x="1037" y="1049"/>
                  <a:pt x="1038" y="1050"/>
                </a:cubicBezTo>
                <a:cubicBezTo>
                  <a:pt x="1038" y="1051"/>
                  <a:pt x="1038" y="1051"/>
                  <a:pt x="1039" y="1051"/>
                </a:cubicBezTo>
                <a:cubicBezTo>
                  <a:pt x="1039" y="1053"/>
                  <a:pt x="1039" y="1056"/>
                  <a:pt x="1039" y="1058"/>
                </a:cubicBezTo>
                <a:cubicBezTo>
                  <a:pt x="1040" y="1061"/>
                  <a:pt x="1040" y="1065"/>
                  <a:pt x="1041" y="1068"/>
                </a:cubicBezTo>
                <a:cubicBezTo>
                  <a:pt x="1041" y="1072"/>
                  <a:pt x="1042" y="1075"/>
                  <a:pt x="1042" y="1079"/>
                </a:cubicBezTo>
                <a:cubicBezTo>
                  <a:pt x="1043" y="1086"/>
                  <a:pt x="1043" y="1094"/>
                  <a:pt x="1042" y="1102"/>
                </a:cubicBezTo>
                <a:cubicBezTo>
                  <a:pt x="1042" y="1105"/>
                  <a:pt x="1041" y="1109"/>
                  <a:pt x="1041" y="1113"/>
                </a:cubicBezTo>
                <a:cubicBezTo>
                  <a:pt x="1041" y="1114"/>
                  <a:pt x="1041" y="1115"/>
                  <a:pt x="1041" y="1116"/>
                </a:cubicBezTo>
                <a:cubicBezTo>
                  <a:pt x="1041" y="1117"/>
                  <a:pt x="1041" y="1119"/>
                  <a:pt x="1041" y="1120"/>
                </a:cubicBezTo>
                <a:cubicBezTo>
                  <a:pt x="1041" y="1122"/>
                  <a:pt x="1042" y="1124"/>
                  <a:pt x="1042" y="1126"/>
                </a:cubicBezTo>
                <a:cubicBezTo>
                  <a:pt x="1043" y="1130"/>
                  <a:pt x="1044" y="1134"/>
                  <a:pt x="1045" y="1138"/>
                </a:cubicBezTo>
                <a:cubicBezTo>
                  <a:pt x="1046" y="1141"/>
                  <a:pt x="1047" y="1144"/>
                  <a:pt x="1048" y="1146"/>
                </a:cubicBezTo>
                <a:cubicBezTo>
                  <a:pt x="1047" y="1145"/>
                  <a:pt x="1047" y="1144"/>
                  <a:pt x="1046" y="1143"/>
                </a:cubicBezTo>
                <a:cubicBezTo>
                  <a:pt x="1046" y="1143"/>
                  <a:pt x="1046" y="1142"/>
                  <a:pt x="1045" y="1142"/>
                </a:cubicBezTo>
                <a:cubicBezTo>
                  <a:pt x="1045" y="1141"/>
                  <a:pt x="1045" y="1141"/>
                  <a:pt x="1044" y="1140"/>
                </a:cubicBezTo>
                <a:cubicBezTo>
                  <a:pt x="1044" y="1139"/>
                  <a:pt x="1043" y="1139"/>
                  <a:pt x="1043" y="1139"/>
                </a:cubicBezTo>
                <a:cubicBezTo>
                  <a:pt x="1043" y="1138"/>
                  <a:pt x="1042" y="1138"/>
                  <a:pt x="1042" y="1137"/>
                </a:cubicBezTo>
                <a:cubicBezTo>
                  <a:pt x="1040" y="1135"/>
                  <a:pt x="1037" y="1133"/>
                  <a:pt x="1034" y="1132"/>
                </a:cubicBezTo>
                <a:cubicBezTo>
                  <a:pt x="1034" y="1132"/>
                  <a:pt x="1034" y="1132"/>
                  <a:pt x="1033" y="1132"/>
                </a:cubicBezTo>
                <a:cubicBezTo>
                  <a:pt x="1033" y="1132"/>
                  <a:pt x="1032" y="1132"/>
                  <a:pt x="1032" y="1132"/>
                </a:cubicBezTo>
                <a:cubicBezTo>
                  <a:pt x="1032" y="1132"/>
                  <a:pt x="1032" y="1132"/>
                  <a:pt x="1032" y="1132"/>
                </a:cubicBezTo>
                <a:cubicBezTo>
                  <a:pt x="1031" y="1131"/>
                  <a:pt x="1031" y="1131"/>
                  <a:pt x="1031" y="1131"/>
                </a:cubicBezTo>
                <a:cubicBezTo>
                  <a:pt x="1031" y="1131"/>
                  <a:pt x="1030" y="1131"/>
                  <a:pt x="1030" y="1131"/>
                </a:cubicBezTo>
                <a:cubicBezTo>
                  <a:pt x="1028" y="1131"/>
                  <a:pt x="1027" y="1131"/>
                  <a:pt x="1026" y="1132"/>
                </a:cubicBezTo>
                <a:cubicBezTo>
                  <a:pt x="1025" y="1132"/>
                  <a:pt x="1024" y="1132"/>
                  <a:pt x="1023" y="1132"/>
                </a:cubicBezTo>
                <a:cubicBezTo>
                  <a:pt x="1023" y="1132"/>
                  <a:pt x="1022" y="1132"/>
                  <a:pt x="1021" y="1132"/>
                </a:cubicBezTo>
                <a:cubicBezTo>
                  <a:pt x="1021" y="1132"/>
                  <a:pt x="1020" y="1132"/>
                  <a:pt x="1019" y="1132"/>
                </a:cubicBezTo>
                <a:cubicBezTo>
                  <a:pt x="1018" y="1132"/>
                  <a:pt x="1018" y="1132"/>
                  <a:pt x="1017" y="1132"/>
                </a:cubicBezTo>
                <a:cubicBezTo>
                  <a:pt x="1017" y="1132"/>
                  <a:pt x="1016" y="1132"/>
                  <a:pt x="1016" y="1132"/>
                </a:cubicBezTo>
                <a:cubicBezTo>
                  <a:pt x="1016" y="1132"/>
                  <a:pt x="1015" y="1132"/>
                  <a:pt x="1015" y="1132"/>
                </a:cubicBezTo>
                <a:cubicBezTo>
                  <a:pt x="1015" y="1132"/>
                  <a:pt x="1015" y="1131"/>
                  <a:pt x="1015" y="1131"/>
                </a:cubicBezTo>
                <a:cubicBezTo>
                  <a:pt x="1015" y="1131"/>
                  <a:pt x="1014" y="1131"/>
                  <a:pt x="1014" y="1130"/>
                </a:cubicBezTo>
                <a:cubicBezTo>
                  <a:pt x="1014" y="1130"/>
                  <a:pt x="1014" y="1130"/>
                  <a:pt x="1014" y="1130"/>
                </a:cubicBezTo>
                <a:cubicBezTo>
                  <a:pt x="1014" y="1130"/>
                  <a:pt x="1013" y="1129"/>
                  <a:pt x="1013" y="1129"/>
                </a:cubicBezTo>
                <a:cubicBezTo>
                  <a:pt x="1013" y="1129"/>
                  <a:pt x="1013" y="1128"/>
                  <a:pt x="1012" y="1128"/>
                </a:cubicBezTo>
                <a:cubicBezTo>
                  <a:pt x="1012" y="1128"/>
                  <a:pt x="1012" y="1128"/>
                  <a:pt x="1012" y="1127"/>
                </a:cubicBezTo>
                <a:cubicBezTo>
                  <a:pt x="1012" y="1127"/>
                  <a:pt x="1012" y="1127"/>
                  <a:pt x="1011" y="1127"/>
                </a:cubicBezTo>
                <a:cubicBezTo>
                  <a:pt x="1011" y="1126"/>
                  <a:pt x="1011" y="1126"/>
                  <a:pt x="1011" y="1125"/>
                </a:cubicBezTo>
                <a:cubicBezTo>
                  <a:pt x="1010" y="1125"/>
                  <a:pt x="1009" y="1124"/>
                  <a:pt x="1009" y="1123"/>
                </a:cubicBezTo>
                <a:cubicBezTo>
                  <a:pt x="1008" y="1122"/>
                  <a:pt x="1008" y="1121"/>
                  <a:pt x="1008" y="1120"/>
                </a:cubicBezTo>
                <a:cubicBezTo>
                  <a:pt x="1008" y="1119"/>
                  <a:pt x="1008" y="1119"/>
                  <a:pt x="1007" y="1119"/>
                </a:cubicBezTo>
                <a:cubicBezTo>
                  <a:pt x="1008" y="1119"/>
                  <a:pt x="1008" y="1119"/>
                  <a:pt x="1008" y="1119"/>
                </a:cubicBezTo>
                <a:cubicBezTo>
                  <a:pt x="1008" y="1119"/>
                  <a:pt x="1008" y="1118"/>
                  <a:pt x="1007" y="1117"/>
                </a:cubicBezTo>
                <a:cubicBezTo>
                  <a:pt x="1009" y="1118"/>
                  <a:pt x="1009" y="1118"/>
                  <a:pt x="1009" y="1118"/>
                </a:cubicBezTo>
                <a:cubicBezTo>
                  <a:pt x="1022" y="1110"/>
                  <a:pt x="1005" y="1098"/>
                  <a:pt x="1002" y="1088"/>
                </a:cubicBezTo>
                <a:cubicBezTo>
                  <a:pt x="999" y="1096"/>
                  <a:pt x="994" y="1115"/>
                  <a:pt x="1006" y="1119"/>
                </a:cubicBezTo>
                <a:cubicBezTo>
                  <a:pt x="1006" y="1119"/>
                  <a:pt x="1006" y="1120"/>
                  <a:pt x="1006" y="1120"/>
                </a:cubicBezTo>
                <a:cubicBezTo>
                  <a:pt x="1007" y="1121"/>
                  <a:pt x="1007" y="1122"/>
                  <a:pt x="1008" y="1123"/>
                </a:cubicBezTo>
                <a:cubicBezTo>
                  <a:pt x="1008" y="1124"/>
                  <a:pt x="1009" y="1125"/>
                  <a:pt x="1009" y="1126"/>
                </a:cubicBezTo>
                <a:cubicBezTo>
                  <a:pt x="1010" y="1127"/>
                  <a:pt x="1010" y="1127"/>
                  <a:pt x="1010" y="1128"/>
                </a:cubicBezTo>
                <a:cubicBezTo>
                  <a:pt x="1010" y="1128"/>
                  <a:pt x="1011" y="1128"/>
                  <a:pt x="1011" y="1128"/>
                </a:cubicBezTo>
                <a:cubicBezTo>
                  <a:pt x="1011" y="1128"/>
                  <a:pt x="1011" y="1129"/>
                  <a:pt x="1011" y="1129"/>
                </a:cubicBezTo>
                <a:cubicBezTo>
                  <a:pt x="1012" y="1129"/>
                  <a:pt x="1012" y="1130"/>
                  <a:pt x="1012" y="1130"/>
                </a:cubicBezTo>
                <a:cubicBezTo>
                  <a:pt x="1012" y="1130"/>
                  <a:pt x="1013" y="1131"/>
                  <a:pt x="1013" y="1131"/>
                </a:cubicBezTo>
                <a:cubicBezTo>
                  <a:pt x="1013" y="1131"/>
                  <a:pt x="1013" y="1131"/>
                  <a:pt x="1013" y="1132"/>
                </a:cubicBezTo>
                <a:cubicBezTo>
                  <a:pt x="1014" y="1132"/>
                  <a:pt x="1014" y="1132"/>
                  <a:pt x="1014" y="1132"/>
                </a:cubicBezTo>
                <a:cubicBezTo>
                  <a:pt x="1012" y="1132"/>
                  <a:pt x="1010" y="1131"/>
                  <a:pt x="1008" y="1131"/>
                </a:cubicBezTo>
                <a:cubicBezTo>
                  <a:pt x="1008" y="1131"/>
                  <a:pt x="1007" y="1131"/>
                  <a:pt x="1007" y="1131"/>
                </a:cubicBezTo>
                <a:cubicBezTo>
                  <a:pt x="1006" y="1130"/>
                  <a:pt x="1006" y="1130"/>
                  <a:pt x="1006" y="1130"/>
                </a:cubicBezTo>
                <a:cubicBezTo>
                  <a:pt x="1005" y="1130"/>
                  <a:pt x="1004" y="1130"/>
                  <a:pt x="1004" y="1130"/>
                </a:cubicBezTo>
                <a:cubicBezTo>
                  <a:pt x="1003" y="1129"/>
                  <a:pt x="1002" y="1129"/>
                  <a:pt x="1002" y="1129"/>
                </a:cubicBezTo>
                <a:cubicBezTo>
                  <a:pt x="1001" y="1129"/>
                  <a:pt x="1000" y="1128"/>
                  <a:pt x="999" y="1128"/>
                </a:cubicBezTo>
                <a:cubicBezTo>
                  <a:pt x="997" y="1127"/>
                  <a:pt x="994" y="1125"/>
                  <a:pt x="991" y="1124"/>
                </a:cubicBezTo>
                <a:cubicBezTo>
                  <a:pt x="990" y="1123"/>
                  <a:pt x="989" y="1122"/>
                  <a:pt x="988" y="1122"/>
                </a:cubicBezTo>
                <a:cubicBezTo>
                  <a:pt x="988" y="1122"/>
                  <a:pt x="988" y="1122"/>
                  <a:pt x="988" y="1122"/>
                </a:cubicBezTo>
                <a:cubicBezTo>
                  <a:pt x="988" y="1122"/>
                  <a:pt x="988" y="1121"/>
                  <a:pt x="987" y="1121"/>
                </a:cubicBezTo>
                <a:cubicBezTo>
                  <a:pt x="987" y="1121"/>
                  <a:pt x="986" y="1120"/>
                  <a:pt x="986" y="1120"/>
                </a:cubicBezTo>
                <a:cubicBezTo>
                  <a:pt x="985" y="1120"/>
                  <a:pt x="985" y="1119"/>
                  <a:pt x="985" y="1119"/>
                </a:cubicBezTo>
                <a:cubicBezTo>
                  <a:pt x="985" y="1119"/>
                  <a:pt x="984" y="1119"/>
                  <a:pt x="984" y="1119"/>
                </a:cubicBezTo>
                <a:cubicBezTo>
                  <a:pt x="983" y="1118"/>
                  <a:pt x="982" y="1117"/>
                  <a:pt x="981" y="1116"/>
                </a:cubicBezTo>
                <a:cubicBezTo>
                  <a:pt x="980" y="1115"/>
                  <a:pt x="980" y="1115"/>
                  <a:pt x="979" y="1114"/>
                </a:cubicBezTo>
                <a:cubicBezTo>
                  <a:pt x="979" y="1114"/>
                  <a:pt x="979" y="1114"/>
                  <a:pt x="979" y="1114"/>
                </a:cubicBezTo>
                <a:cubicBezTo>
                  <a:pt x="978" y="1113"/>
                  <a:pt x="978" y="1113"/>
                  <a:pt x="978" y="1113"/>
                </a:cubicBezTo>
                <a:cubicBezTo>
                  <a:pt x="976" y="1111"/>
                  <a:pt x="975" y="1109"/>
                  <a:pt x="973" y="1108"/>
                </a:cubicBezTo>
                <a:cubicBezTo>
                  <a:pt x="973" y="1107"/>
                  <a:pt x="972" y="1106"/>
                  <a:pt x="971" y="1106"/>
                </a:cubicBezTo>
                <a:cubicBezTo>
                  <a:pt x="971" y="1105"/>
                  <a:pt x="970" y="1104"/>
                  <a:pt x="970" y="1104"/>
                </a:cubicBezTo>
                <a:cubicBezTo>
                  <a:pt x="968" y="1101"/>
                  <a:pt x="967" y="1100"/>
                  <a:pt x="967" y="1100"/>
                </a:cubicBezTo>
                <a:cubicBezTo>
                  <a:pt x="967" y="1100"/>
                  <a:pt x="967" y="1100"/>
                  <a:pt x="967" y="1101"/>
                </a:cubicBezTo>
                <a:cubicBezTo>
                  <a:pt x="968" y="1102"/>
                  <a:pt x="968" y="1103"/>
                  <a:pt x="969" y="1104"/>
                </a:cubicBezTo>
                <a:cubicBezTo>
                  <a:pt x="969" y="1105"/>
                  <a:pt x="970" y="1106"/>
                  <a:pt x="970" y="1107"/>
                </a:cubicBezTo>
                <a:cubicBezTo>
                  <a:pt x="971" y="1107"/>
                  <a:pt x="971" y="1108"/>
                  <a:pt x="972" y="1109"/>
                </a:cubicBezTo>
                <a:cubicBezTo>
                  <a:pt x="972" y="1110"/>
                  <a:pt x="973" y="1111"/>
                  <a:pt x="974" y="1112"/>
                </a:cubicBezTo>
                <a:cubicBezTo>
                  <a:pt x="974" y="1113"/>
                  <a:pt x="975" y="1113"/>
                  <a:pt x="975" y="1114"/>
                </a:cubicBezTo>
                <a:cubicBezTo>
                  <a:pt x="975" y="1114"/>
                  <a:pt x="976" y="1115"/>
                  <a:pt x="976" y="1115"/>
                </a:cubicBezTo>
                <a:cubicBezTo>
                  <a:pt x="977" y="1115"/>
                  <a:pt x="977" y="1116"/>
                  <a:pt x="977" y="1116"/>
                </a:cubicBezTo>
                <a:cubicBezTo>
                  <a:pt x="977" y="1116"/>
                  <a:pt x="977" y="1116"/>
                  <a:pt x="978" y="1117"/>
                </a:cubicBezTo>
                <a:cubicBezTo>
                  <a:pt x="978" y="1117"/>
                  <a:pt x="979" y="1117"/>
                  <a:pt x="979" y="1118"/>
                </a:cubicBezTo>
                <a:cubicBezTo>
                  <a:pt x="980" y="1119"/>
                  <a:pt x="980" y="1119"/>
                  <a:pt x="981" y="1120"/>
                </a:cubicBezTo>
                <a:cubicBezTo>
                  <a:pt x="980" y="1120"/>
                  <a:pt x="980" y="1120"/>
                  <a:pt x="979" y="1120"/>
                </a:cubicBezTo>
                <a:cubicBezTo>
                  <a:pt x="978" y="1120"/>
                  <a:pt x="977" y="1120"/>
                  <a:pt x="977" y="1120"/>
                </a:cubicBezTo>
                <a:cubicBezTo>
                  <a:pt x="976" y="1120"/>
                  <a:pt x="975" y="1120"/>
                  <a:pt x="974" y="1120"/>
                </a:cubicBezTo>
                <a:cubicBezTo>
                  <a:pt x="973" y="1120"/>
                  <a:pt x="973" y="1120"/>
                  <a:pt x="972" y="1120"/>
                </a:cubicBezTo>
                <a:cubicBezTo>
                  <a:pt x="972" y="1120"/>
                  <a:pt x="972" y="1120"/>
                  <a:pt x="972" y="1120"/>
                </a:cubicBezTo>
                <a:cubicBezTo>
                  <a:pt x="971" y="1121"/>
                  <a:pt x="971" y="1121"/>
                  <a:pt x="971" y="1121"/>
                </a:cubicBezTo>
                <a:cubicBezTo>
                  <a:pt x="971" y="1120"/>
                  <a:pt x="970" y="1120"/>
                  <a:pt x="970" y="1119"/>
                </a:cubicBezTo>
                <a:cubicBezTo>
                  <a:pt x="960" y="1103"/>
                  <a:pt x="954" y="1083"/>
                  <a:pt x="950" y="1057"/>
                </a:cubicBezTo>
                <a:cubicBezTo>
                  <a:pt x="944" y="1008"/>
                  <a:pt x="921" y="1003"/>
                  <a:pt x="896" y="1004"/>
                </a:cubicBezTo>
                <a:cubicBezTo>
                  <a:pt x="892" y="1002"/>
                  <a:pt x="889" y="1001"/>
                  <a:pt x="885" y="999"/>
                </a:cubicBezTo>
                <a:cubicBezTo>
                  <a:pt x="879" y="996"/>
                  <a:pt x="872" y="993"/>
                  <a:pt x="865" y="990"/>
                </a:cubicBezTo>
                <a:cubicBezTo>
                  <a:pt x="864" y="990"/>
                  <a:pt x="863" y="990"/>
                  <a:pt x="862" y="989"/>
                </a:cubicBezTo>
                <a:cubicBezTo>
                  <a:pt x="862" y="989"/>
                  <a:pt x="861" y="989"/>
                  <a:pt x="860" y="988"/>
                </a:cubicBezTo>
                <a:cubicBezTo>
                  <a:pt x="858" y="988"/>
                  <a:pt x="858" y="988"/>
                  <a:pt x="858" y="988"/>
                </a:cubicBezTo>
                <a:cubicBezTo>
                  <a:pt x="858" y="988"/>
                  <a:pt x="858" y="988"/>
                  <a:pt x="858" y="988"/>
                </a:cubicBezTo>
                <a:cubicBezTo>
                  <a:pt x="858" y="988"/>
                  <a:pt x="858" y="988"/>
                  <a:pt x="858" y="988"/>
                </a:cubicBezTo>
                <a:cubicBezTo>
                  <a:pt x="858" y="988"/>
                  <a:pt x="858" y="988"/>
                  <a:pt x="858" y="988"/>
                </a:cubicBezTo>
                <a:cubicBezTo>
                  <a:pt x="857" y="988"/>
                  <a:pt x="857" y="988"/>
                  <a:pt x="857" y="988"/>
                </a:cubicBezTo>
                <a:cubicBezTo>
                  <a:pt x="857" y="987"/>
                  <a:pt x="856" y="987"/>
                  <a:pt x="856" y="987"/>
                </a:cubicBezTo>
                <a:cubicBezTo>
                  <a:pt x="855" y="986"/>
                  <a:pt x="854" y="986"/>
                  <a:pt x="853" y="985"/>
                </a:cubicBezTo>
                <a:cubicBezTo>
                  <a:pt x="852" y="984"/>
                  <a:pt x="852" y="984"/>
                  <a:pt x="851" y="983"/>
                </a:cubicBezTo>
                <a:cubicBezTo>
                  <a:pt x="851" y="983"/>
                  <a:pt x="850" y="983"/>
                  <a:pt x="850" y="983"/>
                </a:cubicBezTo>
                <a:cubicBezTo>
                  <a:pt x="850" y="982"/>
                  <a:pt x="849" y="982"/>
                  <a:pt x="849" y="982"/>
                </a:cubicBezTo>
                <a:cubicBezTo>
                  <a:pt x="847" y="980"/>
                  <a:pt x="844" y="976"/>
                  <a:pt x="842" y="973"/>
                </a:cubicBezTo>
                <a:cubicBezTo>
                  <a:pt x="841" y="972"/>
                  <a:pt x="841" y="972"/>
                  <a:pt x="841" y="972"/>
                </a:cubicBezTo>
                <a:cubicBezTo>
                  <a:pt x="841" y="971"/>
                  <a:pt x="840" y="971"/>
                  <a:pt x="840" y="970"/>
                </a:cubicBezTo>
                <a:cubicBezTo>
                  <a:pt x="839" y="969"/>
                  <a:pt x="839" y="968"/>
                  <a:pt x="838" y="967"/>
                </a:cubicBezTo>
                <a:cubicBezTo>
                  <a:pt x="837" y="965"/>
                  <a:pt x="836" y="963"/>
                  <a:pt x="835" y="961"/>
                </a:cubicBezTo>
                <a:cubicBezTo>
                  <a:pt x="834" y="959"/>
                  <a:pt x="833" y="957"/>
                  <a:pt x="831" y="955"/>
                </a:cubicBezTo>
                <a:cubicBezTo>
                  <a:pt x="830" y="954"/>
                  <a:pt x="829" y="952"/>
                  <a:pt x="828" y="951"/>
                </a:cubicBezTo>
                <a:cubicBezTo>
                  <a:pt x="828" y="951"/>
                  <a:pt x="828" y="951"/>
                  <a:pt x="828" y="950"/>
                </a:cubicBezTo>
                <a:cubicBezTo>
                  <a:pt x="828" y="950"/>
                  <a:pt x="828" y="950"/>
                  <a:pt x="828" y="950"/>
                </a:cubicBezTo>
                <a:cubicBezTo>
                  <a:pt x="828" y="950"/>
                  <a:pt x="829" y="949"/>
                  <a:pt x="829" y="949"/>
                </a:cubicBezTo>
                <a:cubicBezTo>
                  <a:pt x="829" y="949"/>
                  <a:pt x="829" y="949"/>
                  <a:pt x="829" y="949"/>
                </a:cubicBezTo>
                <a:cubicBezTo>
                  <a:pt x="829" y="948"/>
                  <a:pt x="829" y="948"/>
                  <a:pt x="829" y="948"/>
                </a:cubicBezTo>
                <a:cubicBezTo>
                  <a:pt x="829" y="946"/>
                  <a:pt x="830" y="944"/>
                  <a:pt x="831" y="942"/>
                </a:cubicBezTo>
                <a:cubicBezTo>
                  <a:pt x="833" y="939"/>
                  <a:pt x="834" y="937"/>
                  <a:pt x="835" y="934"/>
                </a:cubicBezTo>
                <a:cubicBezTo>
                  <a:pt x="835" y="934"/>
                  <a:pt x="835" y="934"/>
                  <a:pt x="835" y="934"/>
                </a:cubicBezTo>
                <a:cubicBezTo>
                  <a:pt x="847" y="930"/>
                  <a:pt x="837" y="916"/>
                  <a:pt x="835" y="907"/>
                </a:cubicBezTo>
                <a:cubicBezTo>
                  <a:pt x="825" y="912"/>
                  <a:pt x="823" y="925"/>
                  <a:pt x="831" y="933"/>
                </a:cubicBezTo>
                <a:cubicBezTo>
                  <a:pt x="832" y="935"/>
                  <a:pt x="832" y="935"/>
                  <a:pt x="832" y="935"/>
                </a:cubicBezTo>
                <a:cubicBezTo>
                  <a:pt x="832" y="935"/>
                  <a:pt x="833" y="935"/>
                  <a:pt x="833" y="934"/>
                </a:cubicBezTo>
                <a:cubicBezTo>
                  <a:pt x="832" y="937"/>
                  <a:pt x="831" y="939"/>
                  <a:pt x="830" y="941"/>
                </a:cubicBezTo>
                <a:cubicBezTo>
                  <a:pt x="829" y="943"/>
                  <a:pt x="828" y="945"/>
                  <a:pt x="827" y="947"/>
                </a:cubicBezTo>
                <a:cubicBezTo>
                  <a:pt x="827" y="948"/>
                  <a:pt x="827" y="948"/>
                  <a:pt x="827" y="948"/>
                </a:cubicBezTo>
                <a:cubicBezTo>
                  <a:pt x="827" y="948"/>
                  <a:pt x="827" y="949"/>
                  <a:pt x="827" y="949"/>
                </a:cubicBezTo>
                <a:cubicBezTo>
                  <a:pt x="827" y="949"/>
                  <a:pt x="827" y="949"/>
                  <a:pt x="827" y="950"/>
                </a:cubicBezTo>
                <a:cubicBezTo>
                  <a:pt x="827" y="950"/>
                  <a:pt x="827" y="950"/>
                  <a:pt x="827" y="950"/>
                </a:cubicBezTo>
                <a:cubicBezTo>
                  <a:pt x="824" y="946"/>
                  <a:pt x="821" y="944"/>
                  <a:pt x="818" y="942"/>
                </a:cubicBezTo>
                <a:cubicBezTo>
                  <a:pt x="818" y="942"/>
                  <a:pt x="818" y="941"/>
                  <a:pt x="817" y="941"/>
                </a:cubicBezTo>
                <a:cubicBezTo>
                  <a:pt x="817" y="941"/>
                  <a:pt x="817" y="941"/>
                  <a:pt x="816" y="940"/>
                </a:cubicBezTo>
                <a:cubicBezTo>
                  <a:pt x="815" y="940"/>
                  <a:pt x="815" y="940"/>
                  <a:pt x="814" y="939"/>
                </a:cubicBezTo>
                <a:cubicBezTo>
                  <a:pt x="813" y="939"/>
                  <a:pt x="812" y="938"/>
                  <a:pt x="811" y="937"/>
                </a:cubicBezTo>
                <a:cubicBezTo>
                  <a:pt x="811" y="937"/>
                  <a:pt x="811" y="937"/>
                  <a:pt x="810" y="937"/>
                </a:cubicBezTo>
                <a:cubicBezTo>
                  <a:pt x="810" y="937"/>
                  <a:pt x="810" y="937"/>
                  <a:pt x="810" y="936"/>
                </a:cubicBezTo>
                <a:cubicBezTo>
                  <a:pt x="810" y="936"/>
                  <a:pt x="810" y="936"/>
                  <a:pt x="810" y="936"/>
                </a:cubicBezTo>
                <a:cubicBezTo>
                  <a:pt x="809" y="936"/>
                  <a:pt x="809" y="936"/>
                  <a:pt x="809" y="936"/>
                </a:cubicBezTo>
                <a:cubicBezTo>
                  <a:pt x="809" y="935"/>
                  <a:pt x="808" y="934"/>
                  <a:pt x="807" y="934"/>
                </a:cubicBezTo>
                <a:cubicBezTo>
                  <a:pt x="807" y="933"/>
                  <a:pt x="806" y="932"/>
                  <a:pt x="805" y="931"/>
                </a:cubicBezTo>
                <a:cubicBezTo>
                  <a:pt x="805" y="931"/>
                  <a:pt x="804" y="930"/>
                  <a:pt x="803" y="929"/>
                </a:cubicBezTo>
                <a:cubicBezTo>
                  <a:pt x="803" y="928"/>
                  <a:pt x="802" y="927"/>
                  <a:pt x="801" y="926"/>
                </a:cubicBezTo>
                <a:cubicBezTo>
                  <a:pt x="801" y="926"/>
                  <a:pt x="801" y="925"/>
                  <a:pt x="801" y="925"/>
                </a:cubicBezTo>
                <a:cubicBezTo>
                  <a:pt x="801" y="925"/>
                  <a:pt x="801" y="925"/>
                  <a:pt x="801" y="925"/>
                </a:cubicBezTo>
                <a:cubicBezTo>
                  <a:pt x="800" y="924"/>
                  <a:pt x="801" y="922"/>
                  <a:pt x="800" y="921"/>
                </a:cubicBezTo>
                <a:cubicBezTo>
                  <a:pt x="800" y="920"/>
                  <a:pt x="800" y="920"/>
                  <a:pt x="800" y="920"/>
                </a:cubicBezTo>
                <a:cubicBezTo>
                  <a:pt x="808" y="916"/>
                  <a:pt x="800" y="908"/>
                  <a:pt x="797" y="904"/>
                </a:cubicBezTo>
                <a:cubicBezTo>
                  <a:pt x="792" y="897"/>
                  <a:pt x="793" y="894"/>
                  <a:pt x="792" y="886"/>
                </a:cubicBezTo>
                <a:cubicBezTo>
                  <a:pt x="785" y="896"/>
                  <a:pt x="780" y="922"/>
                  <a:pt x="799" y="925"/>
                </a:cubicBezTo>
                <a:cubicBezTo>
                  <a:pt x="799" y="926"/>
                  <a:pt x="799" y="926"/>
                  <a:pt x="800" y="927"/>
                </a:cubicBezTo>
                <a:cubicBezTo>
                  <a:pt x="801" y="928"/>
                  <a:pt x="801" y="929"/>
                  <a:pt x="802" y="930"/>
                </a:cubicBezTo>
                <a:cubicBezTo>
                  <a:pt x="803" y="931"/>
                  <a:pt x="803" y="932"/>
                  <a:pt x="804" y="932"/>
                </a:cubicBezTo>
                <a:cubicBezTo>
                  <a:pt x="805" y="933"/>
                  <a:pt x="805" y="934"/>
                  <a:pt x="806" y="935"/>
                </a:cubicBezTo>
                <a:cubicBezTo>
                  <a:pt x="807" y="935"/>
                  <a:pt x="807" y="936"/>
                  <a:pt x="808" y="937"/>
                </a:cubicBezTo>
                <a:cubicBezTo>
                  <a:pt x="808" y="937"/>
                  <a:pt x="808" y="937"/>
                  <a:pt x="808" y="937"/>
                </a:cubicBezTo>
                <a:cubicBezTo>
                  <a:pt x="808" y="937"/>
                  <a:pt x="809" y="938"/>
                  <a:pt x="809" y="938"/>
                </a:cubicBezTo>
                <a:cubicBezTo>
                  <a:pt x="809" y="938"/>
                  <a:pt x="809" y="938"/>
                  <a:pt x="810" y="938"/>
                </a:cubicBezTo>
                <a:cubicBezTo>
                  <a:pt x="810" y="939"/>
                  <a:pt x="811" y="939"/>
                  <a:pt x="811" y="939"/>
                </a:cubicBezTo>
                <a:cubicBezTo>
                  <a:pt x="812" y="940"/>
                  <a:pt x="813" y="940"/>
                  <a:pt x="813" y="940"/>
                </a:cubicBezTo>
                <a:cubicBezTo>
                  <a:pt x="813" y="940"/>
                  <a:pt x="812" y="940"/>
                  <a:pt x="812" y="939"/>
                </a:cubicBezTo>
                <a:cubicBezTo>
                  <a:pt x="812" y="940"/>
                  <a:pt x="813" y="940"/>
                  <a:pt x="813" y="940"/>
                </a:cubicBezTo>
                <a:cubicBezTo>
                  <a:pt x="814" y="941"/>
                  <a:pt x="815" y="941"/>
                  <a:pt x="815" y="942"/>
                </a:cubicBezTo>
                <a:cubicBezTo>
                  <a:pt x="815" y="942"/>
                  <a:pt x="816" y="942"/>
                  <a:pt x="816" y="943"/>
                </a:cubicBezTo>
                <a:cubicBezTo>
                  <a:pt x="816" y="943"/>
                  <a:pt x="817" y="943"/>
                  <a:pt x="817" y="943"/>
                </a:cubicBezTo>
                <a:cubicBezTo>
                  <a:pt x="820" y="945"/>
                  <a:pt x="823" y="948"/>
                  <a:pt x="826" y="951"/>
                </a:cubicBezTo>
                <a:cubicBezTo>
                  <a:pt x="827" y="952"/>
                  <a:pt x="827" y="953"/>
                  <a:pt x="828" y="954"/>
                </a:cubicBezTo>
                <a:cubicBezTo>
                  <a:pt x="828" y="954"/>
                  <a:pt x="828" y="954"/>
                  <a:pt x="828" y="954"/>
                </a:cubicBezTo>
                <a:cubicBezTo>
                  <a:pt x="828" y="954"/>
                  <a:pt x="828" y="954"/>
                  <a:pt x="828" y="954"/>
                </a:cubicBezTo>
                <a:cubicBezTo>
                  <a:pt x="829" y="955"/>
                  <a:pt x="829" y="956"/>
                  <a:pt x="830" y="956"/>
                </a:cubicBezTo>
                <a:cubicBezTo>
                  <a:pt x="831" y="958"/>
                  <a:pt x="832" y="960"/>
                  <a:pt x="833" y="962"/>
                </a:cubicBezTo>
                <a:cubicBezTo>
                  <a:pt x="834" y="964"/>
                  <a:pt x="835" y="966"/>
                  <a:pt x="837" y="968"/>
                </a:cubicBezTo>
                <a:cubicBezTo>
                  <a:pt x="837" y="969"/>
                  <a:pt x="838" y="970"/>
                  <a:pt x="838" y="971"/>
                </a:cubicBezTo>
                <a:cubicBezTo>
                  <a:pt x="839" y="972"/>
                  <a:pt x="839" y="972"/>
                  <a:pt x="839" y="973"/>
                </a:cubicBezTo>
                <a:cubicBezTo>
                  <a:pt x="839" y="973"/>
                  <a:pt x="840" y="973"/>
                  <a:pt x="840" y="974"/>
                </a:cubicBezTo>
                <a:cubicBezTo>
                  <a:pt x="842" y="978"/>
                  <a:pt x="845" y="981"/>
                  <a:pt x="848" y="983"/>
                </a:cubicBezTo>
                <a:cubicBezTo>
                  <a:pt x="848" y="983"/>
                  <a:pt x="849" y="984"/>
                  <a:pt x="849" y="984"/>
                </a:cubicBezTo>
                <a:cubicBezTo>
                  <a:pt x="849" y="984"/>
                  <a:pt x="850" y="985"/>
                  <a:pt x="850" y="985"/>
                </a:cubicBezTo>
                <a:cubicBezTo>
                  <a:pt x="851" y="985"/>
                  <a:pt x="851" y="986"/>
                  <a:pt x="852" y="986"/>
                </a:cubicBezTo>
                <a:cubicBezTo>
                  <a:pt x="852" y="986"/>
                  <a:pt x="853" y="986"/>
                  <a:pt x="854" y="987"/>
                </a:cubicBezTo>
                <a:cubicBezTo>
                  <a:pt x="850" y="986"/>
                  <a:pt x="846" y="986"/>
                  <a:pt x="842" y="987"/>
                </a:cubicBezTo>
                <a:cubicBezTo>
                  <a:pt x="838" y="987"/>
                  <a:pt x="834" y="988"/>
                  <a:pt x="831" y="988"/>
                </a:cubicBezTo>
                <a:cubicBezTo>
                  <a:pt x="827" y="988"/>
                  <a:pt x="823" y="988"/>
                  <a:pt x="819" y="988"/>
                </a:cubicBezTo>
                <a:cubicBezTo>
                  <a:pt x="818" y="988"/>
                  <a:pt x="817" y="988"/>
                  <a:pt x="817" y="987"/>
                </a:cubicBezTo>
                <a:cubicBezTo>
                  <a:pt x="816" y="987"/>
                  <a:pt x="816" y="987"/>
                  <a:pt x="816" y="987"/>
                </a:cubicBezTo>
                <a:cubicBezTo>
                  <a:pt x="816" y="987"/>
                  <a:pt x="816" y="987"/>
                  <a:pt x="816" y="987"/>
                </a:cubicBezTo>
                <a:cubicBezTo>
                  <a:pt x="815" y="987"/>
                  <a:pt x="815" y="987"/>
                  <a:pt x="815" y="987"/>
                </a:cubicBezTo>
                <a:cubicBezTo>
                  <a:pt x="815" y="987"/>
                  <a:pt x="814" y="987"/>
                  <a:pt x="814" y="987"/>
                </a:cubicBezTo>
                <a:cubicBezTo>
                  <a:pt x="812" y="986"/>
                  <a:pt x="810" y="985"/>
                  <a:pt x="809" y="985"/>
                </a:cubicBezTo>
                <a:cubicBezTo>
                  <a:pt x="805" y="983"/>
                  <a:pt x="802" y="981"/>
                  <a:pt x="798" y="979"/>
                </a:cubicBezTo>
                <a:cubicBezTo>
                  <a:pt x="795" y="977"/>
                  <a:pt x="792" y="974"/>
                  <a:pt x="788" y="973"/>
                </a:cubicBezTo>
                <a:cubicBezTo>
                  <a:pt x="785" y="971"/>
                  <a:pt x="781" y="969"/>
                  <a:pt x="777" y="969"/>
                </a:cubicBezTo>
                <a:cubicBezTo>
                  <a:pt x="776" y="968"/>
                  <a:pt x="774" y="968"/>
                  <a:pt x="773" y="968"/>
                </a:cubicBezTo>
                <a:cubicBezTo>
                  <a:pt x="772" y="968"/>
                  <a:pt x="772" y="968"/>
                  <a:pt x="772" y="967"/>
                </a:cubicBezTo>
                <a:cubicBezTo>
                  <a:pt x="772" y="967"/>
                  <a:pt x="772" y="967"/>
                  <a:pt x="771" y="966"/>
                </a:cubicBezTo>
                <a:cubicBezTo>
                  <a:pt x="771" y="966"/>
                  <a:pt x="771" y="966"/>
                  <a:pt x="771" y="966"/>
                </a:cubicBezTo>
                <a:cubicBezTo>
                  <a:pt x="771" y="965"/>
                  <a:pt x="771" y="965"/>
                  <a:pt x="770" y="965"/>
                </a:cubicBezTo>
                <a:cubicBezTo>
                  <a:pt x="770" y="965"/>
                  <a:pt x="770" y="964"/>
                  <a:pt x="769" y="964"/>
                </a:cubicBezTo>
                <a:cubicBezTo>
                  <a:pt x="769" y="963"/>
                  <a:pt x="769" y="963"/>
                  <a:pt x="768" y="963"/>
                </a:cubicBezTo>
                <a:cubicBezTo>
                  <a:pt x="768" y="962"/>
                  <a:pt x="767" y="962"/>
                  <a:pt x="767" y="961"/>
                </a:cubicBezTo>
                <a:cubicBezTo>
                  <a:pt x="766" y="961"/>
                  <a:pt x="766" y="960"/>
                  <a:pt x="765" y="960"/>
                </a:cubicBezTo>
                <a:cubicBezTo>
                  <a:pt x="764" y="959"/>
                  <a:pt x="763" y="958"/>
                  <a:pt x="762" y="958"/>
                </a:cubicBezTo>
                <a:cubicBezTo>
                  <a:pt x="761" y="957"/>
                  <a:pt x="760" y="956"/>
                  <a:pt x="759" y="955"/>
                </a:cubicBezTo>
                <a:cubicBezTo>
                  <a:pt x="759" y="955"/>
                  <a:pt x="758" y="955"/>
                  <a:pt x="758" y="955"/>
                </a:cubicBezTo>
                <a:cubicBezTo>
                  <a:pt x="762" y="937"/>
                  <a:pt x="728" y="941"/>
                  <a:pt x="720" y="938"/>
                </a:cubicBezTo>
                <a:cubicBezTo>
                  <a:pt x="726" y="950"/>
                  <a:pt x="743" y="972"/>
                  <a:pt x="756" y="957"/>
                </a:cubicBezTo>
                <a:cubicBezTo>
                  <a:pt x="756" y="956"/>
                  <a:pt x="755" y="955"/>
                  <a:pt x="754" y="955"/>
                </a:cubicBezTo>
                <a:cubicBezTo>
                  <a:pt x="755" y="955"/>
                  <a:pt x="755" y="955"/>
                  <a:pt x="755" y="955"/>
                </a:cubicBezTo>
                <a:cubicBezTo>
                  <a:pt x="756" y="956"/>
                  <a:pt x="757" y="956"/>
                  <a:pt x="758" y="957"/>
                </a:cubicBezTo>
                <a:cubicBezTo>
                  <a:pt x="759" y="958"/>
                  <a:pt x="760" y="958"/>
                  <a:pt x="761" y="959"/>
                </a:cubicBezTo>
                <a:cubicBezTo>
                  <a:pt x="762" y="960"/>
                  <a:pt x="763" y="961"/>
                  <a:pt x="764" y="962"/>
                </a:cubicBezTo>
                <a:cubicBezTo>
                  <a:pt x="764" y="962"/>
                  <a:pt x="765" y="963"/>
                  <a:pt x="765" y="963"/>
                </a:cubicBezTo>
                <a:cubicBezTo>
                  <a:pt x="766" y="963"/>
                  <a:pt x="766" y="964"/>
                  <a:pt x="767" y="964"/>
                </a:cubicBezTo>
                <a:cubicBezTo>
                  <a:pt x="767" y="965"/>
                  <a:pt x="767" y="965"/>
                  <a:pt x="768" y="965"/>
                </a:cubicBezTo>
                <a:cubicBezTo>
                  <a:pt x="768" y="966"/>
                  <a:pt x="768" y="966"/>
                  <a:pt x="769" y="966"/>
                </a:cubicBezTo>
                <a:cubicBezTo>
                  <a:pt x="769" y="967"/>
                  <a:pt x="769" y="967"/>
                  <a:pt x="769" y="967"/>
                </a:cubicBezTo>
                <a:cubicBezTo>
                  <a:pt x="769" y="967"/>
                  <a:pt x="770" y="967"/>
                  <a:pt x="770" y="967"/>
                </a:cubicBezTo>
                <a:cubicBezTo>
                  <a:pt x="770" y="968"/>
                  <a:pt x="770" y="968"/>
                  <a:pt x="771" y="968"/>
                </a:cubicBezTo>
                <a:cubicBezTo>
                  <a:pt x="771" y="968"/>
                  <a:pt x="771" y="968"/>
                  <a:pt x="771" y="968"/>
                </a:cubicBezTo>
                <a:cubicBezTo>
                  <a:pt x="770" y="968"/>
                  <a:pt x="770" y="968"/>
                  <a:pt x="770" y="968"/>
                </a:cubicBezTo>
                <a:cubicBezTo>
                  <a:pt x="769" y="968"/>
                  <a:pt x="769" y="968"/>
                  <a:pt x="769" y="968"/>
                </a:cubicBezTo>
                <a:cubicBezTo>
                  <a:pt x="768" y="968"/>
                  <a:pt x="767" y="969"/>
                  <a:pt x="766" y="969"/>
                </a:cubicBezTo>
                <a:cubicBezTo>
                  <a:pt x="762" y="969"/>
                  <a:pt x="759" y="970"/>
                  <a:pt x="756" y="971"/>
                </a:cubicBezTo>
                <a:cubicBezTo>
                  <a:pt x="752" y="972"/>
                  <a:pt x="749" y="973"/>
                  <a:pt x="746" y="975"/>
                </a:cubicBezTo>
                <a:cubicBezTo>
                  <a:pt x="746" y="975"/>
                  <a:pt x="746" y="975"/>
                  <a:pt x="746" y="975"/>
                </a:cubicBezTo>
                <a:cubicBezTo>
                  <a:pt x="745" y="975"/>
                  <a:pt x="745" y="975"/>
                  <a:pt x="744" y="974"/>
                </a:cubicBezTo>
                <a:cubicBezTo>
                  <a:pt x="744" y="974"/>
                  <a:pt x="744" y="974"/>
                  <a:pt x="743" y="974"/>
                </a:cubicBezTo>
                <a:cubicBezTo>
                  <a:pt x="743" y="974"/>
                  <a:pt x="743" y="974"/>
                  <a:pt x="742" y="974"/>
                </a:cubicBezTo>
                <a:cubicBezTo>
                  <a:pt x="742" y="974"/>
                  <a:pt x="741" y="973"/>
                  <a:pt x="740" y="973"/>
                </a:cubicBezTo>
                <a:cubicBezTo>
                  <a:pt x="740" y="973"/>
                  <a:pt x="739" y="972"/>
                  <a:pt x="738" y="972"/>
                </a:cubicBezTo>
                <a:cubicBezTo>
                  <a:pt x="737" y="972"/>
                  <a:pt x="737" y="971"/>
                  <a:pt x="736" y="971"/>
                </a:cubicBezTo>
                <a:cubicBezTo>
                  <a:pt x="734" y="970"/>
                  <a:pt x="732" y="969"/>
                  <a:pt x="730" y="968"/>
                </a:cubicBezTo>
                <a:cubicBezTo>
                  <a:pt x="728" y="966"/>
                  <a:pt x="726" y="965"/>
                  <a:pt x="724" y="964"/>
                </a:cubicBezTo>
                <a:cubicBezTo>
                  <a:pt x="720" y="961"/>
                  <a:pt x="716" y="958"/>
                  <a:pt x="712" y="955"/>
                </a:cubicBezTo>
                <a:cubicBezTo>
                  <a:pt x="710" y="953"/>
                  <a:pt x="708" y="952"/>
                  <a:pt x="705" y="950"/>
                </a:cubicBezTo>
                <a:cubicBezTo>
                  <a:pt x="703" y="949"/>
                  <a:pt x="701" y="947"/>
                  <a:pt x="699" y="946"/>
                </a:cubicBezTo>
                <a:cubicBezTo>
                  <a:pt x="697" y="944"/>
                  <a:pt x="695" y="943"/>
                  <a:pt x="692" y="942"/>
                </a:cubicBezTo>
                <a:cubicBezTo>
                  <a:pt x="692" y="942"/>
                  <a:pt x="692" y="942"/>
                  <a:pt x="692" y="942"/>
                </a:cubicBezTo>
                <a:cubicBezTo>
                  <a:pt x="691" y="942"/>
                  <a:pt x="691" y="942"/>
                  <a:pt x="691" y="942"/>
                </a:cubicBezTo>
                <a:cubicBezTo>
                  <a:pt x="690" y="942"/>
                  <a:pt x="690" y="942"/>
                  <a:pt x="689" y="942"/>
                </a:cubicBezTo>
                <a:cubicBezTo>
                  <a:pt x="689" y="942"/>
                  <a:pt x="689" y="942"/>
                  <a:pt x="689" y="942"/>
                </a:cubicBezTo>
                <a:cubicBezTo>
                  <a:pt x="689" y="942"/>
                  <a:pt x="689" y="941"/>
                  <a:pt x="689" y="941"/>
                </a:cubicBezTo>
                <a:cubicBezTo>
                  <a:pt x="689" y="941"/>
                  <a:pt x="690" y="940"/>
                  <a:pt x="690" y="940"/>
                </a:cubicBezTo>
                <a:cubicBezTo>
                  <a:pt x="690" y="939"/>
                  <a:pt x="690" y="939"/>
                  <a:pt x="690" y="938"/>
                </a:cubicBezTo>
                <a:cubicBezTo>
                  <a:pt x="690" y="938"/>
                  <a:pt x="690" y="937"/>
                  <a:pt x="690" y="937"/>
                </a:cubicBezTo>
                <a:cubicBezTo>
                  <a:pt x="690" y="937"/>
                  <a:pt x="690" y="936"/>
                  <a:pt x="690" y="936"/>
                </a:cubicBezTo>
                <a:cubicBezTo>
                  <a:pt x="690" y="936"/>
                  <a:pt x="690" y="935"/>
                  <a:pt x="690" y="935"/>
                </a:cubicBezTo>
                <a:cubicBezTo>
                  <a:pt x="690" y="935"/>
                  <a:pt x="690" y="934"/>
                  <a:pt x="690" y="933"/>
                </a:cubicBezTo>
                <a:cubicBezTo>
                  <a:pt x="690" y="933"/>
                  <a:pt x="690" y="932"/>
                  <a:pt x="690" y="931"/>
                </a:cubicBezTo>
                <a:cubicBezTo>
                  <a:pt x="690" y="931"/>
                  <a:pt x="689" y="930"/>
                  <a:pt x="689" y="930"/>
                </a:cubicBezTo>
                <a:cubicBezTo>
                  <a:pt x="689" y="930"/>
                  <a:pt x="689" y="929"/>
                  <a:pt x="689" y="929"/>
                </a:cubicBezTo>
                <a:cubicBezTo>
                  <a:pt x="689" y="928"/>
                  <a:pt x="689" y="928"/>
                  <a:pt x="689" y="927"/>
                </a:cubicBezTo>
                <a:cubicBezTo>
                  <a:pt x="688" y="925"/>
                  <a:pt x="688" y="924"/>
                  <a:pt x="687" y="922"/>
                </a:cubicBezTo>
                <a:cubicBezTo>
                  <a:pt x="687" y="922"/>
                  <a:pt x="687" y="922"/>
                  <a:pt x="687" y="921"/>
                </a:cubicBezTo>
                <a:cubicBezTo>
                  <a:pt x="688" y="920"/>
                  <a:pt x="688" y="920"/>
                  <a:pt x="688" y="920"/>
                </a:cubicBezTo>
                <a:cubicBezTo>
                  <a:pt x="693" y="902"/>
                  <a:pt x="666" y="888"/>
                  <a:pt x="652" y="893"/>
                </a:cubicBezTo>
                <a:cubicBezTo>
                  <a:pt x="659" y="898"/>
                  <a:pt x="661" y="908"/>
                  <a:pt x="668" y="914"/>
                </a:cubicBezTo>
                <a:cubicBezTo>
                  <a:pt x="673" y="917"/>
                  <a:pt x="679" y="919"/>
                  <a:pt x="684" y="921"/>
                </a:cubicBezTo>
                <a:cubicBezTo>
                  <a:pt x="685" y="922"/>
                  <a:pt x="685" y="922"/>
                  <a:pt x="685" y="923"/>
                </a:cubicBezTo>
                <a:cubicBezTo>
                  <a:pt x="683" y="924"/>
                  <a:pt x="683" y="924"/>
                  <a:pt x="683" y="924"/>
                </a:cubicBezTo>
                <a:cubicBezTo>
                  <a:pt x="684" y="924"/>
                  <a:pt x="685" y="923"/>
                  <a:pt x="685" y="923"/>
                </a:cubicBezTo>
                <a:cubicBezTo>
                  <a:pt x="686" y="924"/>
                  <a:pt x="686" y="926"/>
                  <a:pt x="686" y="927"/>
                </a:cubicBezTo>
                <a:cubicBezTo>
                  <a:pt x="687" y="928"/>
                  <a:pt x="687" y="929"/>
                  <a:pt x="687" y="929"/>
                </a:cubicBezTo>
                <a:cubicBezTo>
                  <a:pt x="687" y="930"/>
                  <a:pt x="687" y="930"/>
                  <a:pt x="687" y="930"/>
                </a:cubicBezTo>
                <a:cubicBezTo>
                  <a:pt x="687" y="931"/>
                  <a:pt x="687" y="931"/>
                  <a:pt x="687" y="931"/>
                </a:cubicBezTo>
                <a:cubicBezTo>
                  <a:pt x="687" y="932"/>
                  <a:pt x="688" y="933"/>
                  <a:pt x="688" y="933"/>
                </a:cubicBezTo>
                <a:cubicBezTo>
                  <a:pt x="688" y="934"/>
                  <a:pt x="688" y="935"/>
                  <a:pt x="688" y="935"/>
                </a:cubicBezTo>
                <a:cubicBezTo>
                  <a:pt x="688" y="935"/>
                  <a:pt x="688" y="936"/>
                  <a:pt x="688" y="936"/>
                </a:cubicBezTo>
                <a:cubicBezTo>
                  <a:pt x="688" y="936"/>
                  <a:pt x="688" y="937"/>
                  <a:pt x="688" y="937"/>
                </a:cubicBezTo>
                <a:cubicBezTo>
                  <a:pt x="688" y="937"/>
                  <a:pt x="688" y="938"/>
                  <a:pt x="688" y="938"/>
                </a:cubicBezTo>
                <a:cubicBezTo>
                  <a:pt x="688" y="939"/>
                  <a:pt x="688" y="939"/>
                  <a:pt x="688" y="940"/>
                </a:cubicBezTo>
                <a:cubicBezTo>
                  <a:pt x="688" y="940"/>
                  <a:pt x="688" y="940"/>
                  <a:pt x="688" y="941"/>
                </a:cubicBezTo>
                <a:cubicBezTo>
                  <a:pt x="688" y="941"/>
                  <a:pt x="689" y="942"/>
                  <a:pt x="689" y="942"/>
                </a:cubicBezTo>
                <a:cubicBezTo>
                  <a:pt x="688" y="942"/>
                  <a:pt x="687" y="942"/>
                  <a:pt x="686" y="942"/>
                </a:cubicBezTo>
                <a:cubicBezTo>
                  <a:pt x="685" y="942"/>
                  <a:pt x="685" y="942"/>
                  <a:pt x="684" y="942"/>
                </a:cubicBezTo>
                <a:cubicBezTo>
                  <a:pt x="684" y="942"/>
                  <a:pt x="684" y="943"/>
                  <a:pt x="683" y="943"/>
                </a:cubicBezTo>
                <a:cubicBezTo>
                  <a:pt x="682" y="943"/>
                  <a:pt x="682" y="943"/>
                  <a:pt x="681" y="944"/>
                </a:cubicBezTo>
                <a:cubicBezTo>
                  <a:pt x="681" y="944"/>
                  <a:pt x="681" y="944"/>
                  <a:pt x="681" y="943"/>
                </a:cubicBezTo>
                <a:cubicBezTo>
                  <a:pt x="681" y="943"/>
                  <a:pt x="681" y="943"/>
                  <a:pt x="680" y="944"/>
                </a:cubicBezTo>
                <a:cubicBezTo>
                  <a:pt x="680" y="944"/>
                  <a:pt x="680" y="944"/>
                  <a:pt x="680" y="944"/>
                </a:cubicBezTo>
                <a:cubicBezTo>
                  <a:pt x="679" y="944"/>
                  <a:pt x="679" y="944"/>
                  <a:pt x="678" y="944"/>
                </a:cubicBezTo>
                <a:cubicBezTo>
                  <a:pt x="678" y="944"/>
                  <a:pt x="677" y="944"/>
                  <a:pt x="676" y="944"/>
                </a:cubicBezTo>
                <a:cubicBezTo>
                  <a:pt x="676" y="944"/>
                  <a:pt x="675" y="944"/>
                  <a:pt x="674" y="944"/>
                </a:cubicBezTo>
                <a:cubicBezTo>
                  <a:pt x="673" y="944"/>
                  <a:pt x="673" y="944"/>
                  <a:pt x="672" y="944"/>
                </a:cubicBezTo>
                <a:cubicBezTo>
                  <a:pt x="671" y="944"/>
                  <a:pt x="671" y="944"/>
                  <a:pt x="670" y="944"/>
                </a:cubicBezTo>
                <a:cubicBezTo>
                  <a:pt x="670" y="944"/>
                  <a:pt x="670" y="944"/>
                  <a:pt x="669" y="944"/>
                </a:cubicBezTo>
                <a:cubicBezTo>
                  <a:pt x="663" y="931"/>
                  <a:pt x="655" y="933"/>
                  <a:pt x="648" y="944"/>
                </a:cubicBezTo>
                <a:cubicBezTo>
                  <a:pt x="655" y="948"/>
                  <a:pt x="663" y="955"/>
                  <a:pt x="669" y="946"/>
                </a:cubicBezTo>
                <a:cubicBezTo>
                  <a:pt x="670" y="946"/>
                  <a:pt x="670" y="946"/>
                  <a:pt x="670" y="946"/>
                </a:cubicBezTo>
                <a:cubicBezTo>
                  <a:pt x="670" y="946"/>
                  <a:pt x="670" y="946"/>
                  <a:pt x="670" y="946"/>
                </a:cubicBezTo>
                <a:cubicBezTo>
                  <a:pt x="671" y="946"/>
                  <a:pt x="671" y="946"/>
                  <a:pt x="672" y="946"/>
                </a:cubicBezTo>
                <a:cubicBezTo>
                  <a:pt x="673" y="946"/>
                  <a:pt x="674" y="946"/>
                  <a:pt x="674" y="946"/>
                </a:cubicBezTo>
                <a:cubicBezTo>
                  <a:pt x="675" y="946"/>
                  <a:pt x="676" y="946"/>
                  <a:pt x="677" y="946"/>
                </a:cubicBezTo>
                <a:cubicBezTo>
                  <a:pt x="677" y="946"/>
                  <a:pt x="677" y="946"/>
                  <a:pt x="677" y="946"/>
                </a:cubicBezTo>
                <a:cubicBezTo>
                  <a:pt x="676" y="946"/>
                  <a:pt x="676" y="947"/>
                  <a:pt x="675" y="947"/>
                </a:cubicBezTo>
                <a:cubicBezTo>
                  <a:pt x="675" y="947"/>
                  <a:pt x="674" y="947"/>
                  <a:pt x="674" y="947"/>
                </a:cubicBezTo>
                <a:cubicBezTo>
                  <a:pt x="674" y="947"/>
                  <a:pt x="676" y="947"/>
                  <a:pt x="678" y="946"/>
                </a:cubicBezTo>
                <a:cubicBezTo>
                  <a:pt x="678" y="946"/>
                  <a:pt x="679" y="946"/>
                  <a:pt x="680" y="946"/>
                </a:cubicBezTo>
                <a:cubicBezTo>
                  <a:pt x="680" y="946"/>
                  <a:pt x="680" y="945"/>
                  <a:pt x="680" y="945"/>
                </a:cubicBezTo>
                <a:cubicBezTo>
                  <a:pt x="681" y="945"/>
                  <a:pt x="681" y="945"/>
                  <a:pt x="681" y="945"/>
                </a:cubicBezTo>
                <a:cubicBezTo>
                  <a:pt x="681" y="945"/>
                  <a:pt x="681" y="945"/>
                  <a:pt x="681" y="945"/>
                </a:cubicBezTo>
                <a:cubicBezTo>
                  <a:pt x="681" y="945"/>
                  <a:pt x="682" y="945"/>
                  <a:pt x="682" y="945"/>
                </a:cubicBezTo>
                <a:cubicBezTo>
                  <a:pt x="682" y="945"/>
                  <a:pt x="682" y="945"/>
                  <a:pt x="682" y="945"/>
                </a:cubicBezTo>
                <a:cubicBezTo>
                  <a:pt x="683" y="945"/>
                  <a:pt x="683" y="945"/>
                  <a:pt x="684" y="945"/>
                </a:cubicBezTo>
                <a:cubicBezTo>
                  <a:pt x="685" y="944"/>
                  <a:pt x="685" y="944"/>
                  <a:pt x="686" y="944"/>
                </a:cubicBezTo>
                <a:cubicBezTo>
                  <a:pt x="687" y="944"/>
                  <a:pt x="688" y="944"/>
                  <a:pt x="689" y="944"/>
                </a:cubicBezTo>
                <a:cubicBezTo>
                  <a:pt x="690" y="944"/>
                  <a:pt x="690" y="944"/>
                  <a:pt x="691" y="944"/>
                </a:cubicBezTo>
                <a:cubicBezTo>
                  <a:pt x="691" y="944"/>
                  <a:pt x="691" y="944"/>
                  <a:pt x="691" y="944"/>
                </a:cubicBezTo>
                <a:cubicBezTo>
                  <a:pt x="692" y="944"/>
                  <a:pt x="692" y="944"/>
                  <a:pt x="692" y="944"/>
                </a:cubicBezTo>
                <a:cubicBezTo>
                  <a:pt x="693" y="945"/>
                  <a:pt x="694" y="945"/>
                  <a:pt x="695" y="946"/>
                </a:cubicBezTo>
                <a:cubicBezTo>
                  <a:pt x="696" y="946"/>
                  <a:pt x="697" y="947"/>
                  <a:pt x="698" y="947"/>
                </a:cubicBezTo>
                <a:cubicBezTo>
                  <a:pt x="700" y="949"/>
                  <a:pt x="702" y="950"/>
                  <a:pt x="704" y="952"/>
                </a:cubicBezTo>
                <a:cubicBezTo>
                  <a:pt x="706" y="953"/>
                  <a:pt x="709" y="955"/>
                  <a:pt x="711" y="956"/>
                </a:cubicBezTo>
                <a:cubicBezTo>
                  <a:pt x="715" y="959"/>
                  <a:pt x="719" y="962"/>
                  <a:pt x="723" y="965"/>
                </a:cubicBezTo>
                <a:cubicBezTo>
                  <a:pt x="725" y="967"/>
                  <a:pt x="727" y="968"/>
                  <a:pt x="729" y="969"/>
                </a:cubicBezTo>
                <a:cubicBezTo>
                  <a:pt x="731" y="971"/>
                  <a:pt x="733" y="972"/>
                  <a:pt x="735" y="973"/>
                </a:cubicBezTo>
                <a:cubicBezTo>
                  <a:pt x="735" y="973"/>
                  <a:pt x="736" y="973"/>
                  <a:pt x="736" y="973"/>
                </a:cubicBezTo>
                <a:cubicBezTo>
                  <a:pt x="737" y="973"/>
                  <a:pt x="737" y="974"/>
                  <a:pt x="737" y="974"/>
                </a:cubicBezTo>
                <a:cubicBezTo>
                  <a:pt x="738" y="974"/>
                  <a:pt x="739" y="974"/>
                  <a:pt x="740" y="975"/>
                </a:cubicBezTo>
                <a:cubicBezTo>
                  <a:pt x="742" y="975"/>
                  <a:pt x="743" y="975"/>
                  <a:pt x="744" y="975"/>
                </a:cubicBezTo>
                <a:cubicBezTo>
                  <a:pt x="744" y="975"/>
                  <a:pt x="745" y="975"/>
                  <a:pt x="745" y="975"/>
                </a:cubicBezTo>
                <a:cubicBezTo>
                  <a:pt x="743" y="976"/>
                  <a:pt x="740" y="977"/>
                  <a:pt x="738" y="978"/>
                </a:cubicBezTo>
                <a:cubicBezTo>
                  <a:pt x="737" y="979"/>
                  <a:pt x="736" y="980"/>
                  <a:pt x="735" y="980"/>
                </a:cubicBezTo>
                <a:cubicBezTo>
                  <a:pt x="734" y="981"/>
                  <a:pt x="732" y="982"/>
                  <a:pt x="731" y="982"/>
                </a:cubicBezTo>
                <a:cubicBezTo>
                  <a:pt x="729" y="984"/>
                  <a:pt x="727" y="986"/>
                  <a:pt x="725" y="987"/>
                </a:cubicBezTo>
                <a:cubicBezTo>
                  <a:pt x="725" y="987"/>
                  <a:pt x="725" y="988"/>
                  <a:pt x="724" y="988"/>
                </a:cubicBezTo>
                <a:cubicBezTo>
                  <a:pt x="724" y="988"/>
                  <a:pt x="723" y="988"/>
                  <a:pt x="723" y="987"/>
                </a:cubicBezTo>
                <a:cubicBezTo>
                  <a:pt x="722" y="987"/>
                  <a:pt x="722" y="987"/>
                  <a:pt x="722" y="987"/>
                </a:cubicBezTo>
                <a:cubicBezTo>
                  <a:pt x="721" y="987"/>
                  <a:pt x="721" y="987"/>
                  <a:pt x="721" y="986"/>
                </a:cubicBezTo>
                <a:cubicBezTo>
                  <a:pt x="720" y="986"/>
                  <a:pt x="720" y="986"/>
                  <a:pt x="719" y="986"/>
                </a:cubicBezTo>
                <a:cubicBezTo>
                  <a:pt x="719" y="986"/>
                  <a:pt x="719" y="986"/>
                  <a:pt x="719" y="986"/>
                </a:cubicBezTo>
                <a:cubicBezTo>
                  <a:pt x="718" y="986"/>
                  <a:pt x="718" y="986"/>
                  <a:pt x="718" y="986"/>
                </a:cubicBezTo>
                <a:cubicBezTo>
                  <a:pt x="717" y="985"/>
                  <a:pt x="717" y="985"/>
                  <a:pt x="716" y="985"/>
                </a:cubicBezTo>
                <a:cubicBezTo>
                  <a:pt x="716" y="985"/>
                  <a:pt x="715" y="985"/>
                  <a:pt x="715" y="985"/>
                </a:cubicBezTo>
                <a:cubicBezTo>
                  <a:pt x="714" y="985"/>
                  <a:pt x="713" y="985"/>
                  <a:pt x="713" y="985"/>
                </a:cubicBezTo>
                <a:cubicBezTo>
                  <a:pt x="712" y="985"/>
                  <a:pt x="712" y="985"/>
                  <a:pt x="711" y="985"/>
                </a:cubicBezTo>
                <a:cubicBezTo>
                  <a:pt x="710" y="985"/>
                  <a:pt x="708" y="985"/>
                  <a:pt x="707" y="985"/>
                </a:cubicBezTo>
                <a:cubicBezTo>
                  <a:pt x="706" y="985"/>
                  <a:pt x="704" y="985"/>
                  <a:pt x="703" y="985"/>
                </a:cubicBezTo>
                <a:cubicBezTo>
                  <a:pt x="701" y="985"/>
                  <a:pt x="700" y="985"/>
                  <a:pt x="699" y="986"/>
                </a:cubicBezTo>
                <a:cubicBezTo>
                  <a:pt x="698" y="986"/>
                  <a:pt x="697" y="986"/>
                  <a:pt x="696" y="986"/>
                </a:cubicBezTo>
                <a:cubicBezTo>
                  <a:pt x="680" y="979"/>
                  <a:pt x="679" y="991"/>
                  <a:pt x="665" y="993"/>
                </a:cubicBezTo>
                <a:cubicBezTo>
                  <a:pt x="678" y="1002"/>
                  <a:pt x="692" y="1007"/>
                  <a:pt x="696" y="989"/>
                </a:cubicBezTo>
                <a:cubicBezTo>
                  <a:pt x="696" y="989"/>
                  <a:pt x="696" y="989"/>
                  <a:pt x="696" y="989"/>
                </a:cubicBezTo>
                <a:cubicBezTo>
                  <a:pt x="697" y="989"/>
                  <a:pt x="698" y="988"/>
                  <a:pt x="699" y="988"/>
                </a:cubicBezTo>
                <a:cubicBezTo>
                  <a:pt x="701" y="988"/>
                  <a:pt x="702" y="987"/>
                  <a:pt x="703" y="987"/>
                </a:cubicBezTo>
                <a:cubicBezTo>
                  <a:pt x="705" y="987"/>
                  <a:pt x="706" y="987"/>
                  <a:pt x="707" y="987"/>
                </a:cubicBezTo>
                <a:cubicBezTo>
                  <a:pt x="708" y="987"/>
                  <a:pt x="710" y="987"/>
                  <a:pt x="711" y="987"/>
                </a:cubicBezTo>
                <a:cubicBezTo>
                  <a:pt x="712" y="987"/>
                  <a:pt x="712" y="987"/>
                  <a:pt x="713" y="987"/>
                </a:cubicBezTo>
                <a:cubicBezTo>
                  <a:pt x="713" y="987"/>
                  <a:pt x="714" y="987"/>
                  <a:pt x="714" y="987"/>
                </a:cubicBezTo>
                <a:cubicBezTo>
                  <a:pt x="715" y="987"/>
                  <a:pt x="716" y="987"/>
                  <a:pt x="716" y="987"/>
                </a:cubicBezTo>
                <a:cubicBezTo>
                  <a:pt x="717" y="988"/>
                  <a:pt x="717" y="988"/>
                  <a:pt x="718" y="988"/>
                </a:cubicBezTo>
                <a:cubicBezTo>
                  <a:pt x="718" y="988"/>
                  <a:pt x="718" y="988"/>
                  <a:pt x="718" y="988"/>
                </a:cubicBezTo>
                <a:cubicBezTo>
                  <a:pt x="719" y="988"/>
                  <a:pt x="719" y="988"/>
                  <a:pt x="719" y="988"/>
                </a:cubicBezTo>
                <a:cubicBezTo>
                  <a:pt x="720" y="988"/>
                  <a:pt x="720" y="988"/>
                  <a:pt x="720" y="988"/>
                </a:cubicBezTo>
                <a:cubicBezTo>
                  <a:pt x="721" y="988"/>
                  <a:pt x="722" y="988"/>
                  <a:pt x="723" y="988"/>
                </a:cubicBezTo>
                <a:cubicBezTo>
                  <a:pt x="723" y="988"/>
                  <a:pt x="724" y="988"/>
                  <a:pt x="724" y="988"/>
                </a:cubicBezTo>
                <a:cubicBezTo>
                  <a:pt x="722" y="991"/>
                  <a:pt x="720" y="993"/>
                  <a:pt x="718" y="995"/>
                </a:cubicBezTo>
                <a:cubicBezTo>
                  <a:pt x="718" y="994"/>
                  <a:pt x="718" y="994"/>
                  <a:pt x="718" y="994"/>
                </a:cubicBezTo>
                <a:cubicBezTo>
                  <a:pt x="718" y="994"/>
                  <a:pt x="718" y="995"/>
                  <a:pt x="718" y="995"/>
                </a:cubicBezTo>
                <a:cubicBezTo>
                  <a:pt x="717" y="995"/>
                  <a:pt x="717" y="995"/>
                  <a:pt x="717" y="996"/>
                </a:cubicBezTo>
                <a:cubicBezTo>
                  <a:pt x="717" y="996"/>
                  <a:pt x="716" y="996"/>
                  <a:pt x="716" y="996"/>
                </a:cubicBezTo>
                <a:cubicBezTo>
                  <a:pt x="716" y="996"/>
                  <a:pt x="716" y="997"/>
                  <a:pt x="716" y="997"/>
                </a:cubicBezTo>
                <a:cubicBezTo>
                  <a:pt x="716" y="997"/>
                  <a:pt x="716" y="997"/>
                  <a:pt x="716" y="997"/>
                </a:cubicBezTo>
                <a:cubicBezTo>
                  <a:pt x="716" y="998"/>
                  <a:pt x="716" y="998"/>
                  <a:pt x="716" y="999"/>
                </a:cubicBezTo>
                <a:cubicBezTo>
                  <a:pt x="716" y="999"/>
                  <a:pt x="716" y="999"/>
                  <a:pt x="716" y="999"/>
                </a:cubicBezTo>
                <a:cubicBezTo>
                  <a:pt x="715" y="1001"/>
                  <a:pt x="714" y="1002"/>
                  <a:pt x="714" y="1003"/>
                </a:cubicBezTo>
                <a:cubicBezTo>
                  <a:pt x="714" y="1004"/>
                  <a:pt x="714" y="1004"/>
                  <a:pt x="714" y="1005"/>
                </a:cubicBezTo>
                <a:cubicBezTo>
                  <a:pt x="713" y="1005"/>
                  <a:pt x="713" y="1006"/>
                  <a:pt x="713" y="1006"/>
                </a:cubicBezTo>
                <a:cubicBezTo>
                  <a:pt x="713" y="1006"/>
                  <a:pt x="714" y="1005"/>
                  <a:pt x="714" y="1005"/>
                </a:cubicBezTo>
                <a:cubicBezTo>
                  <a:pt x="714" y="1005"/>
                  <a:pt x="714" y="1004"/>
                  <a:pt x="714" y="1003"/>
                </a:cubicBezTo>
                <a:cubicBezTo>
                  <a:pt x="715" y="1003"/>
                  <a:pt x="715" y="1002"/>
                  <a:pt x="715" y="1001"/>
                </a:cubicBezTo>
                <a:cubicBezTo>
                  <a:pt x="715" y="1002"/>
                  <a:pt x="715" y="1002"/>
                  <a:pt x="715" y="1002"/>
                </a:cubicBezTo>
                <a:cubicBezTo>
                  <a:pt x="715" y="1003"/>
                  <a:pt x="715" y="1004"/>
                  <a:pt x="715" y="1004"/>
                </a:cubicBezTo>
                <a:cubicBezTo>
                  <a:pt x="715" y="1005"/>
                  <a:pt x="715" y="1005"/>
                  <a:pt x="715" y="1005"/>
                </a:cubicBezTo>
                <a:cubicBezTo>
                  <a:pt x="715" y="1005"/>
                  <a:pt x="715" y="1005"/>
                  <a:pt x="715" y="1005"/>
                </a:cubicBezTo>
                <a:cubicBezTo>
                  <a:pt x="712" y="1008"/>
                  <a:pt x="712" y="1012"/>
                  <a:pt x="712" y="1015"/>
                </a:cubicBezTo>
                <a:cubicBezTo>
                  <a:pt x="656" y="1004"/>
                  <a:pt x="619" y="1051"/>
                  <a:pt x="570" y="1079"/>
                </a:cubicBezTo>
                <a:cubicBezTo>
                  <a:pt x="539" y="1097"/>
                  <a:pt x="518" y="1101"/>
                  <a:pt x="484" y="1094"/>
                </a:cubicBezTo>
                <a:cubicBezTo>
                  <a:pt x="467" y="1091"/>
                  <a:pt x="436" y="1078"/>
                  <a:pt x="418" y="1074"/>
                </a:cubicBezTo>
                <a:cubicBezTo>
                  <a:pt x="417" y="1072"/>
                  <a:pt x="416" y="1070"/>
                  <a:pt x="414" y="1068"/>
                </a:cubicBezTo>
                <a:cubicBezTo>
                  <a:pt x="414" y="1067"/>
                  <a:pt x="413" y="1066"/>
                  <a:pt x="412" y="1065"/>
                </a:cubicBezTo>
                <a:cubicBezTo>
                  <a:pt x="412" y="1064"/>
                  <a:pt x="411" y="1063"/>
                  <a:pt x="410" y="1061"/>
                </a:cubicBezTo>
                <a:cubicBezTo>
                  <a:pt x="405" y="1052"/>
                  <a:pt x="398" y="1042"/>
                  <a:pt x="391" y="1031"/>
                </a:cubicBezTo>
                <a:cubicBezTo>
                  <a:pt x="387" y="1025"/>
                  <a:pt x="384" y="1020"/>
                  <a:pt x="380" y="1014"/>
                </a:cubicBezTo>
                <a:cubicBezTo>
                  <a:pt x="380" y="1014"/>
                  <a:pt x="380" y="1013"/>
                  <a:pt x="379" y="1012"/>
                </a:cubicBezTo>
                <a:cubicBezTo>
                  <a:pt x="379" y="1011"/>
                  <a:pt x="379" y="1009"/>
                  <a:pt x="379" y="1007"/>
                </a:cubicBezTo>
                <a:cubicBezTo>
                  <a:pt x="378" y="1007"/>
                  <a:pt x="378" y="1006"/>
                  <a:pt x="378" y="1006"/>
                </a:cubicBezTo>
                <a:cubicBezTo>
                  <a:pt x="378" y="1005"/>
                  <a:pt x="378" y="1005"/>
                  <a:pt x="378" y="1004"/>
                </a:cubicBezTo>
                <a:cubicBezTo>
                  <a:pt x="378" y="1004"/>
                  <a:pt x="378" y="1002"/>
                  <a:pt x="378" y="1001"/>
                </a:cubicBezTo>
                <a:cubicBezTo>
                  <a:pt x="378" y="999"/>
                  <a:pt x="378" y="997"/>
                  <a:pt x="379" y="995"/>
                </a:cubicBezTo>
                <a:cubicBezTo>
                  <a:pt x="379" y="995"/>
                  <a:pt x="379" y="994"/>
                  <a:pt x="379" y="994"/>
                </a:cubicBezTo>
                <a:cubicBezTo>
                  <a:pt x="379" y="994"/>
                  <a:pt x="379" y="994"/>
                  <a:pt x="380" y="993"/>
                </a:cubicBezTo>
                <a:cubicBezTo>
                  <a:pt x="380" y="993"/>
                  <a:pt x="380" y="993"/>
                  <a:pt x="380" y="993"/>
                </a:cubicBezTo>
                <a:cubicBezTo>
                  <a:pt x="380" y="993"/>
                  <a:pt x="380" y="993"/>
                  <a:pt x="380" y="993"/>
                </a:cubicBezTo>
                <a:cubicBezTo>
                  <a:pt x="380" y="992"/>
                  <a:pt x="380" y="992"/>
                  <a:pt x="381" y="992"/>
                </a:cubicBezTo>
                <a:cubicBezTo>
                  <a:pt x="381" y="991"/>
                  <a:pt x="382" y="990"/>
                  <a:pt x="383" y="989"/>
                </a:cubicBezTo>
                <a:cubicBezTo>
                  <a:pt x="384" y="989"/>
                  <a:pt x="384" y="988"/>
                  <a:pt x="385" y="988"/>
                </a:cubicBezTo>
                <a:cubicBezTo>
                  <a:pt x="385" y="987"/>
                  <a:pt x="386" y="987"/>
                  <a:pt x="386" y="986"/>
                </a:cubicBezTo>
                <a:cubicBezTo>
                  <a:pt x="387" y="986"/>
                  <a:pt x="387" y="985"/>
                  <a:pt x="388" y="985"/>
                </a:cubicBezTo>
                <a:cubicBezTo>
                  <a:pt x="388" y="984"/>
                  <a:pt x="389" y="984"/>
                  <a:pt x="389" y="983"/>
                </a:cubicBezTo>
                <a:cubicBezTo>
                  <a:pt x="391" y="981"/>
                  <a:pt x="393" y="979"/>
                  <a:pt x="394" y="976"/>
                </a:cubicBezTo>
                <a:cubicBezTo>
                  <a:pt x="394" y="976"/>
                  <a:pt x="394" y="975"/>
                  <a:pt x="395" y="975"/>
                </a:cubicBezTo>
                <a:cubicBezTo>
                  <a:pt x="395" y="974"/>
                  <a:pt x="395" y="974"/>
                  <a:pt x="395" y="974"/>
                </a:cubicBezTo>
                <a:cubicBezTo>
                  <a:pt x="395" y="973"/>
                  <a:pt x="396" y="973"/>
                  <a:pt x="396" y="972"/>
                </a:cubicBezTo>
                <a:cubicBezTo>
                  <a:pt x="396" y="971"/>
                  <a:pt x="397" y="970"/>
                  <a:pt x="397" y="970"/>
                </a:cubicBezTo>
                <a:cubicBezTo>
                  <a:pt x="397" y="969"/>
                  <a:pt x="397" y="968"/>
                  <a:pt x="398" y="968"/>
                </a:cubicBezTo>
                <a:cubicBezTo>
                  <a:pt x="399" y="965"/>
                  <a:pt x="399" y="962"/>
                  <a:pt x="400" y="959"/>
                </a:cubicBezTo>
                <a:cubicBezTo>
                  <a:pt x="400" y="958"/>
                  <a:pt x="400" y="956"/>
                  <a:pt x="400" y="955"/>
                </a:cubicBezTo>
                <a:cubicBezTo>
                  <a:pt x="400" y="954"/>
                  <a:pt x="401" y="954"/>
                  <a:pt x="401" y="953"/>
                </a:cubicBezTo>
                <a:cubicBezTo>
                  <a:pt x="401" y="953"/>
                  <a:pt x="401" y="953"/>
                  <a:pt x="401" y="953"/>
                </a:cubicBezTo>
                <a:cubicBezTo>
                  <a:pt x="401" y="953"/>
                  <a:pt x="401" y="953"/>
                  <a:pt x="401" y="953"/>
                </a:cubicBezTo>
                <a:cubicBezTo>
                  <a:pt x="401" y="952"/>
                  <a:pt x="401" y="952"/>
                  <a:pt x="402" y="951"/>
                </a:cubicBezTo>
                <a:cubicBezTo>
                  <a:pt x="402" y="950"/>
                  <a:pt x="403" y="950"/>
                  <a:pt x="403" y="949"/>
                </a:cubicBezTo>
                <a:cubicBezTo>
                  <a:pt x="404" y="949"/>
                  <a:pt x="404" y="948"/>
                  <a:pt x="405" y="948"/>
                </a:cubicBezTo>
                <a:cubicBezTo>
                  <a:pt x="406" y="947"/>
                  <a:pt x="406" y="947"/>
                  <a:pt x="407" y="946"/>
                </a:cubicBezTo>
                <a:cubicBezTo>
                  <a:pt x="407" y="946"/>
                  <a:pt x="408" y="945"/>
                  <a:pt x="409" y="945"/>
                </a:cubicBezTo>
                <a:cubicBezTo>
                  <a:pt x="409" y="945"/>
                  <a:pt x="409" y="944"/>
                  <a:pt x="409" y="944"/>
                </a:cubicBezTo>
                <a:cubicBezTo>
                  <a:pt x="424" y="951"/>
                  <a:pt x="429" y="943"/>
                  <a:pt x="426" y="927"/>
                </a:cubicBezTo>
                <a:cubicBezTo>
                  <a:pt x="417" y="930"/>
                  <a:pt x="405" y="929"/>
                  <a:pt x="408" y="943"/>
                </a:cubicBezTo>
                <a:cubicBezTo>
                  <a:pt x="407" y="943"/>
                  <a:pt x="407" y="943"/>
                  <a:pt x="407" y="943"/>
                </a:cubicBezTo>
                <a:cubicBezTo>
                  <a:pt x="407" y="943"/>
                  <a:pt x="407" y="943"/>
                  <a:pt x="407" y="943"/>
                </a:cubicBezTo>
                <a:cubicBezTo>
                  <a:pt x="406" y="944"/>
                  <a:pt x="406" y="944"/>
                  <a:pt x="405" y="944"/>
                </a:cubicBezTo>
                <a:cubicBezTo>
                  <a:pt x="405" y="945"/>
                  <a:pt x="404" y="945"/>
                  <a:pt x="404" y="946"/>
                </a:cubicBezTo>
                <a:cubicBezTo>
                  <a:pt x="403" y="947"/>
                  <a:pt x="402" y="947"/>
                  <a:pt x="402" y="948"/>
                </a:cubicBezTo>
                <a:cubicBezTo>
                  <a:pt x="401" y="948"/>
                  <a:pt x="401" y="949"/>
                  <a:pt x="401" y="949"/>
                </a:cubicBezTo>
                <a:cubicBezTo>
                  <a:pt x="401" y="948"/>
                  <a:pt x="401" y="948"/>
                  <a:pt x="401" y="947"/>
                </a:cubicBezTo>
                <a:cubicBezTo>
                  <a:pt x="401" y="946"/>
                  <a:pt x="401" y="946"/>
                  <a:pt x="401" y="945"/>
                </a:cubicBezTo>
                <a:cubicBezTo>
                  <a:pt x="401" y="945"/>
                  <a:pt x="400" y="945"/>
                  <a:pt x="400" y="944"/>
                </a:cubicBezTo>
                <a:cubicBezTo>
                  <a:pt x="400" y="944"/>
                  <a:pt x="400" y="944"/>
                  <a:pt x="400" y="943"/>
                </a:cubicBezTo>
                <a:cubicBezTo>
                  <a:pt x="400" y="943"/>
                  <a:pt x="400" y="942"/>
                  <a:pt x="400" y="942"/>
                </a:cubicBezTo>
                <a:cubicBezTo>
                  <a:pt x="400" y="941"/>
                  <a:pt x="400" y="941"/>
                  <a:pt x="400" y="940"/>
                </a:cubicBezTo>
                <a:cubicBezTo>
                  <a:pt x="400" y="939"/>
                  <a:pt x="399" y="938"/>
                  <a:pt x="399" y="937"/>
                </a:cubicBezTo>
                <a:cubicBezTo>
                  <a:pt x="399" y="936"/>
                  <a:pt x="398" y="935"/>
                  <a:pt x="398" y="935"/>
                </a:cubicBezTo>
                <a:cubicBezTo>
                  <a:pt x="398" y="934"/>
                  <a:pt x="398" y="933"/>
                  <a:pt x="397" y="932"/>
                </a:cubicBezTo>
                <a:cubicBezTo>
                  <a:pt x="397" y="931"/>
                  <a:pt x="396" y="930"/>
                  <a:pt x="396" y="930"/>
                </a:cubicBezTo>
                <a:cubicBezTo>
                  <a:pt x="396" y="929"/>
                  <a:pt x="395" y="929"/>
                  <a:pt x="395" y="929"/>
                </a:cubicBezTo>
                <a:cubicBezTo>
                  <a:pt x="395" y="929"/>
                  <a:pt x="396" y="930"/>
                  <a:pt x="396" y="933"/>
                </a:cubicBezTo>
                <a:cubicBezTo>
                  <a:pt x="396" y="933"/>
                  <a:pt x="397" y="934"/>
                  <a:pt x="397" y="935"/>
                </a:cubicBezTo>
                <a:cubicBezTo>
                  <a:pt x="397" y="936"/>
                  <a:pt x="397" y="937"/>
                  <a:pt x="397" y="937"/>
                </a:cubicBezTo>
                <a:cubicBezTo>
                  <a:pt x="397" y="939"/>
                  <a:pt x="397" y="941"/>
                  <a:pt x="398" y="944"/>
                </a:cubicBezTo>
                <a:cubicBezTo>
                  <a:pt x="398" y="944"/>
                  <a:pt x="398" y="944"/>
                  <a:pt x="398" y="944"/>
                </a:cubicBezTo>
                <a:cubicBezTo>
                  <a:pt x="398" y="945"/>
                  <a:pt x="398" y="945"/>
                  <a:pt x="398" y="945"/>
                </a:cubicBezTo>
                <a:cubicBezTo>
                  <a:pt x="398" y="946"/>
                  <a:pt x="398" y="946"/>
                  <a:pt x="398" y="947"/>
                </a:cubicBezTo>
                <a:cubicBezTo>
                  <a:pt x="398" y="948"/>
                  <a:pt x="398" y="949"/>
                  <a:pt x="398" y="951"/>
                </a:cubicBezTo>
                <a:cubicBezTo>
                  <a:pt x="398" y="951"/>
                  <a:pt x="398" y="951"/>
                  <a:pt x="398" y="952"/>
                </a:cubicBezTo>
                <a:cubicBezTo>
                  <a:pt x="398" y="952"/>
                  <a:pt x="398" y="952"/>
                  <a:pt x="398" y="953"/>
                </a:cubicBezTo>
                <a:cubicBezTo>
                  <a:pt x="398" y="953"/>
                  <a:pt x="398" y="954"/>
                  <a:pt x="398" y="954"/>
                </a:cubicBezTo>
                <a:cubicBezTo>
                  <a:pt x="398" y="955"/>
                  <a:pt x="398" y="955"/>
                  <a:pt x="398" y="955"/>
                </a:cubicBezTo>
                <a:cubicBezTo>
                  <a:pt x="398" y="955"/>
                  <a:pt x="398" y="955"/>
                  <a:pt x="398" y="955"/>
                </a:cubicBezTo>
                <a:cubicBezTo>
                  <a:pt x="398" y="956"/>
                  <a:pt x="397" y="957"/>
                  <a:pt x="397" y="959"/>
                </a:cubicBezTo>
                <a:cubicBezTo>
                  <a:pt x="397" y="961"/>
                  <a:pt x="396" y="964"/>
                  <a:pt x="395" y="967"/>
                </a:cubicBezTo>
                <a:cubicBezTo>
                  <a:pt x="395" y="967"/>
                  <a:pt x="395" y="968"/>
                  <a:pt x="394" y="969"/>
                </a:cubicBezTo>
                <a:cubicBezTo>
                  <a:pt x="394" y="969"/>
                  <a:pt x="394" y="970"/>
                  <a:pt x="394" y="971"/>
                </a:cubicBezTo>
                <a:cubicBezTo>
                  <a:pt x="393" y="971"/>
                  <a:pt x="393" y="972"/>
                  <a:pt x="393" y="973"/>
                </a:cubicBezTo>
                <a:cubicBezTo>
                  <a:pt x="392" y="973"/>
                  <a:pt x="392" y="973"/>
                  <a:pt x="392" y="973"/>
                </a:cubicBezTo>
                <a:cubicBezTo>
                  <a:pt x="392" y="974"/>
                  <a:pt x="392" y="974"/>
                  <a:pt x="392" y="974"/>
                </a:cubicBezTo>
                <a:cubicBezTo>
                  <a:pt x="391" y="976"/>
                  <a:pt x="390" y="978"/>
                  <a:pt x="389" y="979"/>
                </a:cubicBezTo>
                <a:cubicBezTo>
                  <a:pt x="389" y="979"/>
                  <a:pt x="389" y="979"/>
                  <a:pt x="389" y="978"/>
                </a:cubicBezTo>
                <a:cubicBezTo>
                  <a:pt x="389" y="978"/>
                  <a:pt x="389" y="978"/>
                  <a:pt x="389" y="978"/>
                </a:cubicBezTo>
                <a:cubicBezTo>
                  <a:pt x="389" y="978"/>
                  <a:pt x="389" y="977"/>
                  <a:pt x="389" y="977"/>
                </a:cubicBezTo>
                <a:cubicBezTo>
                  <a:pt x="389" y="976"/>
                  <a:pt x="388" y="976"/>
                  <a:pt x="388" y="976"/>
                </a:cubicBezTo>
                <a:cubicBezTo>
                  <a:pt x="388" y="975"/>
                  <a:pt x="388" y="975"/>
                  <a:pt x="388" y="975"/>
                </a:cubicBezTo>
                <a:cubicBezTo>
                  <a:pt x="388" y="975"/>
                  <a:pt x="388" y="974"/>
                  <a:pt x="388" y="974"/>
                </a:cubicBezTo>
                <a:cubicBezTo>
                  <a:pt x="388" y="974"/>
                  <a:pt x="388" y="973"/>
                  <a:pt x="388" y="973"/>
                </a:cubicBezTo>
                <a:cubicBezTo>
                  <a:pt x="387" y="972"/>
                  <a:pt x="387" y="971"/>
                  <a:pt x="386" y="970"/>
                </a:cubicBezTo>
                <a:cubicBezTo>
                  <a:pt x="386" y="969"/>
                  <a:pt x="386" y="968"/>
                  <a:pt x="385" y="967"/>
                </a:cubicBezTo>
                <a:cubicBezTo>
                  <a:pt x="385" y="967"/>
                  <a:pt x="385" y="967"/>
                  <a:pt x="385" y="966"/>
                </a:cubicBezTo>
                <a:cubicBezTo>
                  <a:pt x="389" y="956"/>
                  <a:pt x="372" y="950"/>
                  <a:pt x="365" y="948"/>
                </a:cubicBezTo>
                <a:cubicBezTo>
                  <a:pt x="370" y="955"/>
                  <a:pt x="368" y="973"/>
                  <a:pt x="382" y="968"/>
                </a:cubicBezTo>
                <a:cubicBezTo>
                  <a:pt x="382" y="967"/>
                  <a:pt x="382" y="967"/>
                  <a:pt x="382" y="967"/>
                </a:cubicBezTo>
                <a:cubicBezTo>
                  <a:pt x="383" y="967"/>
                  <a:pt x="383" y="968"/>
                  <a:pt x="383" y="968"/>
                </a:cubicBezTo>
                <a:cubicBezTo>
                  <a:pt x="384" y="968"/>
                  <a:pt x="384" y="968"/>
                  <a:pt x="384" y="968"/>
                </a:cubicBezTo>
                <a:cubicBezTo>
                  <a:pt x="384" y="968"/>
                  <a:pt x="384" y="968"/>
                  <a:pt x="384" y="968"/>
                </a:cubicBezTo>
                <a:cubicBezTo>
                  <a:pt x="384" y="969"/>
                  <a:pt x="385" y="970"/>
                  <a:pt x="385" y="971"/>
                </a:cubicBezTo>
                <a:cubicBezTo>
                  <a:pt x="386" y="971"/>
                  <a:pt x="386" y="972"/>
                  <a:pt x="386" y="973"/>
                </a:cubicBezTo>
                <a:cubicBezTo>
                  <a:pt x="386" y="974"/>
                  <a:pt x="387" y="974"/>
                  <a:pt x="387" y="975"/>
                </a:cubicBezTo>
                <a:cubicBezTo>
                  <a:pt x="387" y="975"/>
                  <a:pt x="387" y="975"/>
                  <a:pt x="387" y="975"/>
                </a:cubicBezTo>
                <a:cubicBezTo>
                  <a:pt x="387" y="975"/>
                  <a:pt x="387" y="976"/>
                  <a:pt x="387" y="976"/>
                </a:cubicBezTo>
                <a:cubicBezTo>
                  <a:pt x="387" y="976"/>
                  <a:pt x="387" y="977"/>
                  <a:pt x="387" y="977"/>
                </a:cubicBezTo>
                <a:cubicBezTo>
                  <a:pt x="387" y="977"/>
                  <a:pt x="387" y="978"/>
                  <a:pt x="387" y="978"/>
                </a:cubicBezTo>
                <a:cubicBezTo>
                  <a:pt x="388" y="978"/>
                  <a:pt x="388" y="978"/>
                  <a:pt x="388" y="979"/>
                </a:cubicBezTo>
                <a:cubicBezTo>
                  <a:pt x="388" y="979"/>
                  <a:pt x="388" y="979"/>
                  <a:pt x="388" y="979"/>
                </a:cubicBezTo>
                <a:cubicBezTo>
                  <a:pt x="388" y="979"/>
                  <a:pt x="388" y="980"/>
                  <a:pt x="388" y="980"/>
                </a:cubicBezTo>
                <a:cubicBezTo>
                  <a:pt x="388" y="980"/>
                  <a:pt x="388" y="980"/>
                  <a:pt x="388" y="980"/>
                </a:cubicBezTo>
                <a:cubicBezTo>
                  <a:pt x="388" y="981"/>
                  <a:pt x="387" y="981"/>
                  <a:pt x="387" y="981"/>
                </a:cubicBezTo>
                <a:cubicBezTo>
                  <a:pt x="387" y="982"/>
                  <a:pt x="386" y="982"/>
                  <a:pt x="386" y="983"/>
                </a:cubicBezTo>
                <a:cubicBezTo>
                  <a:pt x="385" y="983"/>
                  <a:pt x="385" y="984"/>
                  <a:pt x="384" y="984"/>
                </a:cubicBezTo>
                <a:cubicBezTo>
                  <a:pt x="384" y="985"/>
                  <a:pt x="383" y="985"/>
                  <a:pt x="383" y="986"/>
                </a:cubicBezTo>
                <a:cubicBezTo>
                  <a:pt x="382" y="986"/>
                  <a:pt x="382" y="987"/>
                  <a:pt x="381" y="987"/>
                </a:cubicBezTo>
                <a:cubicBezTo>
                  <a:pt x="380" y="988"/>
                  <a:pt x="379" y="989"/>
                  <a:pt x="379" y="990"/>
                </a:cubicBezTo>
                <a:cubicBezTo>
                  <a:pt x="378" y="990"/>
                  <a:pt x="378" y="991"/>
                  <a:pt x="378" y="991"/>
                </a:cubicBezTo>
                <a:cubicBezTo>
                  <a:pt x="378" y="991"/>
                  <a:pt x="378" y="991"/>
                  <a:pt x="378" y="991"/>
                </a:cubicBezTo>
                <a:cubicBezTo>
                  <a:pt x="377" y="992"/>
                  <a:pt x="377" y="992"/>
                  <a:pt x="377" y="992"/>
                </a:cubicBezTo>
                <a:cubicBezTo>
                  <a:pt x="377" y="992"/>
                  <a:pt x="377" y="992"/>
                  <a:pt x="377" y="993"/>
                </a:cubicBezTo>
                <a:cubicBezTo>
                  <a:pt x="377" y="993"/>
                  <a:pt x="376" y="993"/>
                  <a:pt x="376" y="994"/>
                </a:cubicBezTo>
                <a:cubicBezTo>
                  <a:pt x="375" y="996"/>
                  <a:pt x="375" y="999"/>
                  <a:pt x="375" y="1001"/>
                </a:cubicBezTo>
                <a:cubicBezTo>
                  <a:pt x="375" y="1002"/>
                  <a:pt x="375" y="1003"/>
                  <a:pt x="375" y="1003"/>
                </a:cubicBezTo>
                <a:cubicBezTo>
                  <a:pt x="375" y="1004"/>
                  <a:pt x="375" y="1004"/>
                  <a:pt x="376" y="1005"/>
                </a:cubicBezTo>
                <a:cubicBezTo>
                  <a:pt x="376" y="1005"/>
                  <a:pt x="376" y="1006"/>
                  <a:pt x="376" y="1006"/>
                </a:cubicBezTo>
                <a:cubicBezTo>
                  <a:pt x="376" y="1007"/>
                  <a:pt x="376" y="1007"/>
                  <a:pt x="377" y="1008"/>
                </a:cubicBezTo>
                <a:cubicBezTo>
                  <a:pt x="377" y="1009"/>
                  <a:pt x="377" y="1010"/>
                  <a:pt x="378" y="1011"/>
                </a:cubicBezTo>
                <a:cubicBezTo>
                  <a:pt x="376" y="1009"/>
                  <a:pt x="375" y="1007"/>
                  <a:pt x="374" y="1004"/>
                </a:cubicBezTo>
                <a:cubicBezTo>
                  <a:pt x="372" y="1002"/>
                  <a:pt x="369" y="999"/>
                  <a:pt x="367" y="996"/>
                </a:cubicBezTo>
                <a:cubicBezTo>
                  <a:pt x="366" y="995"/>
                  <a:pt x="364" y="993"/>
                  <a:pt x="363" y="992"/>
                </a:cubicBezTo>
                <a:cubicBezTo>
                  <a:pt x="362" y="992"/>
                  <a:pt x="361" y="991"/>
                  <a:pt x="361" y="990"/>
                </a:cubicBezTo>
                <a:cubicBezTo>
                  <a:pt x="360" y="990"/>
                  <a:pt x="359" y="989"/>
                  <a:pt x="359" y="989"/>
                </a:cubicBezTo>
                <a:cubicBezTo>
                  <a:pt x="356" y="987"/>
                  <a:pt x="353" y="985"/>
                  <a:pt x="350" y="983"/>
                </a:cubicBezTo>
                <a:cubicBezTo>
                  <a:pt x="344" y="980"/>
                  <a:pt x="339" y="976"/>
                  <a:pt x="334" y="972"/>
                </a:cubicBezTo>
                <a:cubicBezTo>
                  <a:pt x="331" y="969"/>
                  <a:pt x="329" y="967"/>
                  <a:pt x="327" y="965"/>
                </a:cubicBezTo>
                <a:cubicBezTo>
                  <a:pt x="324" y="963"/>
                  <a:pt x="322" y="960"/>
                  <a:pt x="320" y="958"/>
                </a:cubicBezTo>
                <a:cubicBezTo>
                  <a:pt x="319" y="957"/>
                  <a:pt x="317" y="956"/>
                  <a:pt x="316" y="955"/>
                </a:cubicBezTo>
                <a:cubicBezTo>
                  <a:pt x="316" y="954"/>
                  <a:pt x="316" y="954"/>
                  <a:pt x="316" y="953"/>
                </a:cubicBezTo>
                <a:cubicBezTo>
                  <a:pt x="316" y="952"/>
                  <a:pt x="316" y="951"/>
                  <a:pt x="316" y="949"/>
                </a:cubicBezTo>
                <a:cubicBezTo>
                  <a:pt x="316" y="949"/>
                  <a:pt x="316" y="948"/>
                  <a:pt x="316" y="948"/>
                </a:cubicBezTo>
                <a:cubicBezTo>
                  <a:pt x="316" y="948"/>
                  <a:pt x="316" y="947"/>
                  <a:pt x="316" y="947"/>
                </a:cubicBezTo>
                <a:cubicBezTo>
                  <a:pt x="316" y="946"/>
                  <a:pt x="316" y="945"/>
                  <a:pt x="316" y="944"/>
                </a:cubicBezTo>
                <a:cubicBezTo>
                  <a:pt x="316" y="943"/>
                  <a:pt x="317" y="942"/>
                  <a:pt x="317" y="941"/>
                </a:cubicBezTo>
                <a:cubicBezTo>
                  <a:pt x="317" y="941"/>
                  <a:pt x="317" y="941"/>
                  <a:pt x="317" y="941"/>
                </a:cubicBezTo>
                <a:cubicBezTo>
                  <a:pt x="317" y="940"/>
                  <a:pt x="317" y="940"/>
                  <a:pt x="318" y="940"/>
                </a:cubicBezTo>
                <a:cubicBezTo>
                  <a:pt x="318" y="940"/>
                  <a:pt x="318" y="940"/>
                  <a:pt x="318" y="939"/>
                </a:cubicBezTo>
                <a:cubicBezTo>
                  <a:pt x="318" y="939"/>
                  <a:pt x="318" y="939"/>
                  <a:pt x="318" y="939"/>
                </a:cubicBezTo>
                <a:cubicBezTo>
                  <a:pt x="319" y="937"/>
                  <a:pt x="321" y="935"/>
                  <a:pt x="323" y="934"/>
                </a:cubicBezTo>
                <a:cubicBezTo>
                  <a:pt x="323" y="933"/>
                  <a:pt x="324" y="932"/>
                  <a:pt x="325" y="930"/>
                </a:cubicBezTo>
                <a:cubicBezTo>
                  <a:pt x="325" y="930"/>
                  <a:pt x="325" y="929"/>
                  <a:pt x="326" y="928"/>
                </a:cubicBezTo>
                <a:cubicBezTo>
                  <a:pt x="326" y="928"/>
                  <a:pt x="326" y="928"/>
                  <a:pt x="326" y="928"/>
                </a:cubicBezTo>
                <a:cubicBezTo>
                  <a:pt x="326" y="928"/>
                  <a:pt x="326" y="928"/>
                  <a:pt x="326" y="927"/>
                </a:cubicBezTo>
                <a:cubicBezTo>
                  <a:pt x="326" y="927"/>
                  <a:pt x="326" y="927"/>
                  <a:pt x="326" y="927"/>
                </a:cubicBezTo>
                <a:cubicBezTo>
                  <a:pt x="326" y="927"/>
                  <a:pt x="326" y="927"/>
                  <a:pt x="326" y="926"/>
                </a:cubicBezTo>
                <a:cubicBezTo>
                  <a:pt x="327" y="923"/>
                  <a:pt x="326" y="921"/>
                  <a:pt x="326" y="918"/>
                </a:cubicBezTo>
                <a:cubicBezTo>
                  <a:pt x="325" y="917"/>
                  <a:pt x="325" y="917"/>
                  <a:pt x="325" y="916"/>
                </a:cubicBezTo>
                <a:cubicBezTo>
                  <a:pt x="325" y="916"/>
                  <a:pt x="325" y="916"/>
                  <a:pt x="326" y="916"/>
                </a:cubicBezTo>
                <a:cubicBezTo>
                  <a:pt x="326" y="915"/>
                  <a:pt x="326" y="915"/>
                  <a:pt x="326" y="915"/>
                </a:cubicBezTo>
                <a:cubicBezTo>
                  <a:pt x="326" y="915"/>
                  <a:pt x="326" y="915"/>
                  <a:pt x="326" y="915"/>
                </a:cubicBezTo>
                <a:cubicBezTo>
                  <a:pt x="326" y="914"/>
                  <a:pt x="326" y="913"/>
                  <a:pt x="327" y="913"/>
                </a:cubicBezTo>
                <a:cubicBezTo>
                  <a:pt x="327" y="912"/>
                  <a:pt x="327" y="911"/>
                  <a:pt x="327" y="911"/>
                </a:cubicBezTo>
                <a:cubicBezTo>
                  <a:pt x="328" y="910"/>
                  <a:pt x="328" y="909"/>
                  <a:pt x="328" y="909"/>
                </a:cubicBezTo>
                <a:cubicBezTo>
                  <a:pt x="329" y="908"/>
                  <a:pt x="329" y="907"/>
                  <a:pt x="329" y="906"/>
                </a:cubicBezTo>
                <a:cubicBezTo>
                  <a:pt x="330" y="906"/>
                  <a:pt x="330" y="905"/>
                  <a:pt x="331" y="904"/>
                </a:cubicBezTo>
                <a:cubicBezTo>
                  <a:pt x="340" y="900"/>
                  <a:pt x="348" y="894"/>
                  <a:pt x="347" y="882"/>
                </a:cubicBezTo>
                <a:cubicBezTo>
                  <a:pt x="337" y="887"/>
                  <a:pt x="329" y="892"/>
                  <a:pt x="327" y="905"/>
                </a:cubicBezTo>
                <a:cubicBezTo>
                  <a:pt x="328" y="905"/>
                  <a:pt x="328" y="905"/>
                  <a:pt x="328" y="905"/>
                </a:cubicBezTo>
                <a:cubicBezTo>
                  <a:pt x="328" y="905"/>
                  <a:pt x="328" y="905"/>
                  <a:pt x="328" y="905"/>
                </a:cubicBezTo>
                <a:cubicBezTo>
                  <a:pt x="327" y="906"/>
                  <a:pt x="327" y="907"/>
                  <a:pt x="326" y="907"/>
                </a:cubicBezTo>
                <a:cubicBezTo>
                  <a:pt x="326" y="908"/>
                  <a:pt x="326" y="909"/>
                  <a:pt x="325" y="910"/>
                </a:cubicBezTo>
                <a:cubicBezTo>
                  <a:pt x="325" y="910"/>
                  <a:pt x="325" y="911"/>
                  <a:pt x="325" y="912"/>
                </a:cubicBezTo>
                <a:cubicBezTo>
                  <a:pt x="324" y="912"/>
                  <a:pt x="324" y="912"/>
                  <a:pt x="324" y="913"/>
                </a:cubicBezTo>
                <a:cubicBezTo>
                  <a:pt x="324" y="912"/>
                  <a:pt x="324" y="911"/>
                  <a:pt x="324" y="910"/>
                </a:cubicBezTo>
                <a:cubicBezTo>
                  <a:pt x="323" y="907"/>
                  <a:pt x="323" y="905"/>
                  <a:pt x="322" y="902"/>
                </a:cubicBezTo>
                <a:cubicBezTo>
                  <a:pt x="322" y="897"/>
                  <a:pt x="321" y="893"/>
                  <a:pt x="321" y="889"/>
                </a:cubicBezTo>
                <a:cubicBezTo>
                  <a:pt x="321" y="888"/>
                  <a:pt x="321" y="888"/>
                  <a:pt x="321" y="887"/>
                </a:cubicBezTo>
                <a:cubicBezTo>
                  <a:pt x="321" y="887"/>
                  <a:pt x="321" y="886"/>
                  <a:pt x="321" y="886"/>
                </a:cubicBezTo>
                <a:cubicBezTo>
                  <a:pt x="321" y="885"/>
                  <a:pt x="320" y="884"/>
                  <a:pt x="320" y="883"/>
                </a:cubicBezTo>
                <a:cubicBezTo>
                  <a:pt x="320" y="882"/>
                  <a:pt x="320" y="880"/>
                  <a:pt x="319" y="879"/>
                </a:cubicBezTo>
                <a:cubicBezTo>
                  <a:pt x="319" y="878"/>
                  <a:pt x="319" y="878"/>
                  <a:pt x="319" y="878"/>
                </a:cubicBezTo>
                <a:cubicBezTo>
                  <a:pt x="319" y="878"/>
                  <a:pt x="319" y="877"/>
                  <a:pt x="319" y="877"/>
                </a:cubicBezTo>
                <a:cubicBezTo>
                  <a:pt x="320" y="877"/>
                  <a:pt x="320" y="877"/>
                  <a:pt x="320" y="877"/>
                </a:cubicBezTo>
                <a:cubicBezTo>
                  <a:pt x="319" y="877"/>
                  <a:pt x="320" y="877"/>
                  <a:pt x="320" y="877"/>
                </a:cubicBezTo>
                <a:cubicBezTo>
                  <a:pt x="320" y="877"/>
                  <a:pt x="320" y="877"/>
                  <a:pt x="320" y="877"/>
                </a:cubicBezTo>
                <a:cubicBezTo>
                  <a:pt x="320" y="877"/>
                  <a:pt x="320" y="877"/>
                  <a:pt x="320" y="877"/>
                </a:cubicBezTo>
                <a:cubicBezTo>
                  <a:pt x="320" y="877"/>
                  <a:pt x="320" y="877"/>
                  <a:pt x="320" y="877"/>
                </a:cubicBezTo>
                <a:cubicBezTo>
                  <a:pt x="320" y="877"/>
                  <a:pt x="320" y="878"/>
                  <a:pt x="320" y="878"/>
                </a:cubicBezTo>
                <a:cubicBezTo>
                  <a:pt x="320" y="878"/>
                  <a:pt x="320" y="878"/>
                  <a:pt x="320" y="878"/>
                </a:cubicBezTo>
                <a:cubicBezTo>
                  <a:pt x="320" y="878"/>
                  <a:pt x="320" y="878"/>
                  <a:pt x="320" y="878"/>
                </a:cubicBezTo>
                <a:cubicBezTo>
                  <a:pt x="320" y="878"/>
                  <a:pt x="320" y="877"/>
                  <a:pt x="320" y="877"/>
                </a:cubicBezTo>
                <a:cubicBezTo>
                  <a:pt x="320" y="877"/>
                  <a:pt x="320" y="877"/>
                  <a:pt x="320" y="877"/>
                </a:cubicBezTo>
                <a:cubicBezTo>
                  <a:pt x="320" y="877"/>
                  <a:pt x="320" y="877"/>
                  <a:pt x="319" y="877"/>
                </a:cubicBezTo>
                <a:cubicBezTo>
                  <a:pt x="319" y="877"/>
                  <a:pt x="319" y="877"/>
                  <a:pt x="319" y="877"/>
                </a:cubicBezTo>
                <a:cubicBezTo>
                  <a:pt x="319" y="877"/>
                  <a:pt x="319" y="877"/>
                  <a:pt x="319" y="877"/>
                </a:cubicBezTo>
                <a:cubicBezTo>
                  <a:pt x="319" y="877"/>
                  <a:pt x="319" y="877"/>
                  <a:pt x="319" y="877"/>
                </a:cubicBezTo>
                <a:cubicBezTo>
                  <a:pt x="319" y="877"/>
                  <a:pt x="319" y="877"/>
                  <a:pt x="319" y="877"/>
                </a:cubicBezTo>
                <a:cubicBezTo>
                  <a:pt x="319" y="878"/>
                  <a:pt x="319" y="879"/>
                  <a:pt x="319" y="879"/>
                </a:cubicBezTo>
                <a:cubicBezTo>
                  <a:pt x="318" y="880"/>
                  <a:pt x="318" y="882"/>
                  <a:pt x="318" y="883"/>
                </a:cubicBezTo>
                <a:cubicBezTo>
                  <a:pt x="318" y="884"/>
                  <a:pt x="318" y="885"/>
                  <a:pt x="318" y="886"/>
                </a:cubicBezTo>
                <a:cubicBezTo>
                  <a:pt x="318" y="886"/>
                  <a:pt x="318" y="887"/>
                  <a:pt x="318" y="887"/>
                </a:cubicBezTo>
                <a:cubicBezTo>
                  <a:pt x="318" y="888"/>
                  <a:pt x="318" y="888"/>
                  <a:pt x="318" y="889"/>
                </a:cubicBezTo>
                <a:cubicBezTo>
                  <a:pt x="319" y="890"/>
                  <a:pt x="319" y="892"/>
                  <a:pt x="319" y="893"/>
                </a:cubicBezTo>
                <a:cubicBezTo>
                  <a:pt x="319" y="893"/>
                  <a:pt x="319" y="893"/>
                  <a:pt x="319" y="893"/>
                </a:cubicBezTo>
                <a:cubicBezTo>
                  <a:pt x="318" y="892"/>
                  <a:pt x="318" y="892"/>
                  <a:pt x="318" y="892"/>
                </a:cubicBezTo>
                <a:cubicBezTo>
                  <a:pt x="318" y="891"/>
                  <a:pt x="317" y="891"/>
                  <a:pt x="317" y="890"/>
                </a:cubicBezTo>
                <a:cubicBezTo>
                  <a:pt x="317" y="890"/>
                  <a:pt x="317" y="890"/>
                  <a:pt x="316" y="889"/>
                </a:cubicBezTo>
                <a:cubicBezTo>
                  <a:pt x="316" y="888"/>
                  <a:pt x="315" y="887"/>
                  <a:pt x="315" y="886"/>
                </a:cubicBezTo>
                <a:cubicBezTo>
                  <a:pt x="314" y="886"/>
                  <a:pt x="313" y="885"/>
                  <a:pt x="312" y="884"/>
                </a:cubicBezTo>
                <a:cubicBezTo>
                  <a:pt x="312" y="884"/>
                  <a:pt x="312" y="883"/>
                  <a:pt x="312" y="883"/>
                </a:cubicBezTo>
                <a:cubicBezTo>
                  <a:pt x="319" y="870"/>
                  <a:pt x="292" y="866"/>
                  <a:pt x="286" y="862"/>
                </a:cubicBezTo>
                <a:cubicBezTo>
                  <a:pt x="288" y="873"/>
                  <a:pt x="297" y="894"/>
                  <a:pt x="310" y="885"/>
                </a:cubicBezTo>
                <a:cubicBezTo>
                  <a:pt x="310" y="884"/>
                  <a:pt x="309" y="883"/>
                  <a:pt x="309" y="883"/>
                </a:cubicBezTo>
                <a:cubicBezTo>
                  <a:pt x="309" y="883"/>
                  <a:pt x="309" y="883"/>
                  <a:pt x="309" y="883"/>
                </a:cubicBezTo>
                <a:cubicBezTo>
                  <a:pt x="310" y="884"/>
                  <a:pt x="310" y="884"/>
                  <a:pt x="311" y="885"/>
                </a:cubicBezTo>
                <a:cubicBezTo>
                  <a:pt x="312" y="886"/>
                  <a:pt x="313" y="887"/>
                  <a:pt x="313" y="888"/>
                </a:cubicBezTo>
                <a:cubicBezTo>
                  <a:pt x="314" y="888"/>
                  <a:pt x="314" y="889"/>
                  <a:pt x="315" y="890"/>
                </a:cubicBezTo>
                <a:cubicBezTo>
                  <a:pt x="315" y="890"/>
                  <a:pt x="315" y="891"/>
                  <a:pt x="316" y="891"/>
                </a:cubicBezTo>
                <a:cubicBezTo>
                  <a:pt x="316" y="892"/>
                  <a:pt x="316" y="892"/>
                  <a:pt x="316" y="893"/>
                </a:cubicBezTo>
                <a:cubicBezTo>
                  <a:pt x="317" y="893"/>
                  <a:pt x="317" y="893"/>
                  <a:pt x="317" y="894"/>
                </a:cubicBezTo>
                <a:cubicBezTo>
                  <a:pt x="317" y="894"/>
                  <a:pt x="318" y="894"/>
                  <a:pt x="318" y="895"/>
                </a:cubicBezTo>
                <a:cubicBezTo>
                  <a:pt x="318" y="895"/>
                  <a:pt x="318" y="895"/>
                  <a:pt x="318" y="895"/>
                </a:cubicBezTo>
                <a:cubicBezTo>
                  <a:pt x="318" y="896"/>
                  <a:pt x="318" y="896"/>
                  <a:pt x="318" y="896"/>
                </a:cubicBezTo>
                <a:cubicBezTo>
                  <a:pt x="318" y="896"/>
                  <a:pt x="319" y="896"/>
                  <a:pt x="319" y="897"/>
                </a:cubicBezTo>
                <a:cubicBezTo>
                  <a:pt x="319" y="897"/>
                  <a:pt x="319" y="897"/>
                  <a:pt x="319" y="897"/>
                </a:cubicBezTo>
                <a:cubicBezTo>
                  <a:pt x="319" y="899"/>
                  <a:pt x="320" y="901"/>
                  <a:pt x="320" y="903"/>
                </a:cubicBezTo>
                <a:cubicBezTo>
                  <a:pt x="320" y="905"/>
                  <a:pt x="321" y="908"/>
                  <a:pt x="321" y="910"/>
                </a:cubicBezTo>
                <a:cubicBezTo>
                  <a:pt x="322" y="913"/>
                  <a:pt x="322" y="916"/>
                  <a:pt x="323" y="918"/>
                </a:cubicBezTo>
                <a:cubicBezTo>
                  <a:pt x="324" y="921"/>
                  <a:pt x="324" y="923"/>
                  <a:pt x="324" y="926"/>
                </a:cubicBezTo>
                <a:cubicBezTo>
                  <a:pt x="324" y="926"/>
                  <a:pt x="324" y="926"/>
                  <a:pt x="324" y="926"/>
                </a:cubicBezTo>
                <a:cubicBezTo>
                  <a:pt x="323" y="927"/>
                  <a:pt x="323" y="927"/>
                  <a:pt x="323" y="927"/>
                </a:cubicBezTo>
                <a:cubicBezTo>
                  <a:pt x="323" y="927"/>
                  <a:pt x="323" y="927"/>
                  <a:pt x="323" y="927"/>
                </a:cubicBezTo>
                <a:cubicBezTo>
                  <a:pt x="323" y="927"/>
                  <a:pt x="323" y="927"/>
                  <a:pt x="323" y="927"/>
                </a:cubicBezTo>
                <a:cubicBezTo>
                  <a:pt x="323" y="928"/>
                  <a:pt x="323" y="928"/>
                  <a:pt x="323" y="929"/>
                </a:cubicBezTo>
                <a:cubicBezTo>
                  <a:pt x="322" y="930"/>
                  <a:pt x="321" y="931"/>
                  <a:pt x="321" y="932"/>
                </a:cubicBezTo>
                <a:cubicBezTo>
                  <a:pt x="319" y="933"/>
                  <a:pt x="317" y="935"/>
                  <a:pt x="316" y="937"/>
                </a:cubicBezTo>
                <a:cubicBezTo>
                  <a:pt x="316" y="937"/>
                  <a:pt x="316" y="938"/>
                  <a:pt x="316" y="938"/>
                </a:cubicBezTo>
                <a:cubicBezTo>
                  <a:pt x="316" y="938"/>
                  <a:pt x="315" y="938"/>
                  <a:pt x="315" y="939"/>
                </a:cubicBezTo>
                <a:cubicBezTo>
                  <a:pt x="315" y="939"/>
                  <a:pt x="315" y="939"/>
                  <a:pt x="315" y="939"/>
                </a:cubicBezTo>
                <a:cubicBezTo>
                  <a:pt x="315" y="940"/>
                  <a:pt x="315" y="940"/>
                  <a:pt x="315" y="940"/>
                </a:cubicBezTo>
                <a:cubicBezTo>
                  <a:pt x="314" y="941"/>
                  <a:pt x="314" y="942"/>
                  <a:pt x="314" y="943"/>
                </a:cubicBezTo>
                <a:cubicBezTo>
                  <a:pt x="314" y="944"/>
                  <a:pt x="314" y="945"/>
                  <a:pt x="314" y="945"/>
                </a:cubicBezTo>
                <a:cubicBezTo>
                  <a:pt x="313" y="946"/>
                  <a:pt x="313" y="946"/>
                  <a:pt x="313" y="947"/>
                </a:cubicBezTo>
                <a:cubicBezTo>
                  <a:pt x="314" y="947"/>
                  <a:pt x="314" y="947"/>
                  <a:pt x="314" y="948"/>
                </a:cubicBezTo>
                <a:cubicBezTo>
                  <a:pt x="314" y="948"/>
                  <a:pt x="314" y="949"/>
                  <a:pt x="314" y="949"/>
                </a:cubicBezTo>
                <a:cubicBezTo>
                  <a:pt x="314" y="951"/>
                  <a:pt x="315" y="952"/>
                  <a:pt x="315" y="953"/>
                </a:cubicBezTo>
                <a:cubicBezTo>
                  <a:pt x="315" y="954"/>
                  <a:pt x="315" y="954"/>
                  <a:pt x="315" y="954"/>
                </a:cubicBezTo>
                <a:cubicBezTo>
                  <a:pt x="314" y="953"/>
                  <a:pt x="314" y="953"/>
                  <a:pt x="313" y="952"/>
                </a:cubicBezTo>
                <a:cubicBezTo>
                  <a:pt x="313" y="952"/>
                  <a:pt x="312" y="952"/>
                  <a:pt x="311" y="951"/>
                </a:cubicBezTo>
                <a:cubicBezTo>
                  <a:pt x="311" y="951"/>
                  <a:pt x="311" y="951"/>
                  <a:pt x="311" y="951"/>
                </a:cubicBezTo>
                <a:cubicBezTo>
                  <a:pt x="311" y="951"/>
                  <a:pt x="311" y="951"/>
                  <a:pt x="311" y="951"/>
                </a:cubicBezTo>
                <a:cubicBezTo>
                  <a:pt x="311" y="951"/>
                  <a:pt x="311" y="951"/>
                  <a:pt x="311" y="951"/>
                </a:cubicBezTo>
                <a:cubicBezTo>
                  <a:pt x="311" y="951"/>
                  <a:pt x="311" y="951"/>
                  <a:pt x="311" y="951"/>
                </a:cubicBezTo>
                <a:cubicBezTo>
                  <a:pt x="310" y="951"/>
                  <a:pt x="310" y="951"/>
                  <a:pt x="310" y="951"/>
                </a:cubicBezTo>
                <a:cubicBezTo>
                  <a:pt x="310" y="950"/>
                  <a:pt x="310" y="950"/>
                  <a:pt x="309" y="950"/>
                </a:cubicBezTo>
                <a:cubicBezTo>
                  <a:pt x="309" y="950"/>
                  <a:pt x="309" y="950"/>
                  <a:pt x="308" y="950"/>
                </a:cubicBezTo>
                <a:cubicBezTo>
                  <a:pt x="308" y="949"/>
                  <a:pt x="308" y="949"/>
                  <a:pt x="307" y="949"/>
                </a:cubicBezTo>
                <a:cubicBezTo>
                  <a:pt x="307" y="949"/>
                  <a:pt x="306" y="949"/>
                  <a:pt x="305" y="948"/>
                </a:cubicBezTo>
                <a:cubicBezTo>
                  <a:pt x="304" y="948"/>
                  <a:pt x="303" y="948"/>
                  <a:pt x="302" y="947"/>
                </a:cubicBezTo>
                <a:cubicBezTo>
                  <a:pt x="301" y="947"/>
                  <a:pt x="299" y="947"/>
                  <a:pt x="298" y="946"/>
                </a:cubicBezTo>
                <a:cubicBezTo>
                  <a:pt x="296" y="946"/>
                  <a:pt x="294" y="946"/>
                  <a:pt x="292" y="945"/>
                </a:cubicBezTo>
                <a:cubicBezTo>
                  <a:pt x="288" y="944"/>
                  <a:pt x="284" y="943"/>
                  <a:pt x="282" y="942"/>
                </a:cubicBezTo>
                <a:cubicBezTo>
                  <a:pt x="280" y="942"/>
                  <a:pt x="279" y="941"/>
                  <a:pt x="278" y="941"/>
                </a:cubicBezTo>
                <a:cubicBezTo>
                  <a:pt x="277" y="941"/>
                  <a:pt x="276" y="940"/>
                  <a:pt x="275" y="940"/>
                </a:cubicBezTo>
                <a:cubicBezTo>
                  <a:pt x="274" y="939"/>
                  <a:pt x="273" y="939"/>
                  <a:pt x="273" y="939"/>
                </a:cubicBezTo>
                <a:cubicBezTo>
                  <a:pt x="273" y="939"/>
                  <a:pt x="274" y="939"/>
                  <a:pt x="275" y="940"/>
                </a:cubicBezTo>
                <a:cubicBezTo>
                  <a:pt x="276" y="941"/>
                  <a:pt x="277" y="941"/>
                  <a:pt x="278" y="942"/>
                </a:cubicBezTo>
                <a:cubicBezTo>
                  <a:pt x="279" y="942"/>
                  <a:pt x="280" y="943"/>
                  <a:pt x="281" y="944"/>
                </a:cubicBezTo>
                <a:cubicBezTo>
                  <a:pt x="282" y="944"/>
                  <a:pt x="283" y="945"/>
                  <a:pt x="285" y="945"/>
                </a:cubicBezTo>
                <a:cubicBezTo>
                  <a:pt x="284" y="946"/>
                  <a:pt x="283" y="946"/>
                  <a:pt x="283" y="946"/>
                </a:cubicBezTo>
                <a:cubicBezTo>
                  <a:pt x="281" y="946"/>
                  <a:pt x="280" y="946"/>
                  <a:pt x="279" y="946"/>
                </a:cubicBezTo>
                <a:cubicBezTo>
                  <a:pt x="278" y="946"/>
                  <a:pt x="276" y="947"/>
                  <a:pt x="275" y="947"/>
                </a:cubicBezTo>
                <a:cubicBezTo>
                  <a:pt x="274" y="947"/>
                  <a:pt x="273" y="948"/>
                  <a:pt x="273" y="948"/>
                </a:cubicBezTo>
                <a:cubicBezTo>
                  <a:pt x="258" y="941"/>
                  <a:pt x="257" y="954"/>
                  <a:pt x="244" y="956"/>
                </a:cubicBezTo>
                <a:cubicBezTo>
                  <a:pt x="257" y="964"/>
                  <a:pt x="270" y="969"/>
                  <a:pt x="272" y="950"/>
                </a:cubicBezTo>
                <a:cubicBezTo>
                  <a:pt x="272" y="950"/>
                  <a:pt x="273" y="950"/>
                  <a:pt x="273" y="950"/>
                </a:cubicBezTo>
                <a:cubicBezTo>
                  <a:pt x="274" y="950"/>
                  <a:pt x="275" y="949"/>
                  <a:pt x="276" y="949"/>
                </a:cubicBezTo>
                <a:cubicBezTo>
                  <a:pt x="277" y="949"/>
                  <a:pt x="278" y="949"/>
                  <a:pt x="279" y="948"/>
                </a:cubicBezTo>
                <a:cubicBezTo>
                  <a:pt x="281" y="948"/>
                  <a:pt x="282" y="948"/>
                  <a:pt x="283" y="948"/>
                </a:cubicBezTo>
                <a:cubicBezTo>
                  <a:pt x="284" y="948"/>
                  <a:pt x="285" y="948"/>
                  <a:pt x="286" y="948"/>
                </a:cubicBezTo>
                <a:cubicBezTo>
                  <a:pt x="287" y="948"/>
                  <a:pt x="288" y="948"/>
                  <a:pt x="288" y="948"/>
                </a:cubicBezTo>
                <a:cubicBezTo>
                  <a:pt x="289" y="948"/>
                  <a:pt x="289" y="948"/>
                  <a:pt x="290" y="948"/>
                </a:cubicBezTo>
                <a:cubicBezTo>
                  <a:pt x="290" y="948"/>
                  <a:pt x="290" y="948"/>
                  <a:pt x="291" y="948"/>
                </a:cubicBezTo>
                <a:cubicBezTo>
                  <a:pt x="291" y="948"/>
                  <a:pt x="291" y="948"/>
                  <a:pt x="291" y="948"/>
                </a:cubicBezTo>
                <a:cubicBezTo>
                  <a:pt x="293" y="949"/>
                  <a:pt x="295" y="949"/>
                  <a:pt x="298" y="950"/>
                </a:cubicBezTo>
                <a:cubicBezTo>
                  <a:pt x="299" y="950"/>
                  <a:pt x="300" y="951"/>
                  <a:pt x="301" y="951"/>
                </a:cubicBezTo>
                <a:cubicBezTo>
                  <a:pt x="302" y="951"/>
                  <a:pt x="303" y="952"/>
                  <a:pt x="305" y="952"/>
                </a:cubicBezTo>
                <a:cubicBezTo>
                  <a:pt x="305" y="952"/>
                  <a:pt x="306" y="952"/>
                  <a:pt x="306" y="953"/>
                </a:cubicBezTo>
                <a:cubicBezTo>
                  <a:pt x="307" y="953"/>
                  <a:pt x="307" y="953"/>
                  <a:pt x="307" y="953"/>
                </a:cubicBezTo>
                <a:cubicBezTo>
                  <a:pt x="307" y="953"/>
                  <a:pt x="308" y="953"/>
                  <a:pt x="308" y="953"/>
                </a:cubicBezTo>
                <a:cubicBezTo>
                  <a:pt x="308" y="954"/>
                  <a:pt x="309" y="954"/>
                  <a:pt x="309" y="954"/>
                </a:cubicBezTo>
                <a:cubicBezTo>
                  <a:pt x="309" y="954"/>
                  <a:pt x="309" y="954"/>
                  <a:pt x="309" y="954"/>
                </a:cubicBezTo>
                <a:cubicBezTo>
                  <a:pt x="309" y="954"/>
                  <a:pt x="309" y="954"/>
                  <a:pt x="309" y="954"/>
                </a:cubicBezTo>
                <a:cubicBezTo>
                  <a:pt x="309" y="954"/>
                  <a:pt x="309" y="954"/>
                  <a:pt x="309" y="954"/>
                </a:cubicBezTo>
                <a:cubicBezTo>
                  <a:pt x="309" y="954"/>
                  <a:pt x="309" y="954"/>
                  <a:pt x="309" y="954"/>
                </a:cubicBezTo>
                <a:cubicBezTo>
                  <a:pt x="310" y="954"/>
                  <a:pt x="310" y="954"/>
                  <a:pt x="310" y="954"/>
                </a:cubicBezTo>
                <a:cubicBezTo>
                  <a:pt x="310" y="955"/>
                  <a:pt x="311" y="955"/>
                  <a:pt x="311" y="956"/>
                </a:cubicBezTo>
                <a:cubicBezTo>
                  <a:pt x="313" y="957"/>
                  <a:pt x="316" y="959"/>
                  <a:pt x="318" y="961"/>
                </a:cubicBezTo>
                <a:cubicBezTo>
                  <a:pt x="320" y="963"/>
                  <a:pt x="322" y="965"/>
                  <a:pt x="324" y="968"/>
                </a:cubicBezTo>
                <a:cubicBezTo>
                  <a:pt x="326" y="970"/>
                  <a:pt x="329" y="972"/>
                  <a:pt x="331" y="974"/>
                </a:cubicBezTo>
                <a:cubicBezTo>
                  <a:pt x="334" y="977"/>
                  <a:pt x="337" y="979"/>
                  <a:pt x="340" y="981"/>
                </a:cubicBezTo>
                <a:cubicBezTo>
                  <a:pt x="340" y="981"/>
                  <a:pt x="340" y="981"/>
                  <a:pt x="340" y="981"/>
                </a:cubicBezTo>
                <a:cubicBezTo>
                  <a:pt x="340" y="981"/>
                  <a:pt x="339" y="982"/>
                  <a:pt x="339" y="982"/>
                </a:cubicBezTo>
                <a:cubicBezTo>
                  <a:pt x="338" y="982"/>
                  <a:pt x="338" y="982"/>
                  <a:pt x="337" y="982"/>
                </a:cubicBezTo>
                <a:cubicBezTo>
                  <a:pt x="337" y="982"/>
                  <a:pt x="336" y="982"/>
                  <a:pt x="336" y="983"/>
                </a:cubicBezTo>
                <a:cubicBezTo>
                  <a:pt x="336" y="983"/>
                  <a:pt x="336" y="983"/>
                  <a:pt x="335" y="983"/>
                </a:cubicBezTo>
                <a:cubicBezTo>
                  <a:pt x="334" y="984"/>
                  <a:pt x="333" y="984"/>
                  <a:pt x="332" y="985"/>
                </a:cubicBezTo>
                <a:cubicBezTo>
                  <a:pt x="331" y="986"/>
                  <a:pt x="329" y="987"/>
                  <a:pt x="328" y="988"/>
                </a:cubicBezTo>
                <a:cubicBezTo>
                  <a:pt x="326" y="989"/>
                  <a:pt x="323" y="991"/>
                  <a:pt x="320" y="993"/>
                </a:cubicBezTo>
                <a:cubicBezTo>
                  <a:pt x="319" y="994"/>
                  <a:pt x="318" y="995"/>
                  <a:pt x="316" y="995"/>
                </a:cubicBezTo>
                <a:cubicBezTo>
                  <a:pt x="315" y="996"/>
                  <a:pt x="313" y="997"/>
                  <a:pt x="312" y="997"/>
                </a:cubicBezTo>
                <a:cubicBezTo>
                  <a:pt x="311" y="998"/>
                  <a:pt x="309" y="998"/>
                  <a:pt x="308" y="999"/>
                </a:cubicBezTo>
                <a:cubicBezTo>
                  <a:pt x="308" y="999"/>
                  <a:pt x="308" y="999"/>
                  <a:pt x="308" y="999"/>
                </a:cubicBezTo>
                <a:cubicBezTo>
                  <a:pt x="308" y="998"/>
                  <a:pt x="307" y="998"/>
                  <a:pt x="307" y="998"/>
                </a:cubicBezTo>
                <a:cubicBezTo>
                  <a:pt x="306" y="998"/>
                  <a:pt x="306" y="998"/>
                  <a:pt x="306" y="998"/>
                </a:cubicBezTo>
                <a:cubicBezTo>
                  <a:pt x="306" y="998"/>
                  <a:pt x="306" y="997"/>
                  <a:pt x="305" y="997"/>
                </a:cubicBezTo>
                <a:cubicBezTo>
                  <a:pt x="305" y="997"/>
                  <a:pt x="305" y="997"/>
                  <a:pt x="305" y="997"/>
                </a:cubicBezTo>
                <a:cubicBezTo>
                  <a:pt x="304" y="997"/>
                  <a:pt x="303" y="997"/>
                  <a:pt x="303" y="997"/>
                </a:cubicBezTo>
                <a:cubicBezTo>
                  <a:pt x="302" y="997"/>
                  <a:pt x="301" y="996"/>
                  <a:pt x="300" y="996"/>
                </a:cubicBezTo>
                <a:cubicBezTo>
                  <a:pt x="299" y="996"/>
                  <a:pt x="299" y="995"/>
                  <a:pt x="298" y="995"/>
                </a:cubicBezTo>
                <a:cubicBezTo>
                  <a:pt x="297" y="995"/>
                  <a:pt x="296" y="994"/>
                  <a:pt x="295" y="994"/>
                </a:cubicBezTo>
                <a:cubicBezTo>
                  <a:pt x="292" y="981"/>
                  <a:pt x="281" y="986"/>
                  <a:pt x="272" y="979"/>
                </a:cubicBezTo>
                <a:cubicBezTo>
                  <a:pt x="274" y="985"/>
                  <a:pt x="277" y="993"/>
                  <a:pt x="282" y="996"/>
                </a:cubicBezTo>
                <a:cubicBezTo>
                  <a:pt x="285" y="998"/>
                  <a:pt x="293" y="998"/>
                  <a:pt x="295" y="996"/>
                </a:cubicBezTo>
                <a:cubicBezTo>
                  <a:pt x="295" y="996"/>
                  <a:pt x="296" y="996"/>
                  <a:pt x="296" y="996"/>
                </a:cubicBezTo>
                <a:cubicBezTo>
                  <a:pt x="296" y="996"/>
                  <a:pt x="296" y="996"/>
                  <a:pt x="296" y="996"/>
                </a:cubicBezTo>
                <a:cubicBezTo>
                  <a:pt x="296" y="996"/>
                  <a:pt x="296" y="996"/>
                  <a:pt x="296" y="996"/>
                </a:cubicBezTo>
                <a:cubicBezTo>
                  <a:pt x="296" y="996"/>
                  <a:pt x="297" y="996"/>
                  <a:pt x="297" y="997"/>
                </a:cubicBezTo>
                <a:cubicBezTo>
                  <a:pt x="298" y="997"/>
                  <a:pt x="299" y="997"/>
                  <a:pt x="300" y="998"/>
                </a:cubicBezTo>
                <a:cubicBezTo>
                  <a:pt x="301" y="998"/>
                  <a:pt x="302" y="998"/>
                  <a:pt x="302" y="998"/>
                </a:cubicBezTo>
                <a:cubicBezTo>
                  <a:pt x="303" y="999"/>
                  <a:pt x="304" y="999"/>
                  <a:pt x="305" y="999"/>
                </a:cubicBezTo>
                <a:cubicBezTo>
                  <a:pt x="305" y="999"/>
                  <a:pt x="305" y="999"/>
                  <a:pt x="305" y="999"/>
                </a:cubicBezTo>
                <a:cubicBezTo>
                  <a:pt x="305" y="999"/>
                  <a:pt x="305" y="999"/>
                  <a:pt x="306" y="999"/>
                </a:cubicBezTo>
                <a:cubicBezTo>
                  <a:pt x="306" y="999"/>
                  <a:pt x="306" y="999"/>
                  <a:pt x="306" y="999"/>
                </a:cubicBezTo>
                <a:cubicBezTo>
                  <a:pt x="305" y="999"/>
                  <a:pt x="305" y="1000"/>
                  <a:pt x="304" y="1000"/>
                </a:cubicBezTo>
                <a:cubicBezTo>
                  <a:pt x="304" y="1000"/>
                  <a:pt x="304" y="1000"/>
                  <a:pt x="303" y="1000"/>
                </a:cubicBezTo>
                <a:cubicBezTo>
                  <a:pt x="303" y="1000"/>
                  <a:pt x="303" y="1000"/>
                  <a:pt x="302" y="1000"/>
                </a:cubicBezTo>
                <a:cubicBezTo>
                  <a:pt x="302" y="1000"/>
                  <a:pt x="301" y="1000"/>
                  <a:pt x="301" y="1001"/>
                </a:cubicBezTo>
                <a:cubicBezTo>
                  <a:pt x="300" y="1001"/>
                  <a:pt x="299" y="1001"/>
                  <a:pt x="298" y="1001"/>
                </a:cubicBezTo>
                <a:cubicBezTo>
                  <a:pt x="297" y="1002"/>
                  <a:pt x="296" y="1002"/>
                  <a:pt x="296" y="1002"/>
                </a:cubicBezTo>
                <a:cubicBezTo>
                  <a:pt x="296" y="1002"/>
                  <a:pt x="296" y="1002"/>
                  <a:pt x="297" y="1002"/>
                </a:cubicBezTo>
                <a:cubicBezTo>
                  <a:pt x="297" y="1002"/>
                  <a:pt x="298" y="1002"/>
                  <a:pt x="299" y="1002"/>
                </a:cubicBezTo>
                <a:cubicBezTo>
                  <a:pt x="299" y="1002"/>
                  <a:pt x="300" y="1003"/>
                  <a:pt x="301" y="1003"/>
                </a:cubicBezTo>
                <a:cubicBezTo>
                  <a:pt x="302" y="1003"/>
                  <a:pt x="302" y="1003"/>
                  <a:pt x="303" y="1003"/>
                </a:cubicBezTo>
                <a:cubicBezTo>
                  <a:pt x="303" y="1003"/>
                  <a:pt x="304" y="1003"/>
                  <a:pt x="304" y="1003"/>
                </a:cubicBezTo>
                <a:cubicBezTo>
                  <a:pt x="304" y="1002"/>
                  <a:pt x="304" y="1002"/>
                  <a:pt x="305" y="1002"/>
                </a:cubicBezTo>
                <a:cubicBezTo>
                  <a:pt x="307" y="1002"/>
                  <a:pt x="310" y="1001"/>
                  <a:pt x="313" y="1000"/>
                </a:cubicBezTo>
                <a:cubicBezTo>
                  <a:pt x="314" y="999"/>
                  <a:pt x="315" y="999"/>
                  <a:pt x="316" y="999"/>
                </a:cubicBezTo>
                <a:cubicBezTo>
                  <a:pt x="316" y="999"/>
                  <a:pt x="316" y="999"/>
                  <a:pt x="316" y="999"/>
                </a:cubicBezTo>
                <a:cubicBezTo>
                  <a:pt x="315" y="1000"/>
                  <a:pt x="315" y="1000"/>
                  <a:pt x="315" y="1001"/>
                </a:cubicBezTo>
                <a:cubicBezTo>
                  <a:pt x="315" y="1001"/>
                  <a:pt x="314" y="1002"/>
                  <a:pt x="314" y="1002"/>
                </a:cubicBezTo>
                <a:cubicBezTo>
                  <a:pt x="314" y="1003"/>
                  <a:pt x="313" y="1004"/>
                  <a:pt x="313" y="1005"/>
                </a:cubicBezTo>
                <a:cubicBezTo>
                  <a:pt x="313" y="1005"/>
                  <a:pt x="313" y="1005"/>
                  <a:pt x="313" y="1005"/>
                </a:cubicBezTo>
                <a:cubicBezTo>
                  <a:pt x="302" y="1010"/>
                  <a:pt x="297" y="1019"/>
                  <a:pt x="305" y="1032"/>
                </a:cubicBezTo>
                <a:cubicBezTo>
                  <a:pt x="309" y="1021"/>
                  <a:pt x="319" y="1019"/>
                  <a:pt x="313" y="1006"/>
                </a:cubicBezTo>
                <a:cubicBezTo>
                  <a:pt x="313" y="1006"/>
                  <a:pt x="313" y="1006"/>
                  <a:pt x="314" y="1005"/>
                </a:cubicBezTo>
                <a:cubicBezTo>
                  <a:pt x="314" y="1004"/>
                  <a:pt x="315" y="1004"/>
                  <a:pt x="315" y="1003"/>
                </a:cubicBezTo>
                <a:cubicBezTo>
                  <a:pt x="315" y="1002"/>
                  <a:pt x="316" y="1002"/>
                  <a:pt x="316" y="1001"/>
                </a:cubicBezTo>
                <a:cubicBezTo>
                  <a:pt x="316" y="1001"/>
                  <a:pt x="316" y="1000"/>
                  <a:pt x="317" y="1000"/>
                </a:cubicBezTo>
                <a:cubicBezTo>
                  <a:pt x="317" y="999"/>
                  <a:pt x="318" y="998"/>
                  <a:pt x="319" y="997"/>
                </a:cubicBezTo>
                <a:cubicBezTo>
                  <a:pt x="320" y="997"/>
                  <a:pt x="321" y="996"/>
                  <a:pt x="322" y="995"/>
                </a:cubicBezTo>
                <a:cubicBezTo>
                  <a:pt x="325" y="994"/>
                  <a:pt x="327" y="992"/>
                  <a:pt x="330" y="990"/>
                </a:cubicBezTo>
                <a:cubicBezTo>
                  <a:pt x="331" y="989"/>
                  <a:pt x="332" y="988"/>
                  <a:pt x="333" y="987"/>
                </a:cubicBezTo>
                <a:cubicBezTo>
                  <a:pt x="335" y="987"/>
                  <a:pt x="336" y="986"/>
                  <a:pt x="337" y="985"/>
                </a:cubicBezTo>
                <a:cubicBezTo>
                  <a:pt x="337" y="985"/>
                  <a:pt x="337" y="985"/>
                  <a:pt x="337" y="985"/>
                </a:cubicBezTo>
                <a:cubicBezTo>
                  <a:pt x="338" y="985"/>
                  <a:pt x="338" y="985"/>
                  <a:pt x="338" y="985"/>
                </a:cubicBezTo>
                <a:cubicBezTo>
                  <a:pt x="339" y="984"/>
                  <a:pt x="339" y="984"/>
                  <a:pt x="339" y="984"/>
                </a:cubicBezTo>
                <a:cubicBezTo>
                  <a:pt x="340" y="983"/>
                  <a:pt x="340" y="983"/>
                  <a:pt x="341" y="983"/>
                </a:cubicBezTo>
                <a:cubicBezTo>
                  <a:pt x="341" y="983"/>
                  <a:pt x="341" y="982"/>
                  <a:pt x="341" y="982"/>
                </a:cubicBezTo>
                <a:cubicBezTo>
                  <a:pt x="344" y="984"/>
                  <a:pt x="346" y="985"/>
                  <a:pt x="348" y="987"/>
                </a:cubicBezTo>
                <a:cubicBezTo>
                  <a:pt x="351" y="988"/>
                  <a:pt x="354" y="990"/>
                  <a:pt x="357" y="992"/>
                </a:cubicBezTo>
                <a:cubicBezTo>
                  <a:pt x="357" y="992"/>
                  <a:pt x="358" y="993"/>
                  <a:pt x="359" y="993"/>
                </a:cubicBezTo>
                <a:cubicBezTo>
                  <a:pt x="359" y="994"/>
                  <a:pt x="360" y="994"/>
                  <a:pt x="361" y="995"/>
                </a:cubicBezTo>
                <a:cubicBezTo>
                  <a:pt x="362" y="996"/>
                  <a:pt x="363" y="997"/>
                  <a:pt x="364" y="999"/>
                </a:cubicBezTo>
                <a:cubicBezTo>
                  <a:pt x="369" y="1003"/>
                  <a:pt x="373" y="1010"/>
                  <a:pt x="377" y="1015"/>
                </a:cubicBezTo>
                <a:cubicBezTo>
                  <a:pt x="379" y="1019"/>
                  <a:pt x="381" y="1022"/>
                  <a:pt x="383" y="1025"/>
                </a:cubicBezTo>
                <a:cubicBezTo>
                  <a:pt x="382" y="1025"/>
                  <a:pt x="382" y="1025"/>
                  <a:pt x="382" y="1024"/>
                </a:cubicBezTo>
                <a:cubicBezTo>
                  <a:pt x="381" y="1024"/>
                  <a:pt x="381" y="1024"/>
                  <a:pt x="381" y="1024"/>
                </a:cubicBezTo>
                <a:cubicBezTo>
                  <a:pt x="381" y="1024"/>
                  <a:pt x="380" y="1024"/>
                  <a:pt x="380" y="1024"/>
                </a:cubicBezTo>
                <a:cubicBezTo>
                  <a:pt x="380" y="1024"/>
                  <a:pt x="380" y="1024"/>
                  <a:pt x="380" y="1024"/>
                </a:cubicBezTo>
                <a:cubicBezTo>
                  <a:pt x="379" y="1023"/>
                  <a:pt x="378" y="1023"/>
                  <a:pt x="377" y="1023"/>
                </a:cubicBezTo>
                <a:cubicBezTo>
                  <a:pt x="376" y="1023"/>
                  <a:pt x="375" y="1024"/>
                  <a:pt x="374" y="1024"/>
                </a:cubicBezTo>
                <a:cubicBezTo>
                  <a:pt x="373" y="1024"/>
                  <a:pt x="372" y="1024"/>
                  <a:pt x="371" y="1024"/>
                </a:cubicBezTo>
                <a:cubicBezTo>
                  <a:pt x="371" y="1024"/>
                  <a:pt x="370" y="1025"/>
                  <a:pt x="369" y="1025"/>
                </a:cubicBezTo>
                <a:cubicBezTo>
                  <a:pt x="367" y="1025"/>
                  <a:pt x="366" y="1025"/>
                  <a:pt x="365" y="1026"/>
                </a:cubicBezTo>
                <a:cubicBezTo>
                  <a:pt x="355" y="1013"/>
                  <a:pt x="346" y="1029"/>
                  <a:pt x="337" y="1014"/>
                </a:cubicBezTo>
                <a:cubicBezTo>
                  <a:pt x="337" y="1022"/>
                  <a:pt x="340" y="1030"/>
                  <a:pt x="348" y="1033"/>
                </a:cubicBezTo>
                <a:cubicBezTo>
                  <a:pt x="354" y="1036"/>
                  <a:pt x="365" y="1035"/>
                  <a:pt x="366" y="1027"/>
                </a:cubicBezTo>
                <a:cubicBezTo>
                  <a:pt x="367" y="1027"/>
                  <a:pt x="368" y="1027"/>
                  <a:pt x="369" y="1026"/>
                </a:cubicBezTo>
                <a:cubicBezTo>
                  <a:pt x="370" y="1026"/>
                  <a:pt x="371" y="1026"/>
                  <a:pt x="372" y="1026"/>
                </a:cubicBezTo>
                <a:cubicBezTo>
                  <a:pt x="373" y="1026"/>
                  <a:pt x="374" y="1025"/>
                  <a:pt x="375" y="1025"/>
                </a:cubicBezTo>
                <a:cubicBezTo>
                  <a:pt x="376" y="1025"/>
                  <a:pt x="376" y="1025"/>
                  <a:pt x="377" y="1025"/>
                </a:cubicBezTo>
                <a:cubicBezTo>
                  <a:pt x="378" y="1025"/>
                  <a:pt x="379" y="1025"/>
                  <a:pt x="379" y="1025"/>
                </a:cubicBezTo>
                <a:cubicBezTo>
                  <a:pt x="380" y="1025"/>
                  <a:pt x="380" y="1025"/>
                  <a:pt x="380" y="1025"/>
                </a:cubicBezTo>
                <a:cubicBezTo>
                  <a:pt x="380" y="1025"/>
                  <a:pt x="380" y="1025"/>
                  <a:pt x="380" y="1025"/>
                </a:cubicBezTo>
                <a:cubicBezTo>
                  <a:pt x="381" y="1025"/>
                  <a:pt x="381" y="1025"/>
                  <a:pt x="381" y="1025"/>
                </a:cubicBezTo>
                <a:cubicBezTo>
                  <a:pt x="382" y="1026"/>
                  <a:pt x="382" y="1026"/>
                  <a:pt x="383" y="1026"/>
                </a:cubicBezTo>
                <a:cubicBezTo>
                  <a:pt x="383" y="1026"/>
                  <a:pt x="383" y="1026"/>
                  <a:pt x="383" y="1026"/>
                </a:cubicBezTo>
                <a:cubicBezTo>
                  <a:pt x="385" y="1028"/>
                  <a:pt x="386" y="1031"/>
                  <a:pt x="388" y="1033"/>
                </a:cubicBezTo>
                <a:cubicBezTo>
                  <a:pt x="395" y="1044"/>
                  <a:pt x="402" y="1054"/>
                  <a:pt x="407" y="1063"/>
                </a:cubicBezTo>
                <a:cubicBezTo>
                  <a:pt x="408" y="1065"/>
                  <a:pt x="409" y="1066"/>
                  <a:pt x="409" y="1067"/>
                </a:cubicBezTo>
                <a:cubicBezTo>
                  <a:pt x="410" y="1068"/>
                  <a:pt x="411" y="1069"/>
                  <a:pt x="411" y="1070"/>
                </a:cubicBezTo>
                <a:cubicBezTo>
                  <a:pt x="412" y="1071"/>
                  <a:pt x="413" y="1072"/>
                  <a:pt x="414" y="1073"/>
                </a:cubicBezTo>
                <a:cubicBezTo>
                  <a:pt x="396" y="1069"/>
                  <a:pt x="386" y="1069"/>
                  <a:pt x="366" y="1066"/>
                </a:cubicBezTo>
                <a:cubicBezTo>
                  <a:pt x="345" y="1061"/>
                  <a:pt x="314" y="1060"/>
                  <a:pt x="296" y="1050"/>
                </a:cubicBezTo>
                <a:cubicBezTo>
                  <a:pt x="277" y="1040"/>
                  <a:pt x="261" y="1014"/>
                  <a:pt x="230" y="1015"/>
                </a:cubicBezTo>
                <a:cubicBezTo>
                  <a:pt x="227" y="1013"/>
                  <a:pt x="224" y="1011"/>
                  <a:pt x="221" y="1009"/>
                </a:cubicBezTo>
                <a:cubicBezTo>
                  <a:pt x="215" y="1006"/>
                  <a:pt x="209" y="1001"/>
                  <a:pt x="203" y="996"/>
                </a:cubicBezTo>
                <a:cubicBezTo>
                  <a:pt x="202" y="996"/>
                  <a:pt x="201" y="995"/>
                  <a:pt x="201" y="994"/>
                </a:cubicBezTo>
                <a:cubicBezTo>
                  <a:pt x="200" y="994"/>
                  <a:pt x="199" y="993"/>
                  <a:pt x="198" y="993"/>
                </a:cubicBezTo>
                <a:cubicBezTo>
                  <a:pt x="197" y="992"/>
                  <a:pt x="197" y="992"/>
                  <a:pt x="197" y="992"/>
                </a:cubicBezTo>
                <a:cubicBezTo>
                  <a:pt x="197" y="991"/>
                  <a:pt x="197" y="991"/>
                  <a:pt x="197" y="991"/>
                </a:cubicBezTo>
                <a:cubicBezTo>
                  <a:pt x="197" y="991"/>
                  <a:pt x="197" y="991"/>
                  <a:pt x="197" y="991"/>
                </a:cubicBezTo>
                <a:cubicBezTo>
                  <a:pt x="196" y="991"/>
                  <a:pt x="196" y="991"/>
                  <a:pt x="196" y="991"/>
                </a:cubicBezTo>
                <a:cubicBezTo>
                  <a:pt x="196" y="990"/>
                  <a:pt x="196" y="990"/>
                  <a:pt x="195" y="990"/>
                </a:cubicBezTo>
                <a:cubicBezTo>
                  <a:pt x="194" y="989"/>
                  <a:pt x="194" y="989"/>
                  <a:pt x="194" y="989"/>
                </a:cubicBezTo>
                <a:cubicBezTo>
                  <a:pt x="192" y="986"/>
                  <a:pt x="190" y="982"/>
                  <a:pt x="188" y="978"/>
                </a:cubicBezTo>
                <a:cubicBezTo>
                  <a:pt x="187" y="975"/>
                  <a:pt x="185" y="971"/>
                  <a:pt x="184" y="967"/>
                </a:cubicBezTo>
                <a:cubicBezTo>
                  <a:pt x="183" y="965"/>
                  <a:pt x="182" y="963"/>
                  <a:pt x="181" y="961"/>
                </a:cubicBezTo>
                <a:cubicBezTo>
                  <a:pt x="181" y="961"/>
                  <a:pt x="181" y="961"/>
                  <a:pt x="181" y="960"/>
                </a:cubicBezTo>
                <a:cubicBezTo>
                  <a:pt x="181" y="960"/>
                  <a:pt x="182" y="960"/>
                  <a:pt x="182" y="959"/>
                </a:cubicBezTo>
                <a:cubicBezTo>
                  <a:pt x="182" y="959"/>
                  <a:pt x="182" y="959"/>
                  <a:pt x="182" y="958"/>
                </a:cubicBezTo>
                <a:cubicBezTo>
                  <a:pt x="182" y="958"/>
                  <a:pt x="182" y="958"/>
                  <a:pt x="182" y="958"/>
                </a:cubicBezTo>
                <a:cubicBezTo>
                  <a:pt x="182" y="958"/>
                  <a:pt x="182" y="958"/>
                  <a:pt x="182" y="958"/>
                </a:cubicBezTo>
                <a:cubicBezTo>
                  <a:pt x="183" y="957"/>
                  <a:pt x="183" y="956"/>
                  <a:pt x="183" y="956"/>
                </a:cubicBezTo>
                <a:cubicBezTo>
                  <a:pt x="183" y="955"/>
                  <a:pt x="184" y="954"/>
                  <a:pt x="184" y="954"/>
                </a:cubicBezTo>
                <a:cubicBezTo>
                  <a:pt x="184" y="953"/>
                  <a:pt x="184" y="952"/>
                  <a:pt x="185" y="952"/>
                </a:cubicBezTo>
                <a:cubicBezTo>
                  <a:pt x="185" y="951"/>
                  <a:pt x="185" y="950"/>
                  <a:pt x="186" y="949"/>
                </a:cubicBezTo>
                <a:cubicBezTo>
                  <a:pt x="186" y="949"/>
                  <a:pt x="187" y="948"/>
                  <a:pt x="187" y="947"/>
                </a:cubicBezTo>
                <a:cubicBezTo>
                  <a:pt x="187" y="947"/>
                  <a:pt x="187" y="947"/>
                  <a:pt x="187" y="947"/>
                </a:cubicBezTo>
                <a:cubicBezTo>
                  <a:pt x="204" y="948"/>
                  <a:pt x="206" y="939"/>
                  <a:pt x="197" y="925"/>
                </a:cubicBezTo>
                <a:cubicBezTo>
                  <a:pt x="190" y="930"/>
                  <a:pt x="178" y="934"/>
                  <a:pt x="185" y="946"/>
                </a:cubicBezTo>
                <a:cubicBezTo>
                  <a:pt x="185" y="947"/>
                  <a:pt x="185" y="947"/>
                  <a:pt x="185" y="947"/>
                </a:cubicBezTo>
                <a:cubicBezTo>
                  <a:pt x="185" y="947"/>
                  <a:pt x="185" y="947"/>
                  <a:pt x="185" y="947"/>
                </a:cubicBezTo>
                <a:cubicBezTo>
                  <a:pt x="184" y="947"/>
                  <a:pt x="184" y="948"/>
                  <a:pt x="184" y="948"/>
                </a:cubicBezTo>
                <a:cubicBezTo>
                  <a:pt x="183" y="949"/>
                  <a:pt x="183" y="950"/>
                  <a:pt x="183" y="951"/>
                </a:cubicBezTo>
                <a:cubicBezTo>
                  <a:pt x="182" y="951"/>
                  <a:pt x="182" y="952"/>
                  <a:pt x="182" y="953"/>
                </a:cubicBezTo>
                <a:cubicBezTo>
                  <a:pt x="181" y="953"/>
                  <a:pt x="181" y="954"/>
                  <a:pt x="181" y="955"/>
                </a:cubicBezTo>
                <a:cubicBezTo>
                  <a:pt x="181" y="956"/>
                  <a:pt x="180" y="956"/>
                  <a:pt x="180" y="957"/>
                </a:cubicBezTo>
                <a:cubicBezTo>
                  <a:pt x="180" y="957"/>
                  <a:pt x="180" y="957"/>
                  <a:pt x="180" y="957"/>
                </a:cubicBezTo>
                <a:cubicBezTo>
                  <a:pt x="180" y="957"/>
                  <a:pt x="180" y="958"/>
                  <a:pt x="180" y="958"/>
                </a:cubicBezTo>
                <a:cubicBezTo>
                  <a:pt x="180" y="958"/>
                  <a:pt x="180" y="958"/>
                  <a:pt x="180" y="959"/>
                </a:cubicBezTo>
                <a:cubicBezTo>
                  <a:pt x="180" y="959"/>
                  <a:pt x="180" y="960"/>
                  <a:pt x="180" y="960"/>
                </a:cubicBezTo>
                <a:cubicBezTo>
                  <a:pt x="180" y="960"/>
                  <a:pt x="180" y="960"/>
                  <a:pt x="180" y="961"/>
                </a:cubicBezTo>
                <a:cubicBezTo>
                  <a:pt x="179" y="959"/>
                  <a:pt x="178" y="957"/>
                  <a:pt x="177" y="956"/>
                </a:cubicBezTo>
                <a:cubicBezTo>
                  <a:pt x="177" y="955"/>
                  <a:pt x="176" y="954"/>
                  <a:pt x="175" y="953"/>
                </a:cubicBezTo>
                <a:cubicBezTo>
                  <a:pt x="175" y="953"/>
                  <a:pt x="175" y="953"/>
                  <a:pt x="175" y="953"/>
                </a:cubicBezTo>
                <a:cubicBezTo>
                  <a:pt x="175" y="953"/>
                  <a:pt x="175" y="953"/>
                  <a:pt x="175" y="953"/>
                </a:cubicBezTo>
                <a:cubicBezTo>
                  <a:pt x="174" y="952"/>
                  <a:pt x="174" y="952"/>
                  <a:pt x="174" y="952"/>
                </a:cubicBezTo>
                <a:cubicBezTo>
                  <a:pt x="174" y="952"/>
                  <a:pt x="173" y="951"/>
                  <a:pt x="173" y="951"/>
                </a:cubicBezTo>
                <a:cubicBezTo>
                  <a:pt x="171" y="950"/>
                  <a:pt x="169" y="948"/>
                  <a:pt x="168" y="947"/>
                </a:cubicBezTo>
                <a:cubicBezTo>
                  <a:pt x="167" y="947"/>
                  <a:pt x="166" y="946"/>
                  <a:pt x="165" y="945"/>
                </a:cubicBezTo>
                <a:cubicBezTo>
                  <a:pt x="165" y="945"/>
                  <a:pt x="165" y="945"/>
                  <a:pt x="165" y="944"/>
                </a:cubicBezTo>
                <a:cubicBezTo>
                  <a:pt x="165" y="944"/>
                  <a:pt x="165" y="943"/>
                  <a:pt x="165" y="943"/>
                </a:cubicBezTo>
                <a:cubicBezTo>
                  <a:pt x="165" y="943"/>
                  <a:pt x="165" y="942"/>
                  <a:pt x="164" y="942"/>
                </a:cubicBezTo>
                <a:cubicBezTo>
                  <a:pt x="164" y="942"/>
                  <a:pt x="164" y="942"/>
                  <a:pt x="164" y="941"/>
                </a:cubicBezTo>
                <a:cubicBezTo>
                  <a:pt x="164" y="941"/>
                  <a:pt x="164" y="940"/>
                  <a:pt x="164" y="940"/>
                </a:cubicBezTo>
                <a:cubicBezTo>
                  <a:pt x="164" y="939"/>
                  <a:pt x="164" y="938"/>
                  <a:pt x="164" y="938"/>
                </a:cubicBezTo>
                <a:cubicBezTo>
                  <a:pt x="164" y="938"/>
                  <a:pt x="164" y="937"/>
                  <a:pt x="164" y="937"/>
                </a:cubicBezTo>
                <a:cubicBezTo>
                  <a:pt x="164" y="937"/>
                  <a:pt x="164" y="936"/>
                  <a:pt x="164" y="936"/>
                </a:cubicBezTo>
                <a:cubicBezTo>
                  <a:pt x="163" y="935"/>
                  <a:pt x="163" y="935"/>
                  <a:pt x="163" y="934"/>
                </a:cubicBezTo>
                <a:cubicBezTo>
                  <a:pt x="163" y="933"/>
                  <a:pt x="163" y="931"/>
                  <a:pt x="163" y="930"/>
                </a:cubicBezTo>
                <a:cubicBezTo>
                  <a:pt x="163" y="928"/>
                  <a:pt x="164" y="927"/>
                  <a:pt x="164" y="925"/>
                </a:cubicBezTo>
                <a:cubicBezTo>
                  <a:pt x="164" y="924"/>
                  <a:pt x="164" y="923"/>
                  <a:pt x="165" y="921"/>
                </a:cubicBezTo>
                <a:cubicBezTo>
                  <a:pt x="165" y="920"/>
                  <a:pt x="165" y="919"/>
                  <a:pt x="165" y="918"/>
                </a:cubicBezTo>
                <a:cubicBezTo>
                  <a:pt x="172" y="917"/>
                  <a:pt x="180" y="914"/>
                  <a:pt x="182" y="908"/>
                </a:cubicBezTo>
                <a:cubicBezTo>
                  <a:pt x="186" y="901"/>
                  <a:pt x="179" y="893"/>
                  <a:pt x="176" y="886"/>
                </a:cubicBezTo>
                <a:cubicBezTo>
                  <a:pt x="167" y="895"/>
                  <a:pt x="147" y="905"/>
                  <a:pt x="163" y="918"/>
                </a:cubicBezTo>
                <a:cubicBezTo>
                  <a:pt x="163" y="918"/>
                  <a:pt x="163" y="918"/>
                  <a:pt x="163" y="918"/>
                </a:cubicBezTo>
                <a:cubicBezTo>
                  <a:pt x="162" y="918"/>
                  <a:pt x="162" y="918"/>
                  <a:pt x="161" y="918"/>
                </a:cubicBezTo>
                <a:cubicBezTo>
                  <a:pt x="163" y="918"/>
                  <a:pt x="163" y="918"/>
                  <a:pt x="163" y="918"/>
                </a:cubicBezTo>
                <a:cubicBezTo>
                  <a:pt x="163" y="919"/>
                  <a:pt x="162" y="920"/>
                  <a:pt x="162" y="921"/>
                </a:cubicBezTo>
                <a:cubicBezTo>
                  <a:pt x="162" y="922"/>
                  <a:pt x="162" y="924"/>
                  <a:pt x="161" y="925"/>
                </a:cubicBezTo>
                <a:cubicBezTo>
                  <a:pt x="161" y="927"/>
                  <a:pt x="161" y="928"/>
                  <a:pt x="161" y="930"/>
                </a:cubicBezTo>
                <a:cubicBezTo>
                  <a:pt x="161" y="931"/>
                  <a:pt x="161" y="933"/>
                  <a:pt x="161" y="934"/>
                </a:cubicBezTo>
                <a:cubicBezTo>
                  <a:pt x="161" y="935"/>
                  <a:pt x="161" y="935"/>
                  <a:pt x="161" y="936"/>
                </a:cubicBezTo>
                <a:cubicBezTo>
                  <a:pt x="161" y="937"/>
                  <a:pt x="161" y="937"/>
                  <a:pt x="161" y="937"/>
                </a:cubicBezTo>
                <a:cubicBezTo>
                  <a:pt x="161" y="938"/>
                  <a:pt x="161" y="938"/>
                  <a:pt x="161" y="938"/>
                </a:cubicBezTo>
                <a:cubicBezTo>
                  <a:pt x="161" y="939"/>
                  <a:pt x="162" y="939"/>
                  <a:pt x="162" y="940"/>
                </a:cubicBezTo>
                <a:cubicBezTo>
                  <a:pt x="162" y="941"/>
                  <a:pt x="162" y="941"/>
                  <a:pt x="162" y="942"/>
                </a:cubicBezTo>
                <a:cubicBezTo>
                  <a:pt x="162" y="942"/>
                  <a:pt x="162" y="942"/>
                  <a:pt x="162" y="943"/>
                </a:cubicBezTo>
                <a:cubicBezTo>
                  <a:pt x="162" y="943"/>
                  <a:pt x="162" y="943"/>
                  <a:pt x="162" y="943"/>
                </a:cubicBezTo>
                <a:cubicBezTo>
                  <a:pt x="162" y="944"/>
                  <a:pt x="163" y="944"/>
                  <a:pt x="163" y="944"/>
                </a:cubicBezTo>
                <a:cubicBezTo>
                  <a:pt x="161" y="943"/>
                  <a:pt x="159" y="942"/>
                  <a:pt x="157" y="941"/>
                </a:cubicBezTo>
                <a:cubicBezTo>
                  <a:pt x="153" y="939"/>
                  <a:pt x="149" y="938"/>
                  <a:pt x="146" y="936"/>
                </a:cubicBezTo>
                <a:cubicBezTo>
                  <a:pt x="143" y="934"/>
                  <a:pt x="140" y="931"/>
                  <a:pt x="137" y="928"/>
                </a:cubicBezTo>
                <a:cubicBezTo>
                  <a:pt x="135" y="925"/>
                  <a:pt x="133" y="922"/>
                  <a:pt x="132" y="919"/>
                </a:cubicBezTo>
                <a:cubicBezTo>
                  <a:pt x="131" y="915"/>
                  <a:pt x="130" y="912"/>
                  <a:pt x="129" y="908"/>
                </a:cubicBezTo>
                <a:cubicBezTo>
                  <a:pt x="127" y="902"/>
                  <a:pt x="127" y="895"/>
                  <a:pt x="126" y="889"/>
                </a:cubicBezTo>
                <a:cubicBezTo>
                  <a:pt x="126" y="887"/>
                  <a:pt x="126" y="886"/>
                  <a:pt x="126" y="884"/>
                </a:cubicBezTo>
                <a:cubicBezTo>
                  <a:pt x="126" y="883"/>
                  <a:pt x="126" y="881"/>
                  <a:pt x="126" y="880"/>
                </a:cubicBezTo>
                <a:cubicBezTo>
                  <a:pt x="126" y="877"/>
                  <a:pt x="126" y="875"/>
                  <a:pt x="127" y="872"/>
                </a:cubicBezTo>
                <a:cubicBezTo>
                  <a:pt x="127" y="867"/>
                  <a:pt x="128" y="863"/>
                  <a:pt x="129" y="859"/>
                </a:cubicBezTo>
                <a:cubicBezTo>
                  <a:pt x="129" y="859"/>
                  <a:pt x="129" y="859"/>
                  <a:pt x="129" y="859"/>
                </a:cubicBezTo>
                <a:cubicBezTo>
                  <a:pt x="129" y="859"/>
                  <a:pt x="129" y="859"/>
                  <a:pt x="129" y="859"/>
                </a:cubicBezTo>
                <a:cubicBezTo>
                  <a:pt x="129" y="859"/>
                  <a:pt x="129" y="859"/>
                  <a:pt x="130" y="859"/>
                </a:cubicBezTo>
                <a:cubicBezTo>
                  <a:pt x="130" y="859"/>
                  <a:pt x="130" y="859"/>
                  <a:pt x="130" y="859"/>
                </a:cubicBezTo>
                <a:cubicBezTo>
                  <a:pt x="130" y="858"/>
                  <a:pt x="131" y="858"/>
                  <a:pt x="131" y="857"/>
                </a:cubicBezTo>
                <a:cubicBezTo>
                  <a:pt x="131" y="857"/>
                  <a:pt x="132" y="856"/>
                  <a:pt x="132" y="856"/>
                </a:cubicBezTo>
                <a:cubicBezTo>
                  <a:pt x="133" y="855"/>
                  <a:pt x="133" y="855"/>
                  <a:pt x="134" y="855"/>
                </a:cubicBezTo>
                <a:cubicBezTo>
                  <a:pt x="134" y="854"/>
                  <a:pt x="135" y="854"/>
                  <a:pt x="136" y="853"/>
                </a:cubicBezTo>
                <a:cubicBezTo>
                  <a:pt x="136" y="853"/>
                  <a:pt x="137" y="852"/>
                  <a:pt x="137" y="852"/>
                </a:cubicBezTo>
                <a:cubicBezTo>
                  <a:pt x="147" y="853"/>
                  <a:pt x="157" y="850"/>
                  <a:pt x="159" y="840"/>
                </a:cubicBezTo>
                <a:cubicBezTo>
                  <a:pt x="148" y="840"/>
                  <a:pt x="139" y="841"/>
                  <a:pt x="134" y="851"/>
                </a:cubicBezTo>
                <a:cubicBezTo>
                  <a:pt x="134" y="851"/>
                  <a:pt x="134" y="851"/>
                  <a:pt x="134" y="851"/>
                </a:cubicBezTo>
                <a:cubicBezTo>
                  <a:pt x="134" y="851"/>
                  <a:pt x="134" y="851"/>
                  <a:pt x="134" y="851"/>
                </a:cubicBezTo>
                <a:cubicBezTo>
                  <a:pt x="134" y="852"/>
                  <a:pt x="133" y="852"/>
                  <a:pt x="132" y="853"/>
                </a:cubicBezTo>
                <a:cubicBezTo>
                  <a:pt x="132" y="853"/>
                  <a:pt x="132" y="853"/>
                  <a:pt x="132" y="854"/>
                </a:cubicBezTo>
                <a:cubicBezTo>
                  <a:pt x="132" y="853"/>
                  <a:pt x="132" y="852"/>
                  <a:pt x="133" y="852"/>
                </a:cubicBezTo>
                <a:cubicBezTo>
                  <a:pt x="133" y="851"/>
                  <a:pt x="134" y="850"/>
                  <a:pt x="134" y="850"/>
                </a:cubicBezTo>
                <a:cubicBezTo>
                  <a:pt x="134" y="850"/>
                  <a:pt x="134" y="849"/>
                  <a:pt x="134" y="849"/>
                </a:cubicBezTo>
                <a:cubicBezTo>
                  <a:pt x="134" y="849"/>
                  <a:pt x="134" y="850"/>
                  <a:pt x="134" y="850"/>
                </a:cubicBezTo>
                <a:cubicBezTo>
                  <a:pt x="134" y="850"/>
                  <a:pt x="133" y="851"/>
                  <a:pt x="132" y="852"/>
                </a:cubicBezTo>
                <a:cubicBezTo>
                  <a:pt x="132" y="853"/>
                  <a:pt x="131" y="854"/>
                  <a:pt x="130" y="855"/>
                </a:cubicBezTo>
                <a:cubicBezTo>
                  <a:pt x="130" y="855"/>
                  <a:pt x="129" y="856"/>
                  <a:pt x="129" y="856"/>
                </a:cubicBezTo>
                <a:cubicBezTo>
                  <a:pt x="129" y="856"/>
                  <a:pt x="129" y="857"/>
                  <a:pt x="128" y="857"/>
                </a:cubicBezTo>
                <a:cubicBezTo>
                  <a:pt x="128" y="857"/>
                  <a:pt x="128" y="857"/>
                  <a:pt x="128" y="857"/>
                </a:cubicBezTo>
                <a:cubicBezTo>
                  <a:pt x="128" y="857"/>
                  <a:pt x="128" y="858"/>
                  <a:pt x="128" y="858"/>
                </a:cubicBezTo>
                <a:cubicBezTo>
                  <a:pt x="128" y="858"/>
                  <a:pt x="127" y="858"/>
                  <a:pt x="127" y="858"/>
                </a:cubicBezTo>
                <a:cubicBezTo>
                  <a:pt x="127" y="859"/>
                  <a:pt x="127" y="859"/>
                  <a:pt x="127" y="860"/>
                </a:cubicBezTo>
                <a:cubicBezTo>
                  <a:pt x="127" y="860"/>
                  <a:pt x="127" y="861"/>
                  <a:pt x="127" y="861"/>
                </a:cubicBezTo>
                <a:cubicBezTo>
                  <a:pt x="127" y="861"/>
                  <a:pt x="127" y="861"/>
                  <a:pt x="127" y="860"/>
                </a:cubicBezTo>
                <a:cubicBezTo>
                  <a:pt x="126" y="863"/>
                  <a:pt x="125" y="866"/>
                  <a:pt x="124" y="870"/>
                </a:cubicBezTo>
                <a:cubicBezTo>
                  <a:pt x="124" y="869"/>
                  <a:pt x="124" y="869"/>
                  <a:pt x="124" y="868"/>
                </a:cubicBezTo>
                <a:cubicBezTo>
                  <a:pt x="123" y="868"/>
                  <a:pt x="123" y="867"/>
                  <a:pt x="122" y="866"/>
                </a:cubicBezTo>
                <a:cubicBezTo>
                  <a:pt x="122" y="866"/>
                  <a:pt x="122" y="866"/>
                  <a:pt x="121" y="865"/>
                </a:cubicBezTo>
                <a:cubicBezTo>
                  <a:pt x="121" y="865"/>
                  <a:pt x="121" y="865"/>
                  <a:pt x="121" y="865"/>
                </a:cubicBezTo>
                <a:cubicBezTo>
                  <a:pt x="121" y="864"/>
                  <a:pt x="121" y="864"/>
                  <a:pt x="121" y="864"/>
                </a:cubicBezTo>
                <a:cubicBezTo>
                  <a:pt x="120" y="864"/>
                  <a:pt x="120" y="863"/>
                  <a:pt x="119" y="863"/>
                </a:cubicBezTo>
                <a:cubicBezTo>
                  <a:pt x="119" y="862"/>
                  <a:pt x="119" y="862"/>
                  <a:pt x="118" y="861"/>
                </a:cubicBezTo>
                <a:cubicBezTo>
                  <a:pt x="118" y="861"/>
                  <a:pt x="118" y="860"/>
                  <a:pt x="117" y="860"/>
                </a:cubicBezTo>
                <a:cubicBezTo>
                  <a:pt x="117" y="859"/>
                  <a:pt x="117" y="859"/>
                  <a:pt x="116" y="858"/>
                </a:cubicBezTo>
                <a:cubicBezTo>
                  <a:pt x="116" y="857"/>
                  <a:pt x="115" y="856"/>
                  <a:pt x="114" y="855"/>
                </a:cubicBezTo>
                <a:cubicBezTo>
                  <a:pt x="114" y="854"/>
                  <a:pt x="113" y="852"/>
                  <a:pt x="112" y="851"/>
                </a:cubicBezTo>
                <a:cubicBezTo>
                  <a:pt x="112" y="850"/>
                  <a:pt x="111" y="848"/>
                  <a:pt x="111" y="847"/>
                </a:cubicBezTo>
                <a:cubicBezTo>
                  <a:pt x="111" y="846"/>
                  <a:pt x="110" y="844"/>
                  <a:pt x="110" y="843"/>
                </a:cubicBezTo>
                <a:cubicBezTo>
                  <a:pt x="110" y="843"/>
                  <a:pt x="110" y="843"/>
                  <a:pt x="110" y="843"/>
                </a:cubicBezTo>
                <a:cubicBezTo>
                  <a:pt x="124" y="829"/>
                  <a:pt x="113" y="819"/>
                  <a:pt x="97" y="812"/>
                </a:cubicBezTo>
                <a:cubicBezTo>
                  <a:pt x="103" y="826"/>
                  <a:pt x="92" y="835"/>
                  <a:pt x="108" y="845"/>
                </a:cubicBezTo>
                <a:cubicBezTo>
                  <a:pt x="108" y="846"/>
                  <a:pt x="108" y="847"/>
                  <a:pt x="109" y="848"/>
                </a:cubicBezTo>
                <a:cubicBezTo>
                  <a:pt x="109" y="849"/>
                  <a:pt x="110" y="851"/>
                  <a:pt x="110" y="852"/>
                </a:cubicBezTo>
                <a:cubicBezTo>
                  <a:pt x="111" y="853"/>
                  <a:pt x="111" y="855"/>
                  <a:pt x="112" y="856"/>
                </a:cubicBezTo>
                <a:cubicBezTo>
                  <a:pt x="113" y="857"/>
                  <a:pt x="114" y="858"/>
                  <a:pt x="114" y="860"/>
                </a:cubicBezTo>
                <a:cubicBezTo>
                  <a:pt x="115" y="860"/>
                  <a:pt x="115" y="861"/>
                  <a:pt x="115" y="861"/>
                </a:cubicBezTo>
                <a:cubicBezTo>
                  <a:pt x="116" y="862"/>
                  <a:pt x="116" y="862"/>
                  <a:pt x="116" y="863"/>
                </a:cubicBezTo>
                <a:cubicBezTo>
                  <a:pt x="117" y="863"/>
                  <a:pt x="117" y="864"/>
                  <a:pt x="118" y="864"/>
                </a:cubicBezTo>
                <a:cubicBezTo>
                  <a:pt x="118" y="865"/>
                  <a:pt x="118" y="865"/>
                  <a:pt x="119" y="866"/>
                </a:cubicBezTo>
                <a:cubicBezTo>
                  <a:pt x="119" y="866"/>
                  <a:pt x="119" y="866"/>
                  <a:pt x="119" y="866"/>
                </a:cubicBezTo>
                <a:cubicBezTo>
                  <a:pt x="119" y="866"/>
                  <a:pt x="120" y="867"/>
                  <a:pt x="120" y="867"/>
                </a:cubicBezTo>
                <a:cubicBezTo>
                  <a:pt x="120" y="867"/>
                  <a:pt x="121" y="867"/>
                  <a:pt x="121" y="868"/>
                </a:cubicBezTo>
                <a:cubicBezTo>
                  <a:pt x="121" y="868"/>
                  <a:pt x="122" y="868"/>
                  <a:pt x="122" y="868"/>
                </a:cubicBezTo>
                <a:cubicBezTo>
                  <a:pt x="122" y="869"/>
                  <a:pt x="123" y="869"/>
                  <a:pt x="123" y="869"/>
                </a:cubicBezTo>
                <a:cubicBezTo>
                  <a:pt x="124" y="869"/>
                  <a:pt x="124" y="870"/>
                  <a:pt x="124" y="870"/>
                </a:cubicBezTo>
                <a:cubicBezTo>
                  <a:pt x="124" y="870"/>
                  <a:pt x="124" y="871"/>
                  <a:pt x="124" y="872"/>
                </a:cubicBezTo>
                <a:cubicBezTo>
                  <a:pt x="124" y="874"/>
                  <a:pt x="123" y="877"/>
                  <a:pt x="123" y="880"/>
                </a:cubicBezTo>
                <a:cubicBezTo>
                  <a:pt x="123" y="881"/>
                  <a:pt x="123" y="883"/>
                  <a:pt x="123" y="884"/>
                </a:cubicBezTo>
                <a:cubicBezTo>
                  <a:pt x="123" y="886"/>
                  <a:pt x="123" y="887"/>
                  <a:pt x="123" y="889"/>
                </a:cubicBezTo>
                <a:cubicBezTo>
                  <a:pt x="123" y="891"/>
                  <a:pt x="123" y="894"/>
                  <a:pt x="124" y="897"/>
                </a:cubicBezTo>
                <a:cubicBezTo>
                  <a:pt x="123" y="896"/>
                  <a:pt x="123" y="896"/>
                  <a:pt x="123" y="896"/>
                </a:cubicBezTo>
                <a:cubicBezTo>
                  <a:pt x="122" y="895"/>
                  <a:pt x="122" y="894"/>
                  <a:pt x="120" y="893"/>
                </a:cubicBezTo>
                <a:cubicBezTo>
                  <a:pt x="120" y="892"/>
                  <a:pt x="119" y="891"/>
                  <a:pt x="118" y="891"/>
                </a:cubicBezTo>
                <a:cubicBezTo>
                  <a:pt x="118" y="890"/>
                  <a:pt x="118" y="890"/>
                  <a:pt x="117" y="890"/>
                </a:cubicBezTo>
                <a:cubicBezTo>
                  <a:pt x="117" y="890"/>
                  <a:pt x="116" y="889"/>
                  <a:pt x="116" y="889"/>
                </a:cubicBezTo>
                <a:cubicBezTo>
                  <a:pt x="114" y="888"/>
                  <a:pt x="112" y="887"/>
                  <a:pt x="110" y="886"/>
                </a:cubicBezTo>
                <a:cubicBezTo>
                  <a:pt x="108" y="885"/>
                  <a:pt x="105" y="884"/>
                  <a:pt x="103" y="883"/>
                </a:cubicBezTo>
                <a:cubicBezTo>
                  <a:pt x="98" y="881"/>
                  <a:pt x="93" y="879"/>
                  <a:pt x="88" y="876"/>
                </a:cubicBezTo>
                <a:cubicBezTo>
                  <a:pt x="86" y="875"/>
                  <a:pt x="83" y="874"/>
                  <a:pt x="81" y="873"/>
                </a:cubicBezTo>
                <a:cubicBezTo>
                  <a:pt x="78" y="872"/>
                  <a:pt x="76" y="871"/>
                  <a:pt x="74" y="870"/>
                </a:cubicBezTo>
                <a:cubicBezTo>
                  <a:pt x="72" y="870"/>
                  <a:pt x="71" y="869"/>
                  <a:pt x="70" y="868"/>
                </a:cubicBezTo>
                <a:cubicBezTo>
                  <a:pt x="69" y="868"/>
                  <a:pt x="68" y="867"/>
                  <a:pt x="68" y="866"/>
                </a:cubicBezTo>
                <a:cubicBezTo>
                  <a:pt x="67" y="866"/>
                  <a:pt x="67" y="866"/>
                  <a:pt x="67" y="866"/>
                </a:cubicBezTo>
                <a:cubicBezTo>
                  <a:pt x="67" y="866"/>
                  <a:pt x="67" y="865"/>
                  <a:pt x="67" y="865"/>
                </a:cubicBezTo>
                <a:cubicBezTo>
                  <a:pt x="66" y="865"/>
                  <a:pt x="66" y="864"/>
                  <a:pt x="66" y="864"/>
                </a:cubicBezTo>
                <a:cubicBezTo>
                  <a:pt x="65" y="863"/>
                  <a:pt x="65" y="862"/>
                  <a:pt x="64" y="861"/>
                </a:cubicBezTo>
                <a:cubicBezTo>
                  <a:pt x="64" y="860"/>
                  <a:pt x="64" y="859"/>
                  <a:pt x="63" y="859"/>
                </a:cubicBezTo>
                <a:cubicBezTo>
                  <a:pt x="63" y="858"/>
                  <a:pt x="63" y="857"/>
                  <a:pt x="63" y="857"/>
                </a:cubicBezTo>
                <a:cubicBezTo>
                  <a:pt x="63" y="857"/>
                  <a:pt x="63" y="857"/>
                  <a:pt x="63" y="857"/>
                </a:cubicBezTo>
                <a:cubicBezTo>
                  <a:pt x="63" y="856"/>
                  <a:pt x="63" y="856"/>
                  <a:pt x="63" y="856"/>
                </a:cubicBezTo>
                <a:cubicBezTo>
                  <a:pt x="63" y="856"/>
                  <a:pt x="63" y="856"/>
                  <a:pt x="63" y="855"/>
                </a:cubicBezTo>
                <a:cubicBezTo>
                  <a:pt x="63" y="855"/>
                  <a:pt x="62" y="855"/>
                  <a:pt x="62" y="855"/>
                </a:cubicBezTo>
                <a:cubicBezTo>
                  <a:pt x="62" y="855"/>
                  <a:pt x="62" y="854"/>
                  <a:pt x="62" y="854"/>
                </a:cubicBezTo>
                <a:cubicBezTo>
                  <a:pt x="62" y="853"/>
                  <a:pt x="62" y="853"/>
                  <a:pt x="62" y="852"/>
                </a:cubicBezTo>
                <a:cubicBezTo>
                  <a:pt x="61" y="850"/>
                  <a:pt x="61" y="848"/>
                  <a:pt x="61" y="848"/>
                </a:cubicBezTo>
                <a:cubicBezTo>
                  <a:pt x="61" y="848"/>
                  <a:pt x="61" y="849"/>
                  <a:pt x="61" y="849"/>
                </a:cubicBezTo>
                <a:cubicBezTo>
                  <a:pt x="61" y="850"/>
                  <a:pt x="61" y="850"/>
                  <a:pt x="61" y="851"/>
                </a:cubicBezTo>
                <a:cubicBezTo>
                  <a:pt x="61" y="851"/>
                  <a:pt x="61" y="851"/>
                  <a:pt x="61" y="851"/>
                </a:cubicBezTo>
                <a:cubicBezTo>
                  <a:pt x="60" y="850"/>
                  <a:pt x="60" y="850"/>
                  <a:pt x="60" y="849"/>
                </a:cubicBezTo>
                <a:cubicBezTo>
                  <a:pt x="59" y="848"/>
                  <a:pt x="59" y="848"/>
                  <a:pt x="58" y="847"/>
                </a:cubicBezTo>
                <a:cubicBezTo>
                  <a:pt x="58" y="846"/>
                  <a:pt x="58" y="846"/>
                  <a:pt x="57" y="846"/>
                </a:cubicBezTo>
                <a:cubicBezTo>
                  <a:pt x="57" y="846"/>
                  <a:pt x="57" y="846"/>
                  <a:pt x="57" y="846"/>
                </a:cubicBezTo>
                <a:cubicBezTo>
                  <a:pt x="57" y="845"/>
                  <a:pt x="57" y="845"/>
                  <a:pt x="57" y="845"/>
                </a:cubicBezTo>
                <a:cubicBezTo>
                  <a:pt x="62" y="834"/>
                  <a:pt x="51" y="830"/>
                  <a:pt x="44" y="826"/>
                </a:cubicBezTo>
                <a:cubicBezTo>
                  <a:pt x="38" y="839"/>
                  <a:pt x="40" y="847"/>
                  <a:pt x="55" y="846"/>
                </a:cubicBezTo>
                <a:cubicBezTo>
                  <a:pt x="55" y="846"/>
                  <a:pt x="55" y="846"/>
                  <a:pt x="55" y="846"/>
                </a:cubicBezTo>
                <a:cubicBezTo>
                  <a:pt x="56" y="847"/>
                  <a:pt x="56" y="847"/>
                  <a:pt x="57" y="848"/>
                </a:cubicBezTo>
                <a:cubicBezTo>
                  <a:pt x="57" y="849"/>
                  <a:pt x="57" y="849"/>
                  <a:pt x="58" y="850"/>
                </a:cubicBezTo>
                <a:cubicBezTo>
                  <a:pt x="58" y="851"/>
                  <a:pt x="59" y="851"/>
                  <a:pt x="59" y="852"/>
                </a:cubicBezTo>
                <a:cubicBezTo>
                  <a:pt x="59" y="853"/>
                  <a:pt x="60" y="853"/>
                  <a:pt x="60" y="854"/>
                </a:cubicBezTo>
                <a:cubicBezTo>
                  <a:pt x="60" y="855"/>
                  <a:pt x="60" y="855"/>
                  <a:pt x="61" y="856"/>
                </a:cubicBezTo>
                <a:cubicBezTo>
                  <a:pt x="61" y="856"/>
                  <a:pt x="61" y="856"/>
                  <a:pt x="61" y="856"/>
                </a:cubicBezTo>
                <a:cubicBezTo>
                  <a:pt x="61" y="856"/>
                  <a:pt x="61" y="856"/>
                  <a:pt x="61" y="856"/>
                </a:cubicBezTo>
                <a:cubicBezTo>
                  <a:pt x="61" y="857"/>
                  <a:pt x="61" y="857"/>
                  <a:pt x="61" y="857"/>
                </a:cubicBezTo>
                <a:cubicBezTo>
                  <a:pt x="61" y="857"/>
                  <a:pt x="61" y="858"/>
                  <a:pt x="61" y="859"/>
                </a:cubicBezTo>
                <a:cubicBezTo>
                  <a:pt x="61" y="860"/>
                  <a:pt x="62" y="860"/>
                  <a:pt x="62" y="861"/>
                </a:cubicBezTo>
                <a:cubicBezTo>
                  <a:pt x="62" y="861"/>
                  <a:pt x="62" y="862"/>
                  <a:pt x="62" y="862"/>
                </a:cubicBezTo>
                <a:cubicBezTo>
                  <a:pt x="63" y="863"/>
                  <a:pt x="63" y="864"/>
                  <a:pt x="64" y="865"/>
                </a:cubicBezTo>
                <a:cubicBezTo>
                  <a:pt x="63" y="865"/>
                  <a:pt x="63" y="865"/>
                  <a:pt x="63" y="865"/>
                </a:cubicBezTo>
                <a:cubicBezTo>
                  <a:pt x="62" y="865"/>
                  <a:pt x="62" y="866"/>
                  <a:pt x="61" y="866"/>
                </a:cubicBezTo>
                <a:cubicBezTo>
                  <a:pt x="61" y="866"/>
                  <a:pt x="61" y="866"/>
                  <a:pt x="60" y="866"/>
                </a:cubicBezTo>
                <a:cubicBezTo>
                  <a:pt x="60" y="867"/>
                  <a:pt x="59" y="867"/>
                  <a:pt x="59" y="867"/>
                </a:cubicBezTo>
                <a:cubicBezTo>
                  <a:pt x="58" y="867"/>
                  <a:pt x="58" y="867"/>
                  <a:pt x="58" y="867"/>
                </a:cubicBezTo>
                <a:cubicBezTo>
                  <a:pt x="58" y="868"/>
                  <a:pt x="57" y="868"/>
                  <a:pt x="57" y="868"/>
                </a:cubicBezTo>
                <a:cubicBezTo>
                  <a:pt x="56" y="868"/>
                  <a:pt x="56" y="869"/>
                  <a:pt x="55" y="869"/>
                </a:cubicBezTo>
                <a:cubicBezTo>
                  <a:pt x="55" y="869"/>
                  <a:pt x="54" y="869"/>
                  <a:pt x="53" y="870"/>
                </a:cubicBezTo>
                <a:cubicBezTo>
                  <a:pt x="53" y="870"/>
                  <a:pt x="53" y="870"/>
                  <a:pt x="52" y="870"/>
                </a:cubicBezTo>
                <a:cubicBezTo>
                  <a:pt x="52" y="870"/>
                  <a:pt x="52" y="870"/>
                  <a:pt x="51" y="871"/>
                </a:cubicBezTo>
                <a:cubicBezTo>
                  <a:pt x="51" y="871"/>
                  <a:pt x="50" y="871"/>
                  <a:pt x="49" y="871"/>
                </a:cubicBezTo>
                <a:cubicBezTo>
                  <a:pt x="48" y="872"/>
                  <a:pt x="46" y="872"/>
                  <a:pt x="44" y="873"/>
                </a:cubicBezTo>
                <a:cubicBezTo>
                  <a:pt x="45" y="872"/>
                  <a:pt x="45" y="872"/>
                  <a:pt x="45" y="871"/>
                </a:cubicBezTo>
                <a:cubicBezTo>
                  <a:pt x="44" y="873"/>
                  <a:pt x="44" y="873"/>
                  <a:pt x="44" y="873"/>
                </a:cubicBezTo>
                <a:cubicBezTo>
                  <a:pt x="44" y="873"/>
                  <a:pt x="43" y="873"/>
                  <a:pt x="43" y="873"/>
                </a:cubicBezTo>
                <a:cubicBezTo>
                  <a:pt x="38" y="869"/>
                  <a:pt x="33" y="864"/>
                  <a:pt x="27" y="862"/>
                </a:cubicBezTo>
                <a:cubicBezTo>
                  <a:pt x="18" y="859"/>
                  <a:pt x="9" y="864"/>
                  <a:pt x="0" y="859"/>
                </a:cubicBezTo>
                <a:cubicBezTo>
                  <a:pt x="3" y="876"/>
                  <a:pt x="29" y="893"/>
                  <a:pt x="44" y="877"/>
                </a:cubicBezTo>
                <a:cubicBezTo>
                  <a:pt x="44" y="875"/>
                  <a:pt x="44" y="875"/>
                  <a:pt x="44" y="875"/>
                </a:cubicBezTo>
                <a:cubicBezTo>
                  <a:pt x="44" y="875"/>
                  <a:pt x="45" y="875"/>
                  <a:pt x="45" y="875"/>
                </a:cubicBezTo>
                <a:cubicBezTo>
                  <a:pt x="47" y="875"/>
                  <a:pt x="48" y="874"/>
                  <a:pt x="50" y="874"/>
                </a:cubicBezTo>
                <a:cubicBezTo>
                  <a:pt x="51" y="873"/>
                  <a:pt x="51" y="873"/>
                  <a:pt x="52" y="873"/>
                </a:cubicBezTo>
                <a:cubicBezTo>
                  <a:pt x="53" y="873"/>
                  <a:pt x="53" y="873"/>
                  <a:pt x="53" y="872"/>
                </a:cubicBezTo>
                <a:cubicBezTo>
                  <a:pt x="54" y="872"/>
                  <a:pt x="54" y="872"/>
                  <a:pt x="54" y="872"/>
                </a:cubicBezTo>
                <a:cubicBezTo>
                  <a:pt x="55" y="872"/>
                  <a:pt x="56" y="871"/>
                  <a:pt x="56" y="871"/>
                </a:cubicBezTo>
                <a:cubicBezTo>
                  <a:pt x="57" y="871"/>
                  <a:pt x="58" y="870"/>
                  <a:pt x="58" y="870"/>
                </a:cubicBezTo>
                <a:cubicBezTo>
                  <a:pt x="58" y="870"/>
                  <a:pt x="59" y="870"/>
                  <a:pt x="59" y="870"/>
                </a:cubicBezTo>
                <a:cubicBezTo>
                  <a:pt x="59" y="869"/>
                  <a:pt x="60" y="869"/>
                  <a:pt x="60" y="869"/>
                </a:cubicBezTo>
                <a:cubicBezTo>
                  <a:pt x="60" y="869"/>
                  <a:pt x="61" y="868"/>
                  <a:pt x="61" y="868"/>
                </a:cubicBezTo>
                <a:cubicBezTo>
                  <a:pt x="62" y="867"/>
                  <a:pt x="62" y="867"/>
                  <a:pt x="62" y="867"/>
                </a:cubicBezTo>
                <a:cubicBezTo>
                  <a:pt x="63" y="866"/>
                  <a:pt x="63" y="866"/>
                  <a:pt x="63" y="866"/>
                </a:cubicBezTo>
                <a:cubicBezTo>
                  <a:pt x="63" y="866"/>
                  <a:pt x="64" y="865"/>
                  <a:pt x="64" y="865"/>
                </a:cubicBezTo>
                <a:cubicBezTo>
                  <a:pt x="64" y="865"/>
                  <a:pt x="64" y="865"/>
                  <a:pt x="64" y="865"/>
                </a:cubicBezTo>
                <a:cubicBezTo>
                  <a:pt x="64" y="866"/>
                  <a:pt x="65" y="866"/>
                  <a:pt x="65" y="867"/>
                </a:cubicBezTo>
                <a:cubicBezTo>
                  <a:pt x="65" y="867"/>
                  <a:pt x="65" y="867"/>
                  <a:pt x="66" y="867"/>
                </a:cubicBezTo>
                <a:cubicBezTo>
                  <a:pt x="66" y="867"/>
                  <a:pt x="66" y="868"/>
                  <a:pt x="66" y="868"/>
                </a:cubicBezTo>
                <a:cubicBezTo>
                  <a:pt x="68" y="870"/>
                  <a:pt x="70" y="871"/>
                  <a:pt x="73" y="872"/>
                </a:cubicBezTo>
                <a:cubicBezTo>
                  <a:pt x="75" y="873"/>
                  <a:pt x="77" y="874"/>
                  <a:pt x="80" y="875"/>
                </a:cubicBezTo>
                <a:cubicBezTo>
                  <a:pt x="82" y="876"/>
                  <a:pt x="85" y="877"/>
                  <a:pt x="87" y="878"/>
                </a:cubicBezTo>
                <a:cubicBezTo>
                  <a:pt x="93" y="881"/>
                  <a:pt x="98" y="883"/>
                  <a:pt x="102" y="885"/>
                </a:cubicBezTo>
                <a:cubicBezTo>
                  <a:pt x="105" y="886"/>
                  <a:pt x="107" y="887"/>
                  <a:pt x="109" y="888"/>
                </a:cubicBezTo>
                <a:cubicBezTo>
                  <a:pt x="111" y="889"/>
                  <a:pt x="113" y="890"/>
                  <a:pt x="115" y="891"/>
                </a:cubicBezTo>
                <a:cubicBezTo>
                  <a:pt x="116" y="891"/>
                  <a:pt x="116" y="892"/>
                  <a:pt x="117" y="892"/>
                </a:cubicBezTo>
                <a:cubicBezTo>
                  <a:pt x="118" y="893"/>
                  <a:pt x="119" y="893"/>
                  <a:pt x="119" y="894"/>
                </a:cubicBezTo>
                <a:cubicBezTo>
                  <a:pt x="120" y="894"/>
                  <a:pt x="121" y="895"/>
                  <a:pt x="121" y="895"/>
                </a:cubicBezTo>
                <a:cubicBezTo>
                  <a:pt x="121" y="896"/>
                  <a:pt x="122" y="896"/>
                  <a:pt x="122" y="896"/>
                </a:cubicBezTo>
                <a:cubicBezTo>
                  <a:pt x="122" y="896"/>
                  <a:pt x="122" y="896"/>
                  <a:pt x="122" y="897"/>
                </a:cubicBezTo>
                <a:cubicBezTo>
                  <a:pt x="123" y="897"/>
                  <a:pt x="123" y="897"/>
                  <a:pt x="124" y="898"/>
                </a:cubicBezTo>
                <a:cubicBezTo>
                  <a:pt x="124" y="898"/>
                  <a:pt x="124" y="898"/>
                  <a:pt x="124" y="898"/>
                </a:cubicBezTo>
                <a:cubicBezTo>
                  <a:pt x="124" y="902"/>
                  <a:pt x="125" y="905"/>
                  <a:pt x="126" y="909"/>
                </a:cubicBezTo>
                <a:cubicBezTo>
                  <a:pt x="126" y="913"/>
                  <a:pt x="127" y="916"/>
                  <a:pt x="129" y="920"/>
                </a:cubicBezTo>
                <a:cubicBezTo>
                  <a:pt x="129" y="921"/>
                  <a:pt x="129" y="922"/>
                  <a:pt x="130" y="923"/>
                </a:cubicBezTo>
                <a:cubicBezTo>
                  <a:pt x="130" y="923"/>
                  <a:pt x="130" y="924"/>
                  <a:pt x="131" y="924"/>
                </a:cubicBezTo>
                <a:cubicBezTo>
                  <a:pt x="131" y="925"/>
                  <a:pt x="131" y="925"/>
                  <a:pt x="131" y="925"/>
                </a:cubicBezTo>
                <a:cubicBezTo>
                  <a:pt x="131" y="925"/>
                  <a:pt x="131" y="925"/>
                  <a:pt x="131" y="925"/>
                </a:cubicBezTo>
                <a:cubicBezTo>
                  <a:pt x="130" y="925"/>
                  <a:pt x="130" y="925"/>
                  <a:pt x="130" y="924"/>
                </a:cubicBezTo>
                <a:cubicBezTo>
                  <a:pt x="129" y="924"/>
                  <a:pt x="129" y="924"/>
                  <a:pt x="129" y="924"/>
                </a:cubicBezTo>
                <a:cubicBezTo>
                  <a:pt x="129" y="924"/>
                  <a:pt x="128" y="924"/>
                  <a:pt x="128" y="924"/>
                </a:cubicBezTo>
                <a:cubicBezTo>
                  <a:pt x="128" y="924"/>
                  <a:pt x="127" y="924"/>
                  <a:pt x="127" y="924"/>
                </a:cubicBezTo>
                <a:cubicBezTo>
                  <a:pt x="126" y="924"/>
                  <a:pt x="126" y="924"/>
                  <a:pt x="125" y="923"/>
                </a:cubicBezTo>
                <a:cubicBezTo>
                  <a:pt x="124" y="923"/>
                  <a:pt x="124" y="923"/>
                  <a:pt x="123" y="923"/>
                </a:cubicBezTo>
                <a:cubicBezTo>
                  <a:pt x="123" y="923"/>
                  <a:pt x="122" y="923"/>
                  <a:pt x="121" y="923"/>
                </a:cubicBezTo>
                <a:cubicBezTo>
                  <a:pt x="120" y="922"/>
                  <a:pt x="119" y="922"/>
                  <a:pt x="118" y="921"/>
                </a:cubicBezTo>
                <a:cubicBezTo>
                  <a:pt x="116" y="921"/>
                  <a:pt x="115" y="920"/>
                  <a:pt x="114" y="920"/>
                </a:cubicBezTo>
                <a:cubicBezTo>
                  <a:pt x="113" y="919"/>
                  <a:pt x="111" y="918"/>
                  <a:pt x="110" y="918"/>
                </a:cubicBezTo>
                <a:cubicBezTo>
                  <a:pt x="110" y="917"/>
                  <a:pt x="110" y="917"/>
                  <a:pt x="110" y="917"/>
                </a:cubicBezTo>
                <a:cubicBezTo>
                  <a:pt x="111" y="918"/>
                  <a:pt x="112" y="918"/>
                  <a:pt x="113" y="918"/>
                </a:cubicBezTo>
                <a:cubicBezTo>
                  <a:pt x="120" y="898"/>
                  <a:pt x="91" y="894"/>
                  <a:pt x="76" y="896"/>
                </a:cubicBezTo>
                <a:cubicBezTo>
                  <a:pt x="83" y="902"/>
                  <a:pt x="98" y="936"/>
                  <a:pt x="112" y="921"/>
                </a:cubicBezTo>
                <a:cubicBezTo>
                  <a:pt x="112" y="921"/>
                  <a:pt x="112" y="922"/>
                  <a:pt x="113" y="922"/>
                </a:cubicBezTo>
                <a:cubicBezTo>
                  <a:pt x="114" y="922"/>
                  <a:pt x="115" y="923"/>
                  <a:pt x="117" y="923"/>
                </a:cubicBezTo>
                <a:cubicBezTo>
                  <a:pt x="118" y="924"/>
                  <a:pt x="119" y="924"/>
                  <a:pt x="121" y="925"/>
                </a:cubicBezTo>
                <a:cubicBezTo>
                  <a:pt x="121" y="925"/>
                  <a:pt x="122" y="925"/>
                  <a:pt x="123" y="925"/>
                </a:cubicBezTo>
                <a:cubicBezTo>
                  <a:pt x="123" y="926"/>
                  <a:pt x="124" y="926"/>
                  <a:pt x="124" y="926"/>
                </a:cubicBezTo>
                <a:cubicBezTo>
                  <a:pt x="125" y="926"/>
                  <a:pt x="126" y="926"/>
                  <a:pt x="126" y="926"/>
                </a:cubicBezTo>
                <a:cubicBezTo>
                  <a:pt x="127" y="926"/>
                  <a:pt x="127" y="926"/>
                  <a:pt x="128" y="927"/>
                </a:cubicBezTo>
                <a:cubicBezTo>
                  <a:pt x="128" y="927"/>
                  <a:pt x="128" y="927"/>
                  <a:pt x="129" y="927"/>
                </a:cubicBezTo>
                <a:cubicBezTo>
                  <a:pt x="129" y="927"/>
                  <a:pt x="129" y="927"/>
                  <a:pt x="129" y="927"/>
                </a:cubicBezTo>
                <a:cubicBezTo>
                  <a:pt x="130" y="927"/>
                  <a:pt x="130" y="927"/>
                  <a:pt x="131" y="927"/>
                </a:cubicBezTo>
                <a:cubicBezTo>
                  <a:pt x="131" y="927"/>
                  <a:pt x="131" y="927"/>
                  <a:pt x="132" y="927"/>
                </a:cubicBezTo>
                <a:cubicBezTo>
                  <a:pt x="133" y="928"/>
                  <a:pt x="134" y="929"/>
                  <a:pt x="135" y="931"/>
                </a:cubicBezTo>
                <a:cubicBezTo>
                  <a:pt x="137" y="934"/>
                  <a:pt x="141" y="936"/>
                  <a:pt x="144" y="939"/>
                </a:cubicBezTo>
                <a:cubicBezTo>
                  <a:pt x="148" y="941"/>
                  <a:pt x="151" y="942"/>
                  <a:pt x="155" y="944"/>
                </a:cubicBezTo>
                <a:cubicBezTo>
                  <a:pt x="159" y="946"/>
                  <a:pt x="162" y="948"/>
                  <a:pt x="166" y="950"/>
                </a:cubicBezTo>
                <a:cubicBezTo>
                  <a:pt x="167" y="951"/>
                  <a:pt x="169" y="952"/>
                  <a:pt x="170" y="954"/>
                </a:cubicBezTo>
                <a:cubicBezTo>
                  <a:pt x="171" y="954"/>
                  <a:pt x="171" y="954"/>
                  <a:pt x="172" y="955"/>
                </a:cubicBezTo>
                <a:cubicBezTo>
                  <a:pt x="172" y="955"/>
                  <a:pt x="172" y="955"/>
                  <a:pt x="172" y="955"/>
                </a:cubicBezTo>
                <a:cubicBezTo>
                  <a:pt x="172" y="956"/>
                  <a:pt x="172" y="956"/>
                  <a:pt x="172" y="956"/>
                </a:cubicBezTo>
                <a:cubicBezTo>
                  <a:pt x="173" y="956"/>
                  <a:pt x="173" y="956"/>
                  <a:pt x="173" y="956"/>
                </a:cubicBezTo>
                <a:cubicBezTo>
                  <a:pt x="173" y="956"/>
                  <a:pt x="174" y="957"/>
                  <a:pt x="174" y="958"/>
                </a:cubicBezTo>
                <a:cubicBezTo>
                  <a:pt x="177" y="961"/>
                  <a:pt x="179" y="965"/>
                  <a:pt x="180" y="969"/>
                </a:cubicBezTo>
                <a:cubicBezTo>
                  <a:pt x="182" y="972"/>
                  <a:pt x="183" y="976"/>
                  <a:pt x="185" y="980"/>
                </a:cubicBezTo>
                <a:cubicBezTo>
                  <a:pt x="187" y="984"/>
                  <a:pt x="189" y="987"/>
                  <a:pt x="191" y="990"/>
                </a:cubicBezTo>
                <a:cubicBezTo>
                  <a:pt x="191" y="990"/>
                  <a:pt x="190" y="990"/>
                  <a:pt x="190" y="989"/>
                </a:cubicBezTo>
                <a:cubicBezTo>
                  <a:pt x="189" y="989"/>
                  <a:pt x="188" y="989"/>
                  <a:pt x="188" y="988"/>
                </a:cubicBezTo>
                <a:cubicBezTo>
                  <a:pt x="187" y="988"/>
                  <a:pt x="187" y="988"/>
                  <a:pt x="187" y="988"/>
                </a:cubicBezTo>
                <a:cubicBezTo>
                  <a:pt x="186" y="988"/>
                  <a:pt x="186" y="987"/>
                  <a:pt x="185" y="987"/>
                </a:cubicBezTo>
                <a:cubicBezTo>
                  <a:pt x="182" y="986"/>
                  <a:pt x="177" y="986"/>
                  <a:pt x="173" y="986"/>
                </a:cubicBezTo>
                <a:cubicBezTo>
                  <a:pt x="172" y="986"/>
                  <a:pt x="172" y="986"/>
                  <a:pt x="171" y="986"/>
                </a:cubicBezTo>
                <a:cubicBezTo>
                  <a:pt x="170" y="986"/>
                  <a:pt x="170" y="986"/>
                  <a:pt x="169" y="986"/>
                </a:cubicBezTo>
                <a:cubicBezTo>
                  <a:pt x="168" y="986"/>
                  <a:pt x="167" y="986"/>
                  <a:pt x="166" y="986"/>
                </a:cubicBezTo>
                <a:cubicBezTo>
                  <a:pt x="163" y="986"/>
                  <a:pt x="161" y="986"/>
                  <a:pt x="158" y="986"/>
                </a:cubicBezTo>
                <a:cubicBezTo>
                  <a:pt x="156" y="986"/>
                  <a:pt x="154" y="987"/>
                  <a:pt x="151" y="987"/>
                </a:cubicBezTo>
                <a:cubicBezTo>
                  <a:pt x="150" y="987"/>
                  <a:pt x="150" y="986"/>
                  <a:pt x="149" y="986"/>
                </a:cubicBezTo>
                <a:cubicBezTo>
                  <a:pt x="149" y="986"/>
                  <a:pt x="149" y="986"/>
                  <a:pt x="149" y="986"/>
                </a:cubicBezTo>
                <a:cubicBezTo>
                  <a:pt x="149" y="986"/>
                  <a:pt x="149" y="986"/>
                  <a:pt x="148" y="986"/>
                </a:cubicBezTo>
                <a:cubicBezTo>
                  <a:pt x="147" y="986"/>
                  <a:pt x="146" y="986"/>
                  <a:pt x="145" y="986"/>
                </a:cubicBezTo>
                <a:cubicBezTo>
                  <a:pt x="140" y="985"/>
                  <a:pt x="136" y="984"/>
                  <a:pt x="133" y="983"/>
                </a:cubicBezTo>
                <a:cubicBezTo>
                  <a:pt x="132" y="982"/>
                  <a:pt x="132" y="982"/>
                  <a:pt x="132" y="982"/>
                </a:cubicBezTo>
                <a:cubicBezTo>
                  <a:pt x="131" y="982"/>
                  <a:pt x="131" y="982"/>
                  <a:pt x="130" y="982"/>
                </a:cubicBezTo>
                <a:cubicBezTo>
                  <a:pt x="130" y="981"/>
                  <a:pt x="129" y="981"/>
                  <a:pt x="128" y="981"/>
                </a:cubicBezTo>
                <a:cubicBezTo>
                  <a:pt x="128" y="981"/>
                  <a:pt x="127" y="981"/>
                  <a:pt x="126" y="980"/>
                </a:cubicBezTo>
                <a:cubicBezTo>
                  <a:pt x="127" y="980"/>
                  <a:pt x="128" y="980"/>
                  <a:pt x="128" y="980"/>
                </a:cubicBezTo>
                <a:cubicBezTo>
                  <a:pt x="128" y="980"/>
                  <a:pt x="127" y="980"/>
                  <a:pt x="126" y="980"/>
                </a:cubicBezTo>
                <a:cubicBezTo>
                  <a:pt x="126" y="979"/>
                  <a:pt x="125" y="979"/>
                  <a:pt x="124" y="979"/>
                </a:cubicBezTo>
                <a:cubicBezTo>
                  <a:pt x="124" y="979"/>
                  <a:pt x="124" y="978"/>
                  <a:pt x="123" y="978"/>
                </a:cubicBezTo>
                <a:cubicBezTo>
                  <a:pt x="123" y="978"/>
                  <a:pt x="123" y="978"/>
                  <a:pt x="123" y="978"/>
                </a:cubicBezTo>
                <a:cubicBezTo>
                  <a:pt x="122" y="978"/>
                  <a:pt x="122" y="978"/>
                  <a:pt x="122" y="978"/>
                </a:cubicBezTo>
                <a:cubicBezTo>
                  <a:pt x="121" y="978"/>
                  <a:pt x="120" y="978"/>
                  <a:pt x="119" y="978"/>
                </a:cubicBezTo>
                <a:cubicBezTo>
                  <a:pt x="118" y="977"/>
                  <a:pt x="117" y="977"/>
                  <a:pt x="116" y="977"/>
                </a:cubicBezTo>
                <a:cubicBezTo>
                  <a:pt x="115" y="977"/>
                  <a:pt x="114" y="977"/>
                  <a:pt x="112" y="977"/>
                </a:cubicBezTo>
                <a:cubicBezTo>
                  <a:pt x="111" y="977"/>
                  <a:pt x="110" y="977"/>
                  <a:pt x="109" y="977"/>
                </a:cubicBezTo>
                <a:cubicBezTo>
                  <a:pt x="108" y="977"/>
                  <a:pt x="107" y="977"/>
                  <a:pt x="106" y="977"/>
                </a:cubicBezTo>
                <a:cubicBezTo>
                  <a:pt x="94" y="961"/>
                  <a:pt x="73" y="981"/>
                  <a:pt x="68" y="993"/>
                </a:cubicBezTo>
                <a:cubicBezTo>
                  <a:pt x="75" y="990"/>
                  <a:pt x="78" y="987"/>
                  <a:pt x="86" y="988"/>
                </a:cubicBezTo>
                <a:cubicBezTo>
                  <a:pt x="92" y="988"/>
                  <a:pt x="104" y="990"/>
                  <a:pt x="102" y="980"/>
                </a:cubicBezTo>
                <a:cubicBezTo>
                  <a:pt x="103" y="981"/>
                  <a:pt x="103" y="981"/>
                  <a:pt x="103" y="981"/>
                </a:cubicBezTo>
                <a:cubicBezTo>
                  <a:pt x="105" y="980"/>
                  <a:pt x="106" y="979"/>
                  <a:pt x="108" y="979"/>
                </a:cubicBezTo>
                <a:cubicBezTo>
                  <a:pt x="108" y="979"/>
                  <a:pt x="108" y="979"/>
                  <a:pt x="108" y="979"/>
                </a:cubicBezTo>
                <a:cubicBezTo>
                  <a:pt x="108" y="979"/>
                  <a:pt x="108" y="979"/>
                  <a:pt x="109" y="979"/>
                </a:cubicBezTo>
                <a:cubicBezTo>
                  <a:pt x="110" y="979"/>
                  <a:pt x="111" y="979"/>
                  <a:pt x="112" y="979"/>
                </a:cubicBezTo>
                <a:cubicBezTo>
                  <a:pt x="113" y="979"/>
                  <a:pt x="115" y="979"/>
                  <a:pt x="116" y="979"/>
                </a:cubicBezTo>
                <a:cubicBezTo>
                  <a:pt x="117" y="979"/>
                  <a:pt x="118" y="979"/>
                  <a:pt x="119" y="979"/>
                </a:cubicBezTo>
                <a:cubicBezTo>
                  <a:pt x="120" y="980"/>
                  <a:pt x="121" y="980"/>
                  <a:pt x="122" y="980"/>
                </a:cubicBezTo>
                <a:cubicBezTo>
                  <a:pt x="122" y="980"/>
                  <a:pt x="122" y="980"/>
                  <a:pt x="122" y="980"/>
                </a:cubicBezTo>
                <a:cubicBezTo>
                  <a:pt x="122" y="980"/>
                  <a:pt x="123" y="980"/>
                  <a:pt x="123" y="980"/>
                </a:cubicBezTo>
                <a:cubicBezTo>
                  <a:pt x="123" y="980"/>
                  <a:pt x="123" y="980"/>
                  <a:pt x="124" y="980"/>
                </a:cubicBezTo>
                <a:cubicBezTo>
                  <a:pt x="124" y="980"/>
                  <a:pt x="124" y="980"/>
                  <a:pt x="124" y="981"/>
                </a:cubicBezTo>
                <a:cubicBezTo>
                  <a:pt x="125" y="981"/>
                  <a:pt x="126" y="982"/>
                  <a:pt x="128" y="982"/>
                </a:cubicBezTo>
                <a:cubicBezTo>
                  <a:pt x="128" y="983"/>
                  <a:pt x="129" y="983"/>
                  <a:pt x="130" y="984"/>
                </a:cubicBezTo>
                <a:cubicBezTo>
                  <a:pt x="130" y="984"/>
                  <a:pt x="130" y="984"/>
                  <a:pt x="131" y="984"/>
                </a:cubicBezTo>
                <a:cubicBezTo>
                  <a:pt x="131" y="984"/>
                  <a:pt x="132" y="984"/>
                  <a:pt x="132" y="985"/>
                </a:cubicBezTo>
                <a:cubicBezTo>
                  <a:pt x="135" y="986"/>
                  <a:pt x="139" y="987"/>
                  <a:pt x="144" y="988"/>
                </a:cubicBezTo>
                <a:cubicBezTo>
                  <a:pt x="144" y="988"/>
                  <a:pt x="144" y="988"/>
                  <a:pt x="144" y="988"/>
                </a:cubicBezTo>
                <a:cubicBezTo>
                  <a:pt x="143" y="988"/>
                  <a:pt x="143" y="988"/>
                  <a:pt x="143" y="988"/>
                </a:cubicBezTo>
                <a:cubicBezTo>
                  <a:pt x="143" y="989"/>
                  <a:pt x="143" y="989"/>
                  <a:pt x="142" y="989"/>
                </a:cubicBezTo>
                <a:cubicBezTo>
                  <a:pt x="142" y="989"/>
                  <a:pt x="142" y="989"/>
                  <a:pt x="142" y="990"/>
                </a:cubicBezTo>
                <a:cubicBezTo>
                  <a:pt x="140" y="991"/>
                  <a:pt x="139" y="994"/>
                  <a:pt x="137" y="996"/>
                </a:cubicBezTo>
                <a:cubicBezTo>
                  <a:pt x="136" y="998"/>
                  <a:pt x="135" y="1000"/>
                  <a:pt x="133" y="1003"/>
                </a:cubicBezTo>
                <a:cubicBezTo>
                  <a:pt x="133" y="1002"/>
                  <a:pt x="133" y="1002"/>
                  <a:pt x="133" y="1002"/>
                </a:cubicBezTo>
                <a:cubicBezTo>
                  <a:pt x="130" y="1002"/>
                  <a:pt x="130" y="1002"/>
                  <a:pt x="130" y="1002"/>
                </a:cubicBezTo>
                <a:cubicBezTo>
                  <a:pt x="119" y="999"/>
                  <a:pt x="108" y="1009"/>
                  <a:pt x="110" y="1021"/>
                </a:cubicBezTo>
                <a:cubicBezTo>
                  <a:pt x="119" y="1018"/>
                  <a:pt x="136" y="1018"/>
                  <a:pt x="134" y="1005"/>
                </a:cubicBezTo>
                <a:cubicBezTo>
                  <a:pt x="134" y="1005"/>
                  <a:pt x="134" y="1005"/>
                  <a:pt x="134" y="1005"/>
                </a:cubicBezTo>
                <a:cubicBezTo>
                  <a:pt x="136" y="1002"/>
                  <a:pt x="137" y="1000"/>
                  <a:pt x="139" y="997"/>
                </a:cubicBezTo>
                <a:cubicBezTo>
                  <a:pt x="140" y="995"/>
                  <a:pt x="142" y="993"/>
                  <a:pt x="143" y="991"/>
                </a:cubicBezTo>
                <a:cubicBezTo>
                  <a:pt x="143" y="991"/>
                  <a:pt x="143" y="991"/>
                  <a:pt x="144" y="990"/>
                </a:cubicBezTo>
                <a:cubicBezTo>
                  <a:pt x="144" y="990"/>
                  <a:pt x="144" y="990"/>
                  <a:pt x="144" y="990"/>
                </a:cubicBezTo>
                <a:cubicBezTo>
                  <a:pt x="144" y="990"/>
                  <a:pt x="145" y="990"/>
                  <a:pt x="145" y="989"/>
                </a:cubicBezTo>
                <a:cubicBezTo>
                  <a:pt x="145" y="989"/>
                  <a:pt x="145" y="989"/>
                  <a:pt x="145" y="989"/>
                </a:cubicBezTo>
                <a:cubicBezTo>
                  <a:pt x="145" y="989"/>
                  <a:pt x="146" y="988"/>
                  <a:pt x="146" y="988"/>
                </a:cubicBezTo>
                <a:cubicBezTo>
                  <a:pt x="148" y="989"/>
                  <a:pt x="149" y="989"/>
                  <a:pt x="151" y="989"/>
                </a:cubicBezTo>
                <a:cubicBezTo>
                  <a:pt x="154" y="989"/>
                  <a:pt x="156" y="989"/>
                  <a:pt x="159" y="988"/>
                </a:cubicBezTo>
                <a:cubicBezTo>
                  <a:pt x="161" y="988"/>
                  <a:pt x="163" y="988"/>
                  <a:pt x="166" y="988"/>
                </a:cubicBezTo>
                <a:cubicBezTo>
                  <a:pt x="167" y="988"/>
                  <a:pt x="168" y="988"/>
                  <a:pt x="169" y="988"/>
                </a:cubicBezTo>
                <a:cubicBezTo>
                  <a:pt x="170" y="988"/>
                  <a:pt x="170" y="988"/>
                  <a:pt x="171" y="988"/>
                </a:cubicBezTo>
                <a:cubicBezTo>
                  <a:pt x="172" y="988"/>
                  <a:pt x="172" y="988"/>
                  <a:pt x="173" y="988"/>
                </a:cubicBezTo>
                <a:cubicBezTo>
                  <a:pt x="177" y="988"/>
                  <a:pt x="181" y="988"/>
                  <a:pt x="185" y="989"/>
                </a:cubicBezTo>
                <a:cubicBezTo>
                  <a:pt x="185" y="989"/>
                  <a:pt x="185" y="990"/>
                  <a:pt x="186" y="990"/>
                </a:cubicBezTo>
                <a:cubicBezTo>
                  <a:pt x="186" y="990"/>
                  <a:pt x="187" y="990"/>
                  <a:pt x="187" y="990"/>
                </a:cubicBezTo>
                <a:cubicBezTo>
                  <a:pt x="188" y="990"/>
                  <a:pt x="188" y="991"/>
                  <a:pt x="189" y="991"/>
                </a:cubicBezTo>
                <a:cubicBezTo>
                  <a:pt x="190" y="991"/>
                  <a:pt x="192" y="992"/>
                  <a:pt x="193" y="992"/>
                </a:cubicBezTo>
                <a:cubicBezTo>
                  <a:pt x="193" y="993"/>
                  <a:pt x="194" y="993"/>
                  <a:pt x="194" y="993"/>
                </a:cubicBezTo>
                <a:cubicBezTo>
                  <a:pt x="194" y="994"/>
                  <a:pt x="194" y="994"/>
                  <a:pt x="194" y="994"/>
                </a:cubicBezTo>
                <a:cubicBezTo>
                  <a:pt x="195" y="994"/>
                  <a:pt x="195" y="994"/>
                  <a:pt x="195" y="994"/>
                </a:cubicBezTo>
                <a:cubicBezTo>
                  <a:pt x="195" y="994"/>
                  <a:pt x="195" y="994"/>
                  <a:pt x="195" y="994"/>
                </a:cubicBezTo>
                <a:cubicBezTo>
                  <a:pt x="195" y="994"/>
                  <a:pt x="195" y="994"/>
                  <a:pt x="195" y="994"/>
                </a:cubicBezTo>
                <a:cubicBezTo>
                  <a:pt x="196" y="995"/>
                  <a:pt x="196" y="995"/>
                  <a:pt x="196" y="995"/>
                </a:cubicBezTo>
                <a:cubicBezTo>
                  <a:pt x="197" y="996"/>
                  <a:pt x="198" y="996"/>
                  <a:pt x="198" y="997"/>
                </a:cubicBezTo>
                <a:cubicBezTo>
                  <a:pt x="199" y="998"/>
                  <a:pt x="200" y="998"/>
                  <a:pt x="201" y="999"/>
                </a:cubicBezTo>
                <a:cubicBezTo>
                  <a:pt x="207" y="1004"/>
                  <a:pt x="213" y="1008"/>
                  <a:pt x="219" y="1012"/>
                </a:cubicBezTo>
                <a:cubicBezTo>
                  <a:pt x="221" y="1014"/>
                  <a:pt x="222" y="1015"/>
                  <a:pt x="224" y="1016"/>
                </a:cubicBezTo>
                <a:cubicBezTo>
                  <a:pt x="212" y="1017"/>
                  <a:pt x="197" y="1023"/>
                  <a:pt x="180" y="1035"/>
                </a:cubicBezTo>
                <a:cubicBezTo>
                  <a:pt x="198" y="1030"/>
                  <a:pt x="224" y="1017"/>
                  <a:pt x="245" y="1031"/>
                </a:cubicBezTo>
                <a:cubicBezTo>
                  <a:pt x="258" y="1040"/>
                  <a:pt x="260" y="1058"/>
                  <a:pt x="275" y="1066"/>
                </a:cubicBezTo>
                <a:cubicBezTo>
                  <a:pt x="301" y="1080"/>
                  <a:pt x="340" y="1085"/>
                  <a:pt x="369" y="1092"/>
                </a:cubicBezTo>
                <a:cubicBezTo>
                  <a:pt x="397" y="1098"/>
                  <a:pt x="376" y="1112"/>
                  <a:pt x="351" y="1126"/>
                </a:cubicBezTo>
                <a:cubicBezTo>
                  <a:pt x="335" y="1134"/>
                  <a:pt x="331" y="1145"/>
                  <a:pt x="319" y="1154"/>
                </a:cubicBezTo>
                <a:cubicBezTo>
                  <a:pt x="306" y="1163"/>
                  <a:pt x="300" y="1171"/>
                  <a:pt x="281" y="1170"/>
                </a:cubicBezTo>
                <a:cubicBezTo>
                  <a:pt x="276" y="1170"/>
                  <a:pt x="271" y="1171"/>
                  <a:pt x="267" y="1172"/>
                </a:cubicBezTo>
                <a:cubicBezTo>
                  <a:pt x="273" y="1158"/>
                  <a:pt x="265" y="1154"/>
                  <a:pt x="250" y="1157"/>
                </a:cubicBezTo>
                <a:cubicBezTo>
                  <a:pt x="252" y="1164"/>
                  <a:pt x="252" y="1173"/>
                  <a:pt x="259" y="1175"/>
                </a:cubicBezTo>
                <a:cubicBezTo>
                  <a:pt x="251" y="1178"/>
                  <a:pt x="244" y="1182"/>
                  <a:pt x="233" y="1183"/>
                </a:cubicBezTo>
                <a:cubicBezTo>
                  <a:pt x="234" y="1177"/>
                  <a:pt x="233" y="1169"/>
                  <a:pt x="229" y="1165"/>
                </a:cubicBezTo>
                <a:cubicBezTo>
                  <a:pt x="223" y="1160"/>
                  <a:pt x="214" y="1164"/>
                  <a:pt x="207" y="1164"/>
                </a:cubicBezTo>
                <a:cubicBezTo>
                  <a:pt x="212" y="1173"/>
                  <a:pt x="214" y="1189"/>
                  <a:pt x="223" y="1189"/>
                </a:cubicBezTo>
                <a:cubicBezTo>
                  <a:pt x="228" y="1192"/>
                  <a:pt x="234" y="1192"/>
                  <a:pt x="240" y="1191"/>
                </a:cubicBezTo>
                <a:cubicBezTo>
                  <a:pt x="241" y="1191"/>
                  <a:pt x="241" y="1192"/>
                  <a:pt x="242" y="1192"/>
                </a:cubicBezTo>
                <a:cubicBezTo>
                  <a:pt x="244" y="1193"/>
                  <a:pt x="245" y="1193"/>
                  <a:pt x="246" y="1194"/>
                </a:cubicBezTo>
                <a:cubicBezTo>
                  <a:pt x="247" y="1194"/>
                  <a:pt x="248" y="1194"/>
                  <a:pt x="248" y="1194"/>
                </a:cubicBezTo>
                <a:cubicBezTo>
                  <a:pt x="249" y="1194"/>
                  <a:pt x="249" y="1194"/>
                  <a:pt x="249" y="1194"/>
                </a:cubicBezTo>
                <a:cubicBezTo>
                  <a:pt x="250" y="1194"/>
                  <a:pt x="250" y="1194"/>
                  <a:pt x="250" y="1195"/>
                </a:cubicBezTo>
                <a:cubicBezTo>
                  <a:pt x="251" y="1195"/>
                  <a:pt x="252" y="1195"/>
                  <a:pt x="252" y="1195"/>
                </a:cubicBezTo>
                <a:cubicBezTo>
                  <a:pt x="253" y="1195"/>
                  <a:pt x="253" y="1195"/>
                  <a:pt x="254" y="1195"/>
                </a:cubicBezTo>
                <a:cubicBezTo>
                  <a:pt x="254" y="1195"/>
                  <a:pt x="254" y="1195"/>
                  <a:pt x="255" y="1195"/>
                </a:cubicBezTo>
                <a:cubicBezTo>
                  <a:pt x="255" y="1195"/>
                  <a:pt x="255" y="1195"/>
                  <a:pt x="255" y="1195"/>
                </a:cubicBezTo>
                <a:cubicBezTo>
                  <a:pt x="256" y="1195"/>
                  <a:pt x="256" y="1195"/>
                  <a:pt x="256" y="1195"/>
                </a:cubicBezTo>
                <a:cubicBezTo>
                  <a:pt x="255" y="1197"/>
                  <a:pt x="253" y="1198"/>
                  <a:pt x="252" y="1200"/>
                </a:cubicBezTo>
                <a:cubicBezTo>
                  <a:pt x="249" y="1203"/>
                  <a:pt x="246" y="1206"/>
                  <a:pt x="243" y="1208"/>
                </a:cubicBezTo>
                <a:cubicBezTo>
                  <a:pt x="240" y="1210"/>
                  <a:pt x="237" y="1212"/>
                  <a:pt x="233" y="1214"/>
                </a:cubicBezTo>
                <a:cubicBezTo>
                  <a:pt x="230" y="1215"/>
                  <a:pt x="226" y="1215"/>
                  <a:pt x="223" y="1215"/>
                </a:cubicBezTo>
                <a:cubicBezTo>
                  <a:pt x="219" y="1216"/>
                  <a:pt x="216" y="1215"/>
                  <a:pt x="212" y="1215"/>
                </a:cubicBezTo>
                <a:cubicBezTo>
                  <a:pt x="206" y="1214"/>
                  <a:pt x="199" y="1213"/>
                  <a:pt x="193" y="1211"/>
                </a:cubicBezTo>
                <a:cubicBezTo>
                  <a:pt x="192" y="1211"/>
                  <a:pt x="190" y="1210"/>
                  <a:pt x="189" y="1210"/>
                </a:cubicBezTo>
                <a:cubicBezTo>
                  <a:pt x="188" y="1209"/>
                  <a:pt x="186" y="1209"/>
                  <a:pt x="185" y="1208"/>
                </a:cubicBezTo>
                <a:cubicBezTo>
                  <a:pt x="183" y="1207"/>
                  <a:pt x="180" y="1206"/>
                  <a:pt x="178" y="1205"/>
                </a:cubicBezTo>
                <a:cubicBezTo>
                  <a:pt x="173" y="1203"/>
                  <a:pt x="170" y="1201"/>
                  <a:pt x="167" y="1199"/>
                </a:cubicBezTo>
                <a:cubicBezTo>
                  <a:pt x="167" y="1199"/>
                  <a:pt x="167" y="1199"/>
                  <a:pt x="167" y="1199"/>
                </a:cubicBezTo>
                <a:cubicBezTo>
                  <a:pt x="167" y="1199"/>
                  <a:pt x="167" y="1199"/>
                  <a:pt x="167" y="1199"/>
                </a:cubicBezTo>
                <a:cubicBezTo>
                  <a:pt x="167" y="1199"/>
                  <a:pt x="167" y="1199"/>
                  <a:pt x="167" y="1199"/>
                </a:cubicBezTo>
                <a:cubicBezTo>
                  <a:pt x="166" y="1198"/>
                  <a:pt x="166" y="1198"/>
                  <a:pt x="166" y="1198"/>
                </a:cubicBezTo>
                <a:cubicBezTo>
                  <a:pt x="166" y="1198"/>
                  <a:pt x="166" y="1197"/>
                  <a:pt x="166" y="1197"/>
                </a:cubicBezTo>
                <a:cubicBezTo>
                  <a:pt x="165" y="1196"/>
                  <a:pt x="165" y="1196"/>
                  <a:pt x="165" y="1195"/>
                </a:cubicBezTo>
                <a:cubicBezTo>
                  <a:pt x="164" y="1194"/>
                  <a:pt x="164" y="1194"/>
                  <a:pt x="164" y="1193"/>
                </a:cubicBezTo>
                <a:cubicBezTo>
                  <a:pt x="164" y="1192"/>
                  <a:pt x="163" y="1192"/>
                  <a:pt x="163" y="1191"/>
                </a:cubicBezTo>
                <a:cubicBezTo>
                  <a:pt x="163" y="1190"/>
                  <a:pt x="163" y="1190"/>
                  <a:pt x="163" y="1189"/>
                </a:cubicBezTo>
                <a:cubicBezTo>
                  <a:pt x="167" y="1180"/>
                  <a:pt x="167" y="1171"/>
                  <a:pt x="159" y="1165"/>
                </a:cubicBezTo>
                <a:cubicBezTo>
                  <a:pt x="156" y="1175"/>
                  <a:pt x="153" y="1184"/>
                  <a:pt x="161" y="1192"/>
                </a:cubicBezTo>
                <a:cubicBezTo>
                  <a:pt x="161" y="1192"/>
                  <a:pt x="161" y="1192"/>
                  <a:pt x="161" y="1192"/>
                </a:cubicBezTo>
                <a:cubicBezTo>
                  <a:pt x="161" y="1192"/>
                  <a:pt x="161" y="1192"/>
                  <a:pt x="161" y="1192"/>
                </a:cubicBezTo>
                <a:cubicBezTo>
                  <a:pt x="161" y="1193"/>
                  <a:pt x="162" y="1193"/>
                  <a:pt x="162" y="1194"/>
                </a:cubicBezTo>
                <a:cubicBezTo>
                  <a:pt x="162" y="1194"/>
                  <a:pt x="162" y="1195"/>
                  <a:pt x="162" y="1195"/>
                </a:cubicBezTo>
                <a:cubicBezTo>
                  <a:pt x="162" y="1194"/>
                  <a:pt x="161" y="1194"/>
                  <a:pt x="161" y="1193"/>
                </a:cubicBezTo>
                <a:cubicBezTo>
                  <a:pt x="160" y="1193"/>
                  <a:pt x="160" y="1192"/>
                  <a:pt x="160" y="1192"/>
                </a:cubicBezTo>
                <a:cubicBezTo>
                  <a:pt x="160" y="1191"/>
                  <a:pt x="159" y="1191"/>
                  <a:pt x="159" y="1191"/>
                </a:cubicBezTo>
                <a:cubicBezTo>
                  <a:pt x="159" y="1191"/>
                  <a:pt x="160" y="1191"/>
                  <a:pt x="160" y="1192"/>
                </a:cubicBezTo>
                <a:cubicBezTo>
                  <a:pt x="160" y="1192"/>
                  <a:pt x="160" y="1193"/>
                  <a:pt x="161" y="1194"/>
                </a:cubicBezTo>
                <a:cubicBezTo>
                  <a:pt x="161" y="1195"/>
                  <a:pt x="162" y="1196"/>
                  <a:pt x="163" y="1197"/>
                </a:cubicBezTo>
                <a:cubicBezTo>
                  <a:pt x="163" y="1197"/>
                  <a:pt x="164" y="1198"/>
                  <a:pt x="164" y="1198"/>
                </a:cubicBezTo>
                <a:cubicBezTo>
                  <a:pt x="164" y="1198"/>
                  <a:pt x="164" y="1199"/>
                  <a:pt x="164" y="1199"/>
                </a:cubicBezTo>
                <a:cubicBezTo>
                  <a:pt x="164" y="1199"/>
                  <a:pt x="165" y="1199"/>
                  <a:pt x="165" y="1200"/>
                </a:cubicBezTo>
                <a:cubicBezTo>
                  <a:pt x="165" y="1200"/>
                  <a:pt x="165" y="1200"/>
                  <a:pt x="165" y="1200"/>
                </a:cubicBezTo>
                <a:cubicBezTo>
                  <a:pt x="165" y="1200"/>
                  <a:pt x="165" y="1200"/>
                  <a:pt x="165" y="1200"/>
                </a:cubicBezTo>
                <a:cubicBezTo>
                  <a:pt x="166" y="1201"/>
                  <a:pt x="166" y="1201"/>
                  <a:pt x="166" y="1201"/>
                </a:cubicBezTo>
                <a:cubicBezTo>
                  <a:pt x="167" y="1202"/>
                  <a:pt x="167" y="1202"/>
                  <a:pt x="167" y="1202"/>
                </a:cubicBezTo>
                <a:cubicBezTo>
                  <a:pt x="167" y="1202"/>
                  <a:pt x="167" y="1202"/>
                  <a:pt x="167" y="1201"/>
                </a:cubicBezTo>
                <a:cubicBezTo>
                  <a:pt x="169" y="1203"/>
                  <a:pt x="172" y="1205"/>
                  <a:pt x="175" y="1207"/>
                </a:cubicBezTo>
                <a:cubicBezTo>
                  <a:pt x="175" y="1207"/>
                  <a:pt x="174" y="1207"/>
                  <a:pt x="173" y="1207"/>
                </a:cubicBezTo>
                <a:cubicBezTo>
                  <a:pt x="173" y="1207"/>
                  <a:pt x="172" y="1208"/>
                  <a:pt x="171" y="1208"/>
                </a:cubicBezTo>
                <a:cubicBezTo>
                  <a:pt x="171" y="1208"/>
                  <a:pt x="170" y="1208"/>
                  <a:pt x="170" y="1208"/>
                </a:cubicBezTo>
                <a:cubicBezTo>
                  <a:pt x="170" y="1208"/>
                  <a:pt x="169" y="1208"/>
                  <a:pt x="169" y="1208"/>
                </a:cubicBezTo>
                <a:cubicBezTo>
                  <a:pt x="169" y="1208"/>
                  <a:pt x="169" y="1208"/>
                  <a:pt x="169" y="1209"/>
                </a:cubicBezTo>
                <a:cubicBezTo>
                  <a:pt x="168" y="1209"/>
                  <a:pt x="168" y="1209"/>
                  <a:pt x="167" y="1209"/>
                </a:cubicBezTo>
                <a:cubicBezTo>
                  <a:pt x="166" y="1209"/>
                  <a:pt x="166" y="1209"/>
                  <a:pt x="165" y="1210"/>
                </a:cubicBezTo>
                <a:cubicBezTo>
                  <a:pt x="165" y="1210"/>
                  <a:pt x="164" y="1210"/>
                  <a:pt x="164" y="1210"/>
                </a:cubicBezTo>
                <a:cubicBezTo>
                  <a:pt x="163" y="1210"/>
                  <a:pt x="162" y="1211"/>
                  <a:pt x="162" y="1211"/>
                </a:cubicBezTo>
                <a:cubicBezTo>
                  <a:pt x="161" y="1211"/>
                  <a:pt x="159" y="1211"/>
                  <a:pt x="158" y="1211"/>
                </a:cubicBezTo>
                <a:cubicBezTo>
                  <a:pt x="157" y="1212"/>
                  <a:pt x="155" y="1212"/>
                  <a:pt x="154" y="1212"/>
                </a:cubicBezTo>
                <a:cubicBezTo>
                  <a:pt x="152" y="1212"/>
                  <a:pt x="151" y="1212"/>
                  <a:pt x="150" y="1212"/>
                </a:cubicBezTo>
                <a:cubicBezTo>
                  <a:pt x="148" y="1212"/>
                  <a:pt x="147" y="1212"/>
                  <a:pt x="146" y="1212"/>
                </a:cubicBezTo>
                <a:cubicBezTo>
                  <a:pt x="146" y="1212"/>
                  <a:pt x="146" y="1212"/>
                  <a:pt x="146" y="1212"/>
                </a:cubicBezTo>
                <a:cubicBezTo>
                  <a:pt x="137" y="1193"/>
                  <a:pt x="124" y="1201"/>
                  <a:pt x="113" y="1214"/>
                </a:cubicBezTo>
                <a:cubicBezTo>
                  <a:pt x="127" y="1212"/>
                  <a:pt x="132" y="1225"/>
                  <a:pt x="146" y="1214"/>
                </a:cubicBezTo>
                <a:cubicBezTo>
                  <a:pt x="148" y="1214"/>
                  <a:pt x="149" y="1214"/>
                  <a:pt x="150" y="1214"/>
                </a:cubicBezTo>
                <a:cubicBezTo>
                  <a:pt x="151" y="1214"/>
                  <a:pt x="152" y="1214"/>
                  <a:pt x="154" y="1214"/>
                </a:cubicBezTo>
                <a:cubicBezTo>
                  <a:pt x="155" y="1214"/>
                  <a:pt x="157" y="1214"/>
                  <a:pt x="158" y="1214"/>
                </a:cubicBezTo>
                <a:cubicBezTo>
                  <a:pt x="160" y="1214"/>
                  <a:pt x="161" y="1213"/>
                  <a:pt x="162" y="1213"/>
                </a:cubicBezTo>
                <a:cubicBezTo>
                  <a:pt x="163" y="1213"/>
                  <a:pt x="164" y="1213"/>
                  <a:pt x="164" y="1212"/>
                </a:cubicBezTo>
                <a:cubicBezTo>
                  <a:pt x="165" y="1212"/>
                  <a:pt x="165" y="1212"/>
                  <a:pt x="166" y="1212"/>
                </a:cubicBezTo>
                <a:cubicBezTo>
                  <a:pt x="167" y="1212"/>
                  <a:pt x="167" y="1212"/>
                  <a:pt x="168" y="1211"/>
                </a:cubicBezTo>
                <a:cubicBezTo>
                  <a:pt x="168" y="1211"/>
                  <a:pt x="169" y="1211"/>
                  <a:pt x="169" y="1211"/>
                </a:cubicBezTo>
                <a:cubicBezTo>
                  <a:pt x="170" y="1211"/>
                  <a:pt x="170" y="1211"/>
                  <a:pt x="170" y="1210"/>
                </a:cubicBezTo>
                <a:cubicBezTo>
                  <a:pt x="170" y="1210"/>
                  <a:pt x="171" y="1210"/>
                  <a:pt x="171" y="1210"/>
                </a:cubicBezTo>
                <a:cubicBezTo>
                  <a:pt x="171" y="1210"/>
                  <a:pt x="172" y="1210"/>
                  <a:pt x="172" y="1209"/>
                </a:cubicBezTo>
                <a:cubicBezTo>
                  <a:pt x="172" y="1209"/>
                  <a:pt x="173" y="1209"/>
                  <a:pt x="173" y="1209"/>
                </a:cubicBezTo>
                <a:cubicBezTo>
                  <a:pt x="173" y="1208"/>
                  <a:pt x="174" y="1208"/>
                  <a:pt x="174" y="1208"/>
                </a:cubicBezTo>
                <a:cubicBezTo>
                  <a:pt x="174" y="1207"/>
                  <a:pt x="175" y="1207"/>
                  <a:pt x="175" y="1207"/>
                </a:cubicBezTo>
                <a:cubicBezTo>
                  <a:pt x="176" y="1207"/>
                  <a:pt x="176" y="1207"/>
                  <a:pt x="177" y="1208"/>
                </a:cubicBezTo>
                <a:cubicBezTo>
                  <a:pt x="179" y="1209"/>
                  <a:pt x="181" y="1210"/>
                  <a:pt x="184" y="1211"/>
                </a:cubicBezTo>
                <a:cubicBezTo>
                  <a:pt x="185" y="1212"/>
                  <a:pt x="187" y="1212"/>
                  <a:pt x="188" y="1213"/>
                </a:cubicBezTo>
                <a:cubicBezTo>
                  <a:pt x="189" y="1213"/>
                  <a:pt x="191" y="1214"/>
                  <a:pt x="192" y="1214"/>
                </a:cubicBezTo>
                <a:cubicBezTo>
                  <a:pt x="195" y="1215"/>
                  <a:pt x="197" y="1216"/>
                  <a:pt x="200" y="1216"/>
                </a:cubicBezTo>
                <a:cubicBezTo>
                  <a:pt x="199" y="1216"/>
                  <a:pt x="199" y="1216"/>
                  <a:pt x="199" y="1216"/>
                </a:cubicBezTo>
                <a:cubicBezTo>
                  <a:pt x="198" y="1217"/>
                  <a:pt x="196" y="1217"/>
                  <a:pt x="195" y="1218"/>
                </a:cubicBezTo>
                <a:cubicBezTo>
                  <a:pt x="194" y="1218"/>
                  <a:pt x="193" y="1219"/>
                  <a:pt x="193" y="1219"/>
                </a:cubicBezTo>
                <a:cubicBezTo>
                  <a:pt x="192" y="1219"/>
                  <a:pt x="192" y="1220"/>
                  <a:pt x="191" y="1220"/>
                </a:cubicBezTo>
                <a:cubicBezTo>
                  <a:pt x="191" y="1220"/>
                  <a:pt x="191" y="1221"/>
                  <a:pt x="190" y="1221"/>
                </a:cubicBezTo>
                <a:cubicBezTo>
                  <a:pt x="189" y="1222"/>
                  <a:pt x="187" y="1224"/>
                  <a:pt x="185" y="1225"/>
                </a:cubicBezTo>
                <a:cubicBezTo>
                  <a:pt x="184" y="1227"/>
                  <a:pt x="182" y="1229"/>
                  <a:pt x="180" y="1231"/>
                </a:cubicBezTo>
                <a:cubicBezTo>
                  <a:pt x="177" y="1234"/>
                  <a:pt x="173" y="1238"/>
                  <a:pt x="170" y="1242"/>
                </a:cubicBezTo>
                <a:cubicBezTo>
                  <a:pt x="168" y="1244"/>
                  <a:pt x="166" y="1246"/>
                  <a:pt x="164" y="1248"/>
                </a:cubicBezTo>
                <a:cubicBezTo>
                  <a:pt x="162" y="1250"/>
                  <a:pt x="161" y="1252"/>
                  <a:pt x="159" y="1254"/>
                </a:cubicBezTo>
                <a:cubicBezTo>
                  <a:pt x="158" y="1255"/>
                  <a:pt x="157" y="1256"/>
                  <a:pt x="156" y="1256"/>
                </a:cubicBezTo>
                <a:cubicBezTo>
                  <a:pt x="156" y="1257"/>
                  <a:pt x="155" y="1258"/>
                  <a:pt x="154" y="1258"/>
                </a:cubicBezTo>
                <a:cubicBezTo>
                  <a:pt x="153" y="1258"/>
                  <a:pt x="153" y="1259"/>
                  <a:pt x="153" y="1259"/>
                </a:cubicBezTo>
                <a:cubicBezTo>
                  <a:pt x="153" y="1259"/>
                  <a:pt x="152" y="1259"/>
                  <a:pt x="152" y="1259"/>
                </a:cubicBezTo>
                <a:cubicBezTo>
                  <a:pt x="152" y="1259"/>
                  <a:pt x="151" y="1259"/>
                  <a:pt x="151" y="1259"/>
                </a:cubicBezTo>
                <a:cubicBezTo>
                  <a:pt x="150" y="1260"/>
                  <a:pt x="149" y="1260"/>
                  <a:pt x="148" y="1260"/>
                </a:cubicBezTo>
                <a:cubicBezTo>
                  <a:pt x="147" y="1260"/>
                  <a:pt x="146" y="1260"/>
                  <a:pt x="145" y="1260"/>
                </a:cubicBezTo>
                <a:cubicBezTo>
                  <a:pt x="144" y="1260"/>
                  <a:pt x="144" y="1260"/>
                  <a:pt x="143" y="1260"/>
                </a:cubicBezTo>
                <a:cubicBezTo>
                  <a:pt x="143" y="1260"/>
                  <a:pt x="143" y="1260"/>
                  <a:pt x="143" y="1260"/>
                </a:cubicBezTo>
                <a:cubicBezTo>
                  <a:pt x="143" y="1260"/>
                  <a:pt x="143" y="1260"/>
                  <a:pt x="142" y="1259"/>
                </a:cubicBezTo>
                <a:cubicBezTo>
                  <a:pt x="142" y="1259"/>
                  <a:pt x="142" y="1259"/>
                  <a:pt x="142" y="1259"/>
                </a:cubicBezTo>
                <a:cubicBezTo>
                  <a:pt x="142" y="1259"/>
                  <a:pt x="142" y="1259"/>
                  <a:pt x="141" y="1259"/>
                </a:cubicBezTo>
                <a:cubicBezTo>
                  <a:pt x="141" y="1259"/>
                  <a:pt x="141" y="1259"/>
                  <a:pt x="140" y="1260"/>
                </a:cubicBezTo>
                <a:cubicBezTo>
                  <a:pt x="140" y="1259"/>
                  <a:pt x="139" y="1259"/>
                  <a:pt x="138" y="1259"/>
                </a:cubicBezTo>
                <a:cubicBezTo>
                  <a:pt x="136" y="1259"/>
                  <a:pt x="135" y="1259"/>
                  <a:pt x="135" y="1259"/>
                </a:cubicBezTo>
                <a:cubicBezTo>
                  <a:pt x="135" y="1259"/>
                  <a:pt x="135" y="1259"/>
                  <a:pt x="136" y="1259"/>
                </a:cubicBezTo>
                <a:cubicBezTo>
                  <a:pt x="136" y="1259"/>
                  <a:pt x="137" y="1259"/>
                  <a:pt x="138" y="1260"/>
                </a:cubicBezTo>
                <a:cubicBezTo>
                  <a:pt x="137" y="1260"/>
                  <a:pt x="137" y="1260"/>
                  <a:pt x="137" y="1260"/>
                </a:cubicBezTo>
                <a:cubicBezTo>
                  <a:pt x="137" y="1260"/>
                  <a:pt x="136" y="1260"/>
                  <a:pt x="135" y="1260"/>
                </a:cubicBezTo>
                <a:cubicBezTo>
                  <a:pt x="134" y="1260"/>
                  <a:pt x="133" y="1261"/>
                  <a:pt x="133" y="1261"/>
                </a:cubicBezTo>
                <a:cubicBezTo>
                  <a:pt x="132" y="1261"/>
                  <a:pt x="132" y="1261"/>
                  <a:pt x="131" y="1261"/>
                </a:cubicBezTo>
                <a:cubicBezTo>
                  <a:pt x="131" y="1261"/>
                  <a:pt x="131" y="1261"/>
                  <a:pt x="131" y="1261"/>
                </a:cubicBezTo>
                <a:cubicBezTo>
                  <a:pt x="130" y="1262"/>
                  <a:pt x="130" y="1262"/>
                  <a:pt x="130" y="1262"/>
                </a:cubicBezTo>
                <a:cubicBezTo>
                  <a:pt x="122" y="1253"/>
                  <a:pt x="115" y="1262"/>
                  <a:pt x="108" y="1267"/>
                </a:cubicBezTo>
                <a:cubicBezTo>
                  <a:pt x="118" y="1277"/>
                  <a:pt x="127" y="1278"/>
                  <a:pt x="130" y="1263"/>
                </a:cubicBezTo>
                <a:cubicBezTo>
                  <a:pt x="131" y="1263"/>
                  <a:pt x="131" y="1263"/>
                  <a:pt x="131" y="1263"/>
                </a:cubicBezTo>
                <a:cubicBezTo>
                  <a:pt x="132" y="1263"/>
                  <a:pt x="132" y="1263"/>
                  <a:pt x="133" y="1263"/>
                </a:cubicBezTo>
                <a:cubicBezTo>
                  <a:pt x="134" y="1262"/>
                  <a:pt x="135" y="1262"/>
                  <a:pt x="135" y="1262"/>
                </a:cubicBezTo>
                <a:cubicBezTo>
                  <a:pt x="136" y="1262"/>
                  <a:pt x="137" y="1262"/>
                  <a:pt x="138" y="1262"/>
                </a:cubicBezTo>
                <a:cubicBezTo>
                  <a:pt x="138" y="1262"/>
                  <a:pt x="139" y="1262"/>
                  <a:pt x="140" y="1262"/>
                </a:cubicBezTo>
                <a:cubicBezTo>
                  <a:pt x="140" y="1261"/>
                  <a:pt x="141" y="1261"/>
                  <a:pt x="141" y="1261"/>
                </a:cubicBezTo>
                <a:cubicBezTo>
                  <a:pt x="142" y="1261"/>
                  <a:pt x="142" y="1261"/>
                  <a:pt x="142" y="1261"/>
                </a:cubicBezTo>
                <a:cubicBezTo>
                  <a:pt x="142" y="1261"/>
                  <a:pt x="142" y="1261"/>
                  <a:pt x="142" y="1261"/>
                </a:cubicBezTo>
                <a:cubicBezTo>
                  <a:pt x="142" y="1261"/>
                  <a:pt x="142" y="1261"/>
                  <a:pt x="143" y="1261"/>
                </a:cubicBezTo>
                <a:cubicBezTo>
                  <a:pt x="143" y="1262"/>
                  <a:pt x="144" y="1262"/>
                  <a:pt x="145" y="1262"/>
                </a:cubicBezTo>
                <a:cubicBezTo>
                  <a:pt x="145" y="1262"/>
                  <a:pt x="146" y="1262"/>
                  <a:pt x="146" y="1262"/>
                </a:cubicBezTo>
                <a:cubicBezTo>
                  <a:pt x="147" y="1262"/>
                  <a:pt x="147" y="1262"/>
                  <a:pt x="148" y="1262"/>
                </a:cubicBezTo>
                <a:cubicBezTo>
                  <a:pt x="149" y="1262"/>
                  <a:pt x="150" y="1262"/>
                  <a:pt x="151" y="1262"/>
                </a:cubicBezTo>
                <a:cubicBezTo>
                  <a:pt x="151" y="1262"/>
                  <a:pt x="151" y="1262"/>
                  <a:pt x="151" y="1263"/>
                </a:cubicBezTo>
                <a:cubicBezTo>
                  <a:pt x="151" y="1263"/>
                  <a:pt x="151" y="1263"/>
                  <a:pt x="151" y="1264"/>
                </a:cubicBezTo>
                <a:cubicBezTo>
                  <a:pt x="151" y="1264"/>
                  <a:pt x="151" y="1265"/>
                  <a:pt x="151" y="1265"/>
                </a:cubicBezTo>
                <a:cubicBezTo>
                  <a:pt x="151" y="1266"/>
                  <a:pt x="151" y="1266"/>
                  <a:pt x="151" y="1267"/>
                </a:cubicBezTo>
                <a:cubicBezTo>
                  <a:pt x="151" y="1267"/>
                  <a:pt x="151" y="1268"/>
                  <a:pt x="151" y="1268"/>
                </a:cubicBezTo>
                <a:cubicBezTo>
                  <a:pt x="152" y="1268"/>
                  <a:pt x="152" y="1268"/>
                  <a:pt x="152" y="1269"/>
                </a:cubicBezTo>
                <a:cubicBezTo>
                  <a:pt x="152" y="1269"/>
                  <a:pt x="152" y="1270"/>
                  <a:pt x="152" y="1271"/>
                </a:cubicBezTo>
                <a:cubicBezTo>
                  <a:pt x="152" y="1271"/>
                  <a:pt x="152" y="1272"/>
                  <a:pt x="152" y="1273"/>
                </a:cubicBezTo>
                <a:cubicBezTo>
                  <a:pt x="152" y="1273"/>
                  <a:pt x="152" y="1273"/>
                  <a:pt x="152" y="1274"/>
                </a:cubicBezTo>
                <a:cubicBezTo>
                  <a:pt x="152" y="1274"/>
                  <a:pt x="152" y="1274"/>
                  <a:pt x="152" y="1275"/>
                </a:cubicBezTo>
                <a:cubicBezTo>
                  <a:pt x="152" y="1276"/>
                  <a:pt x="152" y="1276"/>
                  <a:pt x="152" y="1277"/>
                </a:cubicBezTo>
                <a:cubicBezTo>
                  <a:pt x="152" y="1279"/>
                  <a:pt x="152" y="1280"/>
                  <a:pt x="152" y="1282"/>
                </a:cubicBezTo>
                <a:cubicBezTo>
                  <a:pt x="152" y="1281"/>
                  <a:pt x="151" y="1281"/>
                  <a:pt x="150" y="1281"/>
                </a:cubicBezTo>
                <a:cubicBezTo>
                  <a:pt x="152" y="1282"/>
                  <a:pt x="152" y="1282"/>
                  <a:pt x="152" y="1282"/>
                </a:cubicBezTo>
                <a:cubicBezTo>
                  <a:pt x="152" y="1283"/>
                  <a:pt x="152" y="1283"/>
                  <a:pt x="152" y="1284"/>
                </a:cubicBezTo>
                <a:cubicBezTo>
                  <a:pt x="147" y="1287"/>
                  <a:pt x="141" y="1290"/>
                  <a:pt x="137" y="1294"/>
                </a:cubicBezTo>
                <a:cubicBezTo>
                  <a:pt x="131" y="1302"/>
                  <a:pt x="132" y="1312"/>
                  <a:pt x="125" y="1319"/>
                </a:cubicBezTo>
                <a:cubicBezTo>
                  <a:pt x="141" y="1322"/>
                  <a:pt x="166" y="1302"/>
                  <a:pt x="155" y="1284"/>
                </a:cubicBezTo>
                <a:cubicBezTo>
                  <a:pt x="154" y="1283"/>
                  <a:pt x="154" y="1283"/>
                  <a:pt x="154" y="1283"/>
                </a:cubicBezTo>
                <a:cubicBezTo>
                  <a:pt x="154" y="1283"/>
                  <a:pt x="154" y="1283"/>
                  <a:pt x="154" y="1282"/>
                </a:cubicBezTo>
                <a:cubicBezTo>
                  <a:pt x="155" y="1280"/>
                  <a:pt x="155" y="1279"/>
                  <a:pt x="155" y="1277"/>
                </a:cubicBezTo>
                <a:cubicBezTo>
                  <a:pt x="155" y="1276"/>
                  <a:pt x="155" y="1276"/>
                  <a:pt x="155" y="1275"/>
                </a:cubicBezTo>
                <a:cubicBezTo>
                  <a:pt x="155" y="1274"/>
                  <a:pt x="155" y="1274"/>
                  <a:pt x="155" y="1274"/>
                </a:cubicBezTo>
                <a:cubicBezTo>
                  <a:pt x="155" y="1273"/>
                  <a:pt x="155" y="1273"/>
                  <a:pt x="155" y="1272"/>
                </a:cubicBezTo>
                <a:cubicBezTo>
                  <a:pt x="154" y="1272"/>
                  <a:pt x="154" y="1271"/>
                  <a:pt x="154" y="1270"/>
                </a:cubicBezTo>
                <a:cubicBezTo>
                  <a:pt x="154" y="1270"/>
                  <a:pt x="154" y="1269"/>
                  <a:pt x="154" y="1268"/>
                </a:cubicBezTo>
                <a:cubicBezTo>
                  <a:pt x="154" y="1268"/>
                  <a:pt x="154" y="1268"/>
                  <a:pt x="154" y="1267"/>
                </a:cubicBezTo>
                <a:cubicBezTo>
                  <a:pt x="154" y="1267"/>
                  <a:pt x="154" y="1267"/>
                  <a:pt x="154" y="1266"/>
                </a:cubicBezTo>
                <a:cubicBezTo>
                  <a:pt x="153" y="1266"/>
                  <a:pt x="153" y="1265"/>
                  <a:pt x="153" y="1265"/>
                </a:cubicBezTo>
                <a:cubicBezTo>
                  <a:pt x="153" y="1264"/>
                  <a:pt x="152" y="1264"/>
                  <a:pt x="152" y="1263"/>
                </a:cubicBezTo>
                <a:cubicBezTo>
                  <a:pt x="152" y="1263"/>
                  <a:pt x="152" y="1263"/>
                  <a:pt x="152" y="1262"/>
                </a:cubicBezTo>
                <a:cubicBezTo>
                  <a:pt x="151" y="1262"/>
                  <a:pt x="151" y="1262"/>
                  <a:pt x="151" y="1261"/>
                </a:cubicBezTo>
                <a:cubicBezTo>
                  <a:pt x="151" y="1261"/>
                  <a:pt x="151" y="1261"/>
                  <a:pt x="151" y="1261"/>
                </a:cubicBezTo>
                <a:cubicBezTo>
                  <a:pt x="152" y="1261"/>
                  <a:pt x="152" y="1261"/>
                  <a:pt x="153" y="1261"/>
                </a:cubicBezTo>
                <a:cubicBezTo>
                  <a:pt x="153" y="1261"/>
                  <a:pt x="154" y="1261"/>
                  <a:pt x="154" y="1261"/>
                </a:cubicBezTo>
                <a:cubicBezTo>
                  <a:pt x="154" y="1260"/>
                  <a:pt x="154" y="1260"/>
                  <a:pt x="155" y="1260"/>
                </a:cubicBezTo>
                <a:cubicBezTo>
                  <a:pt x="157" y="1259"/>
                  <a:pt x="159" y="1257"/>
                  <a:pt x="161" y="1255"/>
                </a:cubicBezTo>
                <a:cubicBezTo>
                  <a:pt x="162" y="1254"/>
                  <a:pt x="164" y="1252"/>
                  <a:pt x="166" y="1250"/>
                </a:cubicBezTo>
                <a:cubicBezTo>
                  <a:pt x="168" y="1248"/>
                  <a:pt x="169" y="1246"/>
                  <a:pt x="171" y="1244"/>
                </a:cubicBezTo>
                <a:cubicBezTo>
                  <a:pt x="175" y="1240"/>
                  <a:pt x="178" y="1236"/>
                  <a:pt x="182" y="1232"/>
                </a:cubicBezTo>
                <a:cubicBezTo>
                  <a:pt x="184" y="1230"/>
                  <a:pt x="185" y="1229"/>
                  <a:pt x="187" y="1227"/>
                </a:cubicBezTo>
                <a:cubicBezTo>
                  <a:pt x="188" y="1225"/>
                  <a:pt x="190" y="1224"/>
                  <a:pt x="191" y="1223"/>
                </a:cubicBezTo>
                <a:cubicBezTo>
                  <a:pt x="192" y="1222"/>
                  <a:pt x="193" y="1221"/>
                  <a:pt x="194" y="1221"/>
                </a:cubicBezTo>
                <a:cubicBezTo>
                  <a:pt x="194" y="1220"/>
                  <a:pt x="195" y="1220"/>
                  <a:pt x="196" y="1219"/>
                </a:cubicBezTo>
                <a:cubicBezTo>
                  <a:pt x="196" y="1219"/>
                  <a:pt x="197" y="1218"/>
                  <a:pt x="198" y="1218"/>
                </a:cubicBezTo>
                <a:cubicBezTo>
                  <a:pt x="198" y="1218"/>
                  <a:pt x="198" y="1218"/>
                  <a:pt x="198" y="1218"/>
                </a:cubicBezTo>
                <a:cubicBezTo>
                  <a:pt x="199" y="1217"/>
                  <a:pt x="199" y="1217"/>
                  <a:pt x="199" y="1217"/>
                </a:cubicBezTo>
                <a:cubicBezTo>
                  <a:pt x="200" y="1217"/>
                  <a:pt x="200" y="1217"/>
                  <a:pt x="201" y="1217"/>
                </a:cubicBezTo>
                <a:cubicBezTo>
                  <a:pt x="201" y="1217"/>
                  <a:pt x="201" y="1217"/>
                  <a:pt x="201" y="1217"/>
                </a:cubicBezTo>
                <a:cubicBezTo>
                  <a:pt x="204" y="1217"/>
                  <a:pt x="208" y="1218"/>
                  <a:pt x="212" y="1218"/>
                </a:cubicBezTo>
                <a:cubicBezTo>
                  <a:pt x="216" y="1219"/>
                  <a:pt x="219" y="1219"/>
                  <a:pt x="223" y="1219"/>
                </a:cubicBezTo>
                <a:cubicBezTo>
                  <a:pt x="224" y="1219"/>
                  <a:pt x="225" y="1219"/>
                  <a:pt x="226" y="1219"/>
                </a:cubicBezTo>
                <a:cubicBezTo>
                  <a:pt x="226" y="1219"/>
                  <a:pt x="227" y="1219"/>
                  <a:pt x="227" y="1219"/>
                </a:cubicBezTo>
                <a:cubicBezTo>
                  <a:pt x="228" y="1219"/>
                  <a:pt x="228" y="1219"/>
                  <a:pt x="228" y="1219"/>
                </a:cubicBezTo>
                <a:cubicBezTo>
                  <a:pt x="228" y="1219"/>
                  <a:pt x="228" y="1219"/>
                  <a:pt x="228" y="1219"/>
                </a:cubicBezTo>
                <a:cubicBezTo>
                  <a:pt x="228" y="1219"/>
                  <a:pt x="228" y="1219"/>
                  <a:pt x="227" y="1220"/>
                </a:cubicBezTo>
                <a:cubicBezTo>
                  <a:pt x="227" y="1220"/>
                  <a:pt x="227" y="1220"/>
                  <a:pt x="227" y="1220"/>
                </a:cubicBezTo>
                <a:cubicBezTo>
                  <a:pt x="227" y="1220"/>
                  <a:pt x="227" y="1221"/>
                  <a:pt x="227" y="1221"/>
                </a:cubicBezTo>
                <a:cubicBezTo>
                  <a:pt x="226" y="1221"/>
                  <a:pt x="226" y="1222"/>
                  <a:pt x="226" y="1222"/>
                </a:cubicBezTo>
                <a:cubicBezTo>
                  <a:pt x="226" y="1223"/>
                  <a:pt x="225" y="1223"/>
                  <a:pt x="225" y="1224"/>
                </a:cubicBezTo>
                <a:cubicBezTo>
                  <a:pt x="225" y="1224"/>
                  <a:pt x="224" y="1225"/>
                  <a:pt x="224" y="1225"/>
                </a:cubicBezTo>
                <a:cubicBezTo>
                  <a:pt x="224" y="1226"/>
                  <a:pt x="223" y="1226"/>
                  <a:pt x="223" y="1227"/>
                </a:cubicBezTo>
                <a:cubicBezTo>
                  <a:pt x="222" y="1228"/>
                  <a:pt x="221" y="1229"/>
                  <a:pt x="221" y="1230"/>
                </a:cubicBezTo>
                <a:cubicBezTo>
                  <a:pt x="220" y="1231"/>
                  <a:pt x="219" y="1232"/>
                  <a:pt x="218" y="1233"/>
                </a:cubicBezTo>
                <a:cubicBezTo>
                  <a:pt x="217" y="1234"/>
                  <a:pt x="216" y="1234"/>
                  <a:pt x="215" y="1235"/>
                </a:cubicBezTo>
                <a:cubicBezTo>
                  <a:pt x="215" y="1236"/>
                  <a:pt x="215" y="1236"/>
                  <a:pt x="215" y="1236"/>
                </a:cubicBezTo>
                <a:cubicBezTo>
                  <a:pt x="215" y="1235"/>
                  <a:pt x="216" y="1234"/>
                  <a:pt x="217" y="1233"/>
                </a:cubicBezTo>
                <a:cubicBezTo>
                  <a:pt x="199" y="1220"/>
                  <a:pt x="187" y="1245"/>
                  <a:pt x="184" y="1260"/>
                </a:cubicBezTo>
                <a:cubicBezTo>
                  <a:pt x="192" y="1255"/>
                  <a:pt x="228" y="1252"/>
                  <a:pt x="219" y="1235"/>
                </a:cubicBezTo>
                <a:cubicBezTo>
                  <a:pt x="219" y="1235"/>
                  <a:pt x="219" y="1235"/>
                  <a:pt x="220" y="1234"/>
                </a:cubicBezTo>
                <a:cubicBezTo>
                  <a:pt x="220" y="1233"/>
                  <a:pt x="221" y="1232"/>
                  <a:pt x="222" y="1231"/>
                </a:cubicBezTo>
                <a:cubicBezTo>
                  <a:pt x="223" y="1230"/>
                  <a:pt x="224" y="1229"/>
                  <a:pt x="225" y="1228"/>
                </a:cubicBezTo>
                <a:cubicBezTo>
                  <a:pt x="225" y="1227"/>
                  <a:pt x="226" y="1227"/>
                  <a:pt x="226" y="1226"/>
                </a:cubicBezTo>
                <a:cubicBezTo>
                  <a:pt x="226" y="1226"/>
                  <a:pt x="227" y="1225"/>
                  <a:pt x="227" y="1225"/>
                </a:cubicBezTo>
                <a:cubicBezTo>
                  <a:pt x="227" y="1224"/>
                  <a:pt x="228" y="1224"/>
                  <a:pt x="228" y="1223"/>
                </a:cubicBezTo>
                <a:cubicBezTo>
                  <a:pt x="228" y="1223"/>
                  <a:pt x="228" y="1222"/>
                  <a:pt x="229" y="1222"/>
                </a:cubicBezTo>
                <a:cubicBezTo>
                  <a:pt x="229" y="1222"/>
                  <a:pt x="229" y="1221"/>
                  <a:pt x="229" y="1221"/>
                </a:cubicBezTo>
                <a:cubicBezTo>
                  <a:pt x="229" y="1221"/>
                  <a:pt x="229" y="1221"/>
                  <a:pt x="229" y="1221"/>
                </a:cubicBezTo>
                <a:cubicBezTo>
                  <a:pt x="230" y="1220"/>
                  <a:pt x="230" y="1220"/>
                  <a:pt x="230" y="1219"/>
                </a:cubicBezTo>
                <a:cubicBezTo>
                  <a:pt x="230" y="1219"/>
                  <a:pt x="230" y="1218"/>
                  <a:pt x="230" y="1218"/>
                </a:cubicBezTo>
                <a:cubicBezTo>
                  <a:pt x="232" y="1218"/>
                  <a:pt x="233" y="1217"/>
                  <a:pt x="235" y="1217"/>
                </a:cubicBezTo>
                <a:cubicBezTo>
                  <a:pt x="238" y="1215"/>
                  <a:pt x="242" y="1213"/>
                  <a:pt x="245" y="1211"/>
                </a:cubicBezTo>
                <a:cubicBezTo>
                  <a:pt x="248" y="1208"/>
                  <a:pt x="251" y="1205"/>
                  <a:pt x="254" y="1202"/>
                </a:cubicBezTo>
                <a:cubicBezTo>
                  <a:pt x="257" y="1200"/>
                  <a:pt x="260" y="1197"/>
                  <a:pt x="263" y="1194"/>
                </a:cubicBezTo>
                <a:cubicBezTo>
                  <a:pt x="264" y="1193"/>
                  <a:pt x="266" y="1192"/>
                  <a:pt x="268" y="1191"/>
                </a:cubicBezTo>
                <a:cubicBezTo>
                  <a:pt x="268" y="1191"/>
                  <a:pt x="268" y="1191"/>
                  <a:pt x="269" y="1190"/>
                </a:cubicBezTo>
                <a:cubicBezTo>
                  <a:pt x="270" y="1190"/>
                  <a:pt x="270" y="1190"/>
                  <a:pt x="270" y="1190"/>
                </a:cubicBezTo>
                <a:cubicBezTo>
                  <a:pt x="270" y="1190"/>
                  <a:pt x="270" y="1190"/>
                  <a:pt x="270" y="1190"/>
                </a:cubicBezTo>
                <a:cubicBezTo>
                  <a:pt x="270" y="1190"/>
                  <a:pt x="270" y="1190"/>
                  <a:pt x="270" y="1190"/>
                </a:cubicBezTo>
                <a:cubicBezTo>
                  <a:pt x="271" y="1189"/>
                  <a:pt x="272" y="1189"/>
                  <a:pt x="273" y="1189"/>
                </a:cubicBezTo>
                <a:cubicBezTo>
                  <a:pt x="277" y="1188"/>
                  <a:pt x="281" y="1187"/>
                  <a:pt x="285" y="1187"/>
                </a:cubicBezTo>
                <a:cubicBezTo>
                  <a:pt x="289" y="1186"/>
                  <a:pt x="293" y="1186"/>
                  <a:pt x="297" y="1186"/>
                </a:cubicBezTo>
                <a:cubicBezTo>
                  <a:pt x="301" y="1186"/>
                  <a:pt x="305" y="1185"/>
                  <a:pt x="308" y="1184"/>
                </a:cubicBezTo>
                <a:cubicBezTo>
                  <a:pt x="308" y="1184"/>
                  <a:pt x="307" y="1184"/>
                  <a:pt x="307" y="1185"/>
                </a:cubicBezTo>
                <a:cubicBezTo>
                  <a:pt x="306" y="1185"/>
                  <a:pt x="306" y="1186"/>
                  <a:pt x="305" y="1186"/>
                </a:cubicBezTo>
                <a:cubicBezTo>
                  <a:pt x="305" y="1186"/>
                  <a:pt x="305" y="1187"/>
                  <a:pt x="304" y="1187"/>
                </a:cubicBezTo>
                <a:cubicBezTo>
                  <a:pt x="304" y="1188"/>
                  <a:pt x="304" y="1188"/>
                  <a:pt x="304" y="1188"/>
                </a:cubicBezTo>
                <a:cubicBezTo>
                  <a:pt x="301" y="1191"/>
                  <a:pt x="299" y="1195"/>
                  <a:pt x="298" y="1199"/>
                </a:cubicBezTo>
                <a:cubicBezTo>
                  <a:pt x="298" y="1200"/>
                  <a:pt x="298" y="1200"/>
                  <a:pt x="297" y="1201"/>
                </a:cubicBezTo>
                <a:cubicBezTo>
                  <a:pt x="297" y="1201"/>
                  <a:pt x="297" y="1202"/>
                  <a:pt x="297" y="1203"/>
                </a:cubicBezTo>
                <a:cubicBezTo>
                  <a:pt x="297" y="1204"/>
                  <a:pt x="296" y="1205"/>
                  <a:pt x="296" y="1206"/>
                </a:cubicBezTo>
                <a:cubicBezTo>
                  <a:pt x="295" y="1208"/>
                  <a:pt x="295" y="1210"/>
                  <a:pt x="294" y="1213"/>
                </a:cubicBezTo>
                <a:cubicBezTo>
                  <a:pt x="293" y="1215"/>
                  <a:pt x="293" y="1217"/>
                  <a:pt x="292" y="1219"/>
                </a:cubicBezTo>
                <a:cubicBezTo>
                  <a:pt x="292" y="1220"/>
                  <a:pt x="291" y="1221"/>
                  <a:pt x="291" y="1222"/>
                </a:cubicBezTo>
                <a:cubicBezTo>
                  <a:pt x="291" y="1222"/>
                  <a:pt x="291" y="1222"/>
                  <a:pt x="291" y="1222"/>
                </a:cubicBezTo>
                <a:cubicBezTo>
                  <a:pt x="291" y="1222"/>
                  <a:pt x="291" y="1222"/>
                  <a:pt x="291" y="1222"/>
                </a:cubicBezTo>
                <a:cubicBezTo>
                  <a:pt x="290" y="1223"/>
                  <a:pt x="290" y="1224"/>
                  <a:pt x="289" y="1226"/>
                </a:cubicBezTo>
                <a:cubicBezTo>
                  <a:pt x="287" y="1229"/>
                  <a:pt x="285" y="1233"/>
                  <a:pt x="282" y="1235"/>
                </a:cubicBezTo>
                <a:cubicBezTo>
                  <a:pt x="282" y="1236"/>
                  <a:pt x="282" y="1236"/>
                  <a:pt x="282" y="1236"/>
                </a:cubicBezTo>
                <a:cubicBezTo>
                  <a:pt x="281" y="1237"/>
                  <a:pt x="281" y="1237"/>
                  <a:pt x="281" y="1237"/>
                </a:cubicBezTo>
                <a:cubicBezTo>
                  <a:pt x="280" y="1238"/>
                  <a:pt x="280" y="1238"/>
                  <a:pt x="279" y="1239"/>
                </a:cubicBezTo>
                <a:cubicBezTo>
                  <a:pt x="279" y="1240"/>
                  <a:pt x="279" y="1240"/>
                  <a:pt x="278" y="1241"/>
                </a:cubicBezTo>
                <a:cubicBezTo>
                  <a:pt x="278" y="1240"/>
                  <a:pt x="279" y="1240"/>
                  <a:pt x="279" y="1240"/>
                </a:cubicBezTo>
                <a:cubicBezTo>
                  <a:pt x="279" y="1240"/>
                  <a:pt x="278" y="1240"/>
                  <a:pt x="277" y="1241"/>
                </a:cubicBezTo>
                <a:cubicBezTo>
                  <a:pt x="277" y="1241"/>
                  <a:pt x="277" y="1241"/>
                  <a:pt x="276" y="1242"/>
                </a:cubicBezTo>
                <a:cubicBezTo>
                  <a:pt x="276" y="1242"/>
                  <a:pt x="276" y="1242"/>
                  <a:pt x="275" y="1243"/>
                </a:cubicBezTo>
                <a:cubicBezTo>
                  <a:pt x="275" y="1243"/>
                  <a:pt x="275" y="1243"/>
                  <a:pt x="275" y="1243"/>
                </a:cubicBezTo>
                <a:cubicBezTo>
                  <a:pt x="275" y="1243"/>
                  <a:pt x="275" y="1244"/>
                  <a:pt x="275" y="1244"/>
                </a:cubicBezTo>
                <a:cubicBezTo>
                  <a:pt x="274" y="1245"/>
                  <a:pt x="274" y="1245"/>
                  <a:pt x="273" y="1246"/>
                </a:cubicBezTo>
                <a:cubicBezTo>
                  <a:pt x="273" y="1247"/>
                  <a:pt x="272" y="1248"/>
                  <a:pt x="272" y="1249"/>
                </a:cubicBezTo>
                <a:cubicBezTo>
                  <a:pt x="271" y="1250"/>
                  <a:pt x="271" y="1251"/>
                  <a:pt x="270" y="1252"/>
                </a:cubicBezTo>
                <a:cubicBezTo>
                  <a:pt x="270" y="1253"/>
                  <a:pt x="269" y="1254"/>
                  <a:pt x="269" y="1256"/>
                </a:cubicBezTo>
                <a:cubicBezTo>
                  <a:pt x="269" y="1256"/>
                  <a:pt x="269" y="1257"/>
                  <a:pt x="268" y="1258"/>
                </a:cubicBezTo>
                <a:cubicBezTo>
                  <a:pt x="250" y="1264"/>
                  <a:pt x="262" y="1290"/>
                  <a:pt x="272" y="1299"/>
                </a:cubicBezTo>
                <a:cubicBezTo>
                  <a:pt x="270" y="1291"/>
                  <a:pt x="269" y="1287"/>
                  <a:pt x="272" y="1280"/>
                </a:cubicBezTo>
                <a:cubicBezTo>
                  <a:pt x="274" y="1275"/>
                  <a:pt x="280" y="1265"/>
                  <a:pt x="271" y="1263"/>
                </a:cubicBezTo>
                <a:cubicBezTo>
                  <a:pt x="271" y="1262"/>
                  <a:pt x="271" y="1262"/>
                  <a:pt x="271" y="1262"/>
                </a:cubicBezTo>
                <a:cubicBezTo>
                  <a:pt x="271" y="1261"/>
                  <a:pt x="270" y="1259"/>
                  <a:pt x="271" y="1257"/>
                </a:cubicBezTo>
                <a:cubicBezTo>
                  <a:pt x="271" y="1257"/>
                  <a:pt x="271" y="1257"/>
                  <a:pt x="271" y="1257"/>
                </a:cubicBezTo>
                <a:cubicBezTo>
                  <a:pt x="271" y="1257"/>
                  <a:pt x="271" y="1257"/>
                  <a:pt x="271" y="1256"/>
                </a:cubicBezTo>
                <a:cubicBezTo>
                  <a:pt x="271" y="1255"/>
                  <a:pt x="272" y="1254"/>
                  <a:pt x="272" y="1253"/>
                </a:cubicBezTo>
                <a:cubicBezTo>
                  <a:pt x="273" y="1252"/>
                  <a:pt x="273" y="1251"/>
                  <a:pt x="273" y="1250"/>
                </a:cubicBezTo>
                <a:cubicBezTo>
                  <a:pt x="274" y="1249"/>
                  <a:pt x="274" y="1248"/>
                  <a:pt x="275" y="1247"/>
                </a:cubicBezTo>
                <a:cubicBezTo>
                  <a:pt x="275" y="1246"/>
                  <a:pt x="276" y="1246"/>
                  <a:pt x="276" y="1245"/>
                </a:cubicBezTo>
                <a:cubicBezTo>
                  <a:pt x="276" y="1245"/>
                  <a:pt x="276" y="1244"/>
                  <a:pt x="277" y="1244"/>
                </a:cubicBezTo>
                <a:cubicBezTo>
                  <a:pt x="277" y="1244"/>
                  <a:pt x="277" y="1244"/>
                  <a:pt x="277" y="1244"/>
                </a:cubicBezTo>
                <a:cubicBezTo>
                  <a:pt x="277" y="1243"/>
                  <a:pt x="277" y="1243"/>
                  <a:pt x="277" y="1243"/>
                </a:cubicBezTo>
                <a:cubicBezTo>
                  <a:pt x="277" y="1243"/>
                  <a:pt x="278" y="1243"/>
                  <a:pt x="278" y="1243"/>
                </a:cubicBezTo>
                <a:cubicBezTo>
                  <a:pt x="278" y="1242"/>
                  <a:pt x="279" y="1241"/>
                  <a:pt x="281" y="1240"/>
                </a:cubicBezTo>
                <a:cubicBezTo>
                  <a:pt x="281" y="1240"/>
                  <a:pt x="282" y="1239"/>
                  <a:pt x="282" y="1239"/>
                </a:cubicBezTo>
                <a:cubicBezTo>
                  <a:pt x="283" y="1238"/>
                  <a:pt x="283" y="1238"/>
                  <a:pt x="283" y="1238"/>
                </a:cubicBezTo>
                <a:cubicBezTo>
                  <a:pt x="283" y="1237"/>
                  <a:pt x="284" y="1237"/>
                  <a:pt x="284" y="1237"/>
                </a:cubicBezTo>
                <a:cubicBezTo>
                  <a:pt x="286" y="1234"/>
                  <a:pt x="289" y="1231"/>
                  <a:pt x="291" y="1227"/>
                </a:cubicBezTo>
                <a:cubicBezTo>
                  <a:pt x="291" y="1227"/>
                  <a:pt x="291" y="1227"/>
                  <a:pt x="291" y="1227"/>
                </a:cubicBezTo>
                <a:cubicBezTo>
                  <a:pt x="291" y="1227"/>
                  <a:pt x="291" y="1228"/>
                  <a:pt x="291" y="1228"/>
                </a:cubicBezTo>
                <a:cubicBezTo>
                  <a:pt x="291" y="1228"/>
                  <a:pt x="291" y="1228"/>
                  <a:pt x="291" y="1229"/>
                </a:cubicBezTo>
                <a:cubicBezTo>
                  <a:pt x="291" y="1229"/>
                  <a:pt x="292" y="1229"/>
                  <a:pt x="292" y="1229"/>
                </a:cubicBezTo>
                <a:cubicBezTo>
                  <a:pt x="293" y="1231"/>
                  <a:pt x="294" y="1234"/>
                  <a:pt x="296" y="1236"/>
                </a:cubicBezTo>
                <a:cubicBezTo>
                  <a:pt x="298" y="1238"/>
                  <a:pt x="299" y="1239"/>
                  <a:pt x="301" y="1241"/>
                </a:cubicBezTo>
                <a:cubicBezTo>
                  <a:pt x="301" y="1241"/>
                  <a:pt x="300" y="1241"/>
                  <a:pt x="300" y="1241"/>
                </a:cubicBezTo>
                <a:cubicBezTo>
                  <a:pt x="299" y="1244"/>
                  <a:pt x="299" y="1244"/>
                  <a:pt x="299" y="1244"/>
                </a:cubicBezTo>
                <a:cubicBezTo>
                  <a:pt x="293" y="1254"/>
                  <a:pt x="299" y="1266"/>
                  <a:pt x="310" y="1269"/>
                </a:cubicBezTo>
                <a:cubicBezTo>
                  <a:pt x="310" y="1259"/>
                  <a:pt x="317" y="1244"/>
                  <a:pt x="303" y="1242"/>
                </a:cubicBezTo>
                <a:cubicBezTo>
                  <a:pt x="303" y="1242"/>
                  <a:pt x="303" y="1241"/>
                  <a:pt x="303" y="1241"/>
                </a:cubicBezTo>
                <a:cubicBezTo>
                  <a:pt x="301" y="1239"/>
                  <a:pt x="299" y="1237"/>
                  <a:pt x="298" y="1234"/>
                </a:cubicBezTo>
                <a:cubicBezTo>
                  <a:pt x="296" y="1232"/>
                  <a:pt x="294" y="1230"/>
                  <a:pt x="293" y="1228"/>
                </a:cubicBezTo>
                <a:cubicBezTo>
                  <a:pt x="293" y="1228"/>
                  <a:pt x="293" y="1228"/>
                  <a:pt x="293" y="1228"/>
                </a:cubicBezTo>
                <a:cubicBezTo>
                  <a:pt x="293" y="1228"/>
                  <a:pt x="293" y="1227"/>
                  <a:pt x="293" y="1227"/>
                </a:cubicBezTo>
                <a:cubicBezTo>
                  <a:pt x="293" y="1227"/>
                  <a:pt x="292" y="1227"/>
                  <a:pt x="292" y="1226"/>
                </a:cubicBezTo>
                <a:cubicBezTo>
                  <a:pt x="292" y="1226"/>
                  <a:pt x="292" y="1226"/>
                  <a:pt x="292" y="1226"/>
                </a:cubicBezTo>
                <a:cubicBezTo>
                  <a:pt x="292" y="1226"/>
                  <a:pt x="292" y="1225"/>
                  <a:pt x="292" y="1225"/>
                </a:cubicBezTo>
                <a:cubicBezTo>
                  <a:pt x="293" y="1224"/>
                  <a:pt x="293" y="1222"/>
                  <a:pt x="294" y="1220"/>
                </a:cubicBezTo>
                <a:cubicBezTo>
                  <a:pt x="295" y="1218"/>
                  <a:pt x="295" y="1216"/>
                  <a:pt x="296" y="1213"/>
                </a:cubicBezTo>
                <a:cubicBezTo>
                  <a:pt x="297" y="1211"/>
                  <a:pt x="297" y="1209"/>
                  <a:pt x="298" y="1206"/>
                </a:cubicBezTo>
                <a:cubicBezTo>
                  <a:pt x="298" y="1205"/>
                  <a:pt x="299" y="1204"/>
                  <a:pt x="299" y="1203"/>
                </a:cubicBezTo>
                <a:cubicBezTo>
                  <a:pt x="299" y="1203"/>
                  <a:pt x="299" y="1202"/>
                  <a:pt x="299" y="1202"/>
                </a:cubicBezTo>
                <a:cubicBezTo>
                  <a:pt x="300" y="1201"/>
                  <a:pt x="300" y="1201"/>
                  <a:pt x="300" y="1200"/>
                </a:cubicBezTo>
                <a:cubicBezTo>
                  <a:pt x="301" y="1196"/>
                  <a:pt x="303" y="1192"/>
                  <a:pt x="305" y="1189"/>
                </a:cubicBezTo>
                <a:cubicBezTo>
                  <a:pt x="305" y="1189"/>
                  <a:pt x="306" y="1189"/>
                  <a:pt x="306" y="1188"/>
                </a:cubicBezTo>
                <a:cubicBezTo>
                  <a:pt x="306" y="1188"/>
                  <a:pt x="307" y="1188"/>
                  <a:pt x="307" y="1188"/>
                </a:cubicBezTo>
                <a:cubicBezTo>
                  <a:pt x="307" y="1187"/>
                  <a:pt x="308" y="1186"/>
                  <a:pt x="308" y="1186"/>
                </a:cubicBezTo>
                <a:cubicBezTo>
                  <a:pt x="309" y="1185"/>
                  <a:pt x="310" y="1184"/>
                  <a:pt x="311" y="1183"/>
                </a:cubicBezTo>
                <a:cubicBezTo>
                  <a:pt x="311" y="1183"/>
                  <a:pt x="312" y="1182"/>
                  <a:pt x="312" y="1182"/>
                </a:cubicBezTo>
                <a:cubicBezTo>
                  <a:pt x="312" y="1182"/>
                  <a:pt x="312" y="1182"/>
                  <a:pt x="312" y="1182"/>
                </a:cubicBezTo>
                <a:cubicBezTo>
                  <a:pt x="313" y="1182"/>
                  <a:pt x="313" y="1182"/>
                  <a:pt x="313" y="1182"/>
                </a:cubicBezTo>
                <a:cubicBezTo>
                  <a:pt x="313" y="1181"/>
                  <a:pt x="313" y="1181"/>
                  <a:pt x="313" y="1181"/>
                </a:cubicBezTo>
                <a:cubicBezTo>
                  <a:pt x="313" y="1181"/>
                  <a:pt x="313" y="1181"/>
                  <a:pt x="313" y="1181"/>
                </a:cubicBezTo>
                <a:cubicBezTo>
                  <a:pt x="314" y="1181"/>
                  <a:pt x="314" y="1181"/>
                  <a:pt x="314" y="1181"/>
                </a:cubicBezTo>
                <a:cubicBezTo>
                  <a:pt x="315" y="1180"/>
                  <a:pt x="316" y="1180"/>
                  <a:pt x="317" y="1179"/>
                </a:cubicBezTo>
                <a:cubicBezTo>
                  <a:pt x="318" y="1179"/>
                  <a:pt x="319" y="1178"/>
                  <a:pt x="319" y="1178"/>
                </a:cubicBezTo>
                <a:cubicBezTo>
                  <a:pt x="321" y="1176"/>
                  <a:pt x="324" y="1175"/>
                  <a:pt x="326" y="1174"/>
                </a:cubicBezTo>
                <a:cubicBezTo>
                  <a:pt x="339" y="1167"/>
                  <a:pt x="352" y="1158"/>
                  <a:pt x="358" y="1150"/>
                </a:cubicBezTo>
                <a:cubicBezTo>
                  <a:pt x="366" y="1140"/>
                  <a:pt x="370" y="1140"/>
                  <a:pt x="387" y="1131"/>
                </a:cubicBezTo>
                <a:cubicBezTo>
                  <a:pt x="401" y="1123"/>
                  <a:pt x="406" y="1124"/>
                  <a:pt x="416" y="1111"/>
                </a:cubicBezTo>
                <a:cubicBezTo>
                  <a:pt x="436" y="1123"/>
                  <a:pt x="479" y="1130"/>
                  <a:pt x="502" y="1135"/>
                </a:cubicBezTo>
                <a:cubicBezTo>
                  <a:pt x="510" y="1136"/>
                  <a:pt x="519" y="1136"/>
                  <a:pt x="529" y="1136"/>
                </a:cubicBezTo>
                <a:cubicBezTo>
                  <a:pt x="527" y="1138"/>
                  <a:pt x="525" y="1140"/>
                  <a:pt x="522" y="1142"/>
                </a:cubicBezTo>
                <a:cubicBezTo>
                  <a:pt x="522" y="1142"/>
                  <a:pt x="522" y="1142"/>
                  <a:pt x="522" y="1142"/>
                </a:cubicBezTo>
                <a:cubicBezTo>
                  <a:pt x="521" y="1142"/>
                  <a:pt x="520" y="1142"/>
                  <a:pt x="519" y="1142"/>
                </a:cubicBezTo>
                <a:cubicBezTo>
                  <a:pt x="519" y="1142"/>
                  <a:pt x="518" y="1142"/>
                  <a:pt x="517" y="1142"/>
                </a:cubicBezTo>
                <a:cubicBezTo>
                  <a:pt x="517" y="1142"/>
                  <a:pt x="516" y="1142"/>
                  <a:pt x="515" y="1143"/>
                </a:cubicBezTo>
                <a:cubicBezTo>
                  <a:pt x="514" y="1143"/>
                  <a:pt x="512" y="1143"/>
                  <a:pt x="511" y="1143"/>
                </a:cubicBezTo>
                <a:cubicBezTo>
                  <a:pt x="509" y="1144"/>
                  <a:pt x="507" y="1144"/>
                  <a:pt x="505" y="1144"/>
                </a:cubicBezTo>
                <a:cubicBezTo>
                  <a:pt x="502" y="1145"/>
                  <a:pt x="498" y="1145"/>
                  <a:pt x="494" y="1146"/>
                </a:cubicBezTo>
                <a:cubicBezTo>
                  <a:pt x="490" y="1146"/>
                  <a:pt x="486" y="1146"/>
                  <a:pt x="482" y="1147"/>
                </a:cubicBezTo>
                <a:cubicBezTo>
                  <a:pt x="481" y="1147"/>
                  <a:pt x="479" y="1147"/>
                  <a:pt x="477" y="1147"/>
                </a:cubicBezTo>
                <a:cubicBezTo>
                  <a:pt x="475" y="1147"/>
                  <a:pt x="474" y="1147"/>
                  <a:pt x="472" y="1147"/>
                </a:cubicBezTo>
                <a:cubicBezTo>
                  <a:pt x="472" y="1147"/>
                  <a:pt x="472" y="1147"/>
                  <a:pt x="471" y="1147"/>
                </a:cubicBezTo>
                <a:cubicBezTo>
                  <a:pt x="471" y="1147"/>
                  <a:pt x="471" y="1147"/>
                  <a:pt x="471" y="1147"/>
                </a:cubicBezTo>
                <a:cubicBezTo>
                  <a:pt x="471" y="1147"/>
                  <a:pt x="470" y="1147"/>
                  <a:pt x="470" y="1146"/>
                </a:cubicBezTo>
                <a:cubicBezTo>
                  <a:pt x="469" y="1146"/>
                  <a:pt x="469" y="1146"/>
                  <a:pt x="469" y="1146"/>
                </a:cubicBezTo>
                <a:cubicBezTo>
                  <a:pt x="469" y="1146"/>
                  <a:pt x="469" y="1146"/>
                  <a:pt x="468" y="1146"/>
                </a:cubicBezTo>
                <a:cubicBezTo>
                  <a:pt x="468" y="1146"/>
                  <a:pt x="468" y="1146"/>
                  <a:pt x="468" y="1146"/>
                </a:cubicBezTo>
                <a:cubicBezTo>
                  <a:pt x="467" y="1146"/>
                  <a:pt x="467" y="1146"/>
                  <a:pt x="466" y="1146"/>
                </a:cubicBezTo>
                <a:cubicBezTo>
                  <a:pt x="465" y="1145"/>
                  <a:pt x="464" y="1145"/>
                  <a:pt x="463" y="1145"/>
                </a:cubicBezTo>
                <a:cubicBezTo>
                  <a:pt x="463" y="1145"/>
                  <a:pt x="462" y="1145"/>
                  <a:pt x="461" y="1145"/>
                </a:cubicBezTo>
                <a:cubicBezTo>
                  <a:pt x="460" y="1145"/>
                  <a:pt x="459" y="1145"/>
                  <a:pt x="458" y="1145"/>
                </a:cubicBezTo>
                <a:cubicBezTo>
                  <a:pt x="458" y="1145"/>
                  <a:pt x="458" y="1145"/>
                  <a:pt x="458" y="1145"/>
                </a:cubicBezTo>
                <a:cubicBezTo>
                  <a:pt x="458" y="1145"/>
                  <a:pt x="458" y="1145"/>
                  <a:pt x="458" y="1145"/>
                </a:cubicBezTo>
                <a:cubicBezTo>
                  <a:pt x="446" y="1141"/>
                  <a:pt x="437" y="1146"/>
                  <a:pt x="427" y="1153"/>
                </a:cubicBezTo>
                <a:cubicBezTo>
                  <a:pt x="437" y="1159"/>
                  <a:pt x="447" y="1155"/>
                  <a:pt x="456" y="1148"/>
                </a:cubicBezTo>
                <a:cubicBezTo>
                  <a:pt x="457" y="1148"/>
                  <a:pt x="457" y="1148"/>
                  <a:pt x="458" y="1148"/>
                </a:cubicBezTo>
                <a:cubicBezTo>
                  <a:pt x="459" y="1148"/>
                  <a:pt x="460" y="1148"/>
                  <a:pt x="461" y="1148"/>
                </a:cubicBezTo>
                <a:cubicBezTo>
                  <a:pt x="462" y="1148"/>
                  <a:pt x="462" y="1148"/>
                  <a:pt x="463" y="1148"/>
                </a:cubicBezTo>
                <a:cubicBezTo>
                  <a:pt x="464" y="1148"/>
                  <a:pt x="465" y="1148"/>
                  <a:pt x="466" y="1148"/>
                </a:cubicBezTo>
                <a:cubicBezTo>
                  <a:pt x="466" y="1148"/>
                  <a:pt x="466" y="1148"/>
                  <a:pt x="466" y="1148"/>
                </a:cubicBezTo>
                <a:cubicBezTo>
                  <a:pt x="466" y="1148"/>
                  <a:pt x="466" y="1148"/>
                  <a:pt x="465" y="1148"/>
                </a:cubicBezTo>
                <a:cubicBezTo>
                  <a:pt x="464" y="1148"/>
                  <a:pt x="463" y="1149"/>
                  <a:pt x="463" y="1149"/>
                </a:cubicBezTo>
                <a:cubicBezTo>
                  <a:pt x="463" y="1149"/>
                  <a:pt x="464" y="1149"/>
                  <a:pt x="465" y="1149"/>
                </a:cubicBezTo>
                <a:cubicBezTo>
                  <a:pt x="466" y="1149"/>
                  <a:pt x="467" y="1149"/>
                  <a:pt x="468" y="1149"/>
                </a:cubicBezTo>
                <a:cubicBezTo>
                  <a:pt x="469" y="1149"/>
                  <a:pt x="470" y="1150"/>
                  <a:pt x="470" y="1150"/>
                </a:cubicBezTo>
                <a:cubicBezTo>
                  <a:pt x="471" y="1150"/>
                  <a:pt x="471" y="1150"/>
                  <a:pt x="471" y="1150"/>
                </a:cubicBezTo>
                <a:cubicBezTo>
                  <a:pt x="472" y="1150"/>
                  <a:pt x="472" y="1150"/>
                  <a:pt x="472" y="1150"/>
                </a:cubicBezTo>
                <a:cubicBezTo>
                  <a:pt x="474" y="1150"/>
                  <a:pt x="476" y="1149"/>
                  <a:pt x="477" y="1149"/>
                </a:cubicBezTo>
                <a:cubicBezTo>
                  <a:pt x="479" y="1149"/>
                  <a:pt x="481" y="1149"/>
                  <a:pt x="483" y="1149"/>
                </a:cubicBezTo>
                <a:cubicBezTo>
                  <a:pt x="486" y="1149"/>
                  <a:pt x="490" y="1148"/>
                  <a:pt x="494" y="1148"/>
                </a:cubicBezTo>
                <a:cubicBezTo>
                  <a:pt x="498" y="1148"/>
                  <a:pt x="502" y="1147"/>
                  <a:pt x="506" y="1147"/>
                </a:cubicBezTo>
                <a:cubicBezTo>
                  <a:pt x="507" y="1146"/>
                  <a:pt x="509" y="1146"/>
                  <a:pt x="511" y="1146"/>
                </a:cubicBezTo>
                <a:cubicBezTo>
                  <a:pt x="513" y="1145"/>
                  <a:pt x="514" y="1145"/>
                  <a:pt x="516" y="1145"/>
                </a:cubicBezTo>
                <a:cubicBezTo>
                  <a:pt x="516" y="1145"/>
                  <a:pt x="517" y="1145"/>
                  <a:pt x="518" y="1145"/>
                </a:cubicBezTo>
                <a:cubicBezTo>
                  <a:pt x="518" y="1144"/>
                  <a:pt x="519" y="1144"/>
                  <a:pt x="520" y="1144"/>
                </a:cubicBezTo>
                <a:cubicBezTo>
                  <a:pt x="520" y="1144"/>
                  <a:pt x="521" y="1144"/>
                  <a:pt x="521" y="1143"/>
                </a:cubicBezTo>
                <a:cubicBezTo>
                  <a:pt x="514" y="1151"/>
                  <a:pt x="506" y="1159"/>
                  <a:pt x="499" y="1168"/>
                </a:cubicBezTo>
                <a:cubicBezTo>
                  <a:pt x="498" y="1170"/>
                  <a:pt x="496" y="1172"/>
                  <a:pt x="495" y="1175"/>
                </a:cubicBezTo>
                <a:cubicBezTo>
                  <a:pt x="493" y="1177"/>
                  <a:pt x="491" y="1179"/>
                  <a:pt x="490" y="1181"/>
                </a:cubicBezTo>
                <a:cubicBezTo>
                  <a:pt x="487" y="1185"/>
                  <a:pt x="484" y="1190"/>
                  <a:pt x="481" y="1194"/>
                </a:cubicBezTo>
                <a:cubicBezTo>
                  <a:pt x="477" y="1202"/>
                  <a:pt x="472" y="1209"/>
                  <a:pt x="467" y="1216"/>
                </a:cubicBezTo>
                <a:cubicBezTo>
                  <a:pt x="467" y="1216"/>
                  <a:pt x="466" y="1216"/>
                  <a:pt x="465" y="1217"/>
                </a:cubicBezTo>
                <a:cubicBezTo>
                  <a:pt x="465" y="1217"/>
                  <a:pt x="465" y="1217"/>
                  <a:pt x="464" y="1217"/>
                </a:cubicBezTo>
                <a:cubicBezTo>
                  <a:pt x="464" y="1217"/>
                  <a:pt x="464" y="1217"/>
                  <a:pt x="463" y="1217"/>
                </a:cubicBezTo>
                <a:cubicBezTo>
                  <a:pt x="463" y="1218"/>
                  <a:pt x="462" y="1218"/>
                  <a:pt x="462" y="1218"/>
                </a:cubicBezTo>
                <a:cubicBezTo>
                  <a:pt x="461" y="1218"/>
                  <a:pt x="461" y="1218"/>
                  <a:pt x="461" y="1218"/>
                </a:cubicBezTo>
                <a:cubicBezTo>
                  <a:pt x="461" y="1218"/>
                  <a:pt x="461" y="1219"/>
                  <a:pt x="460" y="1219"/>
                </a:cubicBezTo>
                <a:cubicBezTo>
                  <a:pt x="460" y="1219"/>
                  <a:pt x="459" y="1219"/>
                  <a:pt x="459" y="1219"/>
                </a:cubicBezTo>
                <a:cubicBezTo>
                  <a:pt x="458" y="1220"/>
                  <a:pt x="458" y="1220"/>
                  <a:pt x="457" y="1220"/>
                </a:cubicBezTo>
                <a:cubicBezTo>
                  <a:pt x="457" y="1220"/>
                  <a:pt x="457" y="1220"/>
                  <a:pt x="456" y="1220"/>
                </a:cubicBezTo>
                <a:cubicBezTo>
                  <a:pt x="456" y="1221"/>
                  <a:pt x="456" y="1221"/>
                  <a:pt x="455" y="1221"/>
                </a:cubicBezTo>
                <a:cubicBezTo>
                  <a:pt x="455" y="1221"/>
                  <a:pt x="454" y="1221"/>
                  <a:pt x="453" y="1222"/>
                </a:cubicBezTo>
                <a:cubicBezTo>
                  <a:pt x="452" y="1222"/>
                  <a:pt x="451" y="1222"/>
                  <a:pt x="449" y="1223"/>
                </a:cubicBezTo>
                <a:cubicBezTo>
                  <a:pt x="448" y="1223"/>
                  <a:pt x="447" y="1223"/>
                  <a:pt x="445" y="1223"/>
                </a:cubicBezTo>
                <a:cubicBezTo>
                  <a:pt x="444" y="1224"/>
                  <a:pt x="442" y="1224"/>
                  <a:pt x="441" y="1224"/>
                </a:cubicBezTo>
                <a:cubicBezTo>
                  <a:pt x="440" y="1224"/>
                  <a:pt x="439" y="1224"/>
                  <a:pt x="437" y="1224"/>
                </a:cubicBezTo>
                <a:cubicBezTo>
                  <a:pt x="435" y="1218"/>
                  <a:pt x="429" y="1211"/>
                  <a:pt x="423" y="1210"/>
                </a:cubicBezTo>
                <a:cubicBezTo>
                  <a:pt x="415" y="1209"/>
                  <a:pt x="410" y="1217"/>
                  <a:pt x="404" y="1222"/>
                </a:cubicBezTo>
                <a:cubicBezTo>
                  <a:pt x="415" y="1228"/>
                  <a:pt x="430" y="1245"/>
                  <a:pt x="438" y="1226"/>
                </a:cubicBezTo>
                <a:cubicBezTo>
                  <a:pt x="438" y="1226"/>
                  <a:pt x="438" y="1226"/>
                  <a:pt x="438" y="1226"/>
                </a:cubicBezTo>
                <a:cubicBezTo>
                  <a:pt x="439" y="1227"/>
                  <a:pt x="439" y="1227"/>
                  <a:pt x="439" y="1228"/>
                </a:cubicBezTo>
                <a:cubicBezTo>
                  <a:pt x="439" y="1226"/>
                  <a:pt x="439" y="1226"/>
                  <a:pt x="439" y="1226"/>
                </a:cubicBezTo>
                <a:cubicBezTo>
                  <a:pt x="439" y="1226"/>
                  <a:pt x="440" y="1226"/>
                  <a:pt x="441" y="1226"/>
                </a:cubicBezTo>
                <a:cubicBezTo>
                  <a:pt x="442" y="1226"/>
                  <a:pt x="444" y="1226"/>
                  <a:pt x="445" y="1226"/>
                </a:cubicBezTo>
                <a:cubicBezTo>
                  <a:pt x="447" y="1226"/>
                  <a:pt x="448" y="1225"/>
                  <a:pt x="450" y="1225"/>
                </a:cubicBezTo>
                <a:cubicBezTo>
                  <a:pt x="451" y="1225"/>
                  <a:pt x="453" y="1224"/>
                  <a:pt x="454" y="1224"/>
                </a:cubicBezTo>
                <a:cubicBezTo>
                  <a:pt x="455" y="1224"/>
                  <a:pt x="456" y="1223"/>
                  <a:pt x="456" y="1223"/>
                </a:cubicBezTo>
                <a:cubicBezTo>
                  <a:pt x="457" y="1223"/>
                  <a:pt x="457" y="1223"/>
                  <a:pt x="457" y="1223"/>
                </a:cubicBezTo>
                <a:cubicBezTo>
                  <a:pt x="457" y="1223"/>
                  <a:pt x="458" y="1222"/>
                  <a:pt x="458" y="1222"/>
                </a:cubicBezTo>
                <a:cubicBezTo>
                  <a:pt x="459" y="1222"/>
                  <a:pt x="459" y="1222"/>
                  <a:pt x="460" y="1222"/>
                </a:cubicBezTo>
                <a:cubicBezTo>
                  <a:pt x="460" y="1221"/>
                  <a:pt x="461" y="1221"/>
                  <a:pt x="461" y="1221"/>
                </a:cubicBezTo>
                <a:cubicBezTo>
                  <a:pt x="462" y="1221"/>
                  <a:pt x="462" y="1221"/>
                  <a:pt x="462" y="1220"/>
                </a:cubicBezTo>
                <a:cubicBezTo>
                  <a:pt x="462" y="1220"/>
                  <a:pt x="463" y="1220"/>
                  <a:pt x="463" y="1220"/>
                </a:cubicBezTo>
                <a:cubicBezTo>
                  <a:pt x="463" y="1220"/>
                  <a:pt x="464" y="1219"/>
                  <a:pt x="464" y="1219"/>
                </a:cubicBezTo>
                <a:cubicBezTo>
                  <a:pt x="464" y="1219"/>
                  <a:pt x="465" y="1218"/>
                  <a:pt x="465" y="1218"/>
                </a:cubicBezTo>
                <a:cubicBezTo>
                  <a:pt x="465" y="1218"/>
                  <a:pt x="466" y="1218"/>
                  <a:pt x="466" y="1217"/>
                </a:cubicBezTo>
                <a:cubicBezTo>
                  <a:pt x="466" y="1217"/>
                  <a:pt x="466" y="1217"/>
                  <a:pt x="467" y="1216"/>
                </a:cubicBezTo>
                <a:cubicBezTo>
                  <a:pt x="465" y="1218"/>
                  <a:pt x="464" y="1220"/>
                  <a:pt x="463" y="1221"/>
                </a:cubicBezTo>
                <a:cubicBezTo>
                  <a:pt x="462" y="1222"/>
                  <a:pt x="461" y="1224"/>
                  <a:pt x="461" y="1225"/>
                </a:cubicBezTo>
                <a:cubicBezTo>
                  <a:pt x="460" y="1226"/>
                  <a:pt x="459" y="1227"/>
                  <a:pt x="458" y="1228"/>
                </a:cubicBezTo>
                <a:cubicBezTo>
                  <a:pt x="457" y="1229"/>
                  <a:pt x="456" y="1230"/>
                  <a:pt x="456" y="1231"/>
                </a:cubicBezTo>
                <a:cubicBezTo>
                  <a:pt x="453" y="1234"/>
                  <a:pt x="453" y="1234"/>
                  <a:pt x="453" y="1234"/>
                </a:cubicBezTo>
                <a:cubicBezTo>
                  <a:pt x="449" y="1238"/>
                  <a:pt x="446" y="1242"/>
                  <a:pt x="442" y="1246"/>
                </a:cubicBezTo>
                <a:cubicBezTo>
                  <a:pt x="434" y="1253"/>
                  <a:pt x="427" y="1261"/>
                  <a:pt x="419" y="1268"/>
                </a:cubicBezTo>
                <a:cubicBezTo>
                  <a:pt x="412" y="1275"/>
                  <a:pt x="405" y="1282"/>
                  <a:pt x="398" y="1288"/>
                </a:cubicBezTo>
                <a:cubicBezTo>
                  <a:pt x="391" y="1295"/>
                  <a:pt x="385" y="1301"/>
                  <a:pt x="380" y="1308"/>
                </a:cubicBezTo>
                <a:cubicBezTo>
                  <a:pt x="377" y="1311"/>
                  <a:pt x="375" y="1314"/>
                  <a:pt x="373" y="1317"/>
                </a:cubicBezTo>
                <a:cubicBezTo>
                  <a:pt x="372" y="1319"/>
                  <a:pt x="371" y="1320"/>
                  <a:pt x="370" y="1322"/>
                </a:cubicBezTo>
                <a:cubicBezTo>
                  <a:pt x="369" y="1323"/>
                  <a:pt x="368" y="1325"/>
                  <a:pt x="367" y="1326"/>
                </a:cubicBezTo>
                <a:cubicBezTo>
                  <a:pt x="364" y="1332"/>
                  <a:pt x="361" y="1337"/>
                  <a:pt x="359" y="1342"/>
                </a:cubicBezTo>
                <a:cubicBezTo>
                  <a:pt x="358" y="1344"/>
                  <a:pt x="358" y="1346"/>
                  <a:pt x="357" y="1348"/>
                </a:cubicBezTo>
                <a:cubicBezTo>
                  <a:pt x="356" y="1349"/>
                  <a:pt x="356" y="1351"/>
                  <a:pt x="355" y="1352"/>
                </a:cubicBezTo>
                <a:cubicBezTo>
                  <a:pt x="355" y="1355"/>
                  <a:pt x="354" y="1356"/>
                  <a:pt x="354" y="1356"/>
                </a:cubicBezTo>
                <a:cubicBezTo>
                  <a:pt x="354" y="1356"/>
                  <a:pt x="355" y="1355"/>
                  <a:pt x="356" y="1352"/>
                </a:cubicBezTo>
                <a:cubicBezTo>
                  <a:pt x="356" y="1351"/>
                  <a:pt x="357" y="1350"/>
                  <a:pt x="358" y="1348"/>
                </a:cubicBezTo>
                <a:cubicBezTo>
                  <a:pt x="359" y="1346"/>
                  <a:pt x="360" y="1344"/>
                  <a:pt x="361" y="1342"/>
                </a:cubicBezTo>
                <a:cubicBezTo>
                  <a:pt x="363" y="1338"/>
                  <a:pt x="366" y="1333"/>
                  <a:pt x="370" y="1328"/>
                </a:cubicBezTo>
                <a:cubicBezTo>
                  <a:pt x="371" y="1327"/>
                  <a:pt x="372" y="1325"/>
                  <a:pt x="373" y="1324"/>
                </a:cubicBezTo>
                <a:cubicBezTo>
                  <a:pt x="374" y="1322"/>
                  <a:pt x="375" y="1321"/>
                  <a:pt x="376" y="1319"/>
                </a:cubicBezTo>
                <a:cubicBezTo>
                  <a:pt x="376" y="1319"/>
                  <a:pt x="377" y="1318"/>
                  <a:pt x="378" y="1317"/>
                </a:cubicBezTo>
                <a:cubicBezTo>
                  <a:pt x="378" y="1317"/>
                  <a:pt x="379" y="1316"/>
                  <a:pt x="379" y="1315"/>
                </a:cubicBezTo>
                <a:cubicBezTo>
                  <a:pt x="381" y="1313"/>
                  <a:pt x="382" y="1312"/>
                  <a:pt x="383" y="1310"/>
                </a:cubicBezTo>
                <a:cubicBezTo>
                  <a:pt x="383" y="1310"/>
                  <a:pt x="383" y="1310"/>
                  <a:pt x="383" y="1310"/>
                </a:cubicBezTo>
                <a:cubicBezTo>
                  <a:pt x="383" y="1310"/>
                  <a:pt x="383" y="1310"/>
                  <a:pt x="383" y="1311"/>
                </a:cubicBezTo>
                <a:cubicBezTo>
                  <a:pt x="383" y="1312"/>
                  <a:pt x="383" y="1313"/>
                  <a:pt x="382" y="1314"/>
                </a:cubicBezTo>
                <a:cubicBezTo>
                  <a:pt x="382" y="1315"/>
                  <a:pt x="382" y="1316"/>
                  <a:pt x="382" y="1318"/>
                </a:cubicBezTo>
                <a:cubicBezTo>
                  <a:pt x="382" y="1319"/>
                  <a:pt x="381" y="1320"/>
                  <a:pt x="381" y="1321"/>
                </a:cubicBezTo>
                <a:cubicBezTo>
                  <a:pt x="381" y="1322"/>
                  <a:pt x="381" y="1322"/>
                  <a:pt x="381" y="1322"/>
                </a:cubicBezTo>
                <a:cubicBezTo>
                  <a:pt x="381" y="1322"/>
                  <a:pt x="381" y="1322"/>
                  <a:pt x="381" y="1322"/>
                </a:cubicBezTo>
                <a:cubicBezTo>
                  <a:pt x="372" y="1338"/>
                  <a:pt x="378" y="1352"/>
                  <a:pt x="385" y="1367"/>
                </a:cubicBezTo>
                <a:cubicBezTo>
                  <a:pt x="396" y="1354"/>
                  <a:pt x="392" y="1339"/>
                  <a:pt x="384" y="1325"/>
                </a:cubicBezTo>
                <a:cubicBezTo>
                  <a:pt x="384" y="1324"/>
                  <a:pt x="384" y="1323"/>
                  <a:pt x="384" y="1322"/>
                </a:cubicBezTo>
                <a:cubicBezTo>
                  <a:pt x="385" y="1321"/>
                  <a:pt x="385" y="1319"/>
                  <a:pt x="385" y="1318"/>
                </a:cubicBezTo>
                <a:cubicBezTo>
                  <a:pt x="385" y="1317"/>
                  <a:pt x="385" y="1316"/>
                  <a:pt x="386" y="1315"/>
                </a:cubicBezTo>
                <a:cubicBezTo>
                  <a:pt x="386" y="1313"/>
                  <a:pt x="386" y="1312"/>
                  <a:pt x="386" y="1311"/>
                </a:cubicBezTo>
                <a:cubicBezTo>
                  <a:pt x="387" y="1310"/>
                  <a:pt x="387" y="1309"/>
                  <a:pt x="387" y="1309"/>
                </a:cubicBezTo>
                <a:cubicBezTo>
                  <a:pt x="387" y="1308"/>
                  <a:pt x="387" y="1308"/>
                  <a:pt x="387" y="1308"/>
                </a:cubicBezTo>
                <a:cubicBezTo>
                  <a:pt x="387" y="1308"/>
                  <a:pt x="387" y="1307"/>
                  <a:pt x="387" y="1307"/>
                </a:cubicBezTo>
                <a:cubicBezTo>
                  <a:pt x="387" y="1307"/>
                  <a:pt x="387" y="1306"/>
                  <a:pt x="387" y="1306"/>
                </a:cubicBezTo>
                <a:cubicBezTo>
                  <a:pt x="387" y="1306"/>
                  <a:pt x="387" y="1306"/>
                  <a:pt x="387" y="1305"/>
                </a:cubicBezTo>
                <a:cubicBezTo>
                  <a:pt x="392" y="1301"/>
                  <a:pt x="396" y="1296"/>
                  <a:pt x="401" y="1291"/>
                </a:cubicBezTo>
                <a:cubicBezTo>
                  <a:pt x="408" y="1284"/>
                  <a:pt x="415" y="1278"/>
                  <a:pt x="422" y="1271"/>
                </a:cubicBezTo>
                <a:cubicBezTo>
                  <a:pt x="430" y="1264"/>
                  <a:pt x="437" y="1256"/>
                  <a:pt x="445" y="1249"/>
                </a:cubicBezTo>
                <a:cubicBezTo>
                  <a:pt x="449" y="1245"/>
                  <a:pt x="452" y="1241"/>
                  <a:pt x="456" y="1237"/>
                </a:cubicBezTo>
                <a:cubicBezTo>
                  <a:pt x="459" y="1233"/>
                  <a:pt x="459" y="1233"/>
                  <a:pt x="459" y="1233"/>
                </a:cubicBezTo>
                <a:cubicBezTo>
                  <a:pt x="459" y="1232"/>
                  <a:pt x="460" y="1231"/>
                  <a:pt x="461" y="1230"/>
                </a:cubicBezTo>
                <a:cubicBezTo>
                  <a:pt x="462" y="1229"/>
                  <a:pt x="463" y="1228"/>
                  <a:pt x="464" y="1227"/>
                </a:cubicBezTo>
                <a:cubicBezTo>
                  <a:pt x="465" y="1226"/>
                  <a:pt x="465" y="1225"/>
                  <a:pt x="466" y="1224"/>
                </a:cubicBezTo>
                <a:cubicBezTo>
                  <a:pt x="473" y="1215"/>
                  <a:pt x="479" y="1206"/>
                  <a:pt x="484" y="1197"/>
                </a:cubicBezTo>
                <a:cubicBezTo>
                  <a:pt x="486" y="1194"/>
                  <a:pt x="488" y="1191"/>
                  <a:pt x="489" y="1189"/>
                </a:cubicBezTo>
                <a:cubicBezTo>
                  <a:pt x="489" y="1189"/>
                  <a:pt x="489" y="1189"/>
                  <a:pt x="489" y="1190"/>
                </a:cubicBezTo>
                <a:cubicBezTo>
                  <a:pt x="489" y="1190"/>
                  <a:pt x="489" y="1191"/>
                  <a:pt x="489" y="1192"/>
                </a:cubicBezTo>
                <a:cubicBezTo>
                  <a:pt x="489" y="1192"/>
                  <a:pt x="489" y="1193"/>
                  <a:pt x="489" y="1194"/>
                </a:cubicBezTo>
                <a:cubicBezTo>
                  <a:pt x="489" y="1195"/>
                  <a:pt x="488" y="1196"/>
                  <a:pt x="488" y="1196"/>
                </a:cubicBezTo>
                <a:cubicBezTo>
                  <a:pt x="488" y="1197"/>
                  <a:pt x="488" y="1197"/>
                  <a:pt x="488" y="1198"/>
                </a:cubicBezTo>
                <a:cubicBezTo>
                  <a:pt x="488" y="1198"/>
                  <a:pt x="488" y="1199"/>
                  <a:pt x="488" y="1199"/>
                </a:cubicBezTo>
                <a:cubicBezTo>
                  <a:pt x="488" y="1201"/>
                  <a:pt x="488" y="1204"/>
                  <a:pt x="488" y="1206"/>
                </a:cubicBezTo>
                <a:cubicBezTo>
                  <a:pt x="488" y="1208"/>
                  <a:pt x="488" y="1211"/>
                  <a:pt x="488" y="1213"/>
                </a:cubicBezTo>
                <a:cubicBezTo>
                  <a:pt x="488" y="1218"/>
                  <a:pt x="489" y="1224"/>
                  <a:pt x="489" y="1229"/>
                </a:cubicBezTo>
                <a:cubicBezTo>
                  <a:pt x="489" y="1234"/>
                  <a:pt x="489" y="1239"/>
                  <a:pt x="490" y="1244"/>
                </a:cubicBezTo>
                <a:cubicBezTo>
                  <a:pt x="489" y="1244"/>
                  <a:pt x="489" y="1244"/>
                  <a:pt x="488" y="1245"/>
                </a:cubicBezTo>
                <a:cubicBezTo>
                  <a:pt x="488" y="1245"/>
                  <a:pt x="487" y="1245"/>
                  <a:pt x="486" y="1246"/>
                </a:cubicBezTo>
                <a:cubicBezTo>
                  <a:pt x="486" y="1246"/>
                  <a:pt x="486" y="1246"/>
                  <a:pt x="485" y="1247"/>
                </a:cubicBezTo>
                <a:cubicBezTo>
                  <a:pt x="485" y="1247"/>
                  <a:pt x="485" y="1247"/>
                  <a:pt x="485" y="1247"/>
                </a:cubicBezTo>
                <a:cubicBezTo>
                  <a:pt x="484" y="1247"/>
                  <a:pt x="484" y="1247"/>
                  <a:pt x="484" y="1248"/>
                </a:cubicBezTo>
                <a:cubicBezTo>
                  <a:pt x="483" y="1248"/>
                  <a:pt x="482" y="1249"/>
                  <a:pt x="481" y="1250"/>
                </a:cubicBezTo>
                <a:cubicBezTo>
                  <a:pt x="480" y="1251"/>
                  <a:pt x="479" y="1252"/>
                  <a:pt x="478" y="1253"/>
                </a:cubicBezTo>
                <a:cubicBezTo>
                  <a:pt x="476" y="1254"/>
                  <a:pt x="474" y="1257"/>
                  <a:pt x="472" y="1259"/>
                </a:cubicBezTo>
                <a:cubicBezTo>
                  <a:pt x="472" y="1259"/>
                  <a:pt x="472" y="1259"/>
                  <a:pt x="472" y="1259"/>
                </a:cubicBezTo>
                <a:cubicBezTo>
                  <a:pt x="471" y="1259"/>
                  <a:pt x="471" y="1259"/>
                  <a:pt x="471" y="1259"/>
                </a:cubicBezTo>
                <a:cubicBezTo>
                  <a:pt x="454" y="1254"/>
                  <a:pt x="447" y="1276"/>
                  <a:pt x="452" y="1288"/>
                </a:cubicBezTo>
                <a:cubicBezTo>
                  <a:pt x="459" y="1281"/>
                  <a:pt x="477" y="1275"/>
                  <a:pt x="473" y="1261"/>
                </a:cubicBezTo>
                <a:cubicBezTo>
                  <a:pt x="473" y="1261"/>
                  <a:pt x="473" y="1260"/>
                  <a:pt x="474" y="1260"/>
                </a:cubicBezTo>
                <a:cubicBezTo>
                  <a:pt x="476" y="1258"/>
                  <a:pt x="478" y="1256"/>
                  <a:pt x="480" y="1254"/>
                </a:cubicBezTo>
                <a:cubicBezTo>
                  <a:pt x="481" y="1253"/>
                  <a:pt x="482" y="1252"/>
                  <a:pt x="483" y="1252"/>
                </a:cubicBezTo>
                <a:cubicBezTo>
                  <a:pt x="484" y="1251"/>
                  <a:pt x="485" y="1250"/>
                  <a:pt x="485" y="1249"/>
                </a:cubicBezTo>
                <a:cubicBezTo>
                  <a:pt x="486" y="1249"/>
                  <a:pt x="486" y="1249"/>
                  <a:pt x="486" y="1249"/>
                </a:cubicBezTo>
                <a:cubicBezTo>
                  <a:pt x="486" y="1249"/>
                  <a:pt x="486" y="1248"/>
                  <a:pt x="487" y="1248"/>
                </a:cubicBezTo>
                <a:cubicBezTo>
                  <a:pt x="487" y="1248"/>
                  <a:pt x="487" y="1247"/>
                  <a:pt x="487" y="1247"/>
                </a:cubicBezTo>
                <a:cubicBezTo>
                  <a:pt x="488" y="1246"/>
                  <a:pt x="489" y="1246"/>
                  <a:pt x="489" y="1245"/>
                </a:cubicBezTo>
                <a:cubicBezTo>
                  <a:pt x="489" y="1245"/>
                  <a:pt x="489" y="1245"/>
                  <a:pt x="490" y="1245"/>
                </a:cubicBezTo>
                <a:cubicBezTo>
                  <a:pt x="490" y="1245"/>
                  <a:pt x="490" y="1245"/>
                  <a:pt x="490" y="1245"/>
                </a:cubicBezTo>
                <a:cubicBezTo>
                  <a:pt x="490" y="1247"/>
                  <a:pt x="490" y="1250"/>
                  <a:pt x="490" y="1252"/>
                </a:cubicBezTo>
                <a:cubicBezTo>
                  <a:pt x="490" y="1254"/>
                  <a:pt x="490" y="1257"/>
                  <a:pt x="490" y="1259"/>
                </a:cubicBezTo>
                <a:cubicBezTo>
                  <a:pt x="490" y="1259"/>
                  <a:pt x="490" y="1260"/>
                  <a:pt x="490" y="1260"/>
                </a:cubicBezTo>
                <a:cubicBezTo>
                  <a:pt x="489" y="1261"/>
                  <a:pt x="489" y="1261"/>
                  <a:pt x="490" y="1261"/>
                </a:cubicBezTo>
                <a:cubicBezTo>
                  <a:pt x="490" y="1262"/>
                  <a:pt x="490" y="1263"/>
                  <a:pt x="490" y="1264"/>
                </a:cubicBezTo>
                <a:cubicBezTo>
                  <a:pt x="490" y="1266"/>
                  <a:pt x="490" y="1267"/>
                  <a:pt x="490" y="1268"/>
                </a:cubicBezTo>
                <a:cubicBezTo>
                  <a:pt x="490" y="1271"/>
                  <a:pt x="490" y="1272"/>
                  <a:pt x="490" y="1272"/>
                </a:cubicBezTo>
                <a:cubicBezTo>
                  <a:pt x="490" y="1272"/>
                  <a:pt x="490" y="1271"/>
                  <a:pt x="491" y="1268"/>
                </a:cubicBezTo>
                <a:cubicBezTo>
                  <a:pt x="491" y="1268"/>
                  <a:pt x="491" y="1267"/>
                  <a:pt x="491" y="1266"/>
                </a:cubicBezTo>
                <a:cubicBezTo>
                  <a:pt x="491" y="1266"/>
                  <a:pt x="491" y="1265"/>
                  <a:pt x="491" y="1264"/>
                </a:cubicBezTo>
                <a:cubicBezTo>
                  <a:pt x="492" y="1263"/>
                  <a:pt x="492" y="1262"/>
                  <a:pt x="492" y="1262"/>
                </a:cubicBezTo>
                <a:cubicBezTo>
                  <a:pt x="492" y="1261"/>
                  <a:pt x="492" y="1261"/>
                  <a:pt x="492" y="1260"/>
                </a:cubicBezTo>
                <a:cubicBezTo>
                  <a:pt x="492" y="1260"/>
                  <a:pt x="492" y="1259"/>
                  <a:pt x="492" y="1259"/>
                </a:cubicBezTo>
                <a:cubicBezTo>
                  <a:pt x="492" y="1257"/>
                  <a:pt x="492" y="1254"/>
                  <a:pt x="492" y="1252"/>
                </a:cubicBezTo>
                <a:cubicBezTo>
                  <a:pt x="492" y="1250"/>
                  <a:pt x="492" y="1247"/>
                  <a:pt x="492" y="1245"/>
                </a:cubicBezTo>
                <a:cubicBezTo>
                  <a:pt x="492" y="1240"/>
                  <a:pt x="492" y="1234"/>
                  <a:pt x="491" y="1229"/>
                </a:cubicBezTo>
                <a:cubicBezTo>
                  <a:pt x="491" y="1227"/>
                  <a:pt x="491" y="1226"/>
                  <a:pt x="491" y="1224"/>
                </a:cubicBezTo>
                <a:cubicBezTo>
                  <a:pt x="491" y="1224"/>
                  <a:pt x="491" y="1224"/>
                  <a:pt x="491" y="1225"/>
                </a:cubicBezTo>
                <a:cubicBezTo>
                  <a:pt x="492" y="1225"/>
                  <a:pt x="492" y="1225"/>
                  <a:pt x="492" y="1225"/>
                </a:cubicBezTo>
                <a:cubicBezTo>
                  <a:pt x="492" y="1226"/>
                  <a:pt x="493" y="1226"/>
                  <a:pt x="493" y="1226"/>
                </a:cubicBezTo>
                <a:cubicBezTo>
                  <a:pt x="493" y="1226"/>
                  <a:pt x="494" y="1227"/>
                  <a:pt x="494" y="1227"/>
                </a:cubicBezTo>
                <a:cubicBezTo>
                  <a:pt x="496" y="1228"/>
                  <a:pt x="499" y="1230"/>
                  <a:pt x="503" y="1231"/>
                </a:cubicBezTo>
                <a:cubicBezTo>
                  <a:pt x="506" y="1233"/>
                  <a:pt x="509" y="1234"/>
                  <a:pt x="512" y="1235"/>
                </a:cubicBezTo>
                <a:cubicBezTo>
                  <a:pt x="511" y="1235"/>
                  <a:pt x="511" y="1235"/>
                  <a:pt x="511" y="1236"/>
                </a:cubicBezTo>
                <a:cubicBezTo>
                  <a:pt x="511" y="1239"/>
                  <a:pt x="511" y="1239"/>
                  <a:pt x="511" y="1239"/>
                </a:cubicBezTo>
                <a:cubicBezTo>
                  <a:pt x="510" y="1254"/>
                  <a:pt x="524" y="1265"/>
                  <a:pt x="539" y="1261"/>
                </a:cubicBezTo>
                <a:cubicBezTo>
                  <a:pt x="533" y="1250"/>
                  <a:pt x="531" y="1228"/>
                  <a:pt x="515" y="1234"/>
                </a:cubicBezTo>
                <a:cubicBezTo>
                  <a:pt x="514" y="1234"/>
                  <a:pt x="514" y="1234"/>
                  <a:pt x="514" y="1234"/>
                </a:cubicBezTo>
                <a:cubicBezTo>
                  <a:pt x="511" y="1232"/>
                  <a:pt x="507" y="1230"/>
                  <a:pt x="504" y="1229"/>
                </a:cubicBezTo>
                <a:cubicBezTo>
                  <a:pt x="500" y="1228"/>
                  <a:pt x="497" y="1226"/>
                  <a:pt x="495" y="1225"/>
                </a:cubicBezTo>
                <a:cubicBezTo>
                  <a:pt x="495" y="1225"/>
                  <a:pt x="495" y="1224"/>
                  <a:pt x="494" y="1224"/>
                </a:cubicBezTo>
                <a:cubicBezTo>
                  <a:pt x="494" y="1224"/>
                  <a:pt x="494" y="1224"/>
                  <a:pt x="494" y="1224"/>
                </a:cubicBezTo>
                <a:cubicBezTo>
                  <a:pt x="493" y="1223"/>
                  <a:pt x="493" y="1223"/>
                  <a:pt x="493" y="1223"/>
                </a:cubicBezTo>
                <a:cubicBezTo>
                  <a:pt x="493" y="1223"/>
                  <a:pt x="492" y="1223"/>
                  <a:pt x="492" y="1223"/>
                </a:cubicBezTo>
                <a:cubicBezTo>
                  <a:pt x="492" y="1222"/>
                  <a:pt x="491" y="1222"/>
                  <a:pt x="491" y="1221"/>
                </a:cubicBezTo>
                <a:cubicBezTo>
                  <a:pt x="491" y="1219"/>
                  <a:pt x="491" y="1216"/>
                  <a:pt x="491" y="1213"/>
                </a:cubicBezTo>
                <a:cubicBezTo>
                  <a:pt x="491" y="1211"/>
                  <a:pt x="491" y="1208"/>
                  <a:pt x="491" y="1206"/>
                </a:cubicBezTo>
                <a:cubicBezTo>
                  <a:pt x="490" y="1204"/>
                  <a:pt x="490" y="1201"/>
                  <a:pt x="491" y="1199"/>
                </a:cubicBezTo>
                <a:cubicBezTo>
                  <a:pt x="491" y="1198"/>
                  <a:pt x="491" y="1197"/>
                  <a:pt x="491" y="1197"/>
                </a:cubicBezTo>
                <a:cubicBezTo>
                  <a:pt x="491" y="1196"/>
                  <a:pt x="491" y="1195"/>
                  <a:pt x="490" y="1194"/>
                </a:cubicBezTo>
                <a:cubicBezTo>
                  <a:pt x="490" y="1192"/>
                  <a:pt x="490" y="1191"/>
                  <a:pt x="490" y="1190"/>
                </a:cubicBezTo>
                <a:cubicBezTo>
                  <a:pt x="490" y="1189"/>
                  <a:pt x="490" y="1188"/>
                  <a:pt x="490" y="1188"/>
                </a:cubicBezTo>
                <a:cubicBezTo>
                  <a:pt x="491" y="1186"/>
                  <a:pt x="492" y="1185"/>
                  <a:pt x="493" y="1183"/>
                </a:cubicBezTo>
                <a:cubicBezTo>
                  <a:pt x="495" y="1181"/>
                  <a:pt x="496" y="1179"/>
                  <a:pt x="498" y="1177"/>
                </a:cubicBezTo>
                <a:cubicBezTo>
                  <a:pt x="499" y="1175"/>
                  <a:pt x="501" y="1173"/>
                  <a:pt x="502" y="1171"/>
                </a:cubicBezTo>
                <a:cubicBezTo>
                  <a:pt x="511" y="1160"/>
                  <a:pt x="520" y="1150"/>
                  <a:pt x="529" y="1141"/>
                </a:cubicBezTo>
                <a:cubicBezTo>
                  <a:pt x="529" y="1141"/>
                  <a:pt x="529" y="1142"/>
                  <a:pt x="529" y="1142"/>
                </a:cubicBezTo>
                <a:cubicBezTo>
                  <a:pt x="529" y="1143"/>
                  <a:pt x="529" y="1143"/>
                  <a:pt x="529" y="1144"/>
                </a:cubicBezTo>
                <a:cubicBezTo>
                  <a:pt x="530" y="1145"/>
                  <a:pt x="530" y="1146"/>
                  <a:pt x="530" y="1147"/>
                </a:cubicBezTo>
                <a:cubicBezTo>
                  <a:pt x="530" y="1148"/>
                  <a:pt x="531" y="1149"/>
                  <a:pt x="531" y="1150"/>
                </a:cubicBezTo>
                <a:cubicBezTo>
                  <a:pt x="531" y="1150"/>
                  <a:pt x="531" y="1150"/>
                  <a:pt x="531" y="1150"/>
                </a:cubicBezTo>
                <a:cubicBezTo>
                  <a:pt x="530" y="1150"/>
                  <a:pt x="530" y="1150"/>
                  <a:pt x="530" y="1150"/>
                </a:cubicBezTo>
                <a:cubicBezTo>
                  <a:pt x="527" y="1164"/>
                  <a:pt x="538" y="1171"/>
                  <a:pt x="550" y="1179"/>
                </a:cubicBezTo>
                <a:cubicBezTo>
                  <a:pt x="556" y="1166"/>
                  <a:pt x="548" y="1157"/>
                  <a:pt x="535" y="1151"/>
                </a:cubicBezTo>
                <a:cubicBezTo>
                  <a:pt x="535" y="1150"/>
                  <a:pt x="534" y="1149"/>
                  <a:pt x="534" y="1149"/>
                </a:cubicBezTo>
                <a:cubicBezTo>
                  <a:pt x="534" y="1148"/>
                  <a:pt x="534" y="1147"/>
                  <a:pt x="533" y="1146"/>
                </a:cubicBezTo>
                <a:cubicBezTo>
                  <a:pt x="533" y="1145"/>
                  <a:pt x="533" y="1144"/>
                  <a:pt x="533" y="1144"/>
                </a:cubicBezTo>
                <a:cubicBezTo>
                  <a:pt x="533" y="1143"/>
                  <a:pt x="532" y="1142"/>
                  <a:pt x="532" y="1141"/>
                </a:cubicBezTo>
                <a:cubicBezTo>
                  <a:pt x="532" y="1140"/>
                  <a:pt x="532" y="1140"/>
                  <a:pt x="532" y="1139"/>
                </a:cubicBezTo>
                <a:cubicBezTo>
                  <a:pt x="532" y="1139"/>
                  <a:pt x="532" y="1139"/>
                  <a:pt x="532" y="1139"/>
                </a:cubicBezTo>
                <a:cubicBezTo>
                  <a:pt x="532" y="1138"/>
                  <a:pt x="532" y="1138"/>
                  <a:pt x="532" y="1138"/>
                </a:cubicBezTo>
                <a:cubicBezTo>
                  <a:pt x="533" y="1137"/>
                  <a:pt x="534" y="1136"/>
                  <a:pt x="535" y="1135"/>
                </a:cubicBezTo>
                <a:cubicBezTo>
                  <a:pt x="550" y="1134"/>
                  <a:pt x="565" y="1130"/>
                  <a:pt x="576" y="1124"/>
                </a:cubicBezTo>
                <a:cubicBezTo>
                  <a:pt x="602" y="1111"/>
                  <a:pt x="617" y="1104"/>
                  <a:pt x="617" y="1104"/>
                </a:cubicBezTo>
                <a:cubicBezTo>
                  <a:pt x="618" y="1104"/>
                  <a:pt x="623" y="1110"/>
                  <a:pt x="631" y="1114"/>
                </a:cubicBezTo>
                <a:cubicBezTo>
                  <a:pt x="640" y="1119"/>
                  <a:pt x="650" y="1123"/>
                  <a:pt x="650" y="1123"/>
                </a:cubicBezTo>
                <a:cubicBezTo>
                  <a:pt x="633" y="1153"/>
                  <a:pt x="595" y="1212"/>
                  <a:pt x="563" y="1192"/>
                </a:cubicBezTo>
                <a:cubicBezTo>
                  <a:pt x="592" y="1223"/>
                  <a:pt x="629" y="1181"/>
                  <a:pt x="655" y="1150"/>
                </a:cubicBezTo>
                <a:cubicBezTo>
                  <a:pt x="675" y="1128"/>
                  <a:pt x="669" y="1129"/>
                  <a:pt x="697" y="1139"/>
                </a:cubicBezTo>
                <a:cubicBezTo>
                  <a:pt x="718" y="1146"/>
                  <a:pt x="741" y="1158"/>
                  <a:pt x="764" y="1160"/>
                </a:cubicBezTo>
                <a:cubicBezTo>
                  <a:pt x="783" y="1162"/>
                  <a:pt x="798" y="1153"/>
                  <a:pt x="816" y="1154"/>
                </a:cubicBezTo>
                <a:cubicBezTo>
                  <a:pt x="835" y="1156"/>
                  <a:pt x="842" y="1166"/>
                  <a:pt x="862" y="1162"/>
                </a:cubicBezTo>
                <a:cubicBezTo>
                  <a:pt x="889" y="1158"/>
                  <a:pt x="921" y="1132"/>
                  <a:pt x="938" y="1169"/>
                </a:cubicBezTo>
                <a:cubicBezTo>
                  <a:pt x="914" y="1188"/>
                  <a:pt x="893" y="1206"/>
                  <a:pt x="873" y="1232"/>
                </a:cubicBezTo>
                <a:cubicBezTo>
                  <a:pt x="870" y="1233"/>
                  <a:pt x="869" y="1234"/>
                  <a:pt x="868" y="1235"/>
                </a:cubicBezTo>
                <a:cubicBezTo>
                  <a:pt x="867" y="1235"/>
                  <a:pt x="866" y="1236"/>
                  <a:pt x="864" y="1237"/>
                </a:cubicBezTo>
                <a:cubicBezTo>
                  <a:pt x="863" y="1238"/>
                  <a:pt x="862" y="1238"/>
                  <a:pt x="860" y="1239"/>
                </a:cubicBezTo>
                <a:cubicBezTo>
                  <a:pt x="855" y="1242"/>
                  <a:pt x="849" y="1246"/>
                  <a:pt x="843" y="1250"/>
                </a:cubicBezTo>
                <a:cubicBezTo>
                  <a:pt x="838" y="1253"/>
                  <a:pt x="831" y="1258"/>
                  <a:pt x="826" y="1263"/>
                </a:cubicBezTo>
                <a:cubicBezTo>
                  <a:pt x="825" y="1264"/>
                  <a:pt x="824" y="1264"/>
                  <a:pt x="823" y="1265"/>
                </a:cubicBezTo>
                <a:cubicBezTo>
                  <a:pt x="823" y="1266"/>
                  <a:pt x="822" y="1266"/>
                  <a:pt x="821" y="1267"/>
                </a:cubicBezTo>
                <a:cubicBezTo>
                  <a:pt x="820" y="1268"/>
                  <a:pt x="820" y="1268"/>
                  <a:pt x="820" y="1268"/>
                </a:cubicBezTo>
                <a:cubicBezTo>
                  <a:pt x="820" y="1268"/>
                  <a:pt x="820" y="1268"/>
                  <a:pt x="820" y="1268"/>
                </a:cubicBezTo>
                <a:cubicBezTo>
                  <a:pt x="820" y="1268"/>
                  <a:pt x="820" y="1268"/>
                  <a:pt x="820" y="1268"/>
                </a:cubicBezTo>
                <a:cubicBezTo>
                  <a:pt x="819" y="1269"/>
                  <a:pt x="819" y="1269"/>
                  <a:pt x="819" y="1269"/>
                </a:cubicBezTo>
                <a:cubicBezTo>
                  <a:pt x="819" y="1269"/>
                  <a:pt x="819" y="1269"/>
                  <a:pt x="819" y="1269"/>
                </a:cubicBezTo>
                <a:cubicBezTo>
                  <a:pt x="819" y="1269"/>
                  <a:pt x="818" y="1269"/>
                  <a:pt x="818" y="1270"/>
                </a:cubicBezTo>
                <a:cubicBezTo>
                  <a:pt x="817" y="1270"/>
                  <a:pt x="816" y="1271"/>
                  <a:pt x="814" y="1271"/>
                </a:cubicBezTo>
                <a:cubicBezTo>
                  <a:pt x="814" y="1272"/>
                  <a:pt x="813" y="1272"/>
                  <a:pt x="812" y="1272"/>
                </a:cubicBezTo>
                <a:cubicBezTo>
                  <a:pt x="812" y="1272"/>
                  <a:pt x="811" y="1272"/>
                  <a:pt x="811" y="1272"/>
                </a:cubicBezTo>
                <a:cubicBezTo>
                  <a:pt x="811" y="1273"/>
                  <a:pt x="810" y="1273"/>
                  <a:pt x="810" y="1273"/>
                </a:cubicBezTo>
                <a:cubicBezTo>
                  <a:pt x="806" y="1274"/>
                  <a:pt x="802" y="1274"/>
                  <a:pt x="798" y="1274"/>
                </a:cubicBezTo>
                <a:cubicBezTo>
                  <a:pt x="797" y="1274"/>
                  <a:pt x="797" y="1274"/>
                  <a:pt x="796" y="1274"/>
                </a:cubicBezTo>
                <a:cubicBezTo>
                  <a:pt x="796" y="1274"/>
                  <a:pt x="795" y="1274"/>
                  <a:pt x="795" y="1274"/>
                </a:cubicBezTo>
                <a:cubicBezTo>
                  <a:pt x="793" y="1274"/>
                  <a:pt x="792" y="1273"/>
                  <a:pt x="791" y="1273"/>
                </a:cubicBezTo>
                <a:cubicBezTo>
                  <a:pt x="789" y="1273"/>
                  <a:pt x="786" y="1273"/>
                  <a:pt x="784" y="1272"/>
                </a:cubicBezTo>
                <a:cubicBezTo>
                  <a:pt x="781" y="1272"/>
                  <a:pt x="779" y="1272"/>
                  <a:pt x="777" y="1272"/>
                </a:cubicBezTo>
                <a:cubicBezTo>
                  <a:pt x="775" y="1272"/>
                  <a:pt x="773" y="1272"/>
                  <a:pt x="771" y="1272"/>
                </a:cubicBezTo>
                <a:cubicBezTo>
                  <a:pt x="771" y="1272"/>
                  <a:pt x="771" y="1272"/>
                  <a:pt x="771" y="1271"/>
                </a:cubicBezTo>
                <a:cubicBezTo>
                  <a:pt x="770" y="1271"/>
                  <a:pt x="770" y="1271"/>
                  <a:pt x="770" y="1271"/>
                </a:cubicBezTo>
                <a:cubicBezTo>
                  <a:pt x="770" y="1271"/>
                  <a:pt x="770" y="1270"/>
                  <a:pt x="770" y="1270"/>
                </a:cubicBezTo>
                <a:cubicBezTo>
                  <a:pt x="769" y="1270"/>
                  <a:pt x="769" y="1270"/>
                  <a:pt x="769" y="1270"/>
                </a:cubicBezTo>
                <a:cubicBezTo>
                  <a:pt x="769" y="1269"/>
                  <a:pt x="769" y="1269"/>
                  <a:pt x="768" y="1269"/>
                </a:cubicBezTo>
                <a:cubicBezTo>
                  <a:pt x="767" y="1267"/>
                  <a:pt x="765" y="1265"/>
                  <a:pt x="764" y="1262"/>
                </a:cubicBezTo>
                <a:cubicBezTo>
                  <a:pt x="762" y="1259"/>
                  <a:pt x="761" y="1257"/>
                  <a:pt x="759" y="1254"/>
                </a:cubicBezTo>
                <a:cubicBezTo>
                  <a:pt x="759" y="1254"/>
                  <a:pt x="759" y="1253"/>
                  <a:pt x="759" y="1253"/>
                </a:cubicBezTo>
                <a:cubicBezTo>
                  <a:pt x="761" y="1239"/>
                  <a:pt x="744" y="1239"/>
                  <a:pt x="734" y="1235"/>
                </a:cubicBezTo>
                <a:cubicBezTo>
                  <a:pt x="733" y="1248"/>
                  <a:pt x="744" y="1259"/>
                  <a:pt x="755" y="1257"/>
                </a:cubicBezTo>
                <a:cubicBezTo>
                  <a:pt x="758" y="1257"/>
                  <a:pt x="758" y="1257"/>
                  <a:pt x="758" y="1257"/>
                </a:cubicBezTo>
                <a:cubicBezTo>
                  <a:pt x="758" y="1257"/>
                  <a:pt x="758" y="1256"/>
                  <a:pt x="758" y="1256"/>
                </a:cubicBezTo>
                <a:cubicBezTo>
                  <a:pt x="760" y="1258"/>
                  <a:pt x="761" y="1261"/>
                  <a:pt x="762" y="1263"/>
                </a:cubicBezTo>
                <a:cubicBezTo>
                  <a:pt x="764" y="1266"/>
                  <a:pt x="765" y="1268"/>
                  <a:pt x="767" y="1270"/>
                </a:cubicBezTo>
                <a:cubicBezTo>
                  <a:pt x="767" y="1271"/>
                  <a:pt x="767" y="1271"/>
                  <a:pt x="768" y="1271"/>
                </a:cubicBezTo>
                <a:cubicBezTo>
                  <a:pt x="768" y="1271"/>
                  <a:pt x="768" y="1272"/>
                  <a:pt x="768" y="1272"/>
                </a:cubicBezTo>
                <a:cubicBezTo>
                  <a:pt x="769" y="1272"/>
                  <a:pt x="769" y="1272"/>
                  <a:pt x="769" y="1272"/>
                </a:cubicBezTo>
                <a:cubicBezTo>
                  <a:pt x="769" y="1272"/>
                  <a:pt x="769" y="1272"/>
                  <a:pt x="769" y="1272"/>
                </a:cubicBezTo>
                <a:cubicBezTo>
                  <a:pt x="765" y="1273"/>
                  <a:pt x="761" y="1274"/>
                  <a:pt x="758" y="1275"/>
                </a:cubicBezTo>
                <a:cubicBezTo>
                  <a:pt x="757" y="1275"/>
                  <a:pt x="757" y="1276"/>
                  <a:pt x="756" y="1276"/>
                </a:cubicBezTo>
                <a:cubicBezTo>
                  <a:pt x="756" y="1276"/>
                  <a:pt x="756" y="1276"/>
                  <a:pt x="755" y="1276"/>
                </a:cubicBezTo>
                <a:cubicBezTo>
                  <a:pt x="754" y="1277"/>
                  <a:pt x="754" y="1277"/>
                  <a:pt x="753" y="1277"/>
                </a:cubicBezTo>
                <a:cubicBezTo>
                  <a:pt x="752" y="1278"/>
                  <a:pt x="751" y="1279"/>
                  <a:pt x="750" y="1279"/>
                </a:cubicBezTo>
                <a:cubicBezTo>
                  <a:pt x="750" y="1279"/>
                  <a:pt x="750" y="1279"/>
                  <a:pt x="749" y="1280"/>
                </a:cubicBezTo>
                <a:cubicBezTo>
                  <a:pt x="749" y="1280"/>
                  <a:pt x="749" y="1280"/>
                  <a:pt x="748" y="1280"/>
                </a:cubicBezTo>
                <a:cubicBezTo>
                  <a:pt x="748" y="1280"/>
                  <a:pt x="748" y="1280"/>
                  <a:pt x="748" y="1280"/>
                </a:cubicBezTo>
                <a:cubicBezTo>
                  <a:pt x="748" y="1280"/>
                  <a:pt x="747" y="1280"/>
                  <a:pt x="747" y="1280"/>
                </a:cubicBezTo>
                <a:cubicBezTo>
                  <a:pt x="746" y="1280"/>
                  <a:pt x="746" y="1280"/>
                  <a:pt x="745" y="1280"/>
                </a:cubicBezTo>
                <a:cubicBezTo>
                  <a:pt x="744" y="1280"/>
                  <a:pt x="743" y="1280"/>
                  <a:pt x="741" y="1281"/>
                </a:cubicBezTo>
                <a:cubicBezTo>
                  <a:pt x="740" y="1281"/>
                  <a:pt x="739" y="1281"/>
                  <a:pt x="738" y="1281"/>
                </a:cubicBezTo>
                <a:cubicBezTo>
                  <a:pt x="737" y="1281"/>
                  <a:pt x="736" y="1281"/>
                  <a:pt x="735" y="1281"/>
                </a:cubicBezTo>
                <a:cubicBezTo>
                  <a:pt x="734" y="1281"/>
                  <a:pt x="734" y="1281"/>
                  <a:pt x="734" y="1281"/>
                </a:cubicBezTo>
                <a:cubicBezTo>
                  <a:pt x="734" y="1281"/>
                  <a:pt x="734" y="1280"/>
                  <a:pt x="734" y="1280"/>
                </a:cubicBezTo>
                <a:cubicBezTo>
                  <a:pt x="732" y="1280"/>
                  <a:pt x="731" y="1278"/>
                  <a:pt x="729" y="1278"/>
                </a:cubicBezTo>
                <a:cubicBezTo>
                  <a:pt x="728" y="1278"/>
                  <a:pt x="728" y="1278"/>
                  <a:pt x="728" y="1278"/>
                </a:cubicBezTo>
                <a:cubicBezTo>
                  <a:pt x="729" y="1268"/>
                  <a:pt x="717" y="1270"/>
                  <a:pt x="712" y="1270"/>
                </a:cubicBezTo>
                <a:cubicBezTo>
                  <a:pt x="704" y="1270"/>
                  <a:pt x="701" y="1267"/>
                  <a:pt x="693" y="1263"/>
                </a:cubicBezTo>
                <a:cubicBezTo>
                  <a:pt x="699" y="1276"/>
                  <a:pt x="721" y="1299"/>
                  <a:pt x="732" y="1283"/>
                </a:cubicBezTo>
                <a:cubicBezTo>
                  <a:pt x="733" y="1283"/>
                  <a:pt x="734" y="1283"/>
                  <a:pt x="735" y="1283"/>
                </a:cubicBezTo>
                <a:cubicBezTo>
                  <a:pt x="736" y="1283"/>
                  <a:pt x="737" y="1283"/>
                  <a:pt x="738" y="1283"/>
                </a:cubicBezTo>
                <a:cubicBezTo>
                  <a:pt x="739" y="1283"/>
                  <a:pt x="741" y="1283"/>
                  <a:pt x="742" y="1283"/>
                </a:cubicBezTo>
                <a:cubicBezTo>
                  <a:pt x="743" y="1283"/>
                  <a:pt x="744" y="1282"/>
                  <a:pt x="745" y="1282"/>
                </a:cubicBezTo>
                <a:cubicBezTo>
                  <a:pt x="746" y="1282"/>
                  <a:pt x="747" y="1282"/>
                  <a:pt x="748" y="1282"/>
                </a:cubicBezTo>
                <a:cubicBezTo>
                  <a:pt x="748" y="1282"/>
                  <a:pt x="748" y="1282"/>
                  <a:pt x="748" y="1282"/>
                </a:cubicBezTo>
                <a:cubicBezTo>
                  <a:pt x="749" y="1282"/>
                  <a:pt x="749" y="1282"/>
                  <a:pt x="749" y="1282"/>
                </a:cubicBezTo>
                <a:cubicBezTo>
                  <a:pt x="749" y="1281"/>
                  <a:pt x="750" y="1281"/>
                  <a:pt x="750" y="1281"/>
                </a:cubicBezTo>
                <a:cubicBezTo>
                  <a:pt x="751" y="1281"/>
                  <a:pt x="751" y="1281"/>
                  <a:pt x="752" y="1280"/>
                </a:cubicBezTo>
                <a:cubicBezTo>
                  <a:pt x="753" y="1280"/>
                  <a:pt x="753" y="1280"/>
                  <a:pt x="753" y="1280"/>
                </a:cubicBezTo>
                <a:cubicBezTo>
                  <a:pt x="753" y="1280"/>
                  <a:pt x="753" y="1280"/>
                  <a:pt x="752" y="1280"/>
                </a:cubicBezTo>
                <a:cubicBezTo>
                  <a:pt x="752" y="1279"/>
                  <a:pt x="753" y="1279"/>
                  <a:pt x="754" y="1279"/>
                </a:cubicBezTo>
                <a:cubicBezTo>
                  <a:pt x="755" y="1279"/>
                  <a:pt x="755" y="1279"/>
                  <a:pt x="756" y="1278"/>
                </a:cubicBezTo>
                <a:cubicBezTo>
                  <a:pt x="756" y="1278"/>
                  <a:pt x="757" y="1278"/>
                  <a:pt x="757" y="1278"/>
                </a:cubicBezTo>
                <a:cubicBezTo>
                  <a:pt x="758" y="1278"/>
                  <a:pt x="758" y="1278"/>
                  <a:pt x="758" y="1277"/>
                </a:cubicBezTo>
                <a:cubicBezTo>
                  <a:pt x="762" y="1276"/>
                  <a:pt x="766" y="1275"/>
                  <a:pt x="770" y="1274"/>
                </a:cubicBezTo>
                <a:cubicBezTo>
                  <a:pt x="771" y="1274"/>
                  <a:pt x="773" y="1274"/>
                  <a:pt x="774" y="1274"/>
                </a:cubicBezTo>
                <a:cubicBezTo>
                  <a:pt x="774" y="1274"/>
                  <a:pt x="774" y="1274"/>
                  <a:pt x="774" y="1274"/>
                </a:cubicBezTo>
                <a:cubicBezTo>
                  <a:pt x="774" y="1274"/>
                  <a:pt x="774" y="1274"/>
                  <a:pt x="774" y="1274"/>
                </a:cubicBezTo>
                <a:cubicBezTo>
                  <a:pt x="775" y="1274"/>
                  <a:pt x="776" y="1274"/>
                  <a:pt x="777" y="1274"/>
                </a:cubicBezTo>
                <a:cubicBezTo>
                  <a:pt x="779" y="1274"/>
                  <a:pt x="781" y="1274"/>
                  <a:pt x="784" y="1275"/>
                </a:cubicBezTo>
                <a:cubicBezTo>
                  <a:pt x="786" y="1275"/>
                  <a:pt x="789" y="1275"/>
                  <a:pt x="791" y="1276"/>
                </a:cubicBezTo>
                <a:cubicBezTo>
                  <a:pt x="792" y="1276"/>
                  <a:pt x="793" y="1276"/>
                  <a:pt x="795" y="1276"/>
                </a:cubicBezTo>
                <a:cubicBezTo>
                  <a:pt x="795" y="1276"/>
                  <a:pt x="796" y="1276"/>
                  <a:pt x="796" y="1276"/>
                </a:cubicBezTo>
                <a:cubicBezTo>
                  <a:pt x="797" y="1276"/>
                  <a:pt x="797" y="1276"/>
                  <a:pt x="798" y="1276"/>
                </a:cubicBezTo>
                <a:cubicBezTo>
                  <a:pt x="803" y="1276"/>
                  <a:pt x="807" y="1276"/>
                  <a:pt x="810" y="1275"/>
                </a:cubicBezTo>
                <a:cubicBezTo>
                  <a:pt x="811" y="1275"/>
                  <a:pt x="811" y="1275"/>
                  <a:pt x="812" y="1275"/>
                </a:cubicBezTo>
                <a:cubicBezTo>
                  <a:pt x="812" y="1274"/>
                  <a:pt x="813" y="1274"/>
                  <a:pt x="813" y="1274"/>
                </a:cubicBezTo>
                <a:cubicBezTo>
                  <a:pt x="814" y="1274"/>
                  <a:pt x="814" y="1273"/>
                  <a:pt x="815" y="1273"/>
                </a:cubicBezTo>
                <a:cubicBezTo>
                  <a:pt x="816" y="1273"/>
                  <a:pt x="816" y="1272"/>
                  <a:pt x="817" y="1272"/>
                </a:cubicBezTo>
                <a:cubicBezTo>
                  <a:pt x="814" y="1275"/>
                  <a:pt x="812" y="1279"/>
                  <a:pt x="811" y="1283"/>
                </a:cubicBezTo>
                <a:cubicBezTo>
                  <a:pt x="809" y="1287"/>
                  <a:pt x="808" y="1291"/>
                  <a:pt x="806" y="1295"/>
                </a:cubicBezTo>
                <a:cubicBezTo>
                  <a:pt x="805" y="1299"/>
                  <a:pt x="803" y="1303"/>
                  <a:pt x="801" y="1306"/>
                </a:cubicBezTo>
                <a:cubicBezTo>
                  <a:pt x="800" y="1307"/>
                  <a:pt x="799" y="1308"/>
                  <a:pt x="799" y="1308"/>
                </a:cubicBezTo>
                <a:cubicBezTo>
                  <a:pt x="799" y="1309"/>
                  <a:pt x="799" y="1309"/>
                  <a:pt x="799" y="1309"/>
                </a:cubicBezTo>
                <a:cubicBezTo>
                  <a:pt x="798" y="1309"/>
                  <a:pt x="798" y="1309"/>
                  <a:pt x="798" y="1309"/>
                </a:cubicBezTo>
                <a:cubicBezTo>
                  <a:pt x="798" y="1309"/>
                  <a:pt x="798" y="1309"/>
                  <a:pt x="798" y="1309"/>
                </a:cubicBezTo>
                <a:cubicBezTo>
                  <a:pt x="797" y="1310"/>
                  <a:pt x="797" y="1310"/>
                  <a:pt x="797" y="1310"/>
                </a:cubicBezTo>
                <a:cubicBezTo>
                  <a:pt x="795" y="1312"/>
                  <a:pt x="794" y="1313"/>
                  <a:pt x="792" y="1314"/>
                </a:cubicBezTo>
                <a:cubicBezTo>
                  <a:pt x="789" y="1316"/>
                  <a:pt x="785" y="1318"/>
                  <a:pt x="782" y="1320"/>
                </a:cubicBezTo>
                <a:cubicBezTo>
                  <a:pt x="778" y="1322"/>
                  <a:pt x="774" y="1323"/>
                  <a:pt x="771" y="1325"/>
                </a:cubicBezTo>
                <a:cubicBezTo>
                  <a:pt x="767" y="1328"/>
                  <a:pt x="764" y="1330"/>
                  <a:pt x="762" y="1334"/>
                </a:cubicBezTo>
                <a:cubicBezTo>
                  <a:pt x="761" y="1335"/>
                  <a:pt x="760" y="1336"/>
                  <a:pt x="759" y="1338"/>
                </a:cubicBezTo>
                <a:cubicBezTo>
                  <a:pt x="759" y="1338"/>
                  <a:pt x="758" y="1338"/>
                  <a:pt x="758" y="1338"/>
                </a:cubicBezTo>
                <a:cubicBezTo>
                  <a:pt x="757" y="1338"/>
                  <a:pt x="757" y="1338"/>
                  <a:pt x="756" y="1337"/>
                </a:cubicBezTo>
                <a:cubicBezTo>
                  <a:pt x="756" y="1337"/>
                  <a:pt x="756" y="1337"/>
                  <a:pt x="756" y="1338"/>
                </a:cubicBezTo>
                <a:cubicBezTo>
                  <a:pt x="755" y="1338"/>
                  <a:pt x="755" y="1338"/>
                  <a:pt x="755" y="1338"/>
                </a:cubicBezTo>
                <a:cubicBezTo>
                  <a:pt x="754" y="1338"/>
                  <a:pt x="754" y="1338"/>
                  <a:pt x="753" y="1338"/>
                </a:cubicBezTo>
                <a:cubicBezTo>
                  <a:pt x="753" y="1338"/>
                  <a:pt x="752" y="1338"/>
                  <a:pt x="752" y="1338"/>
                </a:cubicBezTo>
                <a:cubicBezTo>
                  <a:pt x="751" y="1338"/>
                  <a:pt x="750" y="1338"/>
                  <a:pt x="750" y="1339"/>
                </a:cubicBezTo>
                <a:cubicBezTo>
                  <a:pt x="749" y="1339"/>
                  <a:pt x="748" y="1339"/>
                  <a:pt x="748" y="1339"/>
                </a:cubicBezTo>
                <a:cubicBezTo>
                  <a:pt x="747" y="1339"/>
                  <a:pt x="745" y="1340"/>
                  <a:pt x="744" y="1340"/>
                </a:cubicBezTo>
                <a:cubicBezTo>
                  <a:pt x="743" y="1341"/>
                  <a:pt x="741" y="1341"/>
                  <a:pt x="740" y="1342"/>
                </a:cubicBezTo>
                <a:cubicBezTo>
                  <a:pt x="740" y="1342"/>
                  <a:pt x="739" y="1342"/>
                  <a:pt x="739" y="1343"/>
                </a:cubicBezTo>
                <a:cubicBezTo>
                  <a:pt x="725" y="1327"/>
                  <a:pt x="711" y="1362"/>
                  <a:pt x="704" y="1368"/>
                </a:cubicBezTo>
                <a:cubicBezTo>
                  <a:pt x="719" y="1371"/>
                  <a:pt x="748" y="1368"/>
                  <a:pt x="740" y="1346"/>
                </a:cubicBezTo>
                <a:cubicBezTo>
                  <a:pt x="739" y="1346"/>
                  <a:pt x="738" y="1346"/>
                  <a:pt x="737" y="1347"/>
                </a:cubicBezTo>
                <a:cubicBezTo>
                  <a:pt x="738" y="1346"/>
                  <a:pt x="738" y="1346"/>
                  <a:pt x="738" y="1346"/>
                </a:cubicBezTo>
                <a:cubicBezTo>
                  <a:pt x="739" y="1346"/>
                  <a:pt x="740" y="1345"/>
                  <a:pt x="741" y="1344"/>
                </a:cubicBezTo>
                <a:cubicBezTo>
                  <a:pt x="742" y="1344"/>
                  <a:pt x="744" y="1343"/>
                  <a:pt x="745" y="1343"/>
                </a:cubicBezTo>
                <a:cubicBezTo>
                  <a:pt x="746" y="1342"/>
                  <a:pt x="747" y="1342"/>
                  <a:pt x="749" y="1342"/>
                </a:cubicBezTo>
                <a:cubicBezTo>
                  <a:pt x="749" y="1341"/>
                  <a:pt x="750" y="1341"/>
                  <a:pt x="750" y="1341"/>
                </a:cubicBezTo>
                <a:cubicBezTo>
                  <a:pt x="751" y="1341"/>
                  <a:pt x="752" y="1341"/>
                  <a:pt x="752" y="1341"/>
                </a:cubicBezTo>
                <a:cubicBezTo>
                  <a:pt x="753" y="1341"/>
                  <a:pt x="753" y="1341"/>
                  <a:pt x="754" y="1340"/>
                </a:cubicBezTo>
                <a:cubicBezTo>
                  <a:pt x="754" y="1340"/>
                  <a:pt x="755" y="1340"/>
                  <a:pt x="755" y="1340"/>
                </a:cubicBezTo>
                <a:cubicBezTo>
                  <a:pt x="756" y="1340"/>
                  <a:pt x="756" y="1340"/>
                  <a:pt x="756" y="1340"/>
                </a:cubicBezTo>
                <a:cubicBezTo>
                  <a:pt x="756" y="1340"/>
                  <a:pt x="757" y="1340"/>
                  <a:pt x="757" y="1340"/>
                </a:cubicBezTo>
                <a:cubicBezTo>
                  <a:pt x="757" y="1340"/>
                  <a:pt x="758" y="1340"/>
                  <a:pt x="758" y="1340"/>
                </a:cubicBezTo>
                <a:cubicBezTo>
                  <a:pt x="758" y="1340"/>
                  <a:pt x="758" y="1340"/>
                  <a:pt x="758" y="1340"/>
                </a:cubicBezTo>
                <a:cubicBezTo>
                  <a:pt x="758" y="1340"/>
                  <a:pt x="758" y="1340"/>
                  <a:pt x="758" y="1340"/>
                </a:cubicBezTo>
                <a:cubicBezTo>
                  <a:pt x="757" y="1341"/>
                  <a:pt x="757" y="1341"/>
                  <a:pt x="757" y="1342"/>
                </a:cubicBezTo>
                <a:cubicBezTo>
                  <a:pt x="757" y="1343"/>
                  <a:pt x="756" y="1344"/>
                  <a:pt x="756" y="1345"/>
                </a:cubicBezTo>
                <a:cubicBezTo>
                  <a:pt x="755" y="1348"/>
                  <a:pt x="754" y="1352"/>
                  <a:pt x="753" y="1356"/>
                </a:cubicBezTo>
                <a:cubicBezTo>
                  <a:pt x="752" y="1360"/>
                  <a:pt x="752" y="1364"/>
                  <a:pt x="752" y="1368"/>
                </a:cubicBezTo>
                <a:cubicBezTo>
                  <a:pt x="752" y="1368"/>
                  <a:pt x="751" y="1368"/>
                  <a:pt x="751" y="1368"/>
                </a:cubicBezTo>
                <a:cubicBezTo>
                  <a:pt x="751" y="1369"/>
                  <a:pt x="751" y="1369"/>
                  <a:pt x="750" y="1370"/>
                </a:cubicBezTo>
                <a:cubicBezTo>
                  <a:pt x="750" y="1370"/>
                  <a:pt x="750" y="1370"/>
                  <a:pt x="750" y="1370"/>
                </a:cubicBezTo>
                <a:cubicBezTo>
                  <a:pt x="750" y="1370"/>
                  <a:pt x="749" y="1371"/>
                  <a:pt x="749" y="1371"/>
                </a:cubicBezTo>
                <a:cubicBezTo>
                  <a:pt x="749" y="1371"/>
                  <a:pt x="748" y="1372"/>
                  <a:pt x="747" y="1372"/>
                </a:cubicBezTo>
                <a:cubicBezTo>
                  <a:pt x="747" y="1373"/>
                  <a:pt x="746" y="1373"/>
                  <a:pt x="745" y="1374"/>
                </a:cubicBezTo>
                <a:cubicBezTo>
                  <a:pt x="744" y="1374"/>
                  <a:pt x="744" y="1375"/>
                  <a:pt x="743" y="1375"/>
                </a:cubicBezTo>
                <a:cubicBezTo>
                  <a:pt x="741" y="1376"/>
                  <a:pt x="739" y="1377"/>
                  <a:pt x="737" y="1378"/>
                </a:cubicBezTo>
                <a:cubicBezTo>
                  <a:pt x="735" y="1379"/>
                  <a:pt x="733" y="1380"/>
                  <a:pt x="731" y="1381"/>
                </a:cubicBezTo>
                <a:cubicBezTo>
                  <a:pt x="726" y="1383"/>
                  <a:pt x="721" y="1385"/>
                  <a:pt x="716" y="1387"/>
                </a:cubicBezTo>
                <a:cubicBezTo>
                  <a:pt x="714" y="1388"/>
                  <a:pt x="711" y="1390"/>
                  <a:pt x="709" y="1391"/>
                </a:cubicBezTo>
                <a:cubicBezTo>
                  <a:pt x="706" y="1392"/>
                  <a:pt x="704" y="1393"/>
                  <a:pt x="702" y="1394"/>
                </a:cubicBezTo>
                <a:cubicBezTo>
                  <a:pt x="699" y="1395"/>
                  <a:pt x="697" y="1396"/>
                  <a:pt x="695" y="1398"/>
                </a:cubicBezTo>
                <a:cubicBezTo>
                  <a:pt x="695" y="1398"/>
                  <a:pt x="695" y="1398"/>
                  <a:pt x="695" y="1398"/>
                </a:cubicBezTo>
                <a:cubicBezTo>
                  <a:pt x="694" y="1399"/>
                  <a:pt x="694" y="1399"/>
                  <a:pt x="694" y="1399"/>
                </a:cubicBezTo>
                <a:cubicBezTo>
                  <a:pt x="694" y="1400"/>
                  <a:pt x="693" y="1400"/>
                  <a:pt x="693" y="1401"/>
                </a:cubicBezTo>
                <a:cubicBezTo>
                  <a:pt x="693" y="1401"/>
                  <a:pt x="693" y="1401"/>
                  <a:pt x="693" y="1401"/>
                </a:cubicBezTo>
                <a:cubicBezTo>
                  <a:pt x="693" y="1400"/>
                  <a:pt x="692" y="1400"/>
                  <a:pt x="692" y="1400"/>
                </a:cubicBezTo>
                <a:cubicBezTo>
                  <a:pt x="692" y="1399"/>
                  <a:pt x="692" y="1399"/>
                  <a:pt x="691" y="1399"/>
                </a:cubicBezTo>
                <a:cubicBezTo>
                  <a:pt x="691" y="1398"/>
                  <a:pt x="690" y="1398"/>
                  <a:pt x="690" y="1398"/>
                </a:cubicBezTo>
                <a:cubicBezTo>
                  <a:pt x="690" y="1397"/>
                  <a:pt x="689" y="1397"/>
                  <a:pt x="689" y="1396"/>
                </a:cubicBezTo>
                <a:cubicBezTo>
                  <a:pt x="689" y="1396"/>
                  <a:pt x="688" y="1396"/>
                  <a:pt x="688" y="1396"/>
                </a:cubicBezTo>
                <a:cubicBezTo>
                  <a:pt x="688" y="1395"/>
                  <a:pt x="687" y="1395"/>
                  <a:pt x="687" y="1395"/>
                </a:cubicBezTo>
                <a:cubicBezTo>
                  <a:pt x="687" y="1395"/>
                  <a:pt x="686" y="1394"/>
                  <a:pt x="685" y="1394"/>
                </a:cubicBezTo>
                <a:cubicBezTo>
                  <a:pt x="685" y="1394"/>
                  <a:pt x="684" y="1393"/>
                  <a:pt x="683" y="1393"/>
                </a:cubicBezTo>
                <a:cubicBezTo>
                  <a:pt x="683" y="1393"/>
                  <a:pt x="683" y="1392"/>
                  <a:pt x="682" y="1392"/>
                </a:cubicBezTo>
                <a:cubicBezTo>
                  <a:pt x="682" y="1392"/>
                  <a:pt x="681" y="1392"/>
                  <a:pt x="681" y="1392"/>
                </a:cubicBezTo>
                <a:cubicBezTo>
                  <a:pt x="680" y="1391"/>
                  <a:pt x="680" y="1391"/>
                  <a:pt x="679" y="1391"/>
                </a:cubicBezTo>
                <a:cubicBezTo>
                  <a:pt x="677" y="1390"/>
                  <a:pt x="675" y="1389"/>
                  <a:pt x="674" y="1389"/>
                </a:cubicBezTo>
                <a:cubicBezTo>
                  <a:pt x="673" y="1389"/>
                  <a:pt x="673" y="1389"/>
                  <a:pt x="673" y="1389"/>
                </a:cubicBezTo>
                <a:cubicBezTo>
                  <a:pt x="672" y="1387"/>
                  <a:pt x="672" y="1387"/>
                  <a:pt x="672" y="1387"/>
                </a:cubicBezTo>
                <a:cubicBezTo>
                  <a:pt x="658" y="1369"/>
                  <a:pt x="632" y="1386"/>
                  <a:pt x="629" y="1404"/>
                </a:cubicBezTo>
                <a:cubicBezTo>
                  <a:pt x="638" y="1400"/>
                  <a:pt x="648" y="1405"/>
                  <a:pt x="657" y="1402"/>
                </a:cubicBezTo>
                <a:cubicBezTo>
                  <a:pt x="662" y="1400"/>
                  <a:pt x="667" y="1395"/>
                  <a:pt x="672" y="1391"/>
                </a:cubicBezTo>
                <a:cubicBezTo>
                  <a:pt x="672" y="1391"/>
                  <a:pt x="673" y="1391"/>
                  <a:pt x="673" y="1392"/>
                </a:cubicBezTo>
                <a:cubicBezTo>
                  <a:pt x="674" y="1394"/>
                  <a:pt x="674" y="1394"/>
                  <a:pt x="674" y="1394"/>
                </a:cubicBezTo>
                <a:cubicBezTo>
                  <a:pt x="674" y="1393"/>
                  <a:pt x="674" y="1392"/>
                  <a:pt x="673" y="1392"/>
                </a:cubicBezTo>
                <a:cubicBezTo>
                  <a:pt x="675" y="1392"/>
                  <a:pt x="677" y="1393"/>
                  <a:pt x="678" y="1393"/>
                </a:cubicBezTo>
                <a:cubicBezTo>
                  <a:pt x="679" y="1393"/>
                  <a:pt x="680" y="1394"/>
                  <a:pt x="680" y="1394"/>
                </a:cubicBezTo>
                <a:cubicBezTo>
                  <a:pt x="681" y="1394"/>
                  <a:pt x="681" y="1394"/>
                  <a:pt x="681" y="1395"/>
                </a:cubicBezTo>
                <a:cubicBezTo>
                  <a:pt x="682" y="1395"/>
                  <a:pt x="682" y="1395"/>
                  <a:pt x="682" y="1395"/>
                </a:cubicBezTo>
                <a:cubicBezTo>
                  <a:pt x="683" y="1395"/>
                  <a:pt x="684" y="1396"/>
                  <a:pt x="684" y="1396"/>
                </a:cubicBezTo>
                <a:cubicBezTo>
                  <a:pt x="685" y="1397"/>
                  <a:pt x="685" y="1397"/>
                  <a:pt x="686" y="1397"/>
                </a:cubicBezTo>
                <a:cubicBezTo>
                  <a:pt x="686" y="1397"/>
                  <a:pt x="687" y="1398"/>
                  <a:pt x="687" y="1398"/>
                </a:cubicBezTo>
                <a:cubicBezTo>
                  <a:pt x="687" y="1398"/>
                  <a:pt x="687" y="1398"/>
                  <a:pt x="688" y="1398"/>
                </a:cubicBezTo>
                <a:cubicBezTo>
                  <a:pt x="688" y="1399"/>
                  <a:pt x="689" y="1399"/>
                  <a:pt x="689" y="1399"/>
                </a:cubicBezTo>
                <a:cubicBezTo>
                  <a:pt x="690" y="1399"/>
                  <a:pt x="690" y="1400"/>
                  <a:pt x="690" y="1400"/>
                </a:cubicBezTo>
                <a:cubicBezTo>
                  <a:pt x="691" y="1400"/>
                  <a:pt x="691" y="1400"/>
                  <a:pt x="692" y="1401"/>
                </a:cubicBezTo>
                <a:cubicBezTo>
                  <a:pt x="692" y="1401"/>
                  <a:pt x="692" y="1401"/>
                  <a:pt x="693" y="1401"/>
                </a:cubicBezTo>
                <a:cubicBezTo>
                  <a:pt x="692" y="1402"/>
                  <a:pt x="692" y="1403"/>
                  <a:pt x="691" y="1404"/>
                </a:cubicBezTo>
                <a:cubicBezTo>
                  <a:pt x="691" y="1404"/>
                  <a:pt x="691" y="1405"/>
                  <a:pt x="691" y="1405"/>
                </a:cubicBezTo>
                <a:cubicBezTo>
                  <a:pt x="691" y="1406"/>
                  <a:pt x="691" y="1406"/>
                  <a:pt x="691" y="1407"/>
                </a:cubicBezTo>
                <a:cubicBezTo>
                  <a:pt x="690" y="1408"/>
                  <a:pt x="690" y="1409"/>
                  <a:pt x="690" y="1410"/>
                </a:cubicBezTo>
                <a:cubicBezTo>
                  <a:pt x="690" y="1410"/>
                  <a:pt x="690" y="1410"/>
                  <a:pt x="690" y="1410"/>
                </a:cubicBezTo>
                <a:cubicBezTo>
                  <a:pt x="690" y="1410"/>
                  <a:pt x="690" y="1410"/>
                  <a:pt x="690" y="1410"/>
                </a:cubicBezTo>
                <a:cubicBezTo>
                  <a:pt x="690" y="1410"/>
                  <a:pt x="690" y="1410"/>
                  <a:pt x="690" y="1411"/>
                </a:cubicBezTo>
                <a:cubicBezTo>
                  <a:pt x="690" y="1411"/>
                  <a:pt x="689" y="1412"/>
                  <a:pt x="689" y="1412"/>
                </a:cubicBezTo>
                <a:cubicBezTo>
                  <a:pt x="689" y="1413"/>
                  <a:pt x="689" y="1414"/>
                  <a:pt x="688" y="1414"/>
                </a:cubicBezTo>
                <a:cubicBezTo>
                  <a:pt x="688" y="1415"/>
                  <a:pt x="688" y="1416"/>
                  <a:pt x="687" y="1417"/>
                </a:cubicBezTo>
                <a:cubicBezTo>
                  <a:pt x="687" y="1417"/>
                  <a:pt x="687" y="1418"/>
                  <a:pt x="686" y="1419"/>
                </a:cubicBezTo>
                <a:cubicBezTo>
                  <a:pt x="686" y="1419"/>
                  <a:pt x="685" y="1420"/>
                  <a:pt x="685" y="1421"/>
                </a:cubicBezTo>
                <a:cubicBezTo>
                  <a:pt x="685" y="1421"/>
                  <a:pt x="685" y="1421"/>
                  <a:pt x="685" y="1421"/>
                </a:cubicBezTo>
                <a:cubicBezTo>
                  <a:pt x="670" y="1419"/>
                  <a:pt x="667" y="1428"/>
                  <a:pt x="674" y="1442"/>
                </a:cubicBezTo>
                <a:cubicBezTo>
                  <a:pt x="681" y="1438"/>
                  <a:pt x="692" y="1434"/>
                  <a:pt x="686" y="1422"/>
                </a:cubicBezTo>
                <a:cubicBezTo>
                  <a:pt x="687" y="1421"/>
                  <a:pt x="687" y="1421"/>
                  <a:pt x="687" y="1421"/>
                </a:cubicBezTo>
                <a:cubicBezTo>
                  <a:pt x="687" y="1421"/>
                  <a:pt x="687" y="1421"/>
                  <a:pt x="687" y="1421"/>
                </a:cubicBezTo>
                <a:cubicBezTo>
                  <a:pt x="687" y="1421"/>
                  <a:pt x="688" y="1420"/>
                  <a:pt x="688" y="1420"/>
                </a:cubicBezTo>
                <a:cubicBezTo>
                  <a:pt x="688" y="1419"/>
                  <a:pt x="689" y="1418"/>
                  <a:pt x="689" y="1418"/>
                </a:cubicBezTo>
                <a:cubicBezTo>
                  <a:pt x="689" y="1417"/>
                  <a:pt x="690" y="1416"/>
                  <a:pt x="690" y="1416"/>
                </a:cubicBezTo>
                <a:cubicBezTo>
                  <a:pt x="690" y="1415"/>
                  <a:pt x="690" y="1415"/>
                  <a:pt x="690" y="1415"/>
                </a:cubicBezTo>
                <a:cubicBezTo>
                  <a:pt x="690" y="1416"/>
                  <a:pt x="690" y="1417"/>
                  <a:pt x="690" y="1418"/>
                </a:cubicBezTo>
                <a:cubicBezTo>
                  <a:pt x="690" y="1418"/>
                  <a:pt x="690" y="1419"/>
                  <a:pt x="690" y="1419"/>
                </a:cubicBezTo>
                <a:cubicBezTo>
                  <a:pt x="690" y="1419"/>
                  <a:pt x="691" y="1417"/>
                  <a:pt x="691" y="1415"/>
                </a:cubicBezTo>
                <a:cubicBezTo>
                  <a:pt x="691" y="1414"/>
                  <a:pt x="691" y="1413"/>
                  <a:pt x="691" y="1412"/>
                </a:cubicBezTo>
                <a:cubicBezTo>
                  <a:pt x="692" y="1412"/>
                  <a:pt x="692" y="1412"/>
                  <a:pt x="692" y="1412"/>
                </a:cubicBezTo>
                <a:cubicBezTo>
                  <a:pt x="692" y="1411"/>
                  <a:pt x="692" y="1411"/>
                  <a:pt x="692" y="1411"/>
                </a:cubicBezTo>
                <a:cubicBezTo>
                  <a:pt x="692" y="1411"/>
                  <a:pt x="692" y="1411"/>
                  <a:pt x="692" y="1411"/>
                </a:cubicBezTo>
                <a:cubicBezTo>
                  <a:pt x="692" y="1410"/>
                  <a:pt x="692" y="1410"/>
                  <a:pt x="692" y="1410"/>
                </a:cubicBezTo>
                <a:cubicBezTo>
                  <a:pt x="692" y="1410"/>
                  <a:pt x="692" y="1410"/>
                  <a:pt x="692" y="1410"/>
                </a:cubicBezTo>
                <a:cubicBezTo>
                  <a:pt x="692" y="1409"/>
                  <a:pt x="692" y="1408"/>
                  <a:pt x="693" y="1408"/>
                </a:cubicBezTo>
                <a:cubicBezTo>
                  <a:pt x="693" y="1407"/>
                  <a:pt x="693" y="1406"/>
                  <a:pt x="693" y="1405"/>
                </a:cubicBezTo>
                <a:cubicBezTo>
                  <a:pt x="694" y="1404"/>
                  <a:pt x="694" y="1403"/>
                  <a:pt x="695" y="1402"/>
                </a:cubicBezTo>
                <a:cubicBezTo>
                  <a:pt x="695" y="1402"/>
                  <a:pt x="695" y="1401"/>
                  <a:pt x="696" y="1401"/>
                </a:cubicBezTo>
                <a:cubicBezTo>
                  <a:pt x="696" y="1400"/>
                  <a:pt x="696" y="1400"/>
                  <a:pt x="696" y="1400"/>
                </a:cubicBezTo>
                <a:cubicBezTo>
                  <a:pt x="696" y="1400"/>
                  <a:pt x="696" y="1400"/>
                  <a:pt x="697" y="1399"/>
                </a:cubicBezTo>
                <a:cubicBezTo>
                  <a:pt x="697" y="1399"/>
                  <a:pt x="698" y="1398"/>
                  <a:pt x="699" y="1397"/>
                </a:cubicBezTo>
                <a:cubicBezTo>
                  <a:pt x="700" y="1397"/>
                  <a:pt x="701" y="1396"/>
                  <a:pt x="702" y="1396"/>
                </a:cubicBezTo>
                <a:cubicBezTo>
                  <a:pt x="705" y="1395"/>
                  <a:pt x="707" y="1394"/>
                  <a:pt x="710" y="1393"/>
                </a:cubicBezTo>
                <a:cubicBezTo>
                  <a:pt x="712" y="1392"/>
                  <a:pt x="714" y="1391"/>
                  <a:pt x="717" y="1390"/>
                </a:cubicBezTo>
                <a:cubicBezTo>
                  <a:pt x="722" y="1387"/>
                  <a:pt x="727" y="1385"/>
                  <a:pt x="731" y="1383"/>
                </a:cubicBezTo>
                <a:cubicBezTo>
                  <a:pt x="734" y="1382"/>
                  <a:pt x="736" y="1382"/>
                  <a:pt x="738" y="1381"/>
                </a:cubicBezTo>
                <a:cubicBezTo>
                  <a:pt x="740" y="1380"/>
                  <a:pt x="742" y="1378"/>
                  <a:pt x="744" y="1377"/>
                </a:cubicBezTo>
                <a:cubicBezTo>
                  <a:pt x="744" y="1377"/>
                  <a:pt x="745" y="1377"/>
                  <a:pt x="745" y="1377"/>
                </a:cubicBezTo>
                <a:cubicBezTo>
                  <a:pt x="746" y="1376"/>
                  <a:pt x="746" y="1376"/>
                  <a:pt x="746" y="1376"/>
                </a:cubicBezTo>
                <a:cubicBezTo>
                  <a:pt x="747" y="1375"/>
                  <a:pt x="748" y="1374"/>
                  <a:pt x="748" y="1374"/>
                </a:cubicBezTo>
                <a:cubicBezTo>
                  <a:pt x="750" y="1372"/>
                  <a:pt x="750" y="1371"/>
                  <a:pt x="751" y="1370"/>
                </a:cubicBezTo>
                <a:cubicBezTo>
                  <a:pt x="751" y="1370"/>
                  <a:pt x="751" y="1370"/>
                  <a:pt x="751" y="1370"/>
                </a:cubicBezTo>
                <a:cubicBezTo>
                  <a:pt x="751" y="1372"/>
                  <a:pt x="751" y="1375"/>
                  <a:pt x="751" y="1378"/>
                </a:cubicBezTo>
                <a:cubicBezTo>
                  <a:pt x="751" y="1380"/>
                  <a:pt x="751" y="1381"/>
                  <a:pt x="751" y="1383"/>
                </a:cubicBezTo>
                <a:cubicBezTo>
                  <a:pt x="751" y="1384"/>
                  <a:pt x="751" y="1386"/>
                  <a:pt x="751" y="1388"/>
                </a:cubicBezTo>
                <a:cubicBezTo>
                  <a:pt x="752" y="1391"/>
                  <a:pt x="752" y="1394"/>
                  <a:pt x="753" y="1396"/>
                </a:cubicBezTo>
                <a:cubicBezTo>
                  <a:pt x="753" y="1397"/>
                  <a:pt x="753" y="1398"/>
                  <a:pt x="753" y="1398"/>
                </a:cubicBezTo>
                <a:cubicBezTo>
                  <a:pt x="753" y="1399"/>
                  <a:pt x="752" y="1399"/>
                  <a:pt x="752" y="1399"/>
                </a:cubicBezTo>
                <a:cubicBezTo>
                  <a:pt x="751" y="1400"/>
                  <a:pt x="751" y="1400"/>
                  <a:pt x="751" y="1400"/>
                </a:cubicBezTo>
                <a:cubicBezTo>
                  <a:pt x="750" y="1400"/>
                  <a:pt x="750" y="1400"/>
                  <a:pt x="750" y="1401"/>
                </a:cubicBezTo>
                <a:cubicBezTo>
                  <a:pt x="749" y="1401"/>
                  <a:pt x="749" y="1401"/>
                  <a:pt x="749" y="1401"/>
                </a:cubicBezTo>
                <a:cubicBezTo>
                  <a:pt x="748" y="1402"/>
                  <a:pt x="748" y="1402"/>
                  <a:pt x="748" y="1402"/>
                </a:cubicBezTo>
                <a:cubicBezTo>
                  <a:pt x="748" y="1402"/>
                  <a:pt x="748" y="1403"/>
                  <a:pt x="748" y="1403"/>
                </a:cubicBezTo>
                <a:cubicBezTo>
                  <a:pt x="747" y="1403"/>
                  <a:pt x="747" y="1404"/>
                  <a:pt x="746" y="1404"/>
                </a:cubicBezTo>
                <a:cubicBezTo>
                  <a:pt x="746" y="1405"/>
                  <a:pt x="746" y="1405"/>
                  <a:pt x="745" y="1406"/>
                </a:cubicBezTo>
                <a:cubicBezTo>
                  <a:pt x="745" y="1406"/>
                  <a:pt x="745" y="1407"/>
                  <a:pt x="744" y="1407"/>
                </a:cubicBezTo>
                <a:cubicBezTo>
                  <a:pt x="744" y="1408"/>
                  <a:pt x="744" y="1408"/>
                  <a:pt x="743" y="1409"/>
                </a:cubicBezTo>
                <a:cubicBezTo>
                  <a:pt x="743" y="1410"/>
                  <a:pt x="742" y="1412"/>
                  <a:pt x="741" y="1413"/>
                </a:cubicBezTo>
                <a:cubicBezTo>
                  <a:pt x="741" y="1414"/>
                  <a:pt x="740" y="1416"/>
                  <a:pt x="739" y="1417"/>
                </a:cubicBezTo>
                <a:cubicBezTo>
                  <a:pt x="739" y="1419"/>
                  <a:pt x="738" y="1420"/>
                  <a:pt x="738" y="1421"/>
                </a:cubicBezTo>
                <a:cubicBezTo>
                  <a:pt x="738" y="1423"/>
                  <a:pt x="737" y="1424"/>
                  <a:pt x="737" y="1425"/>
                </a:cubicBezTo>
                <a:cubicBezTo>
                  <a:pt x="722" y="1435"/>
                  <a:pt x="733" y="1445"/>
                  <a:pt x="727" y="1459"/>
                </a:cubicBezTo>
                <a:cubicBezTo>
                  <a:pt x="743" y="1453"/>
                  <a:pt x="754" y="1443"/>
                  <a:pt x="739" y="1427"/>
                </a:cubicBezTo>
                <a:cubicBezTo>
                  <a:pt x="739" y="1427"/>
                  <a:pt x="739" y="1427"/>
                  <a:pt x="739" y="1427"/>
                </a:cubicBezTo>
                <a:cubicBezTo>
                  <a:pt x="740" y="1425"/>
                  <a:pt x="740" y="1424"/>
                  <a:pt x="740" y="1422"/>
                </a:cubicBezTo>
                <a:cubicBezTo>
                  <a:pt x="741" y="1421"/>
                  <a:pt x="741" y="1420"/>
                  <a:pt x="742" y="1418"/>
                </a:cubicBezTo>
                <a:cubicBezTo>
                  <a:pt x="742" y="1417"/>
                  <a:pt x="743" y="1415"/>
                  <a:pt x="743" y="1414"/>
                </a:cubicBezTo>
                <a:cubicBezTo>
                  <a:pt x="744" y="1413"/>
                  <a:pt x="745" y="1412"/>
                  <a:pt x="745" y="1411"/>
                </a:cubicBezTo>
                <a:cubicBezTo>
                  <a:pt x="746" y="1410"/>
                  <a:pt x="746" y="1409"/>
                  <a:pt x="746" y="1409"/>
                </a:cubicBezTo>
                <a:cubicBezTo>
                  <a:pt x="747" y="1408"/>
                  <a:pt x="747" y="1408"/>
                  <a:pt x="747" y="1407"/>
                </a:cubicBezTo>
                <a:cubicBezTo>
                  <a:pt x="748" y="1407"/>
                  <a:pt x="748" y="1406"/>
                  <a:pt x="748" y="1406"/>
                </a:cubicBezTo>
                <a:cubicBezTo>
                  <a:pt x="749" y="1405"/>
                  <a:pt x="749" y="1405"/>
                  <a:pt x="749" y="1404"/>
                </a:cubicBezTo>
                <a:cubicBezTo>
                  <a:pt x="750" y="1404"/>
                  <a:pt x="750" y="1404"/>
                  <a:pt x="750" y="1404"/>
                </a:cubicBezTo>
                <a:cubicBezTo>
                  <a:pt x="750" y="1404"/>
                  <a:pt x="750" y="1404"/>
                  <a:pt x="750" y="1403"/>
                </a:cubicBezTo>
                <a:cubicBezTo>
                  <a:pt x="751" y="1403"/>
                  <a:pt x="751" y="1402"/>
                  <a:pt x="751" y="1402"/>
                </a:cubicBezTo>
                <a:cubicBezTo>
                  <a:pt x="751" y="1401"/>
                  <a:pt x="752" y="1401"/>
                  <a:pt x="752" y="1400"/>
                </a:cubicBezTo>
                <a:cubicBezTo>
                  <a:pt x="753" y="1399"/>
                  <a:pt x="753" y="1399"/>
                  <a:pt x="753" y="1399"/>
                </a:cubicBezTo>
                <a:cubicBezTo>
                  <a:pt x="754" y="1403"/>
                  <a:pt x="755" y="1406"/>
                  <a:pt x="756" y="1409"/>
                </a:cubicBezTo>
                <a:cubicBezTo>
                  <a:pt x="756" y="1409"/>
                  <a:pt x="756" y="1408"/>
                  <a:pt x="756" y="1408"/>
                </a:cubicBezTo>
                <a:cubicBezTo>
                  <a:pt x="756" y="1408"/>
                  <a:pt x="756" y="1409"/>
                  <a:pt x="756" y="1410"/>
                </a:cubicBezTo>
                <a:cubicBezTo>
                  <a:pt x="756" y="1410"/>
                  <a:pt x="756" y="1410"/>
                  <a:pt x="756" y="1411"/>
                </a:cubicBezTo>
                <a:cubicBezTo>
                  <a:pt x="756" y="1411"/>
                  <a:pt x="757" y="1411"/>
                  <a:pt x="757" y="1412"/>
                </a:cubicBezTo>
                <a:cubicBezTo>
                  <a:pt x="757" y="1412"/>
                  <a:pt x="757" y="1412"/>
                  <a:pt x="757" y="1412"/>
                </a:cubicBezTo>
                <a:cubicBezTo>
                  <a:pt x="757" y="1412"/>
                  <a:pt x="757" y="1412"/>
                  <a:pt x="757" y="1412"/>
                </a:cubicBezTo>
                <a:cubicBezTo>
                  <a:pt x="758" y="1413"/>
                  <a:pt x="758" y="1413"/>
                  <a:pt x="758" y="1414"/>
                </a:cubicBezTo>
                <a:cubicBezTo>
                  <a:pt x="758" y="1414"/>
                  <a:pt x="759" y="1414"/>
                  <a:pt x="759" y="1414"/>
                </a:cubicBezTo>
                <a:cubicBezTo>
                  <a:pt x="760" y="1416"/>
                  <a:pt x="761" y="1417"/>
                  <a:pt x="761" y="1419"/>
                </a:cubicBezTo>
                <a:cubicBezTo>
                  <a:pt x="762" y="1419"/>
                  <a:pt x="763" y="1420"/>
                  <a:pt x="763" y="1420"/>
                </a:cubicBezTo>
                <a:cubicBezTo>
                  <a:pt x="763" y="1421"/>
                  <a:pt x="764" y="1421"/>
                  <a:pt x="764" y="1421"/>
                </a:cubicBezTo>
                <a:cubicBezTo>
                  <a:pt x="764" y="1421"/>
                  <a:pt x="763" y="1421"/>
                  <a:pt x="763" y="1420"/>
                </a:cubicBezTo>
                <a:cubicBezTo>
                  <a:pt x="763" y="1420"/>
                  <a:pt x="762" y="1419"/>
                  <a:pt x="762" y="1418"/>
                </a:cubicBezTo>
                <a:cubicBezTo>
                  <a:pt x="761" y="1418"/>
                  <a:pt x="761" y="1417"/>
                  <a:pt x="761" y="1416"/>
                </a:cubicBezTo>
                <a:cubicBezTo>
                  <a:pt x="761" y="1417"/>
                  <a:pt x="761" y="1417"/>
                  <a:pt x="762" y="1417"/>
                </a:cubicBezTo>
                <a:cubicBezTo>
                  <a:pt x="762" y="1418"/>
                  <a:pt x="763" y="1418"/>
                  <a:pt x="763" y="1419"/>
                </a:cubicBezTo>
                <a:cubicBezTo>
                  <a:pt x="763" y="1419"/>
                  <a:pt x="763" y="1419"/>
                  <a:pt x="764" y="1419"/>
                </a:cubicBezTo>
                <a:cubicBezTo>
                  <a:pt x="763" y="1419"/>
                  <a:pt x="763" y="1419"/>
                  <a:pt x="763" y="1419"/>
                </a:cubicBezTo>
                <a:cubicBezTo>
                  <a:pt x="768" y="1430"/>
                  <a:pt x="778" y="1431"/>
                  <a:pt x="788" y="1432"/>
                </a:cubicBezTo>
                <a:cubicBezTo>
                  <a:pt x="786" y="1421"/>
                  <a:pt x="776" y="1418"/>
                  <a:pt x="766" y="1418"/>
                </a:cubicBezTo>
                <a:cubicBezTo>
                  <a:pt x="766" y="1418"/>
                  <a:pt x="765" y="1417"/>
                  <a:pt x="765" y="1417"/>
                </a:cubicBezTo>
                <a:cubicBezTo>
                  <a:pt x="764" y="1416"/>
                  <a:pt x="763" y="1416"/>
                  <a:pt x="763" y="1415"/>
                </a:cubicBezTo>
                <a:cubicBezTo>
                  <a:pt x="762" y="1415"/>
                  <a:pt x="762" y="1414"/>
                  <a:pt x="761" y="1414"/>
                </a:cubicBezTo>
                <a:cubicBezTo>
                  <a:pt x="761" y="1413"/>
                  <a:pt x="760" y="1413"/>
                  <a:pt x="760" y="1412"/>
                </a:cubicBezTo>
                <a:cubicBezTo>
                  <a:pt x="759" y="1412"/>
                  <a:pt x="759" y="1411"/>
                  <a:pt x="759" y="1411"/>
                </a:cubicBezTo>
                <a:cubicBezTo>
                  <a:pt x="759" y="1411"/>
                  <a:pt x="759" y="1411"/>
                  <a:pt x="758" y="1411"/>
                </a:cubicBezTo>
                <a:cubicBezTo>
                  <a:pt x="758" y="1410"/>
                  <a:pt x="758" y="1410"/>
                  <a:pt x="758" y="1410"/>
                </a:cubicBezTo>
                <a:cubicBezTo>
                  <a:pt x="758" y="1410"/>
                  <a:pt x="758" y="1410"/>
                  <a:pt x="758" y="1410"/>
                </a:cubicBezTo>
                <a:cubicBezTo>
                  <a:pt x="758" y="1410"/>
                  <a:pt x="758" y="1410"/>
                  <a:pt x="758" y="1410"/>
                </a:cubicBezTo>
                <a:cubicBezTo>
                  <a:pt x="757" y="1406"/>
                  <a:pt x="756" y="1402"/>
                  <a:pt x="755" y="1396"/>
                </a:cubicBezTo>
                <a:cubicBezTo>
                  <a:pt x="755" y="1394"/>
                  <a:pt x="755" y="1391"/>
                  <a:pt x="755" y="1388"/>
                </a:cubicBezTo>
                <a:cubicBezTo>
                  <a:pt x="755" y="1386"/>
                  <a:pt x="755" y="1385"/>
                  <a:pt x="755" y="1383"/>
                </a:cubicBezTo>
                <a:cubicBezTo>
                  <a:pt x="755" y="1381"/>
                  <a:pt x="755" y="1380"/>
                  <a:pt x="755" y="1378"/>
                </a:cubicBezTo>
                <a:cubicBezTo>
                  <a:pt x="755" y="1372"/>
                  <a:pt x="755" y="1364"/>
                  <a:pt x="757" y="1357"/>
                </a:cubicBezTo>
                <a:cubicBezTo>
                  <a:pt x="757" y="1353"/>
                  <a:pt x="758" y="1350"/>
                  <a:pt x="759" y="1346"/>
                </a:cubicBezTo>
                <a:cubicBezTo>
                  <a:pt x="761" y="1343"/>
                  <a:pt x="762" y="1339"/>
                  <a:pt x="764" y="1336"/>
                </a:cubicBezTo>
                <a:cubicBezTo>
                  <a:pt x="767" y="1333"/>
                  <a:pt x="770" y="1331"/>
                  <a:pt x="773" y="1329"/>
                </a:cubicBezTo>
                <a:cubicBezTo>
                  <a:pt x="776" y="1327"/>
                  <a:pt x="780" y="1325"/>
                  <a:pt x="783" y="1323"/>
                </a:cubicBezTo>
                <a:cubicBezTo>
                  <a:pt x="785" y="1322"/>
                  <a:pt x="787" y="1321"/>
                  <a:pt x="789" y="1320"/>
                </a:cubicBezTo>
                <a:cubicBezTo>
                  <a:pt x="789" y="1321"/>
                  <a:pt x="789" y="1321"/>
                  <a:pt x="789" y="1321"/>
                </a:cubicBezTo>
                <a:cubicBezTo>
                  <a:pt x="789" y="1321"/>
                  <a:pt x="789" y="1322"/>
                  <a:pt x="789" y="1322"/>
                </a:cubicBezTo>
                <a:cubicBezTo>
                  <a:pt x="789" y="1322"/>
                  <a:pt x="789" y="1322"/>
                  <a:pt x="788" y="1323"/>
                </a:cubicBezTo>
                <a:cubicBezTo>
                  <a:pt x="788" y="1323"/>
                  <a:pt x="788" y="1324"/>
                  <a:pt x="788" y="1325"/>
                </a:cubicBezTo>
                <a:cubicBezTo>
                  <a:pt x="788" y="1325"/>
                  <a:pt x="788" y="1326"/>
                  <a:pt x="788" y="1327"/>
                </a:cubicBezTo>
                <a:cubicBezTo>
                  <a:pt x="788" y="1327"/>
                  <a:pt x="788" y="1327"/>
                  <a:pt x="788" y="1328"/>
                </a:cubicBezTo>
                <a:cubicBezTo>
                  <a:pt x="788" y="1328"/>
                  <a:pt x="788" y="1328"/>
                  <a:pt x="788" y="1329"/>
                </a:cubicBezTo>
                <a:cubicBezTo>
                  <a:pt x="788" y="1330"/>
                  <a:pt x="788" y="1330"/>
                  <a:pt x="788" y="1331"/>
                </a:cubicBezTo>
                <a:cubicBezTo>
                  <a:pt x="788" y="1333"/>
                  <a:pt x="788" y="1334"/>
                  <a:pt x="788" y="1336"/>
                </a:cubicBezTo>
                <a:cubicBezTo>
                  <a:pt x="788" y="1337"/>
                  <a:pt x="788" y="1339"/>
                  <a:pt x="788" y="1341"/>
                </a:cubicBezTo>
                <a:cubicBezTo>
                  <a:pt x="789" y="1342"/>
                  <a:pt x="789" y="1344"/>
                  <a:pt x="789" y="1346"/>
                </a:cubicBezTo>
                <a:cubicBezTo>
                  <a:pt x="789" y="1346"/>
                  <a:pt x="790" y="1347"/>
                  <a:pt x="790" y="1348"/>
                </a:cubicBezTo>
                <a:cubicBezTo>
                  <a:pt x="788" y="1348"/>
                  <a:pt x="788" y="1348"/>
                  <a:pt x="788" y="1348"/>
                </a:cubicBezTo>
                <a:cubicBezTo>
                  <a:pt x="789" y="1348"/>
                  <a:pt x="789" y="1348"/>
                  <a:pt x="790" y="1348"/>
                </a:cubicBezTo>
                <a:cubicBezTo>
                  <a:pt x="790" y="1348"/>
                  <a:pt x="790" y="1348"/>
                  <a:pt x="790" y="1349"/>
                </a:cubicBezTo>
                <a:cubicBezTo>
                  <a:pt x="775" y="1362"/>
                  <a:pt x="795" y="1373"/>
                  <a:pt x="804" y="1383"/>
                </a:cubicBezTo>
                <a:cubicBezTo>
                  <a:pt x="807" y="1376"/>
                  <a:pt x="813" y="1368"/>
                  <a:pt x="810" y="1360"/>
                </a:cubicBezTo>
                <a:cubicBezTo>
                  <a:pt x="807" y="1354"/>
                  <a:pt x="799" y="1350"/>
                  <a:pt x="793" y="1349"/>
                </a:cubicBezTo>
                <a:cubicBezTo>
                  <a:pt x="792" y="1348"/>
                  <a:pt x="792" y="1346"/>
                  <a:pt x="792" y="1345"/>
                </a:cubicBezTo>
                <a:cubicBezTo>
                  <a:pt x="791" y="1344"/>
                  <a:pt x="791" y="1342"/>
                  <a:pt x="791" y="1341"/>
                </a:cubicBezTo>
                <a:cubicBezTo>
                  <a:pt x="791" y="1339"/>
                  <a:pt x="790" y="1337"/>
                  <a:pt x="790" y="1336"/>
                </a:cubicBezTo>
                <a:cubicBezTo>
                  <a:pt x="790" y="1334"/>
                  <a:pt x="790" y="1333"/>
                  <a:pt x="790" y="1331"/>
                </a:cubicBezTo>
                <a:cubicBezTo>
                  <a:pt x="790" y="1331"/>
                  <a:pt x="790" y="1330"/>
                  <a:pt x="790" y="1329"/>
                </a:cubicBezTo>
                <a:cubicBezTo>
                  <a:pt x="790" y="1329"/>
                  <a:pt x="790" y="1328"/>
                  <a:pt x="790" y="1328"/>
                </a:cubicBezTo>
                <a:cubicBezTo>
                  <a:pt x="790" y="1328"/>
                  <a:pt x="790" y="1327"/>
                  <a:pt x="790" y="1327"/>
                </a:cubicBezTo>
                <a:cubicBezTo>
                  <a:pt x="790" y="1326"/>
                  <a:pt x="791" y="1326"/>
                  <a:pt x="791" y="1325"/>
                </a:cubicBezTo>
                <a:cubicBezTo>
                  <a:pt x="791" y="1325"/>
                  <a:pt x="791" y="1324"/>
                  <a:pt x="791" y="1323"/>
                </a:cubicBezTo>
                <a:cubicBezTo>
                  <a:pt x="791" y="1323"/>
                  <a:pt x="791" y="1323"/>
                  <a:pt x="791" y="1323"/>
                </a:cubicBezTo>
                <a:cubicBezTo>
                  <a:pt x="791" y="1322"/>
                  <a:pt x="791" y="1322"/>
                  <a:pt x="791" y="1322"/>
                </a:cubicBezTo>
                <a:cubicBezTo>
                  <a:pt x="791" y="1321"/>
                  <a:pt x="791" y="1321"/>
                  <a:pt x="791" y="1320"/>
                </a:cubicBezTo>
                <a:cubicBezTo>
                  <a:pt x="791" y="1320"/>
                  <a:pt x="791" y="1319"/>
                  <a:pt x="791" y="1319"/>
                </a:cubicBezTo>
                <a:cubicBezTo>
                  <a:pt x="792" y="1319"/>
                  <a:pt x="793" y="1318"/>
                  <a:pt x="794" y="1317"/>
                </a:cubicBezTo>
                <a:cubicBezTo>
                  <a:pt x="796" y="1316"/>
                  <a:pt x="797" y="1315"/>
                  <a:pt x="799" y="1313"/>
                </a:cubicBezTo>
                <a:cubicBezTo>
                  <a:pt x="799" y="1313"/>
                  <a:pt x="800" y="1313"/>
                  <a:pt x="800" y="1312"/>
                </a:cubicBezTo>
                <a:cubicBezTo>
                  <a:pt x="801" y="1312"/>
                  <a:pt x="801" y="1312"/>
                  <a:pt x="801" y="1312"/>
                </a:cubicBezTo>
                <a:cubicBezTo>
                  <a:pt x="801" y="1311"/>
                  <a:pt x="801" y="1311"/>
                  <a:pt x="801" y="1311"/>
                </a:cubicBezTo>
                <a:cubicBezTo>
                  <a:pt x="801" y="1311"/>
                  <a:pt x="801" y="1311"/>
                  <a:pt x="801" y="1311"/>
                </a:cubicBezTo>
                <a:cubicBezTo>
                  <a:pt x="802" y="1310"/>
                  <a:pt x="803" y="1309"/>
                  <a:pt x="803" y="1308"/>
                </a:cubicBezTo>
                <a:cubicBezTo>
                  <a:pt x="804" y="1307"/>
                  <a:pt x="805" y="1305"/>
                  <a:pt x="806" y="1304"/>
                </a:cubicBezTo>
                <a:cubicBezTo>
                  <a:pt x="806" y="1304"/>
                  <a:pt x="806" y="1304"/>
                  <a:pt x="806" y="1304"/>
                </a:cubicBezTo>
                <a:cubicBezTo>
                  <a:pt x="806" y="1305"/>
                  <a:pt x="806" y="1305"/>
                  <a:pt x="806" y="1306"/>
                </a:cubicBezTo>
                <a:cubicBezTo>
                  <a:pt x="806" y="1306"/>
                  <a:pt x="806" y="1306"/>
                  <a:pt x="806" y="1307"/>
                </a:cubicBezTo>
                <a:cubicBezTo>
                  <a:pt x="806" y="1307"/>
                  <a:pt x="806" y="1307"/>
                  <a:pt x="806" y="1307"/>
                </a:cubicBezTo>
                <a:cubicBezTo>
                  <a:pt x="806" y="1307"/>
                  <a:pt x="806" y="1307"/>
                  <a:pt x="806" y="1308"/>
                </a:cubicBezTo>
                <a:cubicBezTo>
                  <a:pt x="807" y="1308"/>
                  <a:pt x="807" y="1309"/>
                  <a:pt x="807" y="1310"/>
                </a:cubicBezTo>
                <a:cubicBezTo>
                  <a:pt x="807" y="1310"/>
                  <a:pt x="808" y="1311"/>
                  <a:pt x="808" y="1312"/>
                </a:cubicBezTo>
                <a:cubicBezTo>
                  <a:pt x="808" y="1313"/>
                  <a:pt x="809" y="1314"/>
                  <a:pt x="809" y="1314"/>
                </a:cubicBezTo>
                <a:cubicBezTo>
                  <a:pt x="809" y="1315"/>
                  <a:pt x="810" y="1316"/>
                  <a:pt x="810" y="1317"/>
                </a:cubicBezTo>
                <a:cubicBezTo>
                  <a:pt x="810" y="1317"/>
                  <a:pt x="811" y="1318"/>
                  <a:pt x="811" y="1319"/>
                </a:cubicBezTo>
                <a:cubicBezTo>
                  <a:pt x="811" y="1319"/>
                  <a:pt x="811" y="1319"/>
                  <a:pt x="811" y="1319"/>
                </a:cubicBezTo>
                <a:cubicBezTo>
                  <a:pt x="812" y="1320"/>
                  <a:pt x="812" y="1320"/>
                  <a:pt x="812" y="1320"/>
                </a:cubicBezTo>
                <a:cubicBezTo>
                  <a:pt x="805" y="1332"/>
                  <a:pt x="817" y="1336"/>
                  <a:pt x="824" y="1342"/>
                </a:cubicBezTo>
                <a:cubicBezTo>
                  <a:pt x="832" y="1328"/>
                  <a:pt x="830" y="1318"/>
                  <a:pt x="814" y="1318"/>
                </a:cubicBezTo>
                <a:cubicBezTo>
                  <a:pt x="814" y="1318"/>
                  <a:pt x="813" y="1318"/>
                  <a:pt x="813" y="1318"/>
                </a:cubicBezTo>
                <a:cubicBezTo>
                  <a:pt x="813" y="1317"/>
                  <a:pt x="813" y="1316"/>
                  <a:pt x="812" y="1316"/>
                </a:cubicBezTo>
                <a:cubicBezTo>
                  <a:pt x="812" y="1315"/>
                  <a:pt x="811" y="1314"/>
                  <a:pt x="811" y="1313"/>
                </a:cubicBezTo>
                <a:cubicBezTo>
                  <a:pt x="811" y="1313"/>
                  <a:pt x="810" y="1312"/>
                  <a:pt x="810" y="1311"/>
                </a:cubicBezTo>
                <a:cubicBezTo>
                  <a:pt x="810" y="1310"/>
                  <a:pt x="809" y="1310"/>
                  <a:pt x="809" y="1309"/>
                </a:cubicBezTo>
                <a:cubicBezTo>
                  <a:pt x="809" y="1308"/>
                  <a:pt x="809" y="1307"/>
                  <a:pt x="808" y="1307"/>
                </a:cubicBezTo>
                <a:cubicBezTo>
                  <a:pt x="808" y="1307"/>
                  <a:pt x="808" y="1307"/>
                  <a:pt x="808" y="1306"/>
                </a:cubicBezTo>
                <a:cubicBezTo>
                  <a:pt x="808" y="1306"/>
                  <a:pt x="808" y="1306"/>
                  <a:pt x="808" y="1306"/>
                </a:cubicBezTo>
                <a:cubicBezTo>
                  <a:pt x="808" y="1306"/>
                  <a:pt x="808" y="1305"/>
                  <a:pt x="808" y="1305"/>
                </a:cubicBezTo>
                <a:cubicBezTo>
                  <a:pt x="808" y="1305"/>
                  <a:pt x="807" y="1304"/>
                  <a:pt x="807" y="1304"/>
                </a:cubicBezTo>
                <a:cubicBezTo>
                  <a:pt x="807" y="1304"/>
                  <a:pt x="807" y="1303"/>
                  <a:pt x="807" y="1303"/>
                </a:cubicBezTo>
                <a:cubicBezTo>
                  <a:pt x="808" y="1301"/>
                  <a:pt x="809" y="1299"/>
                  <a:pt x="809" y="1297"/>
                </a:cubicBezTo>
                <a:cubicBezTo>
                  <a:pt x="811" y="1293"/>
                  <a:pt x="812" y="1288"/>
                  <a:pt x="814" y="1285"/>
                </a:cubicBezTo>
                <a:cubicBezTo>
                  <a:pt x="815" y="1281"/>
                  <a:pt x="817" y="1277"/>
                  <a:pt x="820" y="1274"/>
                </a:cubicBezTo>
                <a:cubicBezTo>
                  <a:pt x="820" y="1273"/>
                  <a:pt x="820" y="1273"/>
                  <a:pt x="820" y="1273"/>
                </a:cubicBezTo>
                <a:cubicBezTo>
                  <a:pt x="821" y="1273"/>
                  <a:pt x="821" y="1272"/>
                  <a:pt x="821" y="1272"/>
                </a:cubicBezTo>
                <a:cubicBezTo>
                  <a:pt x="822" y="1271"/>
                  <a:pt x="822" y="1271"/>
                  <a:pt x="822" y="1271"/>
                </a:cubicBezTo>
                <a:cubicBezTo>
                  <a:pt x="822" y="1271"/>
                  <a:pt x="822" y="1271"/>
                  <a:pt x="822" y="1271"/>
                </a:cubicBezTo>
                <a:cubicBezTo>
                  <a:pt x="822" y="1271"/>
                  <a:pt x="822" y="1271"/>
                  <a:pt x="822" y="1271"/>
                </a:cubicBezTo>
                <a:cubicBezTo>
                  <a:pt x="823" y="1270"/>
                  <a:pt x="823" y="1270"/>
                  <a:pt x="823" y="1270"/>
                </a:cubicBezTo>
                <a:cubicBezTo>
                  <a:pt x="824" y="1269"/>
                  <a:pt x="825" y="1269"/>
                  <a:pt x="826" y="1268"/>
                </a:cubicBezTo>
                <a:cubicBezTo>
                  <a:pt x="826" y="1267"/>
                  <a:pt x="827" y="1267"/>
                  <a:pt x="828" y="1266"/>
                </a:cubicBezTo>
                <a:cubicBezTo>
                  <a:pt x="834" y="1261"/>
                  <a:pt x="840" y="1257"/>
                  <a:pt x="845" y="1253"/>
                </a:cubicBezTo>
                <a:cubicBezTo>
                  <a:pt x="851" y="1249"/>
                  <a:pt x="857" y="1245"/>
                  <a:pt x="862" y="1242"/>
                </a:cubicBezTo>
                <a:cubicBezTo>
                  <a:pt x="864" y="1242"/>
                  <a:pt x="865" y="1241"/>
                  <a:pt x="866" y="1240"/>
                </a:cubicBezTo>
                <a:cubicBezTo>
                  <a:pt x="866" y="1240"/>
                  <a:pt x="866" y="1240"/>
                  <a:pt x="866" y="1240"/>
                </a:cubicBezTo>
                <a:cubicBezTo>
                  <a:pt x="850" y="1263"/>
                  <a:pt x="833" y="1293"/>
                  <a:pt x="812" y="1309"/>
                </a:cubicBezTo>
                <a:cubicBezTo>
                  <a:pt x="837" y="1296"/>
                  <a:pt x="853" y="1268"/>
                  <a:pt x="872" y="1250"/>
                </a:cubicBezTo>
                <a:cubicBezTo>
                  <a:pt x="891" y="1232"/>
                  <a:pt x="910" y="1218"/>
                  <a:pt x="932" y="1200"/>
                </a:cubicBezTo>
                <a:cubicBezTo>
                  <a:pt x="948" y="1187"/>
                  <a:pt x="994" y="1198"/>
                  <a:pt x="1011" y="1212"/>
                </a:cubicBezTo>
                <a:cubicBezTo>
                  <a:pt x="1033" y="1231"/>
                  <a:pt x="1038" y="1265"/>
                  <a:pt x="1057" y="1286"/>
                </a:cubicBezTo>
                <a:cubicBezTo>
                  <a:pt x="1073" y="1304"/>
                  <a:pt x="1087" y="1321"/>
                  <a:pt x="1097" y="1344"/>
                </a:cubicBezTo>
                <a:cubicBezTo>
                  <a:pt x="1107" y="1367"/>
                  <a:pt x="1102" y="1385"/>
                  <a:pt x="1106" y="1409"/>
                </a:cubicBezTo>
                <a:cubicBezTo>
                  <a:pt x="1110" y="1433"/>
                  <a:pt x="1125" y="1451"/>
                  <a:pt x="1132" y="1474"/>
                </a:cubicBezTo>
                <a:cubicBezTo>
                  <a:pt x="1139" y="1495"/>
                  <a:pt x="1144" y="1514"/>
                  <a:pt x="1154" y="1535"/>
                </a:cubicBezTo>
                <a:cubicBezTo>
                  <a:pt x="1176" y="1585"/>
                  <a:pt x="1178" y="1642"/>
                  <a:pt x="1190" y="1692"/>
                </a:cubicBezTo>
                <a:cubicBezTo>
                  <a:pt x="1199" y="1733"/>
                  <a:pt x="1200" y="1766"/>
                  <a:pt x="1168" y="1807"/>
                </a:cubicBezTo>
                <a:cubicBezTo>
                  <a:pt x="1146" y="1835"/>
                  <a:pt x="1128" y="1854"/>
                  <a:pt x="1095" y="1877"/>
                </a:cubicBezTo>
                <a:cubicBezTo>
                  <a:pt x="1059" y="1895"/>
                  <a:pt x="1011" y="1896"/>
                  <a:pt x="972" y="1904"/>
                </a:cubicBezTo>
                <a:cubicBezTo>
                  <a:pt x="920" y="1914"/>
                  <a:pt x="859" y="1908"/>
                  <a:pt x="811" y="1938"/>
                </a:cubicBezTo>
                <a:cubicBezTo>
                  <a:pt x="774" y="1960"/>
                  <a:pt x="754" y="1985"/>
                  <a:pt x="711" y="2003"/>
                </a:cubicBezTo>
                <a:cubicBezTo>
                  <a:pt x="701" y="2007"/>
                  <a:pt x="692" y="2011"/>
                  <a:pt x="683" y="2015"/>
                </a:cubicBezTo>
                <a:cubicBezTo>
                  <a:pt x="682" y="2015"/>
                  <a:pt x="682" y="2015"/>
                  <a:pt x="682" y="2015"/>
                </a:cubicBezTo>
                <a:cubicBezTo>
                  <a:pt x="679" y="2015"/>
                  <a:pt x="675" y="2014"/>
                  <a:pt x="672" y="2014"/>
                </a:cubicBezTo>
                <a:cubicBezTo>
                  <a:pt x="668" y="2013"/>
                  <a:pt x="664" y="2012"/>
                  <a:pt x="660" y="2011"/>
                </a:cubicBezTo>
                <a:cubicBezTo>
                  <a:pt x="657" y="2011"/>
                  <a:pt x="655" y="2010"/>
                  <a:pt x="653" y="2010"/>
                </a:cubicBezTo>
                <a:cubicBezTo>
                  <a:pt x="651" y="2009"/>
                  <a:pt x="649" y="2009"/>
                  <a:pt x="647" y="2009"/>
                </a:cubicBezTo>
                <a:cubicBezTo>
                  <a:pt x="642" y="2008"/>
                  <a:pt x="637" y="2007"/>
                  <a:pt x="633" y="2006"/>
                </a:cubicBezTo>
                <a:cubicBezTo>
                  <a:pt x="630" y="2006"/>
                  <a:pt x="628" y="2006"/>
                  <a:pt x="626" y="2006"/>
                </a:cubicBezTo>
                <a:cubicBezTo>
                  <a:pt x="624" y="2006"/>
                  <a:pt x="623" y="2006"/>
                  <a:pt x="622" y="2006"/>
                </a:cubicBezTo>
                <a:cubicBezTo>
                  <a:pt x="621" y="2006"/>
                  <a:pt x="621" y="2006"/>
                  <a:pt x="620" y="2006"/>
                </a:cubicBezTo>
                <a:cubicBezTo>
                  <a:pt x="619" y="2006"/>
                  <a:pt x="619" y="2006"/>
                  <a:pt x="619" y="2006"/>
                </a:cubicBezTo>
                <a:cubicBezTo>
                  <a:pt x="619" y="2006"/>
                  <a:pt x="619" y="2006"/>
                  <a:pt x="619" y="2006"/>
                </a:cubicBezTo>
                <a:cubicBezTo>
                  <a:pt x="618" y="2006"/>
                  <a:pt x="618" y="2006"/>
                  <a:pt x="618" y="2006"/>
                </a:cubicBezTo>
                <a:cubicBezTo>
                  <a:pt x="617" y="2006"/>
                  <a:pt x="616" y="2006"/>
                  <a:pt x="615" y="2006"/>
                </a:cubicBezTo>
                <a:cubicBezTo>
                  <a:pt x="614" y="2007"/>
                  <a:pt x="613" y="2007"/>
                  <a:pt x="611" y="2007"/>
                </a:cubicBezTo>
                <a:cubicBezTo>
                  <a:pt x="609" y="2007"/>
                  <a:pt x="607" y="2008"/>
                  <a:pt x="605" y="2008"/>
                </a:cubicBezTo>
                <a:cubicBezTo>
                  <a:pt x="600" y="2010"/>
                  <a:pt x="596" y="2011"/>
                  <a:pt x="593" y="2013"/>
                </a:cubicBezTo>
                <a:cubicBezTo>
                  <a:pt x="589" y="2014"/>
                  <a:pt x="585" y="2016"/>
                  <a:pt x="582" y="2017"/>
                </a:cubicBezTo>
                <a:cubicBezTo>
                  <a:pt x="579" y="2019"/>
                  <a:pt x="577" y="2021"/>
                  <a:pt x="574" y="2022"/>
                </a:cubicBezTo>
                <a:cubicBezTo>
                  <a:pt x="572" y="2024"/>
                  <a:pt x="570" y="2025"/>
                  <a:pt x="568" y="2026"/>
                </a:cubicBezTo>
                <a:cubicBezTo>
                  <a:pt x="566" y="2027"/>
                  <a:pt x="565" y="2028"/>
                  <a:pt x="564" y="2029"/>
                </a:cubicBezTo>
                <a:cubicBezTo>
                  <a:pt x="563" y="2030"/>
                  <a:pt x="563" y="2030"/>
                  <a:pt x="563" y="2030"/>
                </a:cubicBezTo>
                <a:cubicBezTo>
                  <a:pt x="563" y="2030"/>
                  <a:pt x="563" y="2030"/>
                  <a:pt x="564" y="2029"/>
                </a:cubicBezTo>
                <a:cubicBezTo>
                  <a:pt x="565" y="2029"/>
                  <a:pt x="567" y="2028"/>
                  <a:pt x="569" y="2028"/>
                </a:cubicBezTo>
                <a:cubicBezTo>
                  <a:pt x="571" y="2027"/>
                  <a:pt x="573" y="2026"/>
                  <a:pt x="576" y="2025"/>
                </a:cubicBezTo>
                <a:cubicBezTo>
                  <a:pt x="578" y="2024"/>
                  <a:pt x="581" y="2023"/>
                  <a:pt x="584" y="2022"/>
                </a:cubicBezTo>
                <a:cubicBezTo>
                  <a:pt x="587" y="2020"/>
                  <a:pt x="591" y="2019"/>
                  <a:pt x="595" y="2018"/>
                </a:cubicBezTo>
                <a:cubicBezTo>
                  <a:pt x="598" y="2017"/>
                  <a:pt x="602" y="2016"/>
                  <a:pt x="606" y="2015"/>
                </a:cubicBezTo>
                <a:cubicBezTo>
                  <a:pt x="608" y="2015"/>
                  <a:pt x="610" y="2015"/>
                  <a:pt x="612" y="2014"/>
                </a:cubicBezTo>
                <a:cubicBezTo>
                  <a:pt x="613" y="2014"/>
                  <a:pt x="615" y="2014"/>
                  <a:pt x="616" y="2014"/>
                </a:cubicBezTo>
                <a:cubicBezTo>
                  <a:pt x="617" y="2014"/>
                  <a:pt x="618" y="2014"/>
                  <a:pt x="619" y="2014"/>
                </a:cubicBezTo>
                <a:cubicBezTo>
                  <a:pt x="619" y="2014"/>
                  <a:pt x="619" y="2014"/>
                  <a:pt x="619" y="2014"/>
                </a:cubicBezTo>
                <a:cubicBezTo>
                  <a:pt x="619" y="2014"/>
                  <a:pt x="619" y="2014"/>
                  <a:pt x="619" y="2014"/>
                </a:cubicBezTo>
                <a:cubicBezTo>
                  <a:pt x="619" y="2014"/>
                  <a:pt x="619" y="2014"/>
                  <a:pt x="619" y="2014"/>
                </a:cubicBezTo>
                <a:cubicBezTo>
                  <a:pt x="619" y="2014"/>
                  <a:pt x="619" y="2014"/>
                  <a:pt x="619" y="2014"/>
                </a:cubicBezTo>
                <a:cubicBezTo>
                  <a:pt x="620" y="2014"/>
                  <a:pt x="620" y="2014"/>
                  <a:pt x="620" y="2014"/>
                </a:cubicBezTo>
                <a:cubicBezTo>
                  <a:pt x="620" y="2014"/>
                  <a:pt x="620" y="2014"/>
                  <a:pt x="620" y="2014"/>
                </a:cubicBezTo>
                <a:cubicBezTo>
                  <a:pt x="621" y="2014"/>
                  <a:pt x="622" y="2014"/>
                  <a:pt x="622" y="2014"/>
                </a:cubicBezTo>
                <a:cubicBezTo>
                  <a:pt x="623" y="2014"/>
                  <a:pt x="624" y="2014"/>
                  <a:pt x="625" y="2014"/>
                </a:cubicBezTo>
                <a:cubicBezTo>
                  <a:pt x="627" y="2014"/>
                  <a:pt x="630" y="2014"/>
                  <a:pt x="632" y="2014"/>
                </a:cubicBezTo>
                <a:cubicBezTo>
                  <a:pt x="636" y="2015"/>
                  <a:pt x="641" y="2015"/>
                  <a:pt x="645" y="2016"/>
                </a:cubicBezTo>
                <a:cubicBezTo>
                  <a:pt x="647" y="2016"/>
                  <a:pt x="650" y="2017"/>
                  <a:pt x="652" y="2017"/>
                </a:cubicBezTo>
                <a:cubicBezTo>
                  <a:pt x="654" y="2018"/>
                  <a:pt x="656" y="2018"/>
                  <a:pt x="658" y="2018"/>
                </a:cubicBezTo>
                <a:cubicBezTo>
                  <a:pt x="663" y="2019"/>
                  <a:pt x="667" y="2019"/>
                  <a:pt x="671" y="2020"/>
                </a:cubicBezTo>
                <a:cubicBezTo>
                  <a:pt x="671" y="2020"/>
                  <a:pt x="671" y="2020"/>
                  <a:pt x="671" y="2020"/>
                </a:cubicBezTo>
                <a:cubicBezTo>
                  <a:pt x="653" y="2026"/>
                  <a:pt x="635" y="2033"/>
                  <a:pt x="617" y="2038"/>
                </a:cubicBezTo>
                <a:cubicBezTo>
                  <a:pt x="602" y="2042"/>
                  <a:pt x="588" y="2047"/>
                  <a:pt x="573" y="2053"/>
                </a:cubicBezTo>
                <a:cubicBezTo>
                  <a:pt x="573" y="2053"/>
                  <a:pt x="572" y="2053"/>
                  <a:pt x="572" y="2052"/>
                </a:cubicBezTo>
                <a:cubicBezTo>
                  <a:pt x="571" y="2052"/>
                  <a:pt x="569" y="2052"/>
                  <a:pt x="568" y="2052"/>
                </a:cubicBezTo>
                <a:cubicBezTo>
                  <a:pt x="567" y="2052"/>
                  <a:pt x="566" y="2052"/>
                  <a:pt x="565" y="2052"/>
                </a:cubicBezTo>
                <a:cubicBezTo>
                  <a:pt x="563" y="2051"/>
                  <a:pt x="562" y="2051"/>
                  <a:pt x="561" y="2051"/>
                </a:cubicBezTo>
                <a:cubicBezTo>
                  <a:pt x="559" y="2051"/>
                  <a:pt x="558" y="2051"/>
                  <a:pt x="556" y="2051"/>
                </a:cubicBezTo>
                <a:cubicBezTo>
                  <a:pt x="555" y="2051"/>
                  <a:pt x="553" y="2051"/>
                  <a:pt x="552" y="2051"/>
                </a:cubicBezTo>
                <a:cubicBezTo>
                  <a:pt x="550" y="2051"/>
                  <a:pt x="549" y="2051"/>
                  <a:pt x="547" y="2051"/>
                </a:cubicBezTo>
                <a:cubicBezTo>
                  <a:pt x="544" y="2051"/>
                  <a:pt x="541" y="2051"/>
                  <a:pt x="537" y="2052"/>
                </a:cubicBezTo>
                <a:cubicBezTo>
                  <a:pt x="534" y="2052"/>
                  <a:pt x="531" y="2053"/>
                  <a:pt x="527" y="2053"/>
                </a:cubicBezTo>
                <a:cubicBezTo>
                  <a:pt x="524" y="2054"/>
                  <a:pt x="520" y="2054"/>
                  <a:pt x="517" y="2055"/>
                </a:cubicBezTo>
                <a:cubicBezTo>
                  <a:pt x="514" y="2056"/>
                  <a:pt x="511" y="2057"/>
                  <a:pt x="508" y="2058"/>
                </a:cubicBezTo>
                <a:cubicBezTo>
                  <a:pt x="506" y="2058"/>
                  <a:pt x="505" y="2059"/>
                  <a:pt x="503" y="2059"/>
                </a:cubicBezTo>
                <a:cubicBezTo>
                  <a:pt x="502" y="2060"/>
                  <a:pt x="500" y="2060"/>
                  <a:pt x="499" y="2061"/>
                </a:cubicBezTo>
                <a:cubicBezTo>
                  <a:pt x="498" y="2062"/>
                  <a:pt x="496" y="2062"/>
                  <a:pt x="495" y="2063"/>
                </a:cubicBezTo>
                <a:cubicBezTo>
                  <a:pt x="494" y="2063"/>
                  <a:pt x="493" y="2064"/>
                  <a:pt x="491" y="2064"/>
                </a:cubicBezTo>
                <a:cubicBezTo>
                  <a:pt x="490" y="2065"/>
                  <a:pt x="489" y="2065"/>
                  <a:pt x="488" y="2066"/>
                </a:cubicBezTo>
                <a:cubicBezTo>
                  <a:pt x="487" y="2066"/>
                  <a:pt x="486" y="2067"/>
                  <a:pt x="485" y="2067"/>
                </a:cubicBezTo>
                <a:cubicBezTo>
                  <a:pt x="484" y="2068"/>
                  <a:pt x="483" y="2068"/>
                  <a:pt x="483" y="2069"/>
                </a:cubicBezTo>
                <a:cubicBezTo>
                  <a:pt x="482" y="2069"/>
                  <a:pt x="481" y="2070"/>
                  <a:pt x="481" y="2070"/>
                </a:cubicBezTo>
                <a:cubicBezTo>
                  <a:pt x="479" y="2071"/>
                  <a:pt x="478" y="2072"/>
                  <a:pt x="478" y="2072"/>
                </a:cubicBezTo>
                <a:cubicBezTo>
                  <a:pt x="477" y="2072"/>
                  <a:pt x="477" y="2073"/>
                  <a:pt x="477" y="2073"/>
                </a:cubicBezTo>
                <a:cubicBezTo>
                  <a:pt x="477" y="2073"/>
                  <a:pt x="477" y="2073"/>
                  <a:pt x="478" y="2072"/>
                </a:cubicBezTo>
                <a:cubicBezTo>
                  <a:pt x="479" y="2072"/>
                  <a:pt x="480" y="2072"/>
                  <a:pt x="481" y="2072"/>
                </a:cubicBezTo>
                <a:cubicBezTo>
                  <a:pt x="482" y="2071"/>
                  <a:pt x="483" y="2071"/>
                  <a:pt x="484" y="2071"/>
                </a:cubicBezTo>
                <a:cubicBezTo>
                  <a:pt x="484" y="2071"/>
                  <a:pt x="485" y="2071"/>
                  <a:pt x="486" y="2070"/>
                </a:cubicBezTo>
                <a:cubicBezTo>
                  <a:pt x="487" y="2070"/>
                  <a:pt x="488" y="2070"/>
                  <a:pt x="490" y="2069"/>
                </a:cubicBezTo>
                <a:cubicBezTo>
                  <a:pt x="491" y="2069"/>
                  <a:pt x="492" y="2069"/>
                  <a:pt x="493" y="2069"/>
                </a:cubicBezTo>
                <a:cubicBezTo>
                  <a:pt x="494" y="2068"/>
                  <a:pt x="495" y="2068"/>
                  <a:pt x="497" y="2068"/>
                </a:cubicBezTo>
                <a:cubicBezTo>
                  <a:pt x="498" y="2067"/>
                  <a:pt x="499" y="2067"/>
                  <a:pt x="501" y="2067"/>
                </a:cubicBezTo>
                <a:cubicBezTo>
                  <a:pt x="502" y="2067"/>
                  <a:pt x="502" y="2066"/>
                  <a:pt x="503" y="2066"/>
                </a:cubicBezTo>
                <a:cubicBezTo>
                  <a:pt x="504" y="2066"/>
                  <a:pt x="504" y="2066"/>
                  <a:pt x="505" y="2066"/>
                </a:cubicBezTo>
                <a:cubicBezTo>
                  <a:pt x="507" y="2065"/>
                  <a:pt x="508" y="2065"/>
                  <a:pt x="510" y="2065"/>
                </a:cubicBezTo>
                <a:cubicBezTo>
                  <a:pt x="511" y="2064"/>
                  <a:pt x="513" y="2064"/>
                  <a:pt x="514" y="2064"/>
                </a:cubicBezTo>
                <a:cubicBezTo>
                  <a:pt x="516" y="2063"/>
                  <a:pt x="517" y="2063"/>
                  <a:pt x="519" y="2063"/>
                </a:cubicBezTo>
                <a:cubicBezTo>
                  <a:pt x="522" y="2062"/>
                  <a:pt x="525" y="2062"/>
                  <a:pt x="529" y="2061"/>
                </a:cubicBezTo>
                <a:cubicBezTo>
                  <a:pt x="532" y="2060"/>
                  <a:pt x="535" y="2060"/>
                  <a:pt x="538" y="2059"/>
                </a:cubicBezTo>
                <a:cubicBezTo>
                  <a:pt x="540" y="2059"/>
                  <a:pt x="541" y="2059"/>
                  <a:pt x="543" y="2059"/>
                </a:cubicBezTo>
                <a:cubicBezTo>
                  <a:pt x="545" y="2058"/>
                  <a:pt x="546" y="2058"/>
                  <a:pt x="548" y="2058"/>
                </a:cubicBezTo>
                <a:cubicBezTo>
                  <a:pt x="549" y="2058"/>
                  <a:pt x="551" y="2058"/>
                  <a:pt x="552" y="2057"/>
                </a:cubicBezTo>
                <a:cubicBezTo>
                  <a:pt x="553" y="2057"/>
                  <a:pt x="554" y="2057"/>
                  <a:pt x="554" y="2057"/>
                </a:cubicBezTo>
                <a:cubicBezTo>
                  <a:pt x="555" y="2057"/>
                  <a:pt x="556" y="2057"/>
                  <a:pt x="557" y="2057"/>
                </a:cubicBezTo>
                <a:cubicBezTo>
                  <a:pt x="558" y="2057"/>
                  <a:pt x="559" y="2057"/>
                  <a:pt x="561" y="2057"/>
                </a:cubicBezTo>
                <a:cubicBezTo>
                  <a:pt x="562" y="2056"/>
                  <a:pt x="563" y="2056"/>
                  <a:pt x="565" y="2056"/>
                </a:cubicBezTo>
                <a:cubicBezTo>
                  <a:pt x="565" y="2056"/>
                  <a:pt x="565" y="2056"/>
                  <a:pt x="565" y="2056"/>
                </a:cubicBezTo>
                <a:cubicBezTo>
                  <a:pt x="536" y="2068"/>
                  <a:pt x="509" y="2083"/>
                  <a:pt x="484" y="2102"/>
                </a:cubicBezTo>
                <a:cubicBezTo>
                  <a:pt x="484" y="2102"/>
                  <a:pt x="483" y="2103"/>
                  <a:pt x="483" y="2103"/>
                </a:cubicBezTo>
                <a:cubicBezTo>
                  <a:pt x="478" y="2107"/>
                  <a:pt x="473" y="2110"/>
                  <a:pt x="468" y="2114"/>
                </a:cubicBezTo>
                <a:cubicBezTo>
                  <a:pt x="466" y="2116"/>
                  <a:pt x="463" y="2118"/>
                  <a:pt x="461" y="2120"/>
                </a:cubicBezTo>
                <a:cubicBezTo>
                  <a:pt x="458" y="2122"/>
                  <a:pt x="456" y="2124"/>
                  <a:pt x="453" y="2126"/>
                </a:cubicBezTo>
                <a:cubicBezTo>
                  <a:pt x="448" y="2130"/>
                  <a:pt x="443" y="2134"/>
                  <a:pt x="438" y="2138"/>
                </a:cubicBezTo>
                <a:cubicBezTo>
                  <a:pt x="433" y="2142"/>
                  <a:pt x="427" y="2146"/>
                  <a:pt x="422" y="2149"/>
                </a:cubicBezTo>
                <a:cubicBezTo>
                  <a:pt x="419" y="2150"/>
                  <a:pt x="416" y="2152"/>
                  <a:pt x="413" y="2153"/>
                </a:cubicBezTo>
                <a:cubicBezTo>
                  <a:pt x="411" y="2154"/>
                  <a:pt x="408" y="2155"/>
                  <a:pt x="405" y="2156"/>
                </a:cubicBezTo>
                <a:cubicBezTo>
                  <a:pt x="404" y="2157"/>
                  <a:pt x="404" y="2157"/>
                  <a:pt x="403" y="2157"/>
                </a:cubicBezTo>
                <a:cubicBezTo>
                  <a:pt x="402" y="2157"/>
                  <a:pt x="402" y="2158"/>
                  <a:pt x="401" y="2158"/>
                </a:cubicBezTo>
                <a:cubicBezTo>
                  <a:pt x="400" y="2158"/>
                  <a:pt x="399" y="2158"/>
                  <a:pt x="399" y="2158"/>
                </a:cubicBezTo>
                <a:cubicBezTo>
                  <a:pt x="398" y="2159"/>
                  <a:pt x="398" y="2159"/>
                  <a:pt x="398" y="2159"/>
                </a:cubicBezTo>
                <a:cubicBezTo>
                  <a:pt x="397" y="2159"/>
                  <a:pt x="397" y="2159"/>
                  <a:pt x="397" y="2159"/>
                </a:cubicBezTo>
                <a:cubicBezTo>
                  <a:pt x="397" y="2159"/>
                  <a:pt x="397" y="2159"/>
                  <a:pt x="397" y="2159"/>
                </a:cubicBezTo>
                <a:cubicBezTo>
                  <a:pt x="397" y="2159"/>
                  <a:pt x="397" y="2159"/>
                  <a:pt x="397" y="2159"/>
                </a:cubicBezTo>
                <a:cubicBezTo>
                  <a:pt x="397" y="2159"/>
                  <a:pt x="397" y="2159"/>
                  <a:pt x="397" y="2159"/>
                </a:cubicBezTo>
                <a:cubicBezTo>
                  <a:pt x="397" y="2159"/>
                  <a:pt x="397" y="2159"/>
                  <a:pt x="397" y="2159"/>
                </a:cubicBezTo>
                <a:cubicBezTo>
                  <a:pt x="395" y="2159"/>
                  <a:pt x="394" y="2160"/>
                  <a:pt x="392" y="2160"/>
                </a:cubicBezTo>
                <a:cubicBezTo>
                  <a:pt x="392" y="2160"/>
                  <a:pt x="391" y="2160"/>
                  <a:pt x="390" y="2160"/>
                </a:cubicBezTo>
                <a:cubicBezTo>
                  <a:pt x="390" y="2160"/>
                  <a:pt x="389" y="2161"/>
                  <a:pt x="388" y="2161"/>
                </a:cubicBezTo>
                <a:cubicBezTo>
                  <a:pt x="383" y="2162"/>
                  <a:pt x="377" y="2162"/>
                  <a:pt x="373" y="2163"/>
                </a:cubicBezTo>
                <a:cubicBezTo>
                  <a:pt x="368" y="2164"/>
                  <a:pt x="363" y="2165"/>
                  <a:pt x="359" y="2166"/>
                </a:cubicBezTo>
                <a:cubicBezTo>
                  <a:pt x="359" y="2166"/>
                  <a:pt x="358" y="2166"/>
                  <a:pt x="358" y="2166"/>
                </a:cubicBezTo>
                <a:cubicBezTo>
                  <a:pt x="357" y="2167"/>
                  <a:pt x="357" y="2167"/>
                  <a:pt x="356" y="2167"/>
                </a:cubicBezTo>
                <a:cubicBezTo>
                  <a:pt x="355" y="2167"/>
                  <a:pt x="354" y="2167"/>
                  <a:pt x="354" y="2168"/>
                </a:cubicBezTo>
                <a:cubicBezTo>
                  <a:pt x="352" y="2169"/>
                  <a:pt x="350" y="2169"/>
                  <a:pt x="349" y="2170"/>
                </a:cubicBezTo>
                <a:cubicBezTo>
                  <a:pt x="348" y="2170"/>
                  <a:pt x="348" y="2171"/>
                  <a:pt x="347" y="2171"/>
                </a:cubicBezTo>
                <a:cubicBezTo>
                  <a:pt x="347" y="2171"/>
                  <a:pt x="346" y="2172"/>
                  <a:pt x="346" y="2172"/>
                </a:cubicBezTo>
                <a:cubicBezTo>
                  <a:pt x="345" y="2172"/>
                  <a:pt x="345" y="2172"/>
                  <a:pt x="344" y="2173"/>
                </a:cubicBezTo>
                <a:cubicBezTo>
                  <a:pt x="344" y="2173"/>
                  <a:pt x="344" y="2173"/>
                  <a:pt x="343" y="2174"/>
                </a:cubicBezTo>
                <a:cubicBezTo>
                  <a:pt x="342" y="2175"/>
                  <a:pt x="342" y="2175"/>
                  <a:pt x="342" y="2175"/>
                </a:cubicBezTo>
                <a:cubicBezTo>
                  <a:pt x="342" y="2175"/>
                  <a:pt x="342" y="2175"/>
                  <a:pt x="344" y="2174"/>
                </a:cubicBezTo>
                <a:cubicBezTo>
                  <a:pt x="344" y="2174"/>
                  <a:pt x="344" y="2174"/>
                  <a:pt x="345" y="2173"/>
                </a:cubicBezTo>
                <a:cubicBezTo>
                  <a:pt x="345" y="2173"/>
                  <a:pt x="346" y="2173"/>
                  <a:pt x="346" y="2173"/>
                </a:cubicBezTo>
                <a:cubicBezTo>
                  <a:pt x="347" y="2173"/>
                  <a:pt x="347" y="2172"/>
                  <a:pt x="348" y="2172"/>
                </a:cubicBezTo>
                <a:cubicBezTo>
                  <a:pt x="348" y="2172"/>
                  <a:pt x="349" y="2172"/>
                  <a:pt x="350" y="2171"/>
                </a:cubicBezTo>
                <a:cubicBezTo>
                  <a:pt x="352" y="2170"/>
                  <a:pt x="356" y="2170"/>
                  <a:pt x="360" y="2169"/>
                </a:cubicBezTo>
                <a:cubicBezTo>
                  <a:pt x="364" y="2168"/>
                  <a:pt x="368" y="2168"/>
                  <a:pt x="373" y="2168"/>
                </a:cubicBezTo>
                <a:cubicBezTo>
                  <a:pt x="378" y="2167"/>
                  <a:pt x="383" y="2167"/>
                  <a:pt x="389" y="2167"/>
                </a:cubicBezTo>
                <a:cubicBezTo>
                  <a:pt x="390" y="2167"/>
                  <a:pt x="391" y="2166"/>
                  <a:pt x="391" y="2166"/>
                </a:cubicBezTo>
                <a:cubicBezTo>
                  <a:pt x="392" y="2166"/>
                  <a:pt x="393" y="2166"/>
                  <a:pt x="394" y="2166"/>
                </a:cubicBezTo>
                <a:cubicBezTo>
                  <a:pt x="395" y="2166"/>
                  <a:pt x="396" y="2166"/>
                  <a:pt x="398" y="2165"/>
                </a:cubicBezTo>
                <a:cubicBezTo>
                  <a:pt x="400" y="2165"/>
                  <a:pt x="401" y="2165"/>
                  <a:pt x="403" y="2164"/>
                </a:cubicBezTo>
                <a:cubicBezTo>
                  <a:pt x="403" y="2164"/>
                  <a:pt x="404" y="2164"/>
                  <a:pt x="405" y="2164"/>
                </a:cubicBezTo>
                <a:cubicBezTo>
                  <a:pt x="406" y="2164"/>
                  <a:pt x="406" y="2163"/>
                  <a:pt x="407" y="2163"/>
                </a:cubicBezTo>
                <a:cubicBezTo>
                  <a:pt x="410" y="2162"/>
                  <a:pt x="413" y="2161"/>
                  <a:pt x="416" y="2160"/>
                </a:cubicBezTo>
                <a:cubicBezTo>
                  <a:pt x="418" y="2159"/>
                  <a:pt x="419" y="2158"/>
                  <a:pt x="421" y="2158"/>
                </a:cubicBezTo>
                <a:cubicBezTo>
                  <a:pt x="423" y="2157"/>
                  <a:pt x="424" y="2156"/>
                  <a:pt x="425" y="2155"/>
                </a:cubicBezTo>
                <a:cubicBezTo>
                  <a:pt x="431" y="2152"/>
                  <a:pt x="437" y="2148"/>
                  <a:pt x="442" y="2144"/>
                </a:cubicBezTo>
                <a:cubicBezTo>
                  <a:pt x="445" y="2142"/>
                  <a:pt x="448" y="2140"/>
                  <a:pt x="450" y="2138"/>
                </a:cubicBezTo>
                <a:cubicBezTo>
                  <a:pt x="450" y="2138"/>
                  <a:pt x="450" y="2138"/>
                  <a:pt x="450" y="2138"/>
                </a:cubicBezTo>
                <a:cubicBezTo>
                  <a:pt x="450" y="2138"/>
                  <a:pt x="450" y="2138"/>
                  <a:pt x="451" y="2138"/>
                </a:cubicBezTo>
                <a:cubicBezTo>
                  <a:pt x="453" y="2136"/>
                  <a:pt x="456" y="2134"/>
                  <a:pt x="458" y="2132"/>
                </a:cubicBezTo>
                <a:cubicBezTo>
                  <a:pt x="461" y="2130"/>
                  <a:pt x="463" y="2128"/>
                  <a:pt x="465" y="2126"/>
                </a:cubicBezTo>
                <a:cubicBezTo>
                  <a:pt x="468" y="2124"/>
                  <a:pt x="470" y="2121"/>
                  <a:pt x="473" y="2119"/>
                </a:cubicBezTo>
                <a:cubicBezTo>
                  <a:pt x="477" y="2115"/>
                  <a:pt x="482" y="2112"/>
                  <a:pt x="486" y="2108"/>
                </a:cubicBezTo>
                <a:cubicBezTo>
                  <a:pt x="489" y="2106"/>
                  <a:pt x="491" y="2104"/>
                  <a:pt x="493" y="2102"/>
                </a:cubicBezTo>
                <a:cubicBezTo>
                  <a:pt x="508" y="2096"/>
                  <a:pt x="524" y="2091"/>
                  <a:pt x="539" y="2085"/>
                </a:cubicBezTo>
                <a:cubicBezTo>
                  <a:pt x="539" y="2086"/>
                  <a:pt x="539" y="2086"/>
                  <a:pt x="539" y="2086"/>
                </a:cubicBezTo>
                <a:cubicBezTo>
                  <a:pt x="538" y="2087"/>
                  <a:pt x="537" y="2087"/>
                  <a:pt x="537" y="2088"/>
                </a:cubicBezTo>
                <a:cubicBezTo>
                  <a:pt x="536" y="2089"/>
                  <a:pt x="535" y="2089"/>
                  <a:pt x="535" y="2090"/>
                </a:cubicBezTo>
                <a:cubicBezTo>
                  <a:pt x="533" y="2091"/>
                  <a:pt x="532" y="2093"/>
                  <a:pt x="531" y="2094"/>
                </a:cubicBezTo>
                <a:cubicBezTo>
                  <a:pt x="528" y="2097"/>
                  <a:pt x="526" y="2100"/>
                  <a:pt x="523" y="2103"/>
                </a:cubicBezTo>
                <a:cubicBezTo>
                  <a:pt x="521" y="2106"/>
                  <a:pt x="518" y="2109"/>
                  <a:pt x="516" y="2112"/>
                </a:cubicBezTo>
                <a:cubicBezTo>
                  <a:pt x="514" y="2115"/>
                  <a:pt x="512" y="2118"/>
                  <a:pt x="509" y="2121"/>
                </a:cubicBezTo>
                <a:cubicBezTo>
                  <a:pt x="507" y="2124"/>
                  <a:pt x="505" y="2126"/>
                  <a:pt x="503" y="2128"/>
                </a:cubicBezTo>
                <a:cubicBezTo>
                  <a:pt x="502" y="2129"/>
                  <a:pt x="502" y="2130"/>
                  <a:pt x="501" y="2130"/>
                </a:cubicBezTo>
                <a:cubicBezTo>
                  <a:pt x="500" y="2131"/>
                  <a:pt x="500" y="2131"/>
                  <a:pt x="499" y="2132"/>
                </a:cubicBezTo>
                <a:cubicBezTo>
                  <a:pt x="499" y="2132"/>
                  <a:pt x="499" y="2132"/>
                  <a:pt x="499" y="2133"/>
                </a:cubicBezTo>
                <a:cubicBezTo>
                  <a:pt x="498" y="2133"/>
                  <a:pt x="498" y="2133"/>
                  <a:pt x="498" y="2133"/>
                </a:cubicBezTo>
                <a:cubicBezTo>
                  <a:pt x="497" y="2134"/>
                  <a:pt x="497" y="2134"/>
                  <a:pt x="496" y="2135"/>
                </a:cubicBezTo>
                <a:cubicBezTo>
                  <a:pt x="495" y="2136"/>
                  <a:pt x="494" y="2136"/>
                  <a:pt x="493" y="2137"/>
                </a:cubicBezTo>
                <a:cubicBezTo>
                  <a:pt x="492" y="2138"/>
                  <a:pt x="491" y="2139"/>
                  <a:pt x="490" y="2139"/>
                </a:cubicBezTo>
                <a:cubicBezTo>
                  <a:pt x="489" y="2140"/>
                  <a:pt x="488" y="2140"/>
                  <a:pt x="487" y="2141"/>
                </a:cubicBezTo>
                <a:cubicBezTo>
                  <a:pt x="486" y="2142"/>
                  <a:pt x="486" y="2142"/>
                  <a:pt x="485" y="2142"/>
                </a:cubicBezTo>
                <a:cubicBezTo>
                  <a:pt x="483" y="2143"/>
                  <a:pt x="482" y="2144"/>
                  <a:pt x="481" y="2144"/>
                </a:cubicBezTo>
                <a:cubicBezTo>
                  <a:pt x="480" y="2144"/>
                  <a:pt x="480" y="2145"/>
                  <a:pt x="480" y="2145"/>
                </a:cubicBezTo>
                <a:cubicBezTo>
                  <a:pt x="480" y="2145"/>
                  <a:pt x="480" y="2145"/>
                  <a:pt x="481" y="2144"/>
                </a:cubicBezTo>
                <a:cubicBezTo>
                  <a:pt x="482" y="2144"/>
                  <a:pt x="482" y="2144"/>
                  <a:pt x="483" y="2144"/>
                </a:cubicBezTo>
                <a:cubicBezTo>
                  <a:pt x="484" y="2144"/>
                  <a:pt x="484" y="2144"/>
                  <a:pt x="485" y="2144"/>
                </a:cubicBezTo>
                <a:cubicBezTo>
                  <a:pt x="486" y="2144"/>
                  <a:pt x="487" y="2143"/>
                  <a:pt x="488" y="2143"/>
                </a:cubicBezTo>
                <a:cubicBezTo>
                  <a:pt x="489" y="2143"/>
                  <a:pt x="490" y="2142"/>
                  <a:pt x="491" y="2142"/>
                </a:cubicBezTo>
                <a:cubicBezTo>
                  <a:pt x="492" y="2142"/>
                  <a:pt x="494" y="2141"/>
                  <a:pt x="495" y="2141"/>
                </a:cubicBezTo>
                <a:cubicBezTo>
                  <a:pt x="496" y="2140"/>
                  <a:pt x="497" y="2139"/>
                  <a:pt x="499" y="2138"/>
                </a:cubicBezTo>
                <a:cubicBezTo>
                  <a:pt x="501" y="2137"/>
                  <a:pt x="504" y="2135"/>
                  <a:pt x="507" y="2133"/>
                </a:cubicBezTo>
                <a:cubicBezTo>
                  <a:pt x="509" y="2131"/>
                  <a:pt x="512" y="2128"/>
                  <a:pt x="515" y="2126"/>
                </a:cubicBezTo>
                <a:cubicBezTo>
                  <a:pt x="515" y="2125"/>
                  <a:pt x="516" y="2124"/>
                  <a:pt x="517" y="2124"/>
                </a:cubicBezTo>
                <a:cubicBezTo>
                  <a:pt x="517" y="2123"/>
                  <a:pt x="518" y="2122"/>
                  <a:pt x="518" y="2121"/>
                </a:cubicBezTo>
                <a:cubicBezTo>
                  <a:pt x="520" y="2120"/>
                  <a:pt x="521" y="2119"/>
                  <a:pt x="522" y="2117"/>
                </a:cubicBezTo>
                <a:cubicBezTo>
                  <a:pt x="525" y="2114"/>
                  <a:pt x="527" y="2111"/>
                  <a:pt x="529" y="2108"/>
                </a:cubicBezTo>
                <a:cubicBezTo>
                  <a:pt x="532" y="2105"/>
                  <a:pt x="534" y="2102"/>
                  <a:pt x="536" y="2099"/>
                </a:cubicBezTo>
                <a:cubicBezTo>
                  <a:pt x="539" y="2096"/>
                  <a:pt x="541" y="2094"/>
                  <a:pt x="544" y="2091"/>
                </a:cubicBezTo>
                <a:cubicBezTo>
                  <a:pt x="544" y="2090"/>
                  <a:pt x="545" y="2090"/>
                  <a:pt x="545" y="2089"/>
                </a:cubicBezTo>
                <a:cubicBezTo>
                  <a:pt x="546" y="2089"/>
                  <a:pt x="547" y="2088"/>
                  <a:pt x="547" y="2087"/>
                </a:cubicBezTo>
                <a:cubicBezTo>
                  <a:pt x="548" y="2086"/>
                  <a:pt x="550" y="2085"/>
                  <a:pt x="551" y="2084"/>
                </a:cubicBezTo>
                <a:cubicBezTo>
                  <a:pt x="552" y="2084"/>
                  <a:pt x="552" y="2083"/>
                  <a:pt x="553" y="2083"/>
                </a:cubicBezTo>
                <a:cubicBezTo>
                  <a:pt x="553" y="2082"/>
                  <a:pt x="554" y="2082"/>
                  <a:pt x="555" y="2081"/>
                </a:cubicBezTo>
                <a:cubicBezTo>
                  <a:pt x="555" y="2081"/>
                  <a:pt x="555" y="2081"/>
                  <a:pt x="555" y="2081"/>
                </a:cubicBezTo>
                <a:cubicBezTo>
                  <a:pt x="556" y="2080"/>
                  <a:pt x="556" y="2080"/>
                  <a:pt x="556" y="2080"/>
                </a:cubicBezTo>
                <a:cubicBezTo>
                  <a:pt x="557" y="2080"/>
                  <a:pt x="557" y="2079"/>
                  <a:pt x="558" y="2079"/>
                </a:cubicBezTo>
                <a:cubicBezTo>
                  <a:pt x="559" y="2078"/>
                  <a:pt x="559" y="2078"/>
                  <a:pt x="560" y="2078"/>
                </a:cubicBezTo>
                <a:cubicBezTo>
                  <a:pt x="563" y="2076"/>
                  <a:pt x="567" y="2075"/>
                  <a:pt x="570" y="2073"/>
                </a:cubicBezTo>
                <a:cubicBezTo>
                  <a:pt x="572" y="2072"/>
                  <a:pt x="573" y="2072"/>
                  <a:pt x="574" y="2072"/>
                </a:cubicBezTo>
                <a:cubicBezTo>
                  <a:pt x="575" y="2072"/>
                  <a:pt x="575" y="2071"/>
                  <a:pt x="575" y="2071"/>
                </a:cubicBezTo>
                <a:cubicBezTo>
                  <a:pt x="575" y="2071"/>
                  <a:pt x="575" y="2071"/>
                  <a:pt x="574" y="2071"/>
                </a:cubicBezTo>
                <a:cubicBezTo>
                  <a:pt x="574" y="2071"/>
                  <a:pt x="574" y="2071"/>
                  <a:pt x="573" y="2071"/>
                </a:cubicBezTo>
                <a:cubicBezTo>
                  <a:pt x="574" y="2071"/>
                  <a:pt x="575" y="2070"/>
                  <a:pt x="576" y="2070"/>
                </a:cubicBezTo>
                <a:cubicBezTo>
                  <a:pt x="615" y="2048"/>
                  <a:pt x="656" y="2033"/>
                  <a:pt x="697" y="2025"/>
                </a:cubicBezTo>
                <a:cubicBezTo>
                  <a:pt x="696" y="2026"/>
                  <a:pt x="695" y="2026"/>
                  <a:pt x="694" y="2027"/>
                </a:cubicBezTo>
                <a:cubicBezTo>
                  <a:pt x="689" y="2031"/>
                  <a:pt x="683" y="2035"/>
                  <a:pt x="678" y="2038"/>
                </a:cubicBezTo>
                <a:cubicBezTo>
                  <a:pt x="672" y="2042"/>
                  <a:pt x="666" y="2046"/>
                  <a:pt x="661" y="2050"/>
                </a:cubicBezTo>
                <a:cubicBezTo>
                  <a:pt x="659" y="2051"/>
                  <a:pt x="658" y="2052"/>
                  <a:pt x="656" y="2053"/>
                </a:cubicBezTo>
                <a:cubicBezTo>
                  <a:pt x="655" y="2054"/>
                  <a:pt x="653" y="2055"/>
                  <a:pt x="652" y="2056"/>
                </a:cubicBezTo>
                <a:cubicBezTo>
                  <a:pt x="651" y="2057"/>
                  <a:pt x="649" y="2059"/>
                  <a:pt x="648" y="2060"/>
                </a:cubicBezTo>
                <a:cubicBezTo>
                  <a:pt x="646" y="2061"/>
                  <a:pt x="645" y="2062"/>
                  <a:pt x="643" y="2063"/>
                </a:cubicBezTo>
                <a:cubicBezTo>
                  <a:pt x="641" y="2065"/>
                  <a:pt x="638" y="2068"/>
                  <a:pt x="635" y="2070"/>
                </a:cubicBezTo>
                <a:cubicBezTo>
                  <a:pt x="634" y="2072"/>
                  <a:pt x="632" y="2073"/>
                  <a:pt x="631" y="2074"/>
                </a:cubicBezTo>
                <a:cubicBezTo>
                  <a:pt x="629" y="2076"/>
                  <a:pt x="629" y="2076"/>
                  <a:pt x="629" y="2076"/>
                </a:cubicBezTo>
                <a:cubicBezTo>
                  <a:pt x="627" y="2078"/>
                  <a:pt x="627" y="2078"/>
                  <a:pt x="627" y="2078"/>
                </a:cubicBezTo>
                <a:cubicBezTo>
                  <a:pt x="625" y="2079"/>
                  <a:pt x="624" y="2080"/>
                  <a:pt x="622" y="2082"/>
                </a:cubicBezTo>
                <a:cubicBezTo>
                  <a:pt x="621" y="2083"/>
                  <a:pt x="620" y="2084"/>
                  <a:pt x="618" y="2086"/>
                </a:cubicBezTo>
                <a:cubicBezTo>
                  <a:pt x="617" y="2087"/>
                  <a:pt x="615" y="2088"/>
                  <a:pt x="614" y="2090"/>
                </a:cubicBezTo>
                <a:cubicBezTo>
                  <a:pt x="613" y="2091"/>
                  <a:pt x="611" y="2092"/>
                  <a:pt x="610" y="2094"/>
                </a:cubicBezTo>
                <a:cubicBezTo>
                  <a:pt x="599" y="2105"/>
                  <a:pt x="589" y="2116"/>
                  <a:pt x="578" y="2128"/>
                </a:cubicBezTo>
                <a:cubicBezTo>
                  <a:pt x="577" y="2130"/>
                  <a:pt x="576" y="2131"/>
                  <a:pt x="575" y="2132"/>
                </a:cubicBezTo>
                <a:cubicBezTo>
                  <a:pt x="571" y="2135"/>
                  <a:pt x="566" y="2137"/>
                  <a:pt x="561" y="2140"/>
                </a:cubicBezTo>
                <a:cubicBezTo>
                  <a:pt x="558" y="2142"/>
                  <a:pt x="555" y="2143"/>
                  <a:pt x="552" y="2145"/>
                </a:cubicBezTo>
                <a:cubicBezTo>
                  <a:pt x="549" y="2147"/>
                  <a:pt x="546" y="2148"/>
                  <a:pt x="542" y="2150"/>
                </a:cubicBezTo>
                <a:cubicBezTo>
                  <a:pt x="536" y="2153"/>
                  <a:pt x="528" y="2157"/>
                  <a:pt x="521" y="2160"/>
                </a:cubicBezTo>
                <a:cubicBezTo>
                  <a:pt x="519" y="2161"/>
                  <a:pt x="517" y="2162"/>
                  <a:pt x="515" y="2163"/>
                </a:cubicBezTo>
                <a:cubicBezTo>
                  <a:pt x="514" y="2164"/>
                  <a:pt x="512" y="2164"/>
                  <a:pt x="510" y="2165"/>
                </a:cubicBezTo>
                <a:cubicBezTo>
                  <a:pt x="508" y="2166"/>
                  <a:pt x="506" y="2167"/>
                  <a:pt x="504" y="2168"/>
                </a:cubicBezTo>
                <a:cubicBezTo>
                  <a:pt x="502" y="2168"/>
                  <a:pt x="500" y="2169"/>
                  <a:pt x="498" y="2170"/>
                </a:cubicBezTo>
                <a:cubicBezTo>
                  <a:pt x="497" y="2170"/>
                  <a:pt x="496" y="2171"/>
                  <a:pt x="495" y="2171"/>
                </a:cubicBezTo>
                <a:cubicBezTo>
                  <a:pt x="494" y="2172"/>
                  <a:pt x="493" y="2172"/>
                  <a:pt x="492" y="2172"/>
                </a:cubicBezTo>
                <a:cubicBezTo>
                  <a:pt x="490" y="2173"/>
                  <a:pt x="488" y="2174"/>
                  <a:pt x="486" y="2175"/>
                </a:cubicBezTo>
                <a:cubicBezTo>
                  <a:pt x="484" y="2176"/>
                  <a:pt x="482" y="2176"/>
                  <a:pt x="480" y="2177"/>
                </a:cubicBezTo>
                <a:cubicBezTo>
                  <a:pt x="478" y="2178"/>
                  <a:pt x="476" y="2179"/>
                  <a:pt x="474" y="2179"/>
                </a:cubicBezTo>
                <a:cubicBezTo>
                  <a:pt x="470" y="2181"/>
                  <a:pt x="466" y="2182"/>
                  <a:pt x="461" y="2183"/>
                </a:cubicBezTo>
                <a:cubicBezTo>
                  <a:pt x="459" y="2184"/>
                  <a:pt x="457" y="2185"/>
                  <a:pt x="455" y="2185"/>
                </a:cubicBezTo>
                <a:cubicBezTo>
                  <a:pt x="453" y="2186"/>
                  <a:pt x="451" y="2187"/>
                  <a:pt x="449" y="2187"/>
                </a:cubicBezTo>
                <a:cubicBezTo>
                  <a:pt x="448" y="2188"/>
                  <a:pt x="447" y="2188"/>
                  <a:pt x="446" y="2188"/>
                </a:cubicBezTo>
                <a:cubicBezTo>
                  <a:pt x="445" y="2189"/>
                  <a:pt x="445" y="2189"/>
                  <a:pt x="445" y="2189"/>
                </a:cubicBezTo>
                <a:cubicBezTo>
                  <a:pt x="443" y="2189"/>
                  <a:pt x="443" y="2189"/>
                  <a:pt x="443" y="2189"/>
                </a:cubicBezTo>
                <a:cubicBezTo>
                  <a:pt x="441" y="2190"/>
                  <a:pt x="439" y="2190"/>
                  <a:pt x="437" y="2191"/>
                </a:cubicBezTo>
                <a:cubicBezTo>
                  <a:pt x="433" y="2192"/>
                  <a:pt x="429" y="2193"/>
                  <a:pt x="425" y="2194"/>
                </a:cubicBezTo>
                <a:cubicBezTo>
                  <a:pt x="417" y="2197"/>
                  <a:pt x="409" y="2199"/>
                  <a:pt x="402" y="2201"/>
                </a:cubicBezTo>
                <a:cubicBezTo>
                  <a:pt x="399" y="2202"/>
                  <a:pt x="395" y="2204"/>
                  <a:pt x="392" y="2205"/>
                </a:cubicBezTo>
                <a:cubicBezTo>
                  <a:pt x="388" y="2206"/>
                  <a:pt x="385" y="2208"/>
                  <a:pt x="382" y="2209"/>
                </a:cubicBezTo>
                <a:cubicBezTo>
                  <a:pt x="379" y="2210"/>
                  <a:pt x="376" y="2212"/>
                  <a:pt x="374" y="2213"/>
                </a:cubicBezTo>
                <a:cubicBezTo>
                  <a:pt x="372" y="2214"/>
                  <a:pt x="371" y="2214"/>
                  <a:pt x="370" y="2215"/>
                </a:cubicBezTo>
                <a:cubicBezTo>
                  <a:pt x="368" y="2216"/>
                  <a:pt x="367" y="2217"/>
                  <a:pt x="366" y="2217"/>
                </a:cubicBezTo>
                <a:cubicBezTo>
                  <a:pt x="361" y="2220"/>
                  <a:pt x="358" y="2223"/>
                  <a:pt x="355" y="2225"/>
                </a:cubicBezTo>
                <a:cubicBezTo>
                  <a:pt x="353" y="2226"/>
                  <a:pt x="352" y="2227"/>
                  <a:pt x="351" y="2228"/>
                </a:cubicBezTo>
                <a:cubicBezTo>
                  <a:pt x="349" y="2229"/>
                  <a:pt x="348" y="2230"/>
                  <a:pt x="348" y="2231"/>
                </a:cubicBezTo>
                <a:cubicBezTo>
                  <a:pt x="346" y="2232"/>
                  <a:pt x="345" y="2233"/>
                  <a:pt x="345" y="2233"/>
                </a:cubicBezTo>
                <a:cubicBezTo>
                  <a:pt x="345" y="2233"/>
                  <a:pt x="346" y="2233"/>
                  <a:pt x="348" y="2231"/>
                </a:cubicBezTo>
                <a:cubicBezTo>
                  <a:pt x="349" y="2231"/>
                  <a:pt x="350" y="2230"/>
                  <a:pt x="351" y="2229"/>
                </a:cubicBezTo>
                <a:cubicBezTo>
                  <a:pt x="352" y="2228"/>
                  <a:pt x="354" y="2227"/>
                  <a:pt x="355" y="2226"/>
                </a:cubicBezTo>
                <a:cubicBezTo>
                  <a:pt x="359" y="2224"/>
                  <a:pt x="363" y="2222"/>
                  <a:pt x="367" y="2220"/>
                </a:cubicBezTo>
                <a:cubicBezTo>
                  <a:pt x="369" y="2219"/>
                  <a:pt x="370" y="2219"/>
                  <a:pt x="371" y="2218"/>
                </a:cubicBezTo>
                <a:cubicBezTo>
                  <a:pt x="372" y="2218"/>
                  <a:pt x="374" y="2217"/>
                  <a:pt x="375" y="2217"/>
                </a:cubicBezTo>
                <a:cubicBezTo>
                  <a:pt x="378" y="2215"/>
                  <a:pt x="381" y="2214"/>
                  <a:pt x="384" y="2213"/>
                </a:cubicBezTo>
                <a:cubicBezTo>
                  <a:pt x="390" y="2211"/>
                  <a:pt x="397" y="2209"/>
                  <a:pt x="404" y="2207"/>
                </a:cubicBezTo>
                <a:cubicBezTo>
                  <a:pt x="411" y="2205"/>
                  <a:pt x="419" y="2203"/>
                  <a:pt x="427" y="2201"/>
                </a:cubicBezTo>
                <a:cubicBezTo>
                  <a:pt x="431" y="2200"/>
                  <a:pt x="435" y="2199"/>
                  <a:pt x="439" y="2198"/>
                </a:cubicBezTo>
                <a:cubicBezTo>
                  <a:pt x="441" y="2198"/>
                  <a:pt x="443" y="2197"/>
                  <a:pt x="445" y="2196"/>
                </a:cubicBezTo>
                <a:cubicBezTo>
                  <a:pt x="447" y="2196"/>
                  <a:pt x="447" y="2196"/>
                  <a:pt x="447" y="2196"/>
                </a:cubicBezTo>
                <a:cubicBezTo>
                  <a:pt x="448" y="2196"/>
                  <a:pt x="448" y="2196"/>
                  <a:pt x="448" y="2196"/>
                </a:cubicBezTo>
                <a:cubicBezTo>
                  <a:pt x="449" y="2195"/>
                  <a:pt x="450" y="2195"/>
                  <a:pt x="451" y="2195"/>
                </a:cubicBezTo>
                <a:cubicBezTo>
                  <a:pt x="453" y="2194"/>
                  <a:pt x="455" y="2194"/>
                  <a:pt x="457" y="2193"/>
                </a:cubicBezTo>
                <a:cubicBezTo>
                  <a:pt x="455" y="2194"/>
                  <a:pt x="454" y="2195"/>
                  <a:pt x="452" y="2196"/>
                </a:cubicBezTo>
                <a:cubicBezTo>
                  <a:pt x="451" y="2197"/>
                  <a:pt x="450" y="2197"/>
                  <a:pt x="449" y="2198"/>
                </a:cubicBezTo>
                <a:cubicBezTo>
                  <a:pt x="448" y="2198"/>
                  <a:pt x="447" y="2199"/>
                  <a:pt x="446" y="2200"/>
                </a:cubicBezTo>
                <a:cubicBezTo>
                  <a:pt x="444" y="2201"/>
                  <a:pt x="442" y="2203"/>
                  <a:pt x="440" y="2204"/>
                </a:cubicBezTo>
                <a:cubicBezTo>
                  <a:pt x="435" y="2207"/>
                  <a:pt x="431" y="2210"/>
                  <a:pt x="427" y="2213"/>
                </a:cubicBezTo>
                <a:cubicBezTo>
                  <a:pt x="423" y="2217"/>
                  <a:pt x="419" y="2220"/>
                  <a:pt x="414" y="2224"/>
                </a:cubicBezTo>
                <a:cubicBezTo>
                  <a:pt x="411" y="2228"/>
                  <a:pt x="406" y="2231"/>
                  <a:pt x="403" y="2235"/>
                </a:cubicBezTo>
                <a:cubicBezTo>
                  <a:pt x="399" y="2239"/>
                  <a:pt x="396" y="2243"/>
                  <a:pt x="392" y="2247"/>
                </a:cubicBezTo>
                <a:cubicBezTo>
                  <a:pt x="390" y="2249"/>
                  <a:pt x="389" y="2251"/>
                  <a:pt x="387" y="2253"/>
                </a:cubicBezTo>
                <a:cubicBezTo>
                  <a:pt x="387" y="2254"/>
                  <a:pt x="386" y="2255"/>
                  <a:pt x="385" y="2256"/>
                </a:cubicBezTo>
                <a:cubicBezTo>
                  <a:pt x="384" y="2257"/>
                  <a:pt x="384" y="2258"/>
                  <a:pt x="383" y="2259"/>
                </a:cubicBezTo>
                <a:cubicBezTo>
                  <a:pt x="382" y="2260"/>
                  <a:pt x="380" y="2262"/>
                  <a:pt x="379" y="2264"/>
                </a:cubicBezTo>
                <a:cubicBezTo>
                  <a:pt x="378" y="2266"/>
                  <a:pt x="376" y="2268"/>
                  <a:pt x="375" y="2269"/>
                </a:cubicBezTo>
                <a:cubicBezTo>
                  <a:pt x="374" y="2271"/>
                  <a:pt x="373" y="2273"/>
                  <a:pt x="372" y="2274"/>
                </a:cubicBezTo>
                <a:cubicBezTo>
                  <a:pt x="371" y="2276"/>
                  <a:pt x="370" y="2277"/>
                  <a:pt x="369" y="2279"/>
                </a:cubicBezTo>
                <a:cubicBezTo>
                  <a:pt x="368" y="2280"/>
                  <a:pt x="368" y="2282"/>
                  <a:pt x="367" y="2283"/>
                </a:cubicBezTo>
                <a:cubicBezTo>
                  <a:pt x="366" y="2284"/>
                  <a:pt x="366" y="2285"/>
                  <a:pt x="365" y="2286"/>
                </a:cubicBezTo>
                <a:cubicBezTo>
                  <a:pt x="364" y="2288"/>
                  <a:pt x="363" y="2290"/>
                  <a:pt x="363" y="2291"/>
                </a:cubicBezTo>
                <a:cubicBezTo>
                  <a:pt x="362" y="2292"/>
                  <a:pt x="362" y="2293"/>
                  <a:pt x="362" y="2293"/>
                </a:cubicBezTo>
                <a:cubicBezTo>
                  <a:pt x="362" y="2293"/>
                  <a:pt x="362" y="2292"/>
                  <a:pt x="363" y="2291"/>
                </a:cubicBezTo>
                <a:cubicBezTo>
                  <a:pt x="364" y="2290"/>
                  <a:pt x="365" y="2289"/>
                  <a:pt x="366" y="2287"/>
                </a:cubicBezTo>
                <a:cubicBezTo>
                  <a:pt x="367" y="2286"/>
                  <a:pt x="368" y="2285"/>
                  <a:pt x="369" y="2284"/>
                </a:cubicBezTo>
                <a:cubicBezTo>
                  <a:pt x="370" y="2283"/>
                  <a:pt x="371" y="2282"/>
                  <a:pt x="372" y="2281"/>
                </a:cubicBezTo>
                <a:cubicBezTo>
                  <a:pt x="373" y="2279"/>
                  <a:pt x="374" y="2278"/>
                  <a:pt x="375" y="2276"/>
                </a:cubicBezTo>
                <a:cubicBezTo>
                  <a:pt x="376" y="2275"/>
                  <a:pt x="378" y="2274"/>
                  <a:pt x="379" y="2272"/>
                </a:cubicBezTo>
                <a:cubicBezTo>
                  <a:pt x="380" y="2271"/>
                  <a:pt x="382" y="2269"/>
                  <a:pt x="383" y="2267"/>
                </a:cubicBezTo>
                <a:cubicBezTo>
                  <a:pt x="384" y="2266"/>
                  <a:pt x="386" y="2264"/>
                  <a:pt x="387" y="2262"/>
                </a:cubicBezTo>
                <a:cubicBezTo>
                  <a:pt x="388" y="2261"/>
                  <a:pt x="389" y="2261"/>
                  <a:pt x="390" y="2260"/>
                </a:cubicBezTo>
                <a:cubicBezTo>
                  <a:pt x="391" y="2259"/>
                  <a:pt x="391" y="2258"/>
                  <a:pt x="392" y="2257"/>
                </a:cubicBezTo>
                <a:cubicBezTo>
                  <a:pt x="394" y="2255"/>
                  <a:pt x="396" y="2254"/>
                  <a:pt x="397" y="2252"/>
                </a:cubicBezTo>
                <a:cubicBezTo>
                  <a:pt x="399" y="2250"/>
                  <a:pt x="401" y="2248"/>
                  <a:pt x="403" y="2246"/>
                </a:cubicBezTo>
                <a:cubicBezTo>
                  <a:pt x="404" y="2245"/>
                  <a:pt x="404" y="2244"/>
                  <a:pt x="405" y="2244"/>
                </a:cubicBezTo>
                <a:cubicBezTo>
                  <a:pt x="406" y="2243"/>
                  <a:pt x="407" y="2242"/>
                  <a:pt x="408" y="2241"/>
                </a:cubicBezTo>
                <a:cubicBezTo>
                  <a:pt x="412" y="2237"/>
                  <a:pt x="416" y="2233"/>
                  <a:pt x="420" y="2230"/>
                </a:cubicBezTo>
                <a:cubicBezTo>
                  <a:pt x="424" y="2226"/>
                  <a:pt x="428" y="2223"/>
                  <a:pt x="432" y="2219"/>
                </a:cubicBezTo>
                <a:cubicBezTo>
                  <a:pt x="434" y="2218"/>
                  <a:pt x="436" y="2216"/>
                  <a:pt x="438" y="2214"/>
                </a:cubicBezTo>
                <a:cubicBezTo>
                  <a:pt x="440" y="2213"/>
                  <a:pt x="442" y="2211"/>
                  <a:pt x="444" y="2210"/>
                </a:cubicBezTo>
                <a:cubicBezTo>
                  <a:pt x="446" y="2208"/>
                  <a:pt x="448" y="2207"/>
                  <a:pt x="450" y="2205"/>
                </a:cubicBezTo>
                <a:cubicBezTo>
                  <a:pt x="451" y="2204"/>
                  <a:pt x="452" y="2204"/>
                  <a:pt x="452" y="2203"/>
                </a:cubicBezTo>
                <a:cubicBezTo>
                  <a:pt x="453" y="2202"/>
                  <a:pt x="454" y="2202"/>
                  <a:pt x="455" y="2201"/>
                </a:cubicBezTo>
                <a:cubicBezTo>
                  <a:pt x="457" y="2199"/>
                  <a:pt x="459" y="2198"/>
                  <a:pt x="461" y="2197"/>
                </a:cubicBezTo>
                <a:cubicBezTo>
                  <a:pt x="462" y="2196"/>
                  <a:pt x="464" y="2194"/>
                  <a:pt x="466" y="2193"/>
                </a:cubicBezTo>
                <a:cubicBezTo>
                  <a:pt x="467" y="2192"/>
                  <a:pt x="469" y="2191"/>
                  <a:pt x="471" y="2190"/>
                </a:cubicBezTo>
                <a:cubicBezTo>
                  <a:pt x="472" y="2189"/>
                  <a:pt x="473" y="2188"/>
                  <a:pt x="474" y="2187"/>
                </a:cubicBezTo>
                <a:cubicBezTo>
                  <a:pt x="475" y="2187"/>
                  <a:pt x="476" y="2187"/>
                  <a:pt x="476" y="2187"/>
                </a:cubicBezTo>
                <a:cubicBezTo>
                  <a:pt x="478" y="2186"/>
                  <a:pt x="481" y="2185"/>
                  <a:pt x="483" y="2184"/>
                </a:cubicBezTo>
                <a:cubicBezTo>
                  <a:pt x="485" y="2184"/>
                  <a:pt x="487" y="2183"/>
                  <a:pt x="489" y="2182"/>
                </a:cubicBezTo>
                <a:cubicBezTo>
                  <a:pt x="491" y="2181"/>
                  <a:pt x="493" y="2180"/>
                  <a:pt x="495" y="2180"/>
                </a:cubicBezTo>
                <a:cubicBezTo>
                  <a:pt x="496" y="2179"/>
                  <a:pt x="497" y="2179"/>
                  <a:pt x="498" y="2178"/>
                </a:cubicBezTo>
                <a:cubicBezTo>
                  <a:pt x="499" y="2178"/>
                  <a:pt x="500" y="2178"/>
                  <a:pt x="501" y="2177"/>
                </a:cubicBezTo>
                <a:cubicBezTo>
                  <a:pt x="503" y="2176"/>
                  <a:pt x="505" y="2175"/>
                  <a:pt x="507" y="2175"/>
                </a:cubicBezTo>
                <a:cubicBezTo>
                  <a:pt x="509" y="2174"/>
                  <a:pt x="511" y="2173"/>
                  <a:pt x="513" y="2172"/>
                </a:cubicBezTo>
                <a:cubicBezTo>
                  <a:pt x="515" y="2171"/>
                  <a:pt x="517" y="2170"/>
                  <a:pt x="518" y="2169"/>
                </a:cubicBezTo>
                <a:cubicBezTo>
                  <a:pt x="520" y="2168"/>
                  <a:pt x="522" y="2167"/>
                  <a:pt x="524" y="2166"/>
                </a:cubicBezTo>
                <a:cubicBezTo>
                  <a:pt x="526" y="2166"/>
                  <a:pt x="528" y="2165"/>
                  <a:pt x="530" y="2164"/>
                </a:cubicBezTo>
                <a:cubicBezTo>
                  <a:pt x="531" y="2163"/>
                  <a:pt x="533" y="2162"/>
                  <a:pt x="535" y="2161"/>
                </a:cubicBezTo>
                <a:cubicBezTo>
                  <a:pt x="538" y="2159"/>
                  <a:pt x="542" y="2157"/>
                  <a:pt x="545" y="2155"/>
                </a:cubicBezTo>
                <a:cubicBezTo>
                  <a:pt x="548" y="2153"/>
                  <a:pt x="552" y="2151"/>
                  <a:pt x="555" y="2150"/>
                </a:cubicBezTo>
                <a:cubicBezTo>
                  <a:pt x="558" y="2148"/>
                  <a:pt x="560" y="2146"/>
                  <a:pt x="563" y="2144"/>
                </a:cubicBezTo>
                <a:cubicBezTo>
                  <a:pt x="565" y="2143"/>
                  <a:pt x="566" y="2142"/>
                  <a:pt x="568" y="2141"/>
                </a:cubicBezTo>
                <a:cubicBezTo>
                  <a:pt x="561" y="2149"/>
                  <a:pt x="555" y="2157"/>
                  <a:pt x="549" y="2164"/>
                </a:cubicBezTo>
                <a:cubicBezTo>
                  <a:pt x="547" y="2167"/>
                  <a:pt x="544" y="2170"/>
                  <a:pt x="542" y="2173"/>
                </a:cubicBezTo>
                <a:cubicBezTo>
                  <a:pt x="540" y="2176"/>
                  <a:pt x="537" y="2179"/>
                  <a:pt x="535" y="2182"/>
                </a:cubicBezTo>
                <a:cubicBezTo>
                  <a:pt x="530" y="2188"/>
                  <a:pt x="526" y="2194"/>
                  <a:pt x="521" y="2200"/>
                </a:cubicBezTo>
                <a:cubicBezTo>
                  <a:pt x="512" y="2211"/>
                  <a:pt x="503" y="2222"/>
                  <a:pt x="495" y="2233"/>
                </a:cubicBezTo>
                <a:cubicBezTo>
                  <a:pt x="486" y="2243"/>
                  <a:pt x="478" y="2252"/>
                  <a:pt x="470" y="2261"/>
                </a:cubicBezTo>
                <a:cubicBezTo>
                  <a:pt x="462" y="2269"/>
                  <a:pt x="455" y="2277"/>
                  <a:pt x="448" y="2284"/>
                </a:cubicBezTo>
                <a:cubicBezTo>
                  <a:pt x="441" y="2290"/>
                  <a:pt x="435" y="2296"/>
                  <a:pt x="430" y="2300"/>
                </a:cubicBezTo>
                <a:cubicBezTo>
                  <a:pt x="428" y="2302"/>
                  <a:pt x="425" y="2304"/>
                  <a:pt x="423" y="2306"/>
                </a:cubicBezTo>
                <a:cubicBezTo>
                  <a:pt x="421" y="2308"/>
                  <a:pt x="419" y="2309"/>
                  <a:pt x="418" y="2310"/>
                </a:cubicBezTo>
                <a:cubicBezTo>
                  <a:pt x="415" y="2313"/>
                  <a:pt x="414" y="2314"/>
                  <a:pt x="414" y="2314"/>
                </a:cubicBezTo>
                <a:cubicBezTo>
                  <a:pt x="414" y="2314"/>
                  <a:pt x="415" y="2313"/>
                  <a:pt x="418" y="2311"/>
                </a:cubicBezTo>
                <a:cubicBezTo>
                  <a:pt x="420" y="2310"/>
                  <a:pt x="422" y="2308"/>
                  <a:pt x="424" y="2307"/>
                </a:cubicBezTo>
                <a:cubicBezTo>
                  <a:pt x="426" y="2305"/>
                  <a:pt x="428" y="2304"/>
                  <a:pt x="431" y="2301"/>
                </a:cubicBezTo>
                <a:cubicBezTo>
                  <a:pt x="437" y="2297"/>
                  <a:pt x="443" y="2292"/>
                  <a:pt x="450" y="2286"/>
                </a:cubicBezTo>
                <a:cubicBezTo>
                  <a:pt x="452" y="2284"/>
                  <a:pt x="454" y="2283"/>
                  <a:pt x="456" y="2281"/>
                </a:cubicBezTo>
                <a:cubicBezTo>
                  <a:pt x="458" y="2279"/>
                  <a:pt x="460" y="2278"/>
                  <a:pt x="462" y="2276"/>
                </a:cubicBezTo>
                <a:cubicBezTo>
                  <a:pt x="465" y="2272"/>
                  <a:pt x="469" y="2268"/>
                  <a:pt x="474" y="2264"/>
                </a:cubicBezTo>
                <a:cubicBezTo>
                  <a:pt x="476" y="2262"/>
                  <a:pt x="478" y="2260"/>
                  <a:pt x="480" y="2258"/>
                </a:cubicBezTo>
                <a:cubicBezTo>
                  <a:pt x="482" y="2255"/>
                  <a:pt x="484" y="2253"/>
                  <a:pt x="486" y="2251"/>
                </a:cubicBezTo>
                <a:cubicBezTo>
                  <a:pt x="488" y="2249"/>
                  <a:pt x="491" y="2246"/>
                  <a:pt x="493" y="2244"/>
                </a:cubicBezTo>
                <a:cubicBezTo>
                  <a:pt x="495" y="2241"/>
                  <a:pt x="497" y="2239"/>
                  <a:pt x="499" y="2236"/>
                </a:cubicBezTo>
                <a:cubicBezTo>
                  <a:pt x="504" y="2231"/>
                  <a:pt x="509" y="2226"/>
                  <a:pt x="513" y="2220"/>
                </a:cubicBezTo>
                <a:cubicBezTo>
                  <a:pt x="513" y="2221"/>
                  <a:pt x="513" y="2221"/>
                  <a:pt x="513" y="2221"/>
                </a:cubicBezTo>
                <a:cubicBezTo>
                  <a:pt x="512" y="2223"/>
                  <a:pt x="512" y="2224"/>
                  <a:pt x="511" y="2226"/>
                </a:cubicBezTo>
                <a:cubicBezTo>
                  <a:pt x="510" y="2228"/>
                  <a:pt x="509" y="2229"/>
                  <a:pt x="508" y="2231"/>
                </a:cubicBezTo>
                <a:cubicBezTo>
                  <a:pt x="507" y="2233"/>
                  <a:pt x="507" y="2235"/>
                  <a:pt x="506" y="2237"/>
                </a:cubicBezTo>
                <a:cubicBezTo>
                  <a:pt x="505" y="2238"/>
                  <a:pt x="505" y="2239"/>
                  <a:pt x="504" y="2240"/>
                </a:cubicBezTo>
                <a:cubicBezTo>
                  <a:pt x="504" y="2241"/>
                  <a:pt x="503" y="2242"/>
                  <a:pt x="503" y="2243"/>
                </a:cubicBezTo>
                <a:cubicBezTo>
                  <a:pt x="502" y="2245"/>
                  <a:pt x="501" y="2247"/>
                  <a:pt x="500" y="2249"/>
                </a:cubicBezTo>
                <a:cubicBezTo>
                  <a:pt x="498" y="2251"/>
                  <a:pt x="497" y="2253"/>
                  <a:pt x="496" y="2255"/>
                </a:cubicBezTo>
                <a:cubicBezTo>
                  <a:pt x="495" y="2257"/>
                  <a:pt x="494" y="2260"/>
                  <a:pt x="493" y="2262"/>
                </a:cubicBezTo>
                <a:cubicBezTo>
                  <a:pt x="491" y="2266"/>
                  <a:pt x="488" y="2270"/>
                  <a:pt x="486" y="2275"/>
                </a:cubicBezTo>
                <a:cubicBezTo>
                  <a:pt x="483" y="2279"/>
                  <a:pt x="480" y="2283"/>
                  <a:pt x="478" y="2287"/>
                </a:cubicBezTo>
                <a:cubicBezTo>
                  <a:pt x="477" y="2288"/>
                  <a:pt x="476" y="2289"/>
                  <a:pt x="476" y="2290"/>
                </a:cubicBezTo>
                <a:cubicBezTo>
                  <a:pt x="475" y="2291"/>
                  <a:pt x="475" y="2292"/>
                  <a:pt x="474" y="2293"/>
                </a:cubicBezTo>
                <a:cubicBezTo>
                  <a:pt x="473" y="2295"/>
                  <a:pt x="471" y="2297"/>
                  <a:pt x="470" y="2299"/>
                </a:cubicBezTo>
                <a:cubicBezTo>
                  <a:pt x="469" y="2301"/>
                  <a:pt x="467" y="2303"/>
                  <a:pt x="466" y="2305"/>
                </a:cubicBezTo>
                <a:cubicBezTo>
                  <a:pt x="465" y="2306"/>
                  <a:pt x="465" y="2307"/>
                  <a:pt x="464" y="2308"/>
                </a:cubicBezTo>
                <a:cubicBezTo>
                  <a:pt x="464" y="2309"/>
                  <a:pt x="463" y="2310"/>
                  <a:pt x="462" y="2310"/>
                </a:cubicBezTo>
                <a:cubicBezTo>
                  <a:pt x="461" y="2312"/>
                  <a:pt x="460" y="2314"/>
                  <a:pt x="459" y="2316"/>
                </a:cubicBezTo>
                <a:cubicBezTo>
                  <a:pt x="458" y="2317"/>
                  <a:pt x="456" y="2319"/>
                  <a:pt x="455" y="2320"/>
                </a:cubicBezTo>
                <a:cubicBezTo>
                  <a:pt x="454" y="2322"/>
                  <a:pt x="453" y="2323"/>
                  <a:pt x="452" y="2325"/>
                </a:cubicBezTo>
                <a:cubicBezTo>
                  <a:pt x="451" y="2326"/>
                  <a:pt x="450" y="2327"/>
                  <a:pt x="449" y="2329"/>
                </a:cubicBezTo>
                <a:cubicBezTo>
                  <a:pt x="448" y="2330"/>
                  <a:pt x="447" y="2331"/>
                  <a:pt x="447" y="2332"/>
                </a:cubicBezTo>
                <a:cubicBezTo>
                  <a:pt x="446" y="2333"/>
                  <a:pt x="445" y="2334"/>
                  <a:pt x="444" y="2335"/>
                </a:cubicBezTo>
                <a:cubicBezTo>
                  <a:pt x="443" y="2337"/>
                  <a:pt x="442" y="2338"/>
                  <a:pt x="441" y="2339"/>
                </a:cubicBezTo>
                <a:cubicBezTo>
                  <a:pt x="441" y="2340"/>
                  <a:pt x="440" y="2340"/>
                  <a:pt x="440" y="2340"/>
                </a:cubicBezTo>
                <a:cubicBezTo>
                  <a:pt x="440" y="2340"/>
                  <a:pt x="441" y="2340"/>
                  <a:pt x="442" y="2339"/>
                </a:cubicBezTo>
                <a:cubicBezTo>
                  <a:pt x="442" y="2338"/>
                  <a:pt x="444" y="2337"/>
                  <a:pt x="445" y="2336"/>
                </a:cubicBezTo>
                <a:cubicBezTo>
                  <a:pt x="446" y="2335"/>
                  <a:pt x="447" y="2334"/>
                  <a:pt x="448" y="2333"/>
                </a:cubicBezTo>
                <a:cubicBezTo>
                  <a:pt x="449" y="2333"/>
                  <a:pt x="450" y="2332"/>
                  <a:pt x="451" y="2331"/>
                </a:cubicBezTo>
                <a:cubicBezTo>
                  <a:pt x="453" y="2329"/>
                  <a:pt x="454" y="2328"/>
                  <a:pt x="455" y="2327"/>
                </a:cubicBezTo>
                <a:cubicBezTo>
                  <a:pt x="456" y="2326"/>
                  <a:pt x="457" y="2325"/>
                  <a:pt x="459" y="2323"/>
                </a:cubicBezTo>
                <a:cubicBezTo>
                  <a:pt x="460" y="2322"/>
                  <a:pt x="461" y="2320"/>
                  <a:pt x="463" y="2319"/>
                </a:cubicBezTo>
                <a:cubicBezTo>
                  <a:pt x="464" y="2317"/>
                  <a:pt x="466" y="2316"/>
                  <a:pt x="467" y="2314"/>
                </a:cubicBezTo>
                <a:cubicBezTo>
                  <a:pt x="468" y="2313"/>
                  <a:pt x="468" y="2312"/>
                  <a:pt x="469" y="2312"/>
                </a:cubicBezTo>
                <a:cubicBezTo>
                  <a:pt x="470" y="2311"/>
                  <a:pt x="471" y="2310"/>
                  <a:pt x="471" y="2309"/>
                </a:cubicBezTo>
                <a:cubicBezTo>
                  <a:pt x="473" y="2307"/>
                  <a:pt x="474" y="2305"/>
                  <a:pt x="476" y="2303"/>
                </a:cubicBezTo>
                <a:cubicBezTo>
                  <a:pt x="479" y="2300"/>
                  <a:pt x="481" y="2296"/>
                  <a:pt x="484" y="2291"/>
                </a:cubicBezTo>
                <a:cubicBezTo>
                  <a:pt x="487" y="2287"/>
                  <a:pt x="490" y="2283"/>
                  <a:pt x="492" y="2279"/>
                </a:cubicBezTo>
                <a:cubicBezTo>
                  <a:pt x="495" y="2274"/>
                  <a:pt x="497" y="2270"/>
                  <a:pt x="500" y="2265"/>
                </a:cubicBezTo>
                <a:cubicBezTo>
                  <a:pt x="502" y="2261"/>
                  <a:pt x="504" y="2256"/>
                  <a:pt x="506" y="2252"/>
                </a:cubicBezTo>
                <a:cubicBezTo>
                  <a:pt x="507" y="2250"/>
                  <a:pt x="508" y="2248"/>
                  <a:pt x="509" y="2246"/>
                </a:cubicBezTo>
                <a:cubicBezTo>
                  <a:pt x="509" y="2244"/>
                  <a:pt x="509" y="2243"/>
                  <a:pt x="510" y="2242"/>
                </a:cubicBezTo>
                <a:cubicBezTo>
                  <a:pt x="510" y="2241"/>
                  <a:pt x="511" y="2240"/>
                  <a:pt x="511" y="2239"/>
                </a:cubicBezTo>
                <a:cubicBezTo>
                  <a:pt x="512" y="2237"/>
                  <a:pt x="513" y="2235"/>
                  <a:pt x="513" y="2233"/>
                </a:cubicBezTo>
                <a:cubicBezTo>
                  <a:pt x="514" y="2231"/>
                  <a:pt x="514" y="2229"/>
                  <a:pt x="515" y="2228"/>
                </a:cubicBezTo>
                <a:cubicBezTo>
                  <a:pt x="516" y="2226"/>
                  <a:pt x="516" y="2224"/>
                  <a:pt x="517" y="2222"/>
                </a:cubicBezTo>
                <a:cubicBezTo>
                  <a:pt x="517" y="2221"/>
                  <a:pt x="517" y="2219"/>
                  <a:pt x="518" y="2218"/>
                </a:cubicBezTo>
                <a:cubicBezTo>
                  <a:pt x="518" y="2216"/>
                  <a:pt x="519" y="2215"/>
                  <a:pt x="519" y="2214"/>
                </a:cubicBezTo>
                <a:cubicBezTo>
                  <a:pt x="521" y="2211"/>
                  <a:pt x="524" y="2207"/>
                  <a:pt x="527" y="2204"/>
                </a:cubicBezTo>
                <a:cubicBezTo>
                  <a:pt x="531" y="2198"/>
                  <a:pt x="536" y="2193"/>
                  <a:pt x="541" y="2187"/>
                </a:cubicBezTo>
                <a:cubicBezTo>
                  <a:pt x="543" y="2184"/>
                  <a:pt x="545" y="2181"/>
                  <a:pt x="548" y="2178"/>
                </a:cubicBezTo>
                <a:cubicBezTo>
                  <a:pt x="550" y="2175"/>
                  <a:pt x="553" y="2172"/>
                  <a:pt x="555" y="2169"/>
                </a:cubicBezTo>
                <a:cubicBezTo>
                  <a:pt x="558" y="2166"/>
                  <a:pt x="560" y="2163"/>
                  <a:pt x="563" y="2159"/>
                </a:cubicBezTo>
                <a:cubicBezTo>
                  <a:pt x="563" y="2160"/>
                  <a:pt x="562" y="2160"/>
                  <a:pt x="562" y="2161"/>
                </a:cubicBezTo>
                <a:cubicBezTo>
                  <a:pt x="561" y="2164"/>
                  <a:pt x="559" y="2167"/>
                  <a:pt x="558" y="2171"/>
                </a:cubicBezTo>
                <a:cubicBezTo>
                  <a:pt x="556" y="2174"/>
                  <a:pt x="555" y="2178"/>
                  <a:pt x="554" y="2182"/>
                </a:cubicBezTo>
                <a:cubicBezTo>
                  <a:pt x="553" y="2183"/>
                  <a:pt x="553" y="2184"/>
                  <a:pt x="553" y="2185"/>
                </a:cubicBezTo>
                <a:cubicBezTo>
                  <a:pt x="553" y="2186"/>
                  <a:pt x="552" y="2188"/>
                  <a:pt x="552" y="2189"/>
                </a:cubicBezTo>
                <a:cubicBezTo>
                  <a:pt x="551" y="2191"/>
                  <a:pt x="551" y="2193"/>
                  <a:pt x="550" y="2195"/>
                </a:cubicBezTo>
                <a:cubicBezTo>
                  <a:pt x="549" y="2199"/>
                  <a:pt x="548" y="2204"/>
                  <a:pt x="548" y="2208"/>
                </a:cubicBezTo>
                <a:cubicBezTo>
                  <a:pt x="547" y="2212"/>
                  <a:pt x="546" y="2217"/>
                  <a:pt x="545" y="2221"/>
                </a:cubicBezTo>
                <a:cubicBezTo>
                  <a:pt x="544" y="2225"/>
                  <a:pt x="544" y="2229"/>
                  <a:pt x="543" y="2233"/>
                </a:cubicBezTo>
                <a:cubicBezTo>
                  <a:pt x="542" y="2237"/>
                  <a:pt x="541" y="2241"/>
                  <a:pt x="540" y="2245"/>
                </a:cubicBezTo>
                <a:cubicBezTo>
                  <a:pt x="539" y="2248"/>
                  <a:pt x="539" y="2252"/>
                  <a:pt x="538" y="2255"/>
                </a:cubicBezTo>
                <a:cubicBezTo>
                  <a:pt x="537" y="2257"/>
                  <a:pt x="537" y="2258"/>
                  <a:pt x="536" y="2260"/>
                </a:cubicBezTo>
                <a:cubicBezTo>
                  <a:pt x="536" y="2261"/>
                  <a:pt x="535" y="2262"/>
                  <a:pt x="535" y="2264"/>
                </a:cubicBezTo>
                <a:cubicBezTo>
                  <a:pt x="535" y="2265"/>
                  <a:pt x="534" y="2266"/>
                  <a:pt x="534" y="2267"/>
                </a:cubicBezTo>
                <a:cubicBezTo>
                  <a:pt x="533" y="2268"/>
                  <a:pt x="533" y="2269"/>
                  <a:pt x="533" y="2270"/>
                </a:cubicBezTo>
                <a:cubicBezTo>
                  <a:pt x="532" y="2272"/>
                  <a:pt x="531" y="2273"/>
                  <a:pt x="531" y="2274"/>
                </a:cubicBezTo>
                <a:cubicBezTo>
                  <a:pt x="530" y="2275"/>
                  <a:pt x="530" y="2276"/>
                  <a:pt x="530" y="2276"/>
                </a:cubicBezTo>
                <a:cubicBezTo>
                  <a:pt x="530" y="2276"/>
                  <a:pt x="531" y="2275"/>
                  <a:pt x="531" y="2274"/>
                </a:cubicBezTo>
                <a:cubicBezTo>
                  <a:pt x="532" y="2274"/>
                  <a:pt x="533" y="2272"/>
                  <a:pt x="534" y="2271"/>
                </a:cubicBezTo>
                <a:cubicBezTo>
                  <a:pt x="535" y="2270"/>
                  <a:pt x="535" y="2269"/>
                  <a:pt x="536" y="2268"/>
                </a:cubicBezTo>
                <a:cubicBezTo>
                  <a:pt x="536" y="2267"/>
                  <a:pt x="537" y="2266"/>
                  <a:pt x="538" y="2265"/>
                </a:cubicBezTo>
                <a:cubicBezTo>
                  <a:pt x="538" y="2264"/>
                  <a:pt x="539" y="2262"/>
                  <a:pt x="540" y="2261"/>
                </a:cubicBezTo>
                <a:cubicBezTo>
                  <a:pt x="541" y="2260"/>
                  <a:pt x="541" y="2258"/>
                  <a:pt x="542" y="2257"/>
                </a:cubicBezTo>
                <a:cubicBezTo>
                  <a:pt x="543" y="2254"/>
                  <a:pt x="545" y="2250"/>
                  <a:pt x="546" y="2247"/>
                </a:cubicBezTo>
                <a:cubicBezTo>
                  <a:pt x="547" y="2243"/>
                  <a:pt x="549" y="2239"/>
                  <a:pt x="550" y="2235"/>
                </a:cubicBezTo>
                <a:cubicBezTo>
                  <a:pt x="550" y="2233"/>
                  <a:pt x="551" y="2231"/>
                  <a:pt x="551" y="2229"/>
                </a:cubicBezTo>
                <a:cubicBezTo>
                  <a:pt x="552" y="2227"/>
                  <a:pt x="552" y="2225"/>
                  <a:pt x="553" y="2222"/>
                </a:cubicBezTo>
                <a:cubicBezTo>
                  <a:pt x="554" y="2218"/>
                  <a:pt x="555" y="2214"/>
                  <a:pt x="555" y="2209"/>
                </a:cubicBezTo>
                <a:cubicBezTo>
                  <a:pt x="556" y="2205"/>
                  <a:pt x="557" y="2201"/>
                  <a:pt x="558" y="2197"/>
                </a:cubicBezTo>
                <a:cubicBezTo>
                  <a:pt x="559" y="2192"/>
                  <a:pt x="560" y="2188"/>
                  <a:pt x="560" y="2184"/>
                </a:cubicBezTo>
                <a:cubicBezTo>
                  <a:pt x="561" y="2180"/>
                  <a:pt x="562" y="2176"/>
                  <a:pt x="563" y="2173"/>
                </a:cubicBezTo>
                <a:cubicBezTo>
                  <a:pt x="564" y="2169"/>
                  <a:pt x="565" y="2166"/>
                  <a:pt x="566" y="2163"/>
                </a:cubicBezTo>
                <a:cubicBezTo>
                  <a:pt x="567" y="2161"/>
                  <a:pt x="567" y="2160"/>
                  <a:pt x="568" y="2158"/>
                </a:cubicBezTo>
                <a:cubicBezTo>
                  <a:pt x="568" y="2157"/>
                  <a:pt x="569" y="2156"/>
                  <a:pt x="569" y="2154"/>
                </a:cubicBezTo>
                <a:cubicBezTo>
                  <a:pt x="570" y="2153"/>
                  <a:pt x="571" y="2152"/>
                  <a:pt x="571" y="2151"/>
                </a:cubicBezTo>
                <a:cubicBezTo>
                  <a:pt x="571" y="2150"/>
                  <a:pt x="572" y="2149"/>
                  <a:pt x="572" y="2148"/>
                </a:cubicBezTo>
                <a:cubicBezTo>
                  <a:pt x="572" y="2148"/>
                  <a:pt x="572" y="2148"/>
                  <a:pt x="572" y="2148"/>
                </a:cubicBezTo>
                <a:cubicBezTo>
                  <a:pt x="576" y="2143"/>
                  <a:pt x="580" y="2138"/>
                  <a:pt x="585" y="2133"/>
                </a:cubicBezTo>
                <a:cubicBezTo>
                  <a:pt x="588" y="2129"/>
                  <a:pt x="592" y="2125"/>
                  <a:pt x="595" y="2121"/>
                </a:cubicBezTo>
                <a:cubicBezTo>
                  <a:pt x="596" y="2121"/>
                  <a:pt x="596" y="2120"/>
                  <a:pt x="596" y="2120"/>
                </a:cubicBezTo>
                <a:cubicBezTo>
                  <a:pt x="598" y="2119"/>
                  <a:pt x="599" y="2118"/>
                  <a:pt x="599" y="2118"/>
                </a:cubicBezTo>
                <a:cubicBezTo>
                  <a:pt x="599" y="2118"/>
                  <a:pt x="598" y="2119"/>
                  <a:pt x="597" y="2119"/>
                </a:cubicBezTo>
                <a:cubicBezTo>
                  <a:pt x="603" y="2112"/>
                  <a:pt x="609" y="2106"/>
                  <a:pt x="615" y="2099"/>
                </a:cubicBezTo>
                <a:cubicBezTo>
                  <a:pt x="621" y="2094"/>
                  <a:pt x="626" y="2088"/>
                  <a:pt x="632" y="2083"/>
                </a:cubicBezTo>
                <a:cubicBezTo>
                  <a:pt x="634" y="2081"/>
                  <a:pt x="634" y="2081"/>
                  <a:pt x="634" y="2081"/>
                </a:cubicBezTo>
                <a:cubicBezTo>
                  <a:pt x="636" y="2079"/>
                  <a:pt x="636" y="2079"/>
                  <a:pt x="636" y="2079"/>
                </a:cubicBezTo>
                <a:cubicBezTo>
                  <a:pt x="637" y="2078"/>
                  <a:pt x="638" y="2077"/>
                  <a:pt x="640" y="2076"/>
                </a:cubicBezTo>
                <a:cubicBezTo>
                  <a:pt x="642" y="2073"/>
                  <a:pt x="645" y="2071"/>
                  <a:pt x="648" y="2068"/>
                </a:cubicBezTo>
                <a:cubicBezTo>
                  <a:pt x="659" y="2059"/>
                  <a:pt x="670" y="2051"/>
                  <a:pt x="681" y="2043"/>
                </a:cubicBezTo>
                <a:cubicBezTo>
                  <a:pt x="691" y="2036"/>
                  <a:pt x="699" y="2029"/>
                  <a:pt x="708" y="2023"/>
                </a:cubicBezTo>
                <a:cubicBezTo>
                  <a:pt x="708" y="2023"/>
                  <a:pt x="709" y="2023"/>
                  <a:pt x="709" y="2023"/>
                </a:cubicBezTo>
                <a:cubicBezTo>
                  <a:pt x="767" y="2013"/>
                  <a:pt x="780" y="1970"/>
                  <a:pt x="835" y="1951"/>
                </a:cubicBezTo>
                <a:cubicBezTo>
                  <a:pt x="851" y="1945"/>
                  <a:pt x="870" y="1941"/>
                  <a:pt x="890" y="1938"/>
                </a:cubicBezTo>
                <a:cubicBezTo>
                  <a:pt x="887" y="1939"/>
                  <a:pt x="884" y="1942"/>
                  <a:pt x="881" y="1944"/>
                </a:cubicBezTo>
                <a:cubicBezTo>
                  <a:pt x="880" y="1945"/>
                  <a:pt x="879" y="1946"/>
                  <a:pt x="878" y="1947"/>
                </a:cubicBezTo>
                <a:cubicBezTo>
                  <a:pt x="877" y="1947"/>
                  <a:pt x="877" y="1947"/>
                  <a:pt x="877" y="1947"/>
                </a:cubicBezTo>
                <a:cubicBezTo>
                  <a:pt x="877" y="1948"/>
                  <a:pt x="877" y="1948"/>
                  <a:pt x="877" y="1948"/>
                </a:cubicBezTo>
                <a:cubicBezTo>
                  <a:pt x="876" y="1948"/>
                  <a:pt x="876" y="1948"/>
                  <a:pt x="876" y="1948"/>
                </a:cubicBezTo>
                <a:cubicBezTo>
                  <a:pt x="876" y="1949"/>
                  <a:pt x="875" y="1949"/>
                  <a:pt x="875" y="1949"/>
                </a:cubicBezTo>
                <a:cubicBezTo>
                  <a:pt x="873" y="1951"/>
                  <a:pt x="871" y="1953"/>
                  <a:pt x="870" y="1955"/>
                </a:cubicBezTo>
                <a:cubicBezTo>
                  <a:pt x="866" y="1959"/>
                  <a:pt x="863" y="1963"/>
                  <a:pt x="860" y="1967"/>
                </a:cubicBezTo>
                <a:cubicBezTo>
                  <a:pt x="860" y="1967"/>
                  <a:pt x="860" y="1967"/>
                  <a:pt x="860" y="1967"/>
                </a:cubicBezTo>
                <a:cubicBezTo>
                  <a:pt x="858" y="1968"/>
                  <a:pt x="857" y="1969"/>
                  <a:pt x="855" y="1969"/>
                </a:cubicBezTo>
                <a:cubicBezTo>
                  <a:pt x="855" y="1969"/>
                  <a:pt x="854" y="1970"/>
                  <a:pt x="854" y="1970"/>
                </a:cubicBezTo>
                <a:cubicBezTo>
                  <a:pt x="853" y="1970"/>
                  <a:pt x="853" y="1970"/>
                  <a:pt x="853" y="1970"/>
                </a:cubicBezTo>
                <a:cubicBezTo>
                  <a:pt x="852" y="1970"/>
                  <a:pt x="851" y="1971"/>
                  <a:pt x="850" y="1971"/>
                </a:cubicBezTo>
                <a:cubicBezTo>
                  <a:pt x="849" y="1971"/>
                  <a:pt x="848" y="1972"/>
                  <a:pt x="847" y="1972"/>
                </a:cubicBezTo>
                <a:cubicBezTo>
                  <a:pt x="846" y="1972"/>
                  <a:pt x="845" y="1973"/>
                  <a:pt x="845" y="1973"/>
                </a:cubicBezTo>
                <a:cubicBezTo>
                  <a:pt x="843" y="1974"/>
                  <a:pt x="841" y="1974"/>
                  <a:pt x="839" y="1975"/>
                </a:cubicBezTo>
                <a:cubicBezTo>
                  <a:pt x="837" y="1975"/>
                  <a:pt x="835" y="1976"/>
                  <a:pt x="833" y="1977"/>
                </a:cubicBezTo>
                <a:cubicBezTo>
                  <a:pt x="832" y="1977"/>
                  <a:pt x="831" y="1977"/>
                  <a:pt x="830" y="1977"/>
                </a:cubicBezTo>
                <a:cubicBezTo>
                  <a:pt x="829" y="1978"/>
                  <a:pt x="829" y="1978"/>
                  <a:pt x="828" y="1978"/>
                </a:cubicBezTo>
                <a:cubicBezTo>
                  <a:pt x="827" y="1978"/>
                  <a:pt x="826" y="1979"/>
                  <a:pt x="825" y="1979"/>
                </a:cubicBezTo>
                <a:cubicBezTo>
                  <a:pt x="825" y="1979"/>
                  <a:pt x="824" y="1979"/>
                  <a:pt x="824" y="1979"/>
                </a:cubicBezTo>
                <a:cubicBezTo>
                  <a:pt x="823" y="1979"/>
                  <a:pt x="823" y="1979"/>
                  <a:pt x="822" y="1979"/>
                </a:cubicBezTo>
                <a:cubicBezTo>
                  <a:pt x="821" y="1980"/>
                  <a:pt x="819" y="1980"/>
                  <a:pt x="818" y="1981"/>
                </a:cubicBezTo>
                <a:cubicBezTo>
                  <a:pt x="817" y="1981"/>
                  <a:pt x="816" y="1981"/>
                  <a:pt x="815" y="1981"/>
                </a:cubicBezTo>
                <a:cubicBezTo>
                  <a:pt x="815" y="1981"/>
                  <a:pt x="814" y="1981"/>
                  <a:pt x="813" y="1981"/>
                </a:cubicBezTo>
                <a:cubicBezTo>
                  <a:pt x="813" y="1982"/>
                  <a:pt x="812" y="1982"/>
                  <a:pt x="812" y="1982"/>
                </a:cubicBezTo>
                <a:cubicBezTo>
                  <a:pt x="811" y="1982"/>
                  <a:pt x="811" y="1982"/>
                  <a:pt x="810" y="1982"/>
                </a:cubicBezTo>
                <a:cubicBezTo>
                  <a:pt x="809" y="1982"/>
                  <a:pt x="809" y="1983"/>
                  <a:pt x="808" y="1983"/>
                </a:cubicBezTo>
                <a:cubicBezTo>
                  <a:pt x="808" y="1983"/>
                  <a:pt x="807" y="1983"/>
                  <a:pt x="807" y="1983"/>
                </a:cubicBezTo>
                <a:cubicBezTo>
                  <a:pt x="807" y="1983"/>
                  <a:pt x="808" y="1983"/>
                  <a:pt x="808" y="1983"/>
                </a:cubicBezTo>
                <a:cubicBezTo>
                  <a:pt x="809" y="1983"/>
                  <a:pt x="809" y="1984"/>
                  <a:pt x="810" y="1984"/>
                </a:cubicBezTo>
                <a:cubicBezTo>
                  <a:pt x="811" y="1984"/>
                  <a:pt x="812" y="1984"/>
                  <a:pt x="814" y="1985"/>
                </a:cubicBezTo>
                <a:cubicBezTo>
                  <a:pt x="814" y="1985"/>
                  <a:pt x="815" y="1985"/>
                  <a:pt x="816" y="1985"/>
                </a:cubicBezTo>
                <a:cubicBezTo>
                  <a:pt x="816" y="1985"/>
                  <a:pt x="817" y="1985"/>
                  <a:pt x="818" y="1985"/>
                </a:cubicBezTo>
                <a:cubicBezTo>
                  <a:pt x="819" y="1985"/>
                  <a:pt x="820" y="1985"/>
                  <a:pt x="820" y="1985"/>
                </a:cubicBezTo>
                <a:cubicBezTo>
                  <a:pt x="821" y="1985"/>
                  <a:pt x="822" y="1985"/>
                  <a:pt x="823" y="1985"/>
                </a:cubicBezTo>
                <a:cubicBezTo>
                  <a:pt x="824" y="1985"/>
                  <a:pt x="825" y="1985"/>
                  <a:pt x="826" y="1985"/>
                </a:cubicBezTo>
                <a:cubicBezTo>
                  <a:pt x="827" y="1985"/>
                  <a:pt x="828" y="1985"/>
                  <a:pt x="829" y="1985"/>
                </a:cubicBezTo>
                <a:cubicBezTo>
                  <a:pt x="831" y="1985"/>
                  <a:pt x="833" y="1985"/>
                  <a:pt x="835" y="1984"/>
                </a:cubicBezTo>
                <a:cubicBezTo>
                  <a:pt x="837" y="1984"/>
                  <a:pt x="839" y="1983"/>
                  <a:pt x="841" y="1982"/>
                </a:cubicBezTo>
                <a:cubicBezTo>
                  <a:pt x="843" y="1982"/>
                  <a:pt x="845" y="1981"/>
                  <a:pt x="847" y="1980"/>
                </a:cubicBezTo>
                <a:cubicBezTo>
                  <a:pt x="848" y="1980"/>
                  <a:pt x="849" y="1980"/>
                  <a:pt x="849" y="1979"/>
                </a:cubicBezTo>
                <a:cubicBezTo>
                  <a:pt x="849" y="1980"/>
                  <a:pt x="849" y="1980"/>
                  <a:pt x="849" y="1980"/>
                </a:cubicBezTo>
                <a:cubicBezTo>
                  <a:pt x="848" y="1981"/>
                  <a:pt x="848" y="1981"/>
                  <a:pt x="848" y="1981"/>
                </a:cubicBezTo>
                <a:cubicBezTo>
                  <a:pt x="847" y="1981"/>
                  <a:pt x="847" y="1981"/>
                  <a:pt x="847" y="1981"/>
                </a:cubicBezTo>
                <a:cubicBezTo>
                  <a:pt x="846" y="1982"/>
                  <a:pt x="846" y="1983"/>
                  <a:pt x="845" y="1984"/>
                </a:cubicBezTo>
                <a:cubicBezTo>
                  <a:pt x="844" y="1984"/>
                  <a:pt x="843" y="1985"/>
                  <a:pt x="842" y="1986"/>
                </a:cubicBezTo>
                <a:cubicBezTo>
                  <a:pt x="841" y="1987"/>
                  <a:pt x="840" y="1987"/>
                  <a:pt x="839" y="1988"/>
                </a:cubicBezTo>
                <a:cubicBezTo>
                  <a:pt x="835" y="1991"/>
                  <a:pt x="831" y="1993"/>
                  <a:pt x="828" y="1995"/>
                </a:cubicBezTo>
                <a:cubicBezTo>
                  <a:pt x="824" y="1997"/>
                  <a:pt x="820" y="1999"/>
                  <a:pt x="816" y="2000"/>
                </a:cubicBezTo>
                <a:cubicBezTo>
                  <a:pt x="813" y="2001"/>
                  <a:pt x="809" y="2002"/>
                  <a:pt x="806" y="2003"/>
                </a:cubicBezTo>
                <a:cubicBezTo>
                  <a:pt x="806" y="2003"/>
                  <a:pt x="805" y="2003"/>
                  <a:pt x="804" y="2003"/>
                </a:cubicBezTo>
                <a:cubicBezTo>
                  <a:pt x="803" y="2004"/>
                  <a:pt x="803" y="2004"/>
                  <a:pt x="802" y="2004"/>
                </a:cubicBezTo>
                <a:cubicBezTo>
                  <a:pt x="801" y="2004"/>
                  <a:pt x="801" y="2004"/>
                  <a:pt x="800" y="2004"/>
                </a:cubicBezTo>
                <a:cubicBezTo>
                  <a:pt x="800" y="2004"/>
                  <a:pt x="799" y="2004"/>
                  <a:pt x="798" y="2005"/>
                </a:cubicBezTo>
                <a:cubicBezTo>
                  <a:pt x="797" y="2005"/>
                  <a:pt x="796" y="2005"/>
                  <a:pt x="795" y="2005"/>
                </a:cubicBezTo>
                <a:cubicBezTo>
                  <a:pt x="795" y="2005"/>
                  <a:pt x="794" y="2005"/>
                  <a:pt x="793" y="2005"/>
                </a:cubicBezTo>
                <a:cubicBezTo>
                  <a:pt x="792" y="2005"/>
                  <a:pt x="791" y="2005"/>
                  <a:pt x="791" y="2005"/>
                </a:cubicBezTo>
                <a:cubicBezTo>
                  <a:pt x="791" y="2005"/>
                  <a:pt x="792" y="2006"/>
                  <a:pt x="793" y="2006"/>
                </a:cubicBezTo>
                <a:cubicBezTo>
                  <a:pt x="794" y="2006"/>
                  <a:pt x="795" y="2006"/>
                  <a:pt x="795" y="2006"/>
                </a:cubicBezTo>
                <a:cubicBezTo>
                  <a:pt x="796" y="2006"/>
                  <a:pt x="797" y="2006"/>
                  <a:pt x="799" y="2006"/>
                </a:cubicBezTo>
                <a:cubicBezTo>
                  <a:pt x="799" y="2006"/>
                  <a:pt x="800" y="2006"/>
                  <a:pt x="800" y="2006"/>
                </a:cubicBezTo>
                <a:cubicBezTo>
                  <a:pt x="801" y="2006"/>
                  <a:pt x="802" y="2006"/>
                  <a:pt x="802" y="2006"/>
                </a:cubicBezTo>
                <a:cubicBezTo>
                  <a:pt x="803" y="2006"/>
                  <a:pt x="804" y="2006"/>
                  <a:pt x="805" y="2006"/>
                </a:cubicBezTo>
                <a:cubicBezTo>
                  <a:pt x="805" y="2006"/>
                  <a:pt x="806" y="2006"/>
                  <a:pt x="807" y="2006"/>
                </a:cubicBezTo>
                <a:cubicBezTo>
                  <a:pt x="810" y="2006"/>
                  <a:pt x="814" y="2005"/>
                  <a:pt x="818" y="2004"/>
                </a:cubicBezTo>
                <a:cubicBezTo>
                  <a:pt x="822" y="2003"/>
                  <a:pt x="826" y="2002"/>
                  <a:pt x="830" y="2000"/>
                </a:cubicBezTo>
                <a:cubicBezTo>
                  <a:pt x="834" y="1999"/>
                  <a:pt x="839" y="1996"/>
                  <a:pt x="843" y="1994"/>
                </a:cubicBezTo>
                <a:cubicBezTo>
                  <a:pt x="844" y="1993"/>
                  <a:pt x="845" y="1992"/>
                  <a:pt x="846" y="1992"/>
                </a:cubicBezTo>
                <a:cubicBezTo>
                  <a:pt x="847" y="1991"/>
                  <a:pt x="848" y="1990"/>
                  <a:pt x="849" y="1989"/>
                </a:cubicBezTo>
                <a:cubicBezTo>
                  <a:pt x="850" y="1989"/>
                  <a:pt x="851" y="1988"/>
                  <a:pt x="852" y="1987"/>
                </a:cubicBezTo>
                <a:cubicBezTo>
                  <a:pt x="853" y="1986"/>
                  <a:pt x="853" y="1986"/>
                  <a:pt x="853" y="1986"/>
                </a:cubicBezTo>
                <a:cubicBezTo>
                  <a:pt x="854" y="1985"/>
                  <a:pt x="854" y="1985"/>
                  <a:pt x="854" y="1985"/>
                </a:cubicBezTo>
                <a:cubicBezTo>
                  <a:pt x="855" y="1984"/>
                  <a:pt x="855" y="1984"/>
                  <a:pt x="855" y="1984"/>
                </a:cubicBezTo>
                <a:cubicBezTo>
                  <a:pt x="857" y="1982"/>
                  <a:pt x="859" y="1980"/>
                  <a:pt x="861" y="1978"/>
                </a:cubicBezTo>
                <a:cubicBezTo>
                  <a:pt x="863" y="1976"/>
                  <a:pt x="864" y="1974"/>
                  <a:pt x="866" y="1972"/>
                </a:cubicBezTo>
                <a:cubicBezTo>
                  <a:pt x="869" y="1968"/>
                  <a:pt x="872" y="1964"/>
                  <a:pt x="876" y="1960"/>
                </a:cubicBezTo>
                <a:cubicBezTo>
                  <a:pt x="877" y="1958"/>
                  <a:pt x="879" y="1956"/>
                  <a:pt x="880" y="1955"/>
                </a:cubicBezTo>
                <a:cubicBezTo>
                  <a:pt x="881" y="1954"/>
                  <a:pt x="881" y="1954"/>
                  <a:pt x="882" y="1953"/>
                </a:cubicBezTo>
                <a:cubicBezTo>
                  <a:pt x="882" y="1953"/>
                  <a:pt x="882" y="1953"/>
                  <a:pt x="882" y="1953"/>
                </a:cubicBezTo>
                <a:cubicBezTo>
                  <a:pt x="882" y="1953"/>
                  <a:pt x="882" y="1953"/>
                  <a:pt x="882" y="1953"/>
                </a:cubicBezTo>
                <a:cubicBezTo>
                  <a:pt x="883" y="1952"/>
                  <a:pt x="883" y="1952"/>
                  <a:pt x="883" y="1952"/>
                </a:cubicBezTo>
                <a:cubicBezTo>
                  <a:pt x="884" y="1951"/>
                  <a:pt x="884" y="1950"/>
                  <a:pt x="885" y="1949"/>
                </a:cubicBezTo>
                <a:cubicBezTo>
                  <a:pt x="889" y="1946"/>
                  <a:pt x="892" y="1943"/>
                  <a:pt x="896" y="1941"/>
                </a:cubicBezTo>
                <a:cubicBezTo>
                  <a:pt x="899" y="1939"/>
                  <a:pt x="903" y="1937"/>
                  <a:pt x="906" y="1935"/>
                </a:cubicBezTo>
                <a:cubicBezTo>
                  <a:pt x="926" y="1932"/>
                  <a:pt x="945" y="1931"/>
                  <a:pt x="960" y="1930"/>
                </a:cubicBezTo>
                <a:cubicBezTo>
                  <a:pt x="960" y="1930"/>
                  <a:pt x="960" y="1930"/>
                  <a:pt x="959" y="1930"/>
                </a:cubicBezTo>
                <a:cubicBezTo>
                  <a:pt x="958" y="1931"/>
                  <a:pt x="956" y="1931"/>
                  <a:pt x="955" y="1932"/>
                </a:cubicBezTo>
                <a:cubicBezTo>
                  <a:pt x="954" y="1932"/>
                  <a:pt x="953" y="1933"/>
                  <a:pt x="952" y="1933"/>
                </a:cubicBezTo>
                <a:cubicBezTo>
                  <a:pt x="950" y="1935"/>
                  <a:pt x="950" y="1935"/>
                  <a:pt x="950" y="1935"/>
                </a:cubicBezTo>
                <a:cubicBezTo>
                  <a:pt x="947" y="1936"/>
                  <a:pt x="944" y="1938"/>
                  <a:pt x="941" y="1940"/>
                </a:cubicBezTo>
                <a:cubicBezTo>
                  <a:pt x="939" y="1941"/>
                  <a:pt x="938" y="1942"/>
                  <a:pt x="937" y="1943"/>
                </a:cubicBezTo>
                <a:cubicBezTo>
                  <a:pt x="935" y="1944"/>
                  <a:pt x="934" y="1945"/>
                  <a:pt x="933" y="1946"/>
                </a:cubicBezTo>
                <a:cubicBezTo>
                  <a:pt x="930" y="1948"/>
                  <a:pt x="928" y="1950"/>
                  <a:pt x="925" y="1952"/>
                </a:cubicBezTo>
                <a:cubicBezTo>
                  <a:pt x="923" y="1954"/>
                  <a:pt x="921" y="1956"/>
                  <a:pt x="919" y="1958"/>
                </a:cubicBezTo>
                <a:cubicBezTo>
                  <a:pt x="918" y="1960"/>
                  <a:pt x="916" y="1962"/>
                  <a:pt x="915" y="1963"/>
                </a:cubicBezTo>
                <a:cubicBezTo>
                  <a:pt x="913" y="1965"/>
                  <a:pt x="912" y="1966"/>
                  <a:pt x="911" y="1967"/>
                </a:cubicBezTo>
                <a:cubicBezTo>
                  <a:pt x="910" y="1969"/>
                  <a:pt x="909" y="1970"/>
                  <a:pt x="909" y="1970"/>
                </a:cubicBezTo>
                <a:cubicBezTo>
                  <a:pt x="908" y="1971"/>
                  <a:pt x="908" y="1971"/>
                  <a:pt x="908" y="1971"/>
                </a:cubicBezTo>
                <a:cubicBezTo>
                  <a:pt x="908" y="1971"/>
                  <a:pt x="908" y="1971"/>
                  <a:pt x="909" y="1971"/>
                </a:cubicBezTo>
                <a:cubicBezTo>
                  <a:pt x="910" y="1970"/>
                  <a:pt x="911" y="1969"/>
                  <a:pt x="912" y="1969"/>
                </a:cubicBezTo>
                <a:cubicBezTo>
                  <a:pt x="915" y="1967"/>
                  <a:pt x="918" y="1964"/>
                  <a:pt x="922" y="1962"/>
                </a:cubicBezTo>
                <a:cubicBezTo>
                  <a:pt x="924" y="1960"/>
                  <a:pt x="927" y="1959"/>
                  <a:pt x="929" y="1957"/>
                </a:cubicBezTo>
                <a:cubicBezTo>
                  <a:pt x="932" y="1955"/>
                  <a:pt x="934" y="1953"/>
                  <a:pt x="937" y="1952"/>
                </a:cubicBezTo>
                <a:cubicBezTo>
                  <a:pt x="938" y="1951"/>
                  <a:pt x="939" y="1950"/>
                  <a:pt x="941" y="1949"/>
                </a:cubicBezTo>
                <a:cubicBezTo>
                  <a:pt x="942" y="1948"/>
                  <a:pt x="944" y="1947"/>
                  <a:pt x="945" y="1946"/>
                </a:cubicBezTo>
                <a:cubicBezTo>
                  <a:pt x="948" y="1945"/>
                  <a:pt x="951" y="1943"/>
                  <a:pt x="954" y="1941"/>
                </a:cubicBezTo>
                <a:cubicBezTo>
                  <a:pt x="956" y="1940"/>
                  <a:pt x="956" y="1940"/>
                  <a:pt x="956" y="1940"/>
                </a:cubicBezTo>
                <a:cubicBezTo>
                  <a:pt x="957" y="1940"/>
                  <a:pt x="957" y="1939"/>
                  <a:pt x="958" y="1939"/>
                </a:cubicBezTo>
                <a:cubicBezTo>
                  <a:pt x="959" y="1938"/>
                  <a:pt x="961" y="1938"/>
                  <a:pt x="962" y="1937"/>
                </a:cubicBezTo>
                <a:cubicBezTo>
                  <a:pt x="965" y="1936"/>
                  <a:pt x="968" y="1934"/>
                  <a:pt x="971" y="1933"/>
                </a:cubicBezTo>
                <a:cubicBezTo>
                  <a:pt x="974" y="1932"/>
                  <a:pt x="977" y="1931"/>
                  <a:pt x="980" y="1930"/>
                </a:cubicBezTo>
                <a:cubicBezTo>
                  <a:pt x="982" y="1929"/>
                  <a:pt x="984" y="1929"/>
                  <a:pt x="986" y="1928"/>
                </a:cubicBezTo>
                <a:cubicBezTo>
                  <a:pt x="985" y="1930"/>
                  <a:pt x="977" y="1944"/>
                  <a:pt x="962" y="1964"/>
                </a:cubicBezTo>
                <a:cubicBezTo>
                  <a:pt x="961" y="1964"/>
                  <a:pt x="961" y="1965"/>
                  <a:pt x="960" y="1965"/>
                </a:cubicBezTo>
                <a:cubicBezTo>
                  <a:pt x="959" y="1965"/>
                  <a:pt x="958" y="1966"/>
                  <a:pt x="957" y="1966"/>
                </a:cubicBezTo>
                <a:cubicBezTo>
                  <a:pt x="956" y="1967"/>
                  <a:pt x="955" y="1967"/>
                  <a:pt x="954" y="1968"/>
                </a:cubicBezTo>
                <a:cubicBezTo>
                  <a:pt x="953" y="1969"/>
                  <a:pt x="952" y="1969"/>
                  <a:pt x="951" y="1970"/>
                </a:cubicBezTo>
                <a:cubicBezTo>
                  <a:pt x="948" y="1971"/>
                  <a:pt x="945" y="1972"/>
                  <a:pt x="943" y="1973"/>
                </a:cubicBezTo>
                <a:cubicBezTo>
                  <a:pt x="940" y="1974"/>
                  <a:pt x="937" y="1975"/>
                  <a:pt x="933" y="1976"/>
                </a:cubicBezTo>
                <a:cubicBezTo>
                  <a:pt x="930" y="1977"/>
                  <a:pt x="927" y="1978"/>
                  <a:pt x="923" y="1979"/>
                </a:cubicBezTo>
                <a:cubicBezTo>
                  <a:pt x="920" y="1980"/>
                  <a:pt x="916" y="1981"/>
                  <a:pt x="913" y="1982"/>
                </a:cubicBezTo>
                <a:cubicBezTo>
                  <a:pt x="909" y="1983"/>
                  <a:pt x="906" y="1984"/>
                  <a:pt x="902" y="1986"/>
                </a:cubicBezTo>
                <a:cubicBezTo>
                  <a:pt x="900" y="1986"/>
                  <a:pt x="899" y="1987"/>
                  <a:pt x="897" y="1987"/>
                </a:cubicBezTo>
                <a:cubicBezTo>
                  <a:pt x="895" y="1988"/>
                  <a:pt x="894" y="1989"/>
                  <a:pt x="892" y="1989"/>
                </a:cubicBezTo>
                <a:cubicBezTo>
                  <a:pt x="889" y="1991"/>
                  <a:pt x="886" y="1992"/>
                  <a:pt x="883" y="1994"/>
                </a:cubicBezTo>
                <a:cubicBezTo>
                  <a:pt x="880" y="1995"/>
                  <a:pt x="877" y="1997"/>
                  <a:pt x="875" y="1998"/>
                </a:cubicBezTo>
                <a:cubicBezTo>
                  <a:pt x="874" y="1999"/>
                  <a:pt x="873" y="2000"/>
                  <a:pt x="872" y="2001"/>
                </a:cubicBezTo>
                <a:cubicBezTo>
                  <a:pt x="871" y="2002"/>
                  <a:pt x="870" y="2002"/>
                  <a:pt x="869" y="2003"/>
                </a:cubicBezTo>
                <a:cubicBezTo>
                  <a:pt x="868" y="2004"/>
                  <a:pt x="867" y="2005"/>
                  <a:pt x="866" y="2005"/>
                </a:cubicBezTo>
                <a:cubicBezTo>
                  <a:pt x="866" y="2006"/>
                  <a:pt x="865" y="2007"/>
                  <a:pt x="864" y="2007"/>
                </a:cubicBezTo>
                <a:cubicBezTo>
                  <a:pt x="863" y="2008"/>
                  <a:pt x="863" y="2009"/>
                  <a:pt x="862" y="2010"/>
                </a:cubicBezTo>
                <a:cubicBezTo>
                  <a:pt x="861" y="2011"/>
                  <a:pt x="861" y="2011"/>
                  <a:pt x="861" y="2011"/>
                </a:cubicBezTo>
                <a:cubicBezTo>
                  <a:pt x="861" y="2011"/>
                  <a:pt x="862" y="2011"/>
                  <a:pt x="862" y="2010"/>
                </a:cubicBezTo>
                <a:cubicBezTo>
                  <a:pt x="863" y="2010"/>
                  <a:pt x="864" y="2009"/>
                  <a:pt x="865" y="2008"/>
                </a:cubicBezTo>
                <a:cubicBezTo>
                  <a:pt x="866" y="2008"/>
                  <a:pt x="867" y="2008"/>
                  <a:pt x="868" y="2007"/>
                </a:cubicBezTo>
                <a:cubicBezTo>
                  <a:pt x="869" y="2007"/>
                  <a:pt x="869" y="2006"/>
                  <a:pt x="870" y="2006"/>
                </a:cubicBezTo>
                <a:cubicBezTo>
                  <a:pt x="871" y="2005"/>
                  <a:pt x="872" y="2005"/>
                  <a:pt x="874" y="2004"/>
                </a:cubicBezTo>
                <a:cubicBezTo>
                  <a:pt x="875" y="2003"/>
                  <a:pt x="876" y="2003"/>
                  <a:pt x="877" y="2002"/>
                </a:cubicBezTo>
                <a:cubicBezTo>
                  <a:pt x="880" y="2001"/>
                  <a:pt x="882" y="2000"/>
                  <a:pt x="885" y="1999"/>
                </a:cubicBezTo>
                <a:cubicBezTo>
                  <a:pt x="888" y="1998"/>
                  <a:pt x="891" y="1997"/>
                  <a:pt x="894" y="1996"/>
                </a:cubicBezTo>
                <a:cubicBezTo>
                  <a:pt x="898" y="1995"/>
                  <a:pt x="901" y="1994"/>
                  <a:pt x="905" y="1993"/>
                </a:cubicBezTo>
                <a:cubicBezTo>
                  <a:pt x="908" y="1992"/>
                  <a:pt x="911" y="1991"/>
                  <a:pt x="915" y="1990"/>
                </a:cubicBezTo>
                <a:cubicBezTo>
                  <a:pt x="919" y="1989"/>
                  <a:pt x="922" y="1988"/>
                  <a:pt x="926" y="1986"/>
                </a:cubicBezTo>
                <a:cubicBezTo>
                  <a:pt x="927" y="1986"/>
                  <a:pt x="929" y="1985"/>
                  <a:pt x="931" y="1985"/>
                </a:cubicBezTo>
                <a:cubicBezTo>
                  <a:pt x="932" y="1984"/>
                  <a:pt x="934" y="1983"/>
                  <a:pt x="936" y="1983"/>
                </a:cubicBezTo>
                <a:cubicBezTo>
                  <a:pt x="939" y="1981"/>
                  <a:pt x="942" y="1980"/>
                  <a:pt x="945" y="1978"/>
                </a:cubicBezTo>
                <a:cubicBezTo>
                  <a:pt x="948" y="1977"/>
                  <a:pt x="951" y="1975"/>
                  <a:pt x="953" y="1974"/>
                </a:cubicBezTo>
                <a:cubicBezTo>
                  <a:pt x="954" y="1973"/>
                  <a:pt x="955" y="1972"/>
                  <a:pt x="956" y="1971"/>
                </a:cubicBezTo>
                <a:cubicBezTo>
                  <a:pt x="943" y="1988"/>
                  <a:pt x="926" y="2008"/>
                  <a:pt x="906" y="2027"/>
                </a:cubicBezTo>
                <a:cubicBezTo>
                  <a:pt x="905" y="2028"/>
                  <a:pt x="903" y="2029"/>
                  <a:pt x="901" y="2030"/>
                </a:cubicBezTo>
                <a:cubicBezTo>
                  <a:pt x="897" y="2031"/>
                  <a:pt x="893" y="2033"/>
                  <a:pt x="889" y="2034"/>
                </a:cubicBezTo>
                <a:cubicBezTo>
                  <a:pt x="884" y="2035"/>
                  <a:pt x="880" y="2036"/>
                  <a:pt x="875" y="2037"/>
                </a:cubicBezTo>
                <a:cubicBezTo>
                  <a:pt x="872" y="2038"/>
                  <a:pt x="870" y="2038"/>
                  <a:pt x="867" y="2038"/>
                </a:cubicBezTo>
                <a:cubicBezTo>
                  <a:pt x="867" y="2038"/>
                  <a:pt x="867" y="2038"/>
                  <a:pt x="867" y="2038"/>
                </a:cubicBezTo>
                <a:cubicBezTo>
                  <a:pt x="867" y="2038"/>
                  <a:pt x="867" y="2038"/>
                  <a:pt x="867" y="2038"/>
                </a:cubicBezTo>
                <a:cubicBezTo>
                  <a:pt x="866" y="2038"/>
                  <a:pt x="867" y="2038"/>
                  <a:pt x="867" y="2038"/>
                </a:cubicBezTo>
                <a:cubicBezTo>
                  <a:pt x="866" y="2038"/>
                  <a:pt x="866" y="2038"/>
                  <a:pt x="866" y="2038"/>
                </a:cubicBezTo>
                <a:cubicBezTo>
                  <a:pt x="866" y="2038"/>
                  <a:pt x="866" y="2038"/>
                  <a:pt x="866" y="2038"/>
                </a:cubicBezTo>
                <a:cubicBezTo>
                  <a:pt x="865" y="2038"/>
                  <a:pt x="865" y="2038"/>
                  <a:pt x="865" y="2038"/>
                </a:cubicBezTo>
                <a:cubicBezTo>
                  <a:pt x="865" y="2039"/>
                  <a:pt x="864" y="2039"/>
                  <a:pt x="863" y="2039"/>
                </a:cubicBezTo>
                <a:cubicBezTo>
                  <a:pt x="862" y="2039"/>
                  <a:pt x="861" y="2039"/>
                  <a:pt x="859" y="2039"/>
                </a:cubicBezTo>
                <a:cubicBezTo>
                  <a:pt x="859" y="2039"/>
                  <a:pt x="858" y="2039"/>
                  <a:pt x="858" y="2039"/>
                </a:cubicBezTo>
                <a:cubicBezTo>
                  <a:pt x="857" y="2039"/>
                  <a:pt x="856" y="2038"/>
                  <a:pt x="854" y="2038"/>
                </a:cubicBezTo>
                <a:cubicBezTo>
                  <a:pt x="853" y="2037"/>
                  <a:pt x="852" y="2036"/>
                  <a:pt x="850" y="2036"/>
                </a:cubicBezTo>
                <a:cubicBezTo>
                  <a:pt x="850" y="2036"/>
                  <a:pt x="849" y="2035"/>
                  <a:pt x="848" y="2035"/>
                </a:cubicBezTo>
                <a:cubicBezTo>
                  <a:pt x="847" y="2035"/>
                  <a:pt x="847" y="2034"/>
                  <a:pt x="846" y="2034"/>
                </a:cubicBezTo>
                <a:cubicBezTo>
                  <a:pt x="844" y="2033"/>
                  <a:pt x="843" y="2033"/>
                  <a:pt x="841" y="2032"/>
                </a:cubicBezTo>
                <a:cubicBezTo>
                  <a:pt x="840" y="2032"/>
                  <a:pt x="838" y="2031"/>
                  <a:pt x="837" y="2030"/>
                </a:cubicBezTo>
                <a:cubicBezTo>
                  <a:pt x="836" y="2030"/>
                  <a:pt x="835" y="2030"/>
                  <a:pt x="834" y="2029"/>
                </a:cubicBezTo>
                <a:cubicBezTo>
                  <a:pt x="834" y="2029"/>
                  <a:pt x="833" y="2029"/>
                  <a:pt x="832" y="2029"/>
                </a:cubicBezTo>
                <a:cubicBezTo>
                  <a:pt x="831" y="2028"/>
                  <a:pt x="829" y="2027"/>
                  <a:pt x="828" y="2027"/>
                </a:cubicBezTo>
                <a:cubicBezTo>
                  <a:pt x="827" y="2026"/>
                  <a:pt x="825" y="2026"/>
                  <a:pt x="824" y="2025"/>
                </a:cubicBezTo>
                <a:cubicBezTo>
                  <a:pt x="823" y="2025"/>
                  <a:pt x="822" y="2025"/>
                  <a:pt x="821" y="2024"/>
                </a:cubicBezTo>
                <a:cubicBezTo>
                  <a:pt x="820" y="2024"/>
                  <a:pt x="819" y="2023"/>
                  <a:pt x="818" y="2023"/>
                </a:cubicBezTo>
                <a:cubicBezTo>
                  <a:pt x="818" y="2023"/>
                  <a:pt x="817" y="2023"/>
                  <a:pt x="816" y="2023"/>
                </a:cubicBezTo>
                <a:cubicBezTo>
                  <a:pt x="816" y="2023"/>
                  <a:pt x="816" y="2022"/>
                  <a:pt x="816" y="2022"/>
                </a:cubicBezTo>
                <a:cubicBezTo>
                  <a:pt x="816" y="2022"/>
                  <a:pt x="816" y="2023"/>
                  <a:pt x="816" y="2023"/>
                </a:cubicBezTo>
                <a:cubicBezTo>
                  <a:pt x="816" y="2023"/>
                  <a:pt x="817" y="2024"/>
                  <a:pt x="817" y="2025"/>
                </a:cubicBezTo>
                <a:cubicBezTo>
                  <a:pt x="818" y="2025"/>
                  <a:pt x="818" y="2026"/>
                  <a:pt x="819" y="2027"/>
                </a:cubicBezTo>
                <a:cubicBezTo>
                  <a:pt x="820" y="2027"/>
                  <a:pt x="820" y="2028"/>
                  <a:pt x="820" y="2028"/>
                </a:cubicBezTo>
                <a:cubicBezTo>
                  <a:pt x="821" y="2028"/>
                  <a:pt x="821" y="2029"/>
                  <a:pt x="822" y="2029"/>
                </a:cubicBezTo>
                <a:cubicBezTo>
                  <a:pt x="822" y="2030"/>
                  <a:pt x="823" y="2030"/>
                  <a:pt x="823" y="2031"/>
                </a:cubicBezTo>
                <a:cubicBezTo>
                  <a:pt x="824" y="2031"/>
                  <a:pt x="824" y="2032"/>
                  <a:pt x="825" y="2032"/>
                </a:cubicBezTo>
                <a:cubicBezTo>
                  <a:pt x="826" y="2033"/>
                  <a:pt x="828" y="2034"/>
                  <a:pt x="829" y="2035"/>
                </a:cubicBezTo>
                <a:cubicBezTo>
                  <a:pt x="830" y="2035"/>
                  <a:pt x="830" y="2036"/>
                  <a:pt x="831" y="2036"/>
                </a:cubicBezTo>
                <a:cubicBezTo>
                  <a:pt x="832" y="2037"/>
                  <a:pt x="833" y="2037"/>
                  <a:pt x="833" y="2037"/>
                </a:cubicBezTo>
                <a:cubicBezTo>
                  <a:pt x="835" y="2038"/>
                  <a:pt x="836" y="2038"/>
                  <a:pt x="837" y="2039"/>
                </a:cubicBezTo>
                <a:cubicBezTo>
                  <a:pt x="834" y="2039"/>
                  <a:pt x="830" y="2039"/>
                  <a:pt x="827" y="2039"/>
                </a:cubicBezTo>
                <a:cubicBezTo>
                  <a:pt x="824" y="2039"/>
                  <a:pt x="822" y="2038"/>
                  <a:pt x="819" y="2038"/>
                </a:cubicBezTo>
                <a:cubicBezTo>
                  <a:pt x="816" y="2038"/>
                  <a:pt x="814" y="2038"/>
                  <a:pt x="811" y="2038"/>
                </a:cubicBezTo>
                <a:cubicBezTo>
                  <a:pt x="806" y="2038"/>
                  <a:pt x="801" y="2038"/>
                  <a:pt x="796" y="2039"/>
                </a:cubicBezTo>
                <a:cubicBezTo>
                  <a:pt x="791" y="2039"/>
                  <a:pt x="787" y="2040"/>
                  <a:pt x="783" y="2041"/>
                </a:cubicBezTo>
                <a:cubicBezTo>
                  <a:pt x="779" y="2042"/>
                  <a:pt x="775" y="2043"/>
                  <a:pt x="772" y="2044"/>
                </a:cubicBezTo>
                <a:cubicBezTo>
                  <a:pt x="771" y="2044"/>
                  <a:pt x="770" y="2044"/>
                  <a:pt x="769" y="2044"/>
                </a:cubicBezTo>
                <a:cubicBezTo>
                  <a:pt x="769" y="2045"/>
                  <a:pt x="768" y="2045"/>
                  <a:pt x="767" y="2045"/>
                </a:cubicBezTo>
                <a:cubicBezTo>
                  <a:pt x="766" y="2046"/>
                  <a:pt x="765" y="2047"/>
                  <a:pt x="763" y="2047"/>
                </a:cubicBezTo>
                <a:cubicBezTo>
                  <a:pt x="761" y="2048"/>
                  <a:pt x="760" y="2049"/>
                  <a:pt x="759" y="2050"/>
                </a:cubicBezTo>
                <a:cubicBezTo>
                  <a:pt x="757" y="2051"/>
                  <a:pt x="757" y="2051"/>
                  <a:pt x="757" y="2051"/>
                </a:cubicBezTo>
                <a:cubicBezTo>
                  <a:pt x="757" y="2051"/>
                  <a:pt x="758" y="2051"/>
                  <a:pt x="759" y="2050"/>
                </a:cubicBezTo>
                <a:cubicBezTo>
                  <a:pt x="760" y="2050"/>
                  <a:pt x="762" y="2049"/>
                  <a:pt x="764" y="2049"/>
                </a:cubicBezTo>
                <a:cubicBezTo>
                  <a:pt x="765" y="2048"/>
                  <a:pt x="766" y="2048"/>
                  <a:pt x="768" y="2048"/>
                </a:cubicBezTo>
                <a:cubicBezTo>
                  <a:pt x="769" y="2047"/>
                  <a:pt x="769" y="2047"/>
                  <a:pt x="770" y="2047"/>
                </a:cubicBezTo>
                <a:cubicBezTo>
                  <a:pt x="771" y="2047"/>
                  <a:pt x="772" y="2047"/>
                  <a:pt x="772" y="2047"/>
                </a:cubicBezTo>
                <a:cubicBezTo>
                  <a:pt x="776" y="2046"/>
                  <a:pt x="779" y="2046"/>
                  <a:pt x="783" y="2045"/>
                </a:cubicBezTo>
                <a:cubicBezTo>
                  <a:pt x="787" y="2045"/>
                  <a:pt x="792" y="2045"/>
                  <a:pt x="796" y="2045"/>
                </a:cubicBezTo>
                <a:cubicBezTo>
                  <a:pt x="801" y="2045"/>
                  <a:pt x="806" y="2045"/>
                  <a:pt x="811" y="2045"/>
                </a:cubicBezTo>
                <a:cubicBezTo>
                  <a:pt x="816" y="2046"/>
                  <a:pt x="821" y="2046"/>
                  <a:pt x="827" y="2046"/>
                </a:cubicBezTo>
                <a:cubicBezTo>
                  <a:pt x="832" y="2047"/>
                  <a:pt x="838" y="2047"/>
                  <a:pt x="843" y="2047"/>
                </a:cubicBezTo>
                <a:cubicBezTo>
                  <a:pt x="849" y="2047"/>
                  <a:pt x="854" y="2047"/>
                  <a:pt x="860" y="2047"/>
                </a:cubicBezTo>
                <a:cubicBezTo>
                  <a:pt x="861" y="2046"/>
                  <a:pt x="863" y="2046"/>
                  <a:pt x="864" y="2046"/>
                </a:cubicBezTo>
                <a:cubicBezTo>
                  <a:pt x="865" y="2046"/>
                  <a:pt x="865" y="2046"/>
                  <a:pt x="866" y="2046"/>
                </a:cubicBezTo>
                <a:cubicBezTo>
                  <a:pt x="867" y="2046"/>
                  <a:pt x="867" y="2046"/>
                  <a:pt x="867" y="2046"/>
                </a:cubicBezTo>
                <a:cubicBezTo>
                  <a:pt x="867" y="2046"/>
                  <a:pt x="867" y="2046"/>
                  <a:pt x="867" y="2046"/>
                </a:cubicBezTo>
                <a:cubicBezTo>
                  <a:pt x="868" y="2046"/>
                  <a:pt x="868" y="2046"/>
                  <a:pt x="868" y="2046"/>
                </a:cubicBezTo>
                <a:cubicBezTo>
                  <a:pt x="868" y="2046"/>
                  <a:pt x="868" y="2046"/>
                  <a:pt x="868" y="2046"/>
                </a:cubicBezTo>
                <a:cubicBezTo>
                  <a:pt x="869" y="2045"/>
                  <a:pt x="871" y="2045"/>
                  <a:pt x="872" y="2045"/>
                </a:cubicBezTo>
                <a:cubicBezTo>
                  <a:pt x="873" y="2045"/>
                  <a:pt x="875" y="2044"/>
                  <a:pt x="876" y="2044"/>
                </a:cubicBezTo>
                <a:cubicBezTo>
                  <a:pt x="881" y="2043"/>
                  <a:pt x="886" y="2041"/>
                  <a:pt x="891" y="2039"/>
                </a:cubicBezTo>
                <a:cubicBezTo>
                  <a:pt x="892" y="2039"/>
                  <a:pt x="894" y="2038"/>
                  <a:pt x="896" y="2037"/>
                </a:cubicBezTo>
                <a:cubicBezTo>
                  <a:pt x="892" y="2040"/>
                  <a:pt x="889" y="2044"/>
                  <a:pt x="885" y="2047"/>
                </a:cubicBezTo>
                <a:cubicBezTo>
                  <a:pt x="869" y="2060"/>
                  <a:pt x="850" y="2071"/>
                  <a:pt x="828" y="2080"/>
                </a:cubicBezTo>
                <a:cubicBezTo>
                  <a:pt x="828" y="2080"/>
                  <a:pt x="827" y="2081"/>
                  <a:pt x="826" y="2081"/>
                </a:cubicBezTo>
                <a:cubicBezTo>
                  <a:pt x="825" y="2081"/>
                  <a:pt x="824" y="2082"/>
                  <a:pt x="822" y="2082"/>
                </a:cubicBezTo>
                <a:cubicBezTo>
                  <a:pt x="821" y="2082"/>
                  <a:pt x="820" y="2083"/>
                  <a:pt x="819" y="2083"/>
                </a:cubicBezTo>
                <a:cubicBezTo>
                  <a:pt x="817" y="2083"/>
                  <a:pt x="816" y="2083"/>
                  <a:pt x="815" y="2084"/>
                </a:cubicBezTo>
                <a:cubicBezTo>
                  <a:pt x="814" y="2084"/>
                  <a:pt x="812" y="2084"/>
                  <a:pt x="811" y="2084"/>
                </a:cubicBezTo>
                <a:cubicBezTo>
                  <a:pt x="809" y="2084"/>
                  <a:pt x="807" y="2085"/>
                  <a:pt x="806" y="2085"/>
                </a:cubicBezTo>
                <a:cubicBezTo>
                  <a:pt x="802" y="2085"/>
                  <a:pt x="799" y="2085"/>
                  <a:pt x="795" y="2085"/>
                </a:cubicBezTo>
                <a:cubicBezTo>
                  <a:pt x="791" y="2086"/>
                  <a:pt x="787" y="2086"/>
                  <a:pt x="783" y="2086"/>
                </a:cubicBezTo>
                <a:cubicBezTo>
                  <a:pt x="778" y="2085"/>
                  <a:pt x="774" y="2085"/>
                  <a:pt x="770" y="2085"/>
                </a:cubicBezTo>
                <a:cubicBezTo>
                  <a:pt x="765" y="2085"/>
                  <a:pt x="760" y="2085"/>
                  <a:pt x="756" y="2085"/>
                </a:cubicBezTo>
                <a:cubicBezTo>
                  <a:pt x="751" y="2085"/>
                  <a:pt x="747" y="2085"/>
                  <a:pt x="742" y="2085"/>
                </a:cubicBezTo>
                <a:cubicBezTo>
                  <a:pt x="740" y="2085"/>
                  <a:pt x="738" y="2085"/>
                  <a:pt x="736" y="2085"/>
                </a:cubicBezTo>
                <a:cubicBezTo>
                  <a:pt x="735" y="2085"/>
                  <a:pt x="735" y="2085"/>
                  <a:pt x="735" y="2085"/>
                </a:cubicBezTo>
                <a:cubicBezTo>
                  <a:pt x="734" y="2085"/>
                  <a:pt x="733" y="2084"/>
                  <a:pt x="732" y="2084"/>
                </a:cubicBezTo>
                <a:cubicBezTo>
                  <a:pt x="731" y="2083"/>
                  <a:pt x="730" y="2083"/>
                  <a:pt x="729" y="2082"/>
                </a:cubicBezTo>
                <a:cubicBezTo>
                  <a:pt x="728" y="2082"/>
                  <a:pt x="727" y="2082"/>
                  <a:pt x="725" y="2081"/>
                </a:cubicBezTo>
                <a:cubicBezTo>
                  <a:pt x="723" y="2081"/>
                  <a:pt x="721" y="2080"/>
                  <a:pt x="718" y="2079"/>
                </a:cubicBezTo>
                <a:cubicBezTo>
                  <a:pt x="716" y="2079"/>
                  <a:pt x="713" y="2078"/>
                  <a:pt x="710" y="2078"/>
                </a:cubicBezTo>
                <a:cubicBezTo>
                  <a:pt x="708" y="2078"/>
                  <a:pt x="705" y="2077"/>
                  <a:pt x="703" y="2077"/>
                </a:cubicBezTo>
                <a:cubicBezTo>
                  <a:pt x="700" y="2077"/>
                  <a:pt x="697" y="2077"/>
                  <a:pt x="695" y="2077"/>
                </a:cubicBezTo>
                <a:cubicBezTo>
                  <a:pt x="694" y="2077"/>
                  <a:pt x="693" y="2078"/>
                  <a:pt x="691" y="2078"/>
                </a:cubicBezTo>
                <a:cubicBezTo>
                  <a:pt x="690" y="2078"/>
                  <a:pt x="689" y="2078"/>
                  <a:pt x="688" y="2078"/>
                </a:cubicBezTo>
                <a:cubicBezTo>
                  <a:pt x="687" y="2078"/>
                  <a:pt x="686" y="2079"/>
                  <a:pt x="685" y="2079"/>
                </a:cubicBezTo>
                <a:cubicBezTo>
                  <a:pt x="684" y="2079"/>
                  <a:pt x="683" y="2079"/>
                  <a:pt x="682" y="2079"/>
                </a:cubicBezTo>
                <a:cubicBezTo>
                  <a:pt x="681" y="2080"/>
                  <a:pt x="680" y="2080"/>
                  <a:pt x="679" y="2080"/>
                </a:cubicBezTo>
                <a:cubicBezTo>
                  <a:pt x="678" y="2080"/>
                  <a:pt x="677" y="2081"/>
                  <a:pt x="677" y="2081"/>
                </a:cubicBezTo>
                <a:cubicBezTo>
                  <a:pt x="676" y="2081"/>
                  <a:pt x="675" y="2081"/>
                  <a:pt x="675" y="2081"/>
                </a:cubicBezTo>
                <a:cubicBezTo>
                  <a:pt x="674" y="2082"/>
                  <a:pt x="673" y="2082"/>
                  <a:pt x="673" y="2082"/>
                </a:cubicBezTo>
                <a:cubicBezTo>
                  <a:pt x="672" y="2083"/>
                  <a:pt x="671" y="2083"/>
                  <a:pt x="670" y="2083"/>
                </a:cubicBezTo>
                <a:cubicBezTo>
                  <a:pt x="670" y="2084"/>
                  <a:pt x="670" y="2084"/>
                  <a:pt x="670" y="2084"/>
                </a:cubicBezTo>
                <a:cubicBezTo>
                  <a:pt x="670" y="2084"/>
                  <a:pt x="670" y="2084"/>
                  <a:pt x="670" y="2084"/>
                </a:cubicBezTo>
                <a:cubicBezTo>
                  <a:pt x="671" y="2084"/>
                  <a:pt x="672" y="2084"/>
                  <a:pt x="673" y="2084"/>
                </a:cubicBezTo>
                <a:cubicBezTo>
                  <a:pt x="674" y="2084"/>
                  <a:pt x="674" y="2084"/>
                  <a:pt x="675" y="2084"/>
                </a:cubicBezTo>
                <a:cubicBezTo>
                  <a:pt x="676" y="2084"/>
                  <a:pt x="676" y="2084"/>
                  <a:pt x="677" y="2084"/>
                </a:cubicBezTo>
                <a:cubicBezTo>
                  <a:pt x="678" y="2084"/>
                  <a:pt x="679" y="2084"/>
                  <a:pt x="680" y="2084"/>
                </a:cubicBezTo>
                <a:cubicBezTo>
                  <a:pt x="680" y="2084"/>
                  <a:pt x="681" y="2084"/>
                  <a:pt x="682" y="2084"/>
                </a:cubicBezTo>
                <a:cubicBezTo>
                  <a:pt x="683" y="2084"/>
                  <a:pt x="684" y="2084"/>
                  <a:pt x="685" y="2084"/>
                </a:cubicBezTo>
                <a:cubicBezTo>
                  <a:pt x="686" y="2084"/>
                  <a:pt x="687" y="2084"/>
                  <a:pt x="688" y="2084"/>
                </a:cubicBezTo>
                <a:cubicBezTo>
                  <a:pt x="689" y="2084"/>
                  <a:pt x="689" y="2084"/>
                  <a:pt x="690" y="2084"/>
                </a:cubicBezTo>
                <a:cubicBezTo>
                  <a:pt x="690" y="2084"/>
                  <a:pt x="691" y="2084"/>
                  <a:pt x="692" y="2084"/>
                </a:cubicBezTo>
                <a:cubicBezTo>
                  <a:pt x="693" y="2084"/>
                  <a:pt x="694" y="2084"/>
                  <a:pt x="695" y="2084"/>
                </a:cubicBezTo>
                <a:cubicBezTo>
                  <a:pt x="696" y="2085"/>
                  <a:pt x="697" y="2085"/>
                  <a:pt x="698" y="2085"/>
                </a:cubicBezTo>
                <a:cubicBezTo>
                  <a:pt x="700" y="2085"/>
                  <a:pt x="701" y="2085"/>
                  <a:pt x="702" y="2085"/>
                </a:cubicBezTo>
                <a:cubicBezTo>
                  <a:pt x="704" y="2085"/>
                  <a:pt x="707" y="2086"/>
                  <a:pt x="709" y="2086"/>
                </a:cubicBezTo>
                <a:cubicBezTo>
                  <a:pt x="712" y="2086"/>
                  <a:pt x="714" y="2086"/>
                  <a:pt x="717" y="2087"/>
                </a:cubicBezTo>
                <a:cubicBezTo>
                  <a:pt x="718" y="2087"/>
                  <a:pt x="719" y="2087"/>
                  <a:pt x="720" y="2087"/>
                </a:cubicBezTo>
                <a:cubicBezTo>
                  <a:pt x="720" y="2088"/>
                  <a:pt x="721" y="2088"/>
                  <a:pt x="721" y="2088"/>
                </a:cubicBezTo>
                <a:cubicBezTo>
                  <a:pt x="719" y="2088"/>
                  <a:pt x="718" y="2088"/>
                  <a:pt x="716" y="2089"/>
                </a:cubicBezTo>
                <a:cubicBezTo>
                  <a:pt x="712" y="2090"/>
                  <a:pt x="709" y="2091"/>
                  <a:pt x="705" y="2093"/>
                </a:cubicBezTo>
                <a:cubicBezTo>
                  <a:pt x="704" y="2094"/>
                  <a:pt x="702" y="2094"/>
                  <a:pt x="701" y="2095"/>
                </a:cubicBezTo>
                <a:cubicBezTo>
                  <a:pt x="699" y="2096"/>
                  <a:pt x="698" y="2097"/>
                  <a:pt x="697" y="2097"/>
                </a:cubicBezTo>
                <a:cubicBezTo>
                  <a:pt x="696" y="2098"/>
                  <a:pt x="695" y="2099"/>
                  <a:pt x="694" y="2100"/>
                </a:cubicBezTo>
                <a:cubicBezTo>
                  <a:pt x="693" y="2101"/>
                  <a:pt x="692" y="2101"/>
                  <a:pt x="691" y="2102"/>
                </a:cubicBezTo>
                <a:cubicBezTo>
                  <a:pt x="690" y="2103"/>
                  <a:pt x="689" y="2103"/>
                  <a:pt x="689" y="2104"/>
                </a:cubicBezTo>
                <a:cubicBezTo>
                  <a:pt x="688" y="2104"/>
                  <a:pt x="688" y="2105"/>
                  <a:pt x="688" y="2105"/>
                </a:cubicBezTo>
                <a:cubicBezTo>
                  <a:pt x="687" y="2106"/>
                  <a:pt x="686" y="2107"/>
                  <a:pt x="686" y="2107"/>
                </a:cubicBezTo>
                <a:cubicBezTo>
                  <a:pt x="686" y="2107"/>
                  <a:pt x="687" y="2106"/>
                  <a:pt x="688" y="2106"/>
                </a:cubicBezTo>
                <a:cubicBezTo>
                  <a:pt x="689" y="2105"/>
                  <a:pt x="690" y="2104"/>
                  <a:pt x="692" y="2103"/>
                </a:cubicBezTo>
                <a:cubicBezTo>
                  <a:pt x="693" y="2103"/>
                  <a:pt x="694" y="2102"/>
                  <a:pt x="695" y="2102"/>
                </a:cubicBezTo>
                <a:cubicBezTo>
                  <a:pt x="696" y="2101"/>
                  <a:pt x="697" y="2101"/>
                  <a:pt x="698" y="2100"/>
                </a:cubicBezTo>
                <a:cubicBezTo>
                  <a:pt x="700" y="2100"/>
                  <a:pt x="701" y="2099"/>
                  <a:pt x="702" y="2099"/>
                </a:cubicBezTo>
                <a:cubicBezTo>
                  <a:pt x="704" y="2098"/>
                  <a:pt x="705" y="2098"/>
                  <a:pt x="707" y="2097"/>
                </a:cubicBezTo>
                <a:cubicBezTo>
                  <a:pt x="710" y="2096"/>
                  <a:pt x="714" y="2095"/>
                  <a:pt x="717" y="2095"/>
                </a:cubicBezTo>
                <a:cubicBezTo>
                  <a:pt x="721" y="2094"/>
                  <a:pt x="725" y="2094"/>
                  <a:pt x="729" y="2093"/>
                </a:cubicBezTo>
                <a:cubicBezTo>
                  <a:pt x="734" y="2093"/>
                  <a:pt x="738" y="2093"/>
                  <a:pt x="742" y="2093"/>
                </a:cubicBezTo>
                <a:cubicBezTo>
                  <a:pt x="743" y="2093"/>
                  <a:pt x="743" y="2093"/>
                  <a:pt x="744" y="2093"/>
                </a:cubicBezTo>
                <a:cubicBezTo>
                  <a:pt x="744" y="2093"/>
                  <a:pt x="745" y="2093"/>
                  <a:pt x="745" y="2093"/>
                </a:cubicBezTo>
                <a:cubicBezTo>
                  <a:pt x="746" y="2093"/>
                  <a:pt x="747" y="2093"/>
                  <a:pt x="748" y="2094"/>
                </a:cubicBezTo>
                <a:cubicBezTo>
                  <a:pt x="748" y="2094"/>
                  <a:pt x="748" y="2094"/>
                  <a:pt x="748" y="2094"/>
                </a:cubicBezTo>
                <a:cubicBezTo>
                  <a:pt x="748" y="2094"/>
                  <a:pt x="748" y="2094"/>
                  <a:pt x="748" y="2093"/>
                </a:cubicBezTo>
                <a:cubicBezTo>
                  <a:pt x="748" y="2093"/>
                  <a:pt x="747" y="2093"/>
                  <a:pt x="747" y="2093"/>
                </a:cubicBezTo>
                <a:cubicBezTo>
                  <a:pt x="750" y="2093"/>
                  <a:pt x="753" y="2093"/>
                  <a:pt x="756" y="2093"/>
                </a:cubicBezTo>
                <a:cubicBezTo>
                  <a:pt x="760" y="2093"/>
                  <a:pt x="765" y="2093"/>
                  <a:pt x="769" y="2093"/>
                </a:cubicBezTo>
                <a:cubicBezTo>
                  <a:pt x="772" y="2093"/>
                  <a:pt x="774" y="2093"/>
                  <a:pt x="776" y="2093"/>
                </a:cubicBezTo>
                <a:cubicBezTo>
                  <a:pt x="778" y="2093"/>
                  <a:pt x="781" y="2093"/>
                  <a:pt x="783" y="2093"/>
                </a:cubicBezTo>
                <a:cubicBezTo>
                  <a:pt x="787" y="2092"/>
                  <a:pt x="791" y="2092"/>
                  <a:pt x="795" y="2091"/>
                </a:cubicBezTo>
                <a:cubicBezTo>
                  <a:pt x="798" y="2091"/>
                  <a:pt x="800" y="2091"/>
                  <a:pt x="803" y="2090"/>
                </a:cubicBezTo>
                <a:cubicBezTo>
                  <a:pt x="762" y="2105"/>
                  <a:pt x="717" y="2117"/>
                  <a:pt x="675" y="2135"/>
                </a:cubicBezTo>
                <a:cubicBezTo>
                  <a:pt x="671" y="2134"/>
                  <a:pt x="666" y="2133"/>
                  <a:pt x="660" y="2132"/>
                </a:cubicBezTo>
                <a:cubicBezTo>
                  <a:pt x="658" y="2132"/>
                  <a:pt x="657" y="2132"/>
                  <a:pt x="655" y="2131"/>
                </a:cubicBezTo>
                <a:cubicBezTo>
                  <a:pt x="653" y="2131"/>
                  <a:pt x="651" y="2131"/>
                  <a:pt x="649" y="2131"/>
                </a:cubicBezTo>
                <a:cubicBezTo>
                  <a:pt x="645" y="2130"/>
                  <a:pt x="641" y="2130"/>
                  <a:pt x="637" y="2129"/>
                </a:cubicBezTo>
                <a:cubicBezTo>
                  <a:pt x="633" y="2129"/>
                  <a:pt x="629" y="2129"/>
                  <a:pt x="625" y="2130"/>
                </a:cubicBezTo>
                <a:cubicBezTo>
                  <a:pt x="623" y="2130"/>
                  <a:pt x="621" y="2130"/>
                  <a:pt x="620" y="2131"/>
                </a:cubicBezTo>
                <a:cubicBezTo>
                  <a:pt x="619" y="2131"/>
                  <a:pt x="618" y="2131"/>
                  <a:pt x="617" y="2131"/>
                </a:cubicBezTo>
                <a:cubicBezTo>
                  <a:pt x="616" y="2131"/>
                  <a:pt x="616" y="2131"/>
                  <a:pt x="616" y="2131"/>
                </a:cubicBezTo>
                <a:cubicBezTo>
                  <a:pt x="616" y="2131"/>
                  <a:pt x="616" y="2131"/>
                  <a:pt x="616" y="2131"/>
                </a:cubicBezTo>
                <a:cubicBezTo>
                  <a:pt x="615" y="2132"/>
                  <a:pt x="615" y="2132"/>
                  <a:pt x="615" y="2132"/>
                </a:cubicBezTo>
                <a:cubicBezTo>
                  <a:pt x="615" y="2132"/>
                  <a:pt x="614" y="2132"/>
                  <a:pt x="614" y="2132"/>
                </a:cubicBezTo>
                <a:cubicBezTo>
                  <a:pt x="613" y="2132"/>
                  <a:pt x="612" y="2133"/>
                  <a:pt x="611" y="2133"/>
                </a:cubicBezTo>
                <a:cubicBezTo>
                  <a:pt x="610" y="2133"/>
                  <a:pt x="609" y="2134"/>
                  <a:pt x="608" y="2134"/>
                </a:cubicBezTo>
                <a:cubicBezTo>
                  <a:pt x="608" y="2134"/>
                  <a:pt x="607" y="2135"/>
                  <a:pt x="606" y="2135"/>
                </a:cubicBezTo>
                <a:cubicBezTo>
                  <a:pt x="605" y="2135"/>
                  <a:pt x="604" y="2136"/>
                  <a:pt x="604" y="2136"/>
                </a:cubicBezTo>
                <a:cubicBezTo>
                  <a:pt x="601" y="2138"/>
                  <a:pt x="598" y="2140"/>
                  <a:pt x="596" y="2142"/>
                </a:cubicBezTo>
                <a:cubicBezTo>
                  <a:pt x="594" y="2143"/>
                  <a:pt x="593" y="2144"/>
                  <a:pt x="593" y="2145"/>
                </a:cubicBezTo>
                <a:cubicBezTo>
                  <a:pt x="592" y="2146"/>
                  <a:pt x="591" y="2147"/>
                  <a:pt x="590" y="2148"/>
                </a:cubicBezTo>
                <a:cubicBezTo>
                  <a:pt x="589" y="2149"/>
                  <a:pt x="589" y="2150"/>
                  <a:pt x="588" y="2151"/>
                </a:cubicBezTo>
                <a:cubicBezTo>
                  <a:pt x="588" y="2152"/>
                  <a:pt x="587" y="2153"/>
                  <a:pt x="587" y="2154"/>
                </a:cubicBezTo>
                <a:cubicBezTo>
                  <a:pt x="586" y="2156"/>
                  <a:pt x="586" y="2157"/>
                  <a:pt x="586" y="2158"/>
                </a:cubicBezTo>
                <a:cubicBezTo>
                  <a:pt x="586" y="2159"/>
                  <a:pt x="586" y="2159"/>
                  <a:pt x="586" y="2159"/>
                </a:cubicBezTo>
                <a:cubicBezTo>
                  <a:pt x="586" y="2159"/>
                  <a:pt x="586" y="2159"/>
                  <a:pt x="586" y="2158"/>
                </a:cubicBezTo>
                <a:cubicBezTo>
                  <a:pt x="587" y="2158"/>
                  <a:pt x="587" y="2157"/>
                  <a:pt x="587" y="2156"/>
                </a:cubicBezTo>
                <a:cubicBezTo>
                  <a:pt x="588" y="2156"/>
                  <a:pt x="588" y="2155"/>
                  <a:pt x="588" y="2155"/>
                </a:cubicBezTo>
                <a:cubicBezTo>
                  <a:pt x="589" y="2154"/>
                  <a:pt x="590" y="2153"/>
                  <a:pt x="590" y="2153"/>
                </a:cubicBezTo>
                <a:cubicBezTo>
                  <a:pt x="591" y="2152"/>
                  <a:pt x="592" y="2151"/>
                  <a:pt x="592" y="2150"/>
                </a:cubicBezTo>
                <a:cubicBezTo>
                  <a:pt x="594" y="2149"/>
                  <a:pt x="596" y="2147"/>
                  <a:pt x="598" y="2146"/>
                </a:cubicBezTo>
                <a:cubicBezTo>
                  <a:pt x="601" y="2144"/>
                  <a:pt x="603" y="2143"/>
                  <a:pt x="606" y="2142"/>
                </a:cubicBezTo>
                <a:cubicBezTo>
                  <a:pt x="607" y="2141"/>
                  <a:pt x="608" y="2141"/>
                  <a:pt x="608" y="2141"/>
                </a:cubicBezTo>
                <a:cubicBezTo>
                  <a:pt x="609" y="2141"/>
                  <a:pt x="610" y="2140"/>
                  <a:pt x="611" y="2140"/>
                </a:cubicBezTo>
                <a:cubicBezTo>
                  <a:pt x="612" y="2140"/>
                  <a:pt x="612" y="2140"/>
                  <a:pt x="613" y="2139"/>
                </a:cubicBezTo>
                <a:cubicBezTo>
                  <a:pt x="614" y="2139"/>
                  <a:pt x="615" y="2139"/>
                  <a:pt x="616" y="2139"/>
                </a:cubicBezTo>
                <a:cubicBezTo>
                  <a:pt x="616" y="2139"/>
                  <a:pt x="616" y="2139"/>
                  <a:pt x="617" y="2139"/>
                </a:cubicBezTo>
                <a:cubicBezTo>
                  <a:pt x="618" y="2138"/>
                  <a:pt x="618" y="2138"/>
                  <a:pt x="618" y="2138"/>
                </a:cubicBezTo>
                <a:cubicBezTo>
                  <a:pt x="618" y="2138"/>
                  <a:pt x="618" y="2138"/>
                  <a:pt x="618" y="2138"/>
                </a:cubicBezTo>
                <a:cubicBezTo>
                  <a:pt x="618" y="2138"/>
                  <a:pt x="618" y="2138"/>
                  <a:pt x="618" y="2138"/>
                </a:cubicBezTo>
                <a:cubicBezTo>
                  <a:pt x="618" y="2138"/>
                  <a:pt x="618" y="2138"/>
                  <a:pt x="618" y="2138"/>
                </a:cubicBezTo>
                <a:cubicBezTo>
                  <a:pt x="618" y="2138"/>
                  <a:pt x="618" y="2138"/>
                  <a:pt x="618" y="2138"/>
                </a:cubicBezTo>
                <a:cubicBezTo>
                  <a:pt x="618" y="2138"/>
                  <a:pt x="618" y="2138"/>
                  <a:pt x="618" y="2138"/>
                </a:cubicBezTo>
                <a:cubicBezTo>
                  <a:pt x="619" y="2138"/>
                  <a:pt x="620" y="2138"/>
                  <a:pt x="621" y="2138"/>
                </a:cubicBezTo>
                <a:cubicBezTo>
                  <a:pt x="622" y="2138"/>
                  <a:pt x="624" y="2138"/>
                  <a:pt x="626" y="2137"/>
                </a:cubicBezTo>
                <a:cubicBezTo>
                  <a:pt x="630" y="2137"/>
                  <a:pt x="633" y="2137"/>
                  <a:pt x="637" y="2137"/>
                </a:cubicBezTo>
                <a:cubicBezTo>
                  <a:pt x="641" y="2137"/>
                  <a:pt x="645" y="2138"/>
                  <a:pt x="648" y="2138"/>
                </a:cubicBezTo>
                <a:cubicBezTo>
                  <a:pt x="652" y="2138"/>
                  <a:pt x="656" y="2139"/>
                  <a:pt x="659" y="2139"/>
                </a:cubicBezTo>
                <a:cubicBezTo>
                  <a:pt x="661" y="2139"/>
                  <a:pt x="663" y="2140"/>
                  <a:pt x="665" y="2140"/>
                </a:cubicBezTo>
                <a:cubicBezTo>
                  <a:pt x="638" y="2152"/>
                  <a:pt x="613" y="2168"/>
                  <a:pt x="593" y="2188"/>
                </a:cubicBezTo>
                <a:cubicBezTo>
                  <a:pt x="622" y="2165"/>
                  <a:pt x="648" y="2155"/>
                  <a:pt x="677" y="2147"/>
                </a:cubicBezTo>
                <a:cubicBezTo>
                  <a:pt x="673" y="2149"/>
                  <a:pt x="669" y="2152"/>
                  <a:pt x="665" y="2156"/>
                </a:cubicBezTo>
                <a:cubicBezTo>
                  <a:pt x="663" y="2158"/>
                  <a:pt x="660" y="2160"/>
                  <a:pt x="658" y="2163"/>
                </a:cubicBezTo>
                <a:cubicBezTo>
                  <a:pt x="655" y="2165"/>
                  <a:pt x="653" y="2168"/>
                  <a:pt x="650" y="2170"/>
                </a:cubicBezTo>
                <a:cubicBezTo>
                  <a:pt x="648" y="2173"/>
                  <a:pt x="646" y="2175"/>
                  <a:pt x="643" y="2178"/>
                </a:cubicBezTo>
                <a:cubicBezTo>
                  <a:pt x="641" y="2181"/>
                  <a:pt x="639" y="2184"/>
                  <a:pt x="636" y="2186"/>
                </a:cubicBezTo>
                <a:cubicBezTo>
                  <a:pt x="632" y="2192"/>
                  <a:pt x="628" y="2198"/>
                  <a:pt x="624" y="2203"/>
                </a:cubicBezTo>
                <a:cubicBezTo>
                  <a:pt x="622" y="2206"/>
                  <a:pt x="620" y="2209"/>
                  <a:pt x="618" y="2212"/>
                </a:cubicBezTo>
                <a:cubicBezTo>
                  <a:pt x="616" y="2214"/>
                  <a:pt x="614" y="2217"/>
                  <a:pt x="612" y="2220"/>
                </a:cubicBezTo>
                <a:cubicBezTo>
                  <a:pt x="608" y="2225"/>
                  <a:pt x="604" y="2230"/>
                  <a:pt x="601" y="2235"/>
                </a:cubicBezTo>
                <a:cubicBezTo>
                  <a:pt x="597" y="2240"/>
                  <a:pt x="593" y="2244"/>
                  <a:pt x="590" y="2248"/>
                </a:cubicBezTo>
                <a:cubicBezTo>
                  <a:pt x="588" y="2250"/>
                  <a:pt x="587" y="2252"/>
                  <a:pt x="585" y="2254"/>
                </a:cubicBezTo>
                <a:cubicBezTo>
                  <a:pt x="583" y="2255"/>
                  <a:pt x="582" y="2257"/>
                  <a:pt x="580" y="2259"/>
                </a:cubicBezTo>
                <a:cubicBezTo>
                  <a:pt x="579" y="2260"/>
                  <a:pt x="577" y="2262"/>
                  <a:pt x="576" y="2263"/>
                </a:cubicBezTo>
                <a:cubicBezTo>
                  <a:pt x="575" y="2264"/>
                  <a:pt x="574" y="2265"/>
                  <a:pt x="572" y="2266"/>
                </a:cubicBezTo>
                <a:cubicBezTo>
                  <a:pt x="570" y="2269"/>
                  <a:pt x="568" y="2270"/>
                  <a:pt x="567" y="2271"/>
                </a:cubicBezTo>
                <a:cubicBezTo>
                  <a:pt x="566" y="2272"/>
                  <a:pt x="565" y="2273"/>
                  <a:pt x="565" y="2273"/>
                </a:cubicBezTo>
                <a:cubicBezTo>
                  <a:pt x="565" y="2273"/>
                  <a:pt x="566" y="2272"/>
                  <a:pt x="567" y="2272"/>
                </a:cubicBezTo>
                <a:cubicBezTo>
                  <a:pt x="568" y="2271"/>
                  <a:pt x="569" y="2271"/>
                  <a:pt x="570" y="2270"/>
                </a:cubicBezTo>
                <a:cubicBezTo>
                  <a:pt x="571" y="2269"/>
                  <a:pt x="572" y="2269"/>
                  <a:pt x="573" y="2268"/>
                </a:cubicBezTo>
                <a:cubicBezTo>
                  <a:pt x="575" y="2267"/>
                  <a:pt x="576" y="2266"/>
                  <a:pt x="578" y="2265"/>
                </a:cubicBezTo>
                <a:cubicBezTo>
                  <a:pt x="579" y="2264"/>
                  <a:pt x="581" y="2262"/>
                  <a:pt x="582" y="2261"/>
                </a:cubicBezTo>
                <a:cubicBezTo>
                  <a:pt x="584" y="2260"/>
                  <a:pt x="586" y="2258"/>
                  <a:pt x="588" y="2256"/>
                </a:cubicBezTo>
                <a:cubicBezTo>
                  <a:pt x="590" y="2255"/>
                  <a:pt x="591" y="2253"/>
                  <a:pt x="593" y="2251"/>
                </a:cubicBezTo>
                <a:cubicBezTo>
                  <a:pt x="595" y="2249"/>
                  <a:pt x="597" y="2247"/>
                  <a:pt x="599" y="2245"/>
                </a:cubicBezTo>
                <a:cubicBezTo>
                  <a:pt x="601" y="2243"/>
                  <a:pt x="603" y="2241"/>
                  <a:pt x="605" y="2239"/>
                </a:cubicBezTo>
                <a:cubicBezTo>
                  <a:pt x="609" y="2234"/>
                  <a:pt x="613" y="2229"/>
                  <a:pt x="617" y="2224"/>
                </a:cubicBezTo>
                <a:cubicBezTo>
                  <a:pt x="619" y="2221"/>
                  <a:pt x="622" y="2219"/>
                  <a:pt x="624" y="2216"/>
                </a:cubicBezTo>
                <a:cubicBezTo>
                  <a:pt x="626" y="2213"/>
                  <a:pt x="628" y="2211"/>
                  <a:pt x="630" y="2208"/>
                </a:cubicBezTo>
                <a:cubicBezTo>
                  <a:pt x="634" y="2202"/>
                  <a:pt x="638" y="2197"/>
                  <a:pt x="643" y="2191"/>
                </a:cubicBezTo>
                <a:cubicBezTo>
                  <a:pt x="647" y="2186"/>
                  <a:pt x="651" y="2180"/>
                  <a:pt x="656" y="2175"/>
                </a:cubicBezTo>
                <a:cubicBezTo>
                  <a:pt x="658" y="2173"/>
                  <a:pt x="661" y="2170"/>
                  <a:pt x="663" y="2168"/>
                </a:cubicBezTo>
                <a:cubicBezTo>
                  <a:pt x="665" y="2166"/>
                  <a:pt x="668" y="2163"/>
                  <a:pt x="670" y="2161"/>
                </a:cubicBezTo>
                <a:cubicBezTo>
                  <a:pt x="675" y="2157"/>
                  <a:pt x="679" y="2153"/>
                  <a:pt x="684" y="2149"/>
                </a:cubicBezTo>
                <a:cubicBezTo>
                  <a:pt x="688" y="2146"/>
                  <a:pt x="691" y="2144"/>
                  <a:pt x="694" y="2142"/>
                </a:cubicBezTo>
                <a:cubicBezTo>
                  <a:pt x="701" y="2140"/>
                  <a:pt x="707" y="2139"/>
                  <a:pt x="714" y="2137"/>
                </a:cubicBezTo>
                <a:cubicBezTo>
                  <a:pt x="718" y="2136"/>
                  <a:pt x="722" y="2135"/>
                  <a:pt x="726" y="2134"/>
                </a:cubicBezTo>
                <a:cubicBezTo>
                  <a:pt x="725" y="2135"/>
                  <a:pt x="724" y="2136"/>
                  <a:pt x="723" y="2136"/>
                </a:cubicBezTo>
                <a:cubicBezTo>
                  <a:pt x="722" y="2137"/>
                  <a:pt x="722" y="2137"/>
                  <a:pt x="721" y="2137"/>
                </a:cubicBezTo>
                <a:cubicBezTo>
                  <a:pt x="720" y="2138"/>
                  <a:pt x="720" y="2138"/>
                  <a:pt x="719" y="2139"/>
                </a:cubicBezTo>
                <a:cubicBezTo>
                  <a:pt x="718" y="2139"/>
                  <a:pt x="717" y="2140"/>
                  <a:pt x="716" y="2141"/>
                </a:cubicBezTo>
                <a:cubicBezTo>
                  <a:pt x="715" y="2142"/>
                  <a:pt x="714" y="2143"/>
                  <a:pt x="712" y="2144"/>
                </a:cubicBezTo>
                <a:cubicBezTo>
                  <a:pt x="711" y="2145"/>
                  <a:pt x="710" y="2146"/>
                  <a:pt x="709" y="2146"/>
                </a:cubicBezTo>
                <a:cubicBezTo>
                  <a:pt x="707" y="2148"/>
                  <a:pt x="704" y="2150"/>
                  <a:pt x="702" y="2152"/>
                </a:cubicBezTo>
                <a:cubicBezTo>
                  <a:pt x="700" y="2154"/>
                  <a:pt x="698" y="2156"/>
                  <a:pt x="696" y="2158"/>
                </a:cubicBezTo>
                <a:cubicBezTo>
                  <a:pt x="694" y="2159"/>
                  <a:pt x="694" y="2159"/>
                  <a:pt x="694" y="2159"/>
                </a:cubicBezTo>
                <a:cubicBezTo>
                  <a:pt x="692" y="2161"/>
                  <a:pt x="692" y="2161"/>
                  <a:pt x="692" y="2161"/>
                </a:cubicBezTo>
                <a:cubicBezTo>
                  <a:pt x="691" y="2162"/>
                  <a:pt x="690" y="2163"/>
                  <a:pt x="689" y="2164"/>
                </a:cubicBezTo>
                <a:cubicBezTo>
                  <a:pt x="688" y="2165"/>
                  <a:pt x="687" y="2166"/>
                  <a:pt x="686" y="2167"/>
                </a:cubicBezTo>
                <a:cubicBezTo>
                  <a:pt x="685" y="2168"/>
                  <a:pt x="684" y="2169"/>
                  <a:pt x="683" y="2170"/>
                </a:cubicBezTo>
                <a:cubicBezTo>
                  <a:pt x="681" y="2172"/>
                  <a:pt x="679" y="2174"/>
                  <a:pt x="677" y="2176"/>
                </a:cubicBezTo>
                <a:cubicBezTo>
                  <a:pt x="676" y="2178"/>
                  <a:pt x="674" y="2180"/>
                  <a:pt x="672" y="2182"/>
                </a:cubicBezTo>
                <a:cubicBezTo>
                  <a:pt x="671" y="2183"/>
                  <a:pt x="670" y="2183"/>
                  <a:pt x="669" y="2184"/>
                </a:cubicBezTo>
                <a:cubicBezTo>
                  <a:pt x="668" y="2185"/>
                  <a:pt x="668" y="2186"/>
                  <a:pt x="667" y="2187"/>
                </a:cubicBezTo>
                <a:cubicBezTo>
                  <a:pt x="665" y="2189"/>
                  <a:pt x="663" y="2191"/>
                  <a:pt x="662" y="2193"/>
                </a:cubicBezTo>
                <a:cubicBezTo>
                  <a:pt x="660" y="2195"/>
                  <a:pt x="659" y="2196"/>
                  <a:pt x="658" y="2198"/>
                </a:cubicBezTo>
                <a:cubicBezTo>
                  <a:pt x="656" y="2200"/>
                  <a:pt x="655" y="2201"/>
                  <a:pt x="654" y="2203"/>
                </a:cubicBezTo>
                <a:cubicBezTo>
                  <a:pt x="652" y="2204"/>
                  <a:pt x="651" y="2206"/>
                  <a:pt x="650" y="2207"/>
                </a:cubicBezTo>
                <a:cubicBezTo>
                  <a:pt x="648" y="2210"/>
                  <a:pt x="646" y="2212"/>
                  <a:pt x="644" y="2214"/>
                </a:cubicBezTo>
                <a:cubicBezTo>
                  <a:pt x="643" y="2216"/>
                  <a:pt x="642" y="2218"/>
                  <a:pt x="641" y="2219"/>
                </a:cubicBezTo>
                <a:cubicBezTo>
                  <a:pt x="640" y="2220"/>
                  <a:pt x="640" y="2221"/>
                  <a:pt x="640" y="2221"/>
                </a:cubicBezTo>
                <a:cubicBezTo>
                  <a:pt x="640" y="2221"/>
                  <a:pt x="640" y="2220"/>
                  <a:pt x="641" y="2219"/>
                </a:cubicBezTo>
                <a:cubicBezTo>
                  <a:pt x="642" y="2219"/>
                  <a:pt x="644" y="2217"/>
                  <a:pt x="646" y="2215"/>
                </a:cubicBezTo>
                <a:cubicBezTo>
                  <a:pt x="648" y="2214"/>
                  <a:pt x="650" y="2212"/>
                  <a:pt x="652" y="2209"/>
                </a:cubicBezTo>
                <a:cubicBezTo>
                  <a:pt x="655" y="2207"/>
                  <a:pt x="658" y="2204"/>
                  <a:pt x="661" y="2201"/>
                </a:cubicBezTo>
                <a:cubicBezTo>
                  <a:pt x="664" y="2198"/>
                  <a:pt x="667" y="2195"/>
                  <a:pt x="671" y="2191"/>
                </a:cubicBezTo>
                <a:cubicBezTo>
                  <a:pt x="672" y="2191"/>
                  <a:pt x="673" y="2190"/>
                  <a:pt x="674" y="2189"/>
                </a:cubicBezTo>
                <a:cubicBezTo>
                  <a:pt x="675" y="2188"/>
                  <a:pt x="676" y="2187"/>
                  <a:pt x="677" y="2186"/>
                </a:cubicBezTo>
                <a:cubicBezTo>
                  <a:pt x="678" y="2184"/>
                  <a:pt x="680" y="2183"/>
                  <a:pt x="682" y="2181"/>
                </a:cubicBezTo>
                <a:cubicBezTo>
                  <a:pt x="686" y="2177"/>
                  <a:pt x="690" y="2173"/>
                  <a:pt x="695" y="2169"/>
                </a:cubicBezTo>
                <a:cubicBezTo>
                  <a:pt x="696" y="2168"/>
                  <a:pt x="697" y="2167"/>
                  <a:pt x="698" y="2167"/>
                </a:cubicBezTo>
                <a:cubicBezTo>
                  <a:pt x="699" y="2165"/>
                  <a:pt x="699" y="2165"/>
                  <a:pt x="699" y="2165"/>
                </a:cubicBezTo>
                <a:cubicBezTo>
                  <a:pt x="701" y="2164"/>
                  <a:pt x="701" y="2164"/>
                  <a:pt x="701" y="2164"/>
                </a:cubicBezTo>
                <a:cubicBezTo>
                  <a:pt x="703" y="2162"/>
                  <a:pt x="705" y="2160"/>
                  <a:pt x="707" y="2158"/>
                </a:cubicBezTo>
                <a:cubicBezTo>
                  <a:pt x="710" y="2156"/>
                  <a:pt x="712" y="2154"/>
                  <a:pt x="714" y="2153"/>
                </a:cubicBezTo>
                <a:cubicBezTo>
                  <a:pt x="715" y="2152"/>
                  <a:pt x="716" y="2151"/>
                  <a:pt x="717" y="2150"/>
                </a:cubicBezTo>
                <a:cubicBezTo>
                  <a:pt x="718" y="2149"/>
                  <a:pt x="719" y="2148"/>
                  <a:pt x="721" y="2147"/>
                </a:cubicBezTo>
                <a:cubicBezTo>
                  <a:pt x="722" y="2146"/>
                  <a:pt x="723" y="2146"/>
                  <a:pt x="724" y="2145"/>
                </a:cubicBezTo>
                <a:cubicBezTo>
                  <a:pt x="724" y="2144"/>
                  <a:pt x="725" y="2144"/>
                  <a:pt x="725" y="2143"/>
                </a:cubicBezTo>
                <a:cubicBezTo>
                  <a:pt x="726" y="2143"/>
                  <a:pt x="727" y="2143"/>
                  <a:pt x="727" y="2142"/>
                </a:cubicBezTo>
                <a:cubicBezTo>
                  <a:pt x="729" y="2141"/>
                  <a:pt x="732" y="2139"/>
                  <a:pt x="734" y="2137"/>
                </a:cubicBezTo>
                <a:cubicBezTo>
                  <a:pt x="735" y="2136"/>
                  <a:pt x="736" y="2136"/>
                  <a:pt x="737" y="2135"/>
                </a:cubicBezTo>
                <a:cubicBezTo>
                  <a:pt x="738" y="2134"/>
                  <a:pt x="739" y="2134"/>
                  <a:pt x="740" y="2133"/>
                </a:cubicBezTo>
                <a:cubicBezTo>
                  <a:pt x="741" y="2132"/>
                  <a:pt x="742" y="2131"/>
                  <a:pt x="743" y="2131"/>
                </a:cubicBezTo>
                <a:cubicBezTo>
                  <a:pt x="744" y="2130"/>
                  <a:pt x="744" y="2130"/>
                  <a:pt x="745" y="2130"/>
                </a:cubicBezTo>
                <a:cubicBezTo>
                  <a:pt x="745" y="2130"/>
                  <a:pt x="745" y="2130"/>
                  <a:pt x="745" y="2129"/>
                </a:cubicBezTo>
                <a:cubicBezTo>
                  <a:pt x="760" y="2126"/>
                  <a:pt x="775" y="2122"/>
                  <a:pt x="788" y="2118"/>
                </a:cubicBezTo>
                <a:cubicBezTo>
                  <a:pt x="773" y="2169"/>
                  <a:pt x="735" y="2195"/>
                  <a:pt x="710" y="2235"/>
                </a:cubicBezTo>
                <a:cubicBezTo>
                  <a:pt x="709" y="2236"/>
                  <a:pt x="708" y="2236"/>
                  <a:pt x="707" y="2236"/>
                </a:cubicBezTo>
                <a:cubicBezTo>
                  <a:pt x="703" y="2236"/>
                  <a:pt x="699" y="2237"/>
                  <a:pt x="694" y="2238"/>
                </a:cubicBezTo>
                <a:cubicBezTo>
                  <a:pt x="689" y="2238"/>
                  <a:pt x="683" y="2240"/>
                  <a:pt x="678" y="2241"/>
                </a:cubicBezTo>
                <a:cubicBezTo>
                  <a:pt x="676" y="2242"/>
                  <a:pt x="675" y="2242"/>
                  <a:pt x="673" y="2242"/>
                </a:cubicBezTo>
                <a:cubicBezTo>
                  <a:pt x="672" y="2243"/>
                  <a:pt x="671" y="2243"/>
                  <a:pt x="669" y="2244"/>
                </a:cubicBezTo>
                <a:cubicBezTo>
                  <a:pt x="668" y="2244"/>
                  <a:pt x="668" y="2244"/>
                  <a:pt x="667" y="2245"/>
                </a:cubicBezTo>
                <a:cubicBezTo>
                  <a:pt x="666" y="2245"/>
                  <a:pt x="666" y="2245"/>
                  <a:pt x="666" y="2245"/>
                </a:cubicBezTo>
                <a:cubicBezTo>
                  <a:pt x="666" y="2245"/>
                  <a:pt x="666" y="2245"/>
                  <a:pt x="666" y="2245"/>
                </a:cubicBezTo>
                <a:cubicBezTo>
                  <a:pt x="666" y="2245"/>
                  <a:pt x="666" y="2245"/>
                  <a:pt x="666" y="2245"/>
                </a:cubicBezTo>
                <a:cubicBezTo>
                  <a:pt x="665" y="2246"/>
                  <a:pt x="665" y="2246"/>
                  <a:pt x="665" y="2246"/>
                </a:cubicBezTo>
                <a:cubicBezTo>
                  <a:pt x="664" y="2246"/>
                  <a:pt x="663" y="2246"/>
                  <a:pt x="663" y="2246"/>
                </a:cubicBezTo>
                <a:cubicBezTo>
                  <a:pt x="662" y="2247"/>
                  <a:pt x="661" y="2247"/>
                  <a:pt x="660" y="2247"/>
                </a:cubicBezTo>
                <a:cubicBezTo>
                  <a:pt x="654" y="2250"/>
                  <a:pt x="649" y="2253"/>
                  <a:pt x="643" y="2257"/>
                </a:cubicBezTo>
                <a:cubicBezTo>
                  <a:pt x="638" y="2261"/>
                  <a:pt x="632" y="2266"/>
                  <a:pt x="628" y="2272"/>
                </a:cubicBezTo>
                <a:cubicBezTo>
                  <a:pt x="626" y="2273"/>
                  <a:pt x="625" y="2275"/>
                  <a:pt x="624" y="2277"/>
                </a:cubicBezTo>
                <a:cubicBezTo>
                  <a:pt x="621" y="2279"/>
                  <a:pt x="617" y="2281"/>
                  <a:pt x="614" y="2284"/>
                </a:cubicBezTo>
                <a:cubicBezTo>
                  <a:pt x="613" y="2284"/>
                  <a:pt x="612" y="2285"/>
                  <a:pt x="611" y="2286"/>
                </a:cubicBezTo>
                <a:cubicBezTo>
                  <a:pt x="610" y="2287"/>
                  <a:pt x="609" y="2287"/>
                  <a:pt x="608" y="2288"/>
                </a:cubicBezTo>
                <a:cubicBezTo>
                  <a:pt x="606" y="2290"/>
                  <a:pt x="604" y="2291"/>
                  <a:pt x="602" y="2293"/>
                </a:cubicBezTo>
                <a:cubicBezTo>
                  <a:pt x="600" y="2294"/>
                  <a:pt x="598" y="2296"/>
                  <a:pt x="596" y="2298"/>
                </a:cubicBezTo>
                <a:cubicBezTo>
                  <a:pt x="596" y="2298"/>
                  <a:pt x="595" y="2299"/>
                  <a:pt x="594" y="2300"/>
                </a:cubicBezTo>
                <a:cubicBezTo>
                  <a:pt x="593" y="2301"/>
                  <a:pt x="592" y="2302"/>
                  <a:pt x="591" y="2302"/>
                </a:cubicBezTo>
                <a:cubicBezTo>
                  <a:pt x="589" y="2304"/>
                  <a:pt x="588" y="2306"/>
                  <a:pt x="586" y="2307"/>
                </a:cubicBezTo>
                <a:cubicBezTo>
                  <a:pt x="585" y="2309"/>
                  <a:pt x="583" y="2310"/>
                  <a:pt x="582" y="2312"/>
                </a:cubicBezTo>
                <a:cubicBezTo>
                  <a:pt x="580" y="2313"/>
                  <a:pt x="579" y="2315"/>
                  <a:pt x="579" y="2316"/>
                </a:cubicBezTo>
                <a:cubicBezTo>
                  <a:pt x="578" y="2318"/>
                  <a:pt x="577" y="2319"/>
                  <a:pt x="577" y="2320"/>
                </a:cubicBezTo>
                <a:cubicBezTo>
                  <a:pt x="577" y="2321"/>
                  <a:pt x="577" y="2322"/>
                  <a:pt x="577" y="2323"/>
                </a:cubicBezTo>
                <a:cubicBezTo>
                  <a:pt x="577" y="2323"/>
                  <a:pt x="577" y="2324"/>
                  <a:pt x="577" y="2324"/>
                </a:cubicBezTo>
                <a:cubicBezTo>
                  <a:pt x="577" y="2324"/>
                  <a:pt x="577" y="2323"/>
                  <a:pt x="578" y="2323"/>
                </a:cubicBezTo>
                <a:cubicBezTo>
                  <a:pt x="578" y="2323"/>
                  <a:pt x="578" y="2322"/>
                  <a:pt x="578" y="2322"/>
                </a:cubicBezTo>
                <a:cubicBezTo>
                  <a:pt x="578" y="2322"/>
                  <a:pt x="578" y="2321"/>
                  <a:pt x="579" y="2321"/>
                </a:cubicBezTo>
                <a:cubicBezTo>
                  <a:pt x="579" y="2320"/>
                  <a:pt x="580" y="2319"/>
                  <a:pt x="581" y="2318"/>
                </a:cubicBezTo>
                <a:cubicBezTo>
                  <a:pt x="582" y="2317"/>
                  <a:pt x="583" y="2316"/>
                  <a:pt x="585" y="2315"/>
                </a:cubicBezTo>
                <a:cubicBezTo>
                  <a:pt x="586" y="2314"/>
                  <a:pt x="588" y="2313"/>
                  <a:pt x="590" y="2312"/>
                </a:cubicBezTo>
                <a:cubicBezTo>
                  <a:pt x="592" y="2310"/>
                  <a:pt x="594" y="2309"/>
                  <a:pt x="595" y="2308"/>
                </a:cubicBezTo>
                <a:cubicBezTo>
                  <a:pt x="596" y="2307"/>
                  <a:pt x="597" y="2306"/>
                  <a:pt x="598" y="2306"/>
                </a:cubicBezTo>
                <a:cubicBezTo>
                  <a:pt x="599" y="2305"/>
                  <a:pt x="600" y="2304"/>
                  <a:pt x="601" y="2304"/>
                </a:cubicBezTo>
                <a:cubicBezTo>
                  <a:pt x="603" y="2302"/>
                  <a:pt x="605" y="2300"/>
                  <a:pt x="607" y="2299"/>
                </a:cubicBezTo>
                <a:cubicBezTo>
                  <a:pt x="609" y="2297"/>
                  <a:pt x="611" y="2296"/>
                  <a:pt x="613" y="2294"/>
                </a:cubicBezTo>
                <a:cubicBezTo>
                  <a:pt x="614" y="2293"/>
                  <a:pt x="615" y="2292"/>
                  <a:pt x="616" y="2292"/>
                </a:cubicBezTo>
                <a:cubicBezTo>
                  <a:pt x="616" y="2291"/>
                  <a:pt x="617" y="2291"/>
                  <a:pt x="617" y="2290"/>
                </a:cubicBezTo>
                <a:cubicBezTo>
                  <a:pt x="615" y="2297"/>
                  <a:pt x="613" y="2302"/>
                  <a:pt x="611" y="2307"/>
                </a:cubicBezTo>
                <a:cubicBezTo>
                  <a:pt x="610" y="2308"/>
                  <a:pt x="610" y="2309"/>
                  <a:pt x="610" y="2310"/>
                </a:cubicBezTo>
                <a:cubicBezTo>
                  <a:pt x="609" y="2310"/>
                  <a:pt x="609" y="2311"/>
                  <a:pt x="609" y="2311"/>
                </a:cubicBezTo>
                <a:cubicBezTo>
                  <a:pt x="608" y="2312"/>
                  <a:pt x="608" y="2313"/>
                  <a:pt x="607" y="2313"/>
                </a:cubicBezTo>
                <a:cubicBezTo>
                  <a:pt x="607" y="2314"/>
                  <a:pt x="607" y="2315"/>
                  <a:pt x="606" y="2315"/>
                </a:cubicBezTo>
                <a:cubicBezTo>
                  <a:pt x="606" y="2316"/>
                  <a:pt x="605" y="2318"/>
                  <a:pt x="604" y="2319"/>
                </a:cubicBezTo>
                <a:cubicBezTo>
                  <a:pt x="603" y="2320"/>
                  <a:pt x="602" y="2321"/>
                  <a:pt x="601" y="2322"/>
                </a:cubicBezTo>
                <a:cubicBezTo>
                  <a:pt x="598" y="2326"/>
                  <a:pt x="594" y="2330"/>
                  <a:pt x="591" y="2334"/>
                </a:cubicBezTo>
                <a:cubicBezTo>
                  <a:pt x="587" y="2337"/>
                  <a:pt x="584" y="2340"/>
                  <a:pt x="581" y="2343"/>
                </a:cubicBezTo>
                <a:cubicBezTo>
                  <a:pt x="578" y="2346"/>
                  <a:pt x="575" y="2348"/>
                  <a:pt x="573" y="2350"/>
                </a:cubicBezTo>
                <a:cubicBezTo>
                  <a:pt x="571" y="2352"/>
                  <a:pt x="569" y="2353"/>
                  <a:pt x="568" y="2354"/>
                </a:cubicBezTo>
                <a:cubicBezTo>
                  <a:pt x="567" y="2355"/>
                  <a:pt x="566" y="2356"/>
                  <a:pt x="566" y="2356"/>
                </a:cubicBezTo>
                <a:cubicBezTo>
                  <a:pt x="566" y="2356"/>
                  <a:pt x="567" y="2355"/>
                  <a:pt x="568" y="2354"/>
                </a:cubicBezTo>
                <a:cubicBezTo>
                  <a:pt x="569" y="2354"/>
                  <a:pt x="571" y="2353"/>
                  <a:pt x="574" y="2351"/>
                </a:cubicBezTo>
                <a:cubicBezTo>
                  <a:pt x="576" y="2350"/>
                  <a:pt x="580" y="2348"/>
                  <a:pt x="583" y="2345"/>
                </a:cubicBezTo>
                <a:cubicBezTo>
                  <a:pt x="585" y="2344"/>
                  <a:pt x="586" y="2343"/>
                  <a:pt x="588" y="2342"/>
                </a:cubicBezTo>
                <a:cubicBezTo>
                  <a:pt x="590" y="2340"/>
                  <a:pt x="592" y="2339"/>
                  <a:pt x="594" y="2337"/>
                </a:cubicBezTo>
                <a:cubicBezTo>
                  <a:pt x="598" y="2334"/>
                  <a:pt x="602" y="2330"/>
                  <a:pt x="606" y="2326"/>
                </a:cubicBezTo>
                <a:cubicBezTo>
                  <a:pt x="607" y="2325"/>
                  <a:pt x="608" y="2324"/>
                  <a:pt x="609" y="2322"/>
                </a:cubicBezTo>
                <a:cubicBezTo>
                  <a:pt x="610" y="2321"/>
                  <a:pt x="611" y="2320"/>
                  <a:pt x="612" y="2319"/>
                </a:cubicBezTo>
                <a:cubicBezTo>
                  <a:pt x="612" y="2318"/>
                  <a:pt x="613" y="2317"/>
                  <a:pt x="613" y="2317"/>
                </a:cubicBezTo>
                <a:cubicBezTo>
                  <a:pt x="614" y="2316"/>
                  <a:pt x="614" y="2315"/>
                  <a:pt x="614" y="2315"/>
                </a:cubicBezTo>
                <a:cubicBezTo>
                  <a:pt x="615" y="2314"/>
                  <a:pt x="615" y="2313"/>
                  <a:pt x="616" y="2313"/>
                </a:cubicBezTo>
                <a:cubicBezTo>
                  <a:pt x="616" y="2312"/>
                  <a:pt x="616" y="2311"/>
                  <a:pt x="617" y="2311"/>
                </a:cubicBezTo>
                <a:cubicBezTo>
                  <a:pt x="618" y="2308"/>
                  <a:pt x="620" y="2305"/>
                  <a:pt x="621" y="2302"/>
                </a:cubicBezTo>
                <a:cubicBezTo>
                  <a:pt x="622" y="2298"/>
                  <a:pt x="623" y="2295"/>
                  <a:pt x="624" y="2293"/>
                </a:cubicBezTo>
                <a:cubicBezTo>
                  <a:pt x="625" y="2292"/>
                  <a:pt x="625" y="2291"/>
                  <a:pt x="625" y="2290"/>
                </a:cubicBezTo>
                <a:cubicBezTo>
                  <a:pt x="626" y="2289"/>
                  <a:pt x="626" y="2289"/>
                  <a:pt x="626" y="2289"/>
                </a:cubicBezTo>
                <a:cubicBezTo>
                  <a:pt x="626" y="2289"/>
                  <a:pt x="626" y="2289"/>
                  <a:pt x="626" y="2288"/>
                </a:cubicBezTo>
                <a:cubicBezTo>
                  <a:pt x="627" y="2286"/>
                  <a:pt x="627" y="2286"/>
                  <a:pt x="627" y="2286"/>
                </a:cubicBezTo>
                <a:cubicBezTo>
                  <a:pt x="628" y="2286"/>
                  <a:pt x="628" y="2285"/>
                  <a:pt x="629" y="2284"/>
                </a:cubicBezTo>
                <a:cubicBezTo>
                  <a:pt x="629" y="2283"/>
                  <a:pt x="630" y="2282"/>
                  <a:pt x="631" y="2280"/>
                </a:cubicBezTo>
                <a:cubicBezTo>
                  <a:pt x="632" y="2280"/>
                  <a:pt x="632" y="2279"/>
                  <a:pt x="633" y="2278"/>
                </a:cubicBezTo>
                <a:cubicBezTo>
                  <a:pt x="633" y="2278"/>
                  <a:pt x="634" y="2277"/>
                  <a:pt x="634" y="2277"/>
                </a:cubicBezTo>
                <a:cubicBezTo>
                  <a:pt x="638" y="2272"/>
                  <a:pt x="643" y="2267"/>
                  <a:pt x="648" y="2263"/>
                </a:cubicBezTo>
                <a:cubicBezTo>
                  <a:pt x="648" y="2263"/>
                  <a:pt x="649" y="2263"/>
                  <a:pt x="650" y="2262"/>
                </a:cubicBezTo>
                <a:cubicBezTo>
                  <a:pt x="650" y="2262"/>
                  <a:pt x="651" y="2261"/>
                  <a:pt x="651" y="2261"/>
                </a:cubicBezTo>
                <a:cubicBezTo>
                  <a:pt x="653" y="2260"/>
                  <a:pt x="654" y="2259"/>
                  <a:pt x="655" y="2258"/>
                </a:cubicBezTo>
                <a:cubicBezTo>
                  <a:pt x="658" y="2257"/>
                  <a:pt x="661" y="2255"/>
                  <a:pt x="663" y="2254"/>
                </a:cubicBezTo>
                <a:cubicBezTo>
                  <a:pt x="664" y="2253"/>
                  <a:pt x="665" y="2253"/>
                  <a:pt x="665" y="2253"/>
                </a:cubicBezTo>
                <a:cubicBezTo>
                  <a:pt x="666" y="2252"/>
                  <a:pt x="667" y="2252"/>
                  <a:pt x="667" y="2252"/>
                </a:cubicBezTo>
                <a:cubicBezTo>
                  <a:pt x="668" y="2251"/>
                  <a:pt x="668" y="2251"/>
                  <a:pt x="668" y="2251"/>
                </a:cubicBezTo>
                <a:cubicBezTo>
                  <a:pt x="669" y="2251"/>
                  <a:pt x="669" y="2251"/>
                  <a:pt x="669" y="2251"/>
                </a:cubicBezTo>
                <a:cubicBezTo>
                  <a:pt x="669" y="2251"/>
                  <a:pt x="669" y="2251"/>
                  <a:pt x="669" y="2251"/>
                </a:cubicBezTo>
                <a:cubicBezTo>
                  <a:pt x="669" y="2251"/>
                  <a:pt x="669" y="2251"/>
                  <a:pt x="669" y="2251"/>
                </a:cubicBezTo>
                <a:cubicBezTo>
                  <a:pt x="670" y="2251"/>
                  <a:pt x="671" y="2250"/>
                  <a:pt x="671" y="2250"/>
                </a:cubicBezTo>
                <a:cubicBezTo>
                  <a:pt x="673" y="2249"/>
                  <a:pt x="674" y="2249"/>
                  <a:pt x="676" y="2248"/>
                </a:cubicBezTo>
                <a:cubicBezTo>
                  <a:pt x="677" y="2248"/>
                  <a:pt x="678" y="2247"/>
                  <a:pt x="680" y="2247"/>
                </a:cubicBezTo>
                <a:cubicBezTo>
                  <a:pt x="685" y="2245"/>
                  <a:pt x="690" y="2243"/>
                  <a:pt x="695" y="2242"/>
                </a:cubicBezTo>
                <a:cubicBezTo>
                  <a:pt x="699" y="2241"/>
                  <a:pt x="704" y="2240"/>
                  <a:pt x="708" y="2239"/>
                </a:cubicBezTo>
                <a:cubicBezTo>
                  <a:pt x="708" y="2239"/>
                  <a:pt x="708" y="2239"/>
                  <a:pt x="708" y="2239"/>
                </a:cubicBezTo>
                <a:cubicBezTo>
                  <a:pt x="702" y="2250"/>
                  <a:pt x="697" y="2262"/>
                  <a:pt x="693" y="2276"/>
                </a:cubicBezTo>
                <a:cubicBezTo>
                  <a:pt x="692" y="2277"/>
                  <a:pt x="691" y="2278"/>
                  <a:pt x="690" y="2278"/>
                </a:cubicBezTo>
                <a:cubicBezTo>
                  <a:pt x="687" y="2281"/>
                  <a:pt x="684" y="2284"/>
                  <a:pt x="681" y="2287"/>
                </a:cubicBezTo>
                <a:cubicBezTo>
                  <a:pt x="674" y="2292"/>
                  <a:pt x="668" y="2298"/>
                  <a:pt x="662" y="2305"/>
                </a:cubicBezTo>
                <a:cubicBezTo>
                  <a:pt x="660" y="2307"/>
                  <a:pt x="659" y="2308"/>
                  <a:pt x="657" y="2310"/>
                </a:cubicBezTo>
                <a:cubicBezTo>
                  <a:pt x="655" y="2312"/>
                  <a:pt x="655" y="2312"/>
                  <a:pt x="655" y="2312"/>
                </a:cubicBezTo>
                <a:cubicBezTo>
                  <a:pt x="655" y="2313"/>
                  <a:pt x="654" y="2314"/>
                  <a:pt x="653" y="2315"/>
                </a:cubicBezTo>
                <a:cubicBezTo>
                  <a:pt x="651" y="2318"/>
                  <a:pt x="651" y="2318"/>
                  <a:pt x="651" y="2318"/>
                </a:cubicBezTo>
                <a:cubicBezTo>
                  <a:pt x="649" y="2320"/>
                  <a:pt x="649" y="2320"/>
                  <a:pt x="649" y="2320"/>
                </a:cubicBezTo>
                <a:cubicBezTo>
                  <a:pt x="648" y="2322"/>
                  <a:pt x="647" y="2324"/>
                  <a:pt x="646" y="2326"/>
                </a:cubicBezTo>
                <a:cubicBezTo>
                  <a:pt x="643" y="2329"/>
                  <a:pt x="641" y="2333"/>
                  <a:pt x="639" y="2337"/>
                </a:cubicBezTo>
                <a:cubicBezTo>
                  <a:pt x="637" y="2340"/>
                  <a:pt x="635" y="2344"/>
                  <a:pt x="633" y="2348"/>
                </a:cubicBezTo>
                <a:cubicBezTo>
                  <a:pt x="629" y="2355"/>
                  <a:pt x="626" y="2362"/>
                  <a:pt x="623" y="2369"/>
                </a:cubicBezTo>
                <a:cubicBezTo>
                  <a:pt x="620" y="2376"/>
                  <a:pt x="617" y="2382"/>
                  <a:pt x="615" y="2388"/>
                </a:cubicBezTo>
                <a:cubicBezTo>
                  <a:pt x="612" y="2394"/>
                  <a:pt x="610" y="2400"/>
                  <a:pt x="608" y="2405"/>
                </a:cubicBezTo>
                <a:cubicBezTo>
                  <a:pt x="606" y="2410"/>
                  <a:pt x="605" y="2414"/>
                  <a:pt x="603" y="2418"/>
                </a:cubicBezTo>
                <a:cubicBezTo>
                  <a:pt x="602" y="2421"/>
                  <a:pt x="601" y="2424"/>
                  <a:pt x="600" y="2426"/>
                </a:cubicBezTo>
                <a:cubicBezTo>
                  <a:pt x="599" y="2428"/>
                  <a:pt x="599" y="2429"/>
                  <a:pt x="599" y="2429"/>
                </a:cubicBezTo>
                <a:cubicBezTo>
                  <a:pt x="599" y="2429"/>
                  <a:pt x="600" y="2428"/>
                  <a:pt x="600" y="2426"/>
                </a:cubicBezTo>
                <a:cubicBezTo>
                  <a:pt x="601" y="2424"/>
                  <a:pt x="603" y="2422"/>
                  <a:pt x="605" y="2418"/>
                </a:cubicBezTo>
                <a:cubicBezTo>
                  <a:pt x="606" y="2415"/>
                  <a:pt x="609" y="2411"/>
                  <a:pt x="611" y="2406"/>
                </a:cubicBezTo>
                <a:cubicBezTo>
                  <a:pt x="613" y="2401"/>
                  <a:pt x="616" y="2396"/>
                  <a:pt x="619" y="2390"/>
                </a:cubicBezTo>
                <a:cubicBezTo>
                  <a:pt x="622" y="2384"/>
                  <a:pt x="625" y="2378"/>
                  <a:pt x="628" y="2372"/>
                </a:cubicBezTo>
                <a:cubicBezTo>
                  <a:pt x="629" y="2370"/>
                  <a:pt x="630" y="2368"/>
                  <a:pt x="631" y="2366"/>
                </a:cubicBezTo>
                <a:cubicBezTo>
                  <a:pt x="631" y="2367"/>
                  <a:pt x="631" y="2368"/>
                  <a:pt x="630" y="2369"/>
                </a:cubicBezTo>
                <a:cubicBezTo>
                  <a:pt x="630" y="2370"/>
                  <a:pt x="629" y="2372"/>
                  <a:pt x="629" y="2374"/>
                </a:cubicBezTo>
                <a:cubicBezTo>
                  <a:pt x="629" y="2376"/>
                  <a:pt x="628" y="2378"/>
                  <a:pt x="627" y="2380"/>
                </a:cubicBezTo>
                <a:cubicBezTo>
                  <a:pt x="627" y="2383"/>
                  <a:pt x="626" y="2385"/>
                  <a:pt x="626" y="2387"/>
                </a:cubicBezTo>
                <a:cubicBezTo>
                  <a:pt x="626" y="2389"/>
                  <a:pt x="625" y="2390"/>
                  <a:pt x="625" y="2391"/>
                </a:cubicBezTo>
                <a:cubicBezTo>
                  <a:pt x="625" y="2392"/>
                  <a:pt x="625" y="2394"/>
                  <a:pt x="624" y="2395"/>
                </a:cubicBezTo>
                <a:cubicBezTo>
                  <a:pt x="624" y="2397"/>
                  <a:pt x="623" y="2400"/>
                  <a:pt x="623" y="2402"/>
                </a:cubicBezTo>
                <a:cubicBezTo>
                  <a:pt x="622" y="2405"/>
                  <a:pt x="621" y="2408"/>
                  <a:pt x="621" y="2410"/>
                </a:cubicBezTo>
                <a:cubicBezTo>
                  <a:pt x="621" y="2411"/>
                  <a:pt x="620" y="2413"/>
                  <a:pt x="620" y="2414"/>
                </a:cubicBezTo>
                <a:cubicBezTo>
                  <a:pt x="620" y="2415"/>
                  <a:pt x="620" y="2416"/>
                  <a:pt x="619" y="2418"/>
                </a:cubicBezTo>
                <a:cubicBezTo>
                  <a:pt x="619" y="2420"/>
                  <a:pt x="618" y="2422"/>
                  <a:pt x="618" y="2425"/>
                </a:cubicBezTo>
                <a:cubicBezTo>
                  <a:pt x="617" y="2427"/>
                  <a:pt x="617" y="2429"/>
                  <a:pt x="617" y="2431"/>
                </a:cubicBezTo>
                <a:cubicBezTo>
                  <a:pt x="616" y="2433"/>
                  <a:pt x="616" y="2435"/>
                  <a:pt x="616" y="2436"/>
                </a:cubicBezTo>
                <a:cubicBezTo>
                  <a:pt x="615" y="2438"/>
                  <a:pt x="615" y="2439"/>
                  <a:pt x="615" y="2440"/>
                </a:cubicBezTo>
                <a:cubicBezTo>
                  <a:pt x="615" y="2442"/>
                  <a:pt x="615" y="2443"/>
                  <a:pt x="615" y="2443"/>
                </a:cubicBezTo>
                <a:cubicBezTo>
                  <a:pt x="614" y="2444"/>
                  <a:pt x="614" y="2444"/>
                  <a:pt x="614" y="2444"/>
                </a:cubicBezTo>
                <a:cubicBezTo>
                  <a:pt x="614" y="2444"/>
                  <a:pt x="615" y="2444"/>
                  <a:pt x="615" y="2443"/>
                </a:cubicBezTo>
                <a:cubicBezTo>
                  <a:pt x="615" y="2443"/>
                  <a:pt x="616" y="2442"/>
                  <a:pt x="616" y="2441"/>
                </a:cubicBezTo>
                <a:cubicBezTo>
                  <a:pt x="617" y="2440"/>
                  <a:pt x="618" y="2439"/>
                  <a:pt x="619" y="2437"/>
                </a:cubicBezTo>
                <a:cubicBezTo>
                  <a:pt x="619" y="2437"/>
                  <a:pt x="619" y="2436"/>
                  <a:pt x="620" y="2435"/>
                </a:cubicBezTo>
                <a:cubicBezTo>
                  <a:pt x="620" y="2434"/>
                  <a:pt x="621" y="2433"/>
                  <a:pt x="621" y="2432"/>
                </a:cubicBezTo>
                <a:cubicBezTo>
                  <a:pt x="621" y="2431"/>
                  <a:pt x="622" y="2430"/>
                  <a:pt x="622" y="2429"/>
                </a:cubicBezTo>
                <a:cubicBezTo>
                  <a:pt x="623" y="2428"/>
                  <a:pt x="623" y="2427"/>
                  <a:pt x="624" y="2426"/>
                </a:cubicBezTo>
                <a:cubicBezTo>
                  <a:pt x="624" y="2424"/>
                  <a:pt x="625" y="2422"/>
                  <a:pt x="626" y="2419"/>
                </a:cubicBezTo>
                <a:cubicBezTo>
                  <a:pt x="626" y="2418"/>
                  <a:pt x="627" y="2417"/>
                  <a:pt x="627" y="2416"/>
                </a:cubicBezTo>
                <a:cubicBezTo>
                  <a:pt x="628" y="2415"/>
                  <a:pt x="628" y="2413"/>
                  <a:pt x="628" y="2412"/>
                </a:cubicBezTo>
                <a:cubicBezTo>
                  <a:pt x="629" y="2409"/>
                  <a:pt x="630" y="2407"/>
                  <a:pt x="630" y="2404"/>
                </a:cubicBezTo>
                <a:cubicBezTo>
                  <a:pt x="631" y="2402"/>
                  <a:pt x="631" y="2399"/>
                  <a:pt x="632" y="2396"/>
                </a:cubicBezTo>
                <a:cubicBezTo>
                  <a:pt x="632" y="2395"/>
                  <a:pt x="632" y="2394"/>
                  <a:pt x="632" y="2392"/>
                </a:cubicBezTo>
                <a:cubicBezTo>
                  <a:pt x="633" y="2391"/>
                  <a:pt x="633" y="2390"/>
                  <a:pt x="633" y="2389"/>
                </a:cubicBezTo>
                <a:cubicBezTo>
                  <a:pt x="633" y="2386"/>
                  <a:pt x="633" y="2384"/>
                  <a:pt x="633" y="2381"/>
                </a:cubicBezTo>
                <a:cubicBezTo>
                  <a:pt x="633" y="2380"/>
                  <a:pt x="633" y="2379"/>
                  <a:pt x="633" y="2378"/>
                </a:cubicBezTo>
                <a:cubicBezTo>
                  <a:pt x="634" y="2377"/>
                  <a:pt x="634" y="2376"/>
                  <a:pt x="634" y="2375"/>
                </a:cubicBezTo>
                <a:cubicBezTo>
                  <a:pt x="634" y="2374"/>
                  <a:pt x="634" y="2373"/>
                  <a:pt x="633" y="2372"/>
                </a:cubicBezTo>
                <a:cubicBezTo>
                  <a:pt x="633" y="2371"/>
                  <a:pt x="633" y="2370"/>
                  <a:pt x="633" y="2369"/>
                </a:cubicBezTo>
                <a:cubicBezTo>
                  <a:pt x="633" y="2367"/>
                  <a:pt x="633" y="2366"/>
                  <a:pt x="633" y="2365"/>
                </a:cubicBezTo>
                <a:cubicBezTo>
                  <a:pt x="633" y="2364"/>
                  <a:pt x="633" y="2363"/>
                  <a:pt x="633" y="2363"/>
                </a:cubicBezTo>
                <a:cubicBezTo>
                  <a:pt x="635" y="2359"/>
                  <a:pt x="637" y="2355"/>
                  <a:pt x="639" y="2351"/>
                </a:cubicBezTo>
                <a:cubicBezTo>
                  <a:pt x="641" y="2348"/>
                  <a:pt x="643" y="2344"/>
                  <a:pt x="645" y="2341"/>
                </a:cubicBezTo>
                <a:cubicBezTo>
                  <a:pt x="646" y="2339"/>
                  <a:pt x="647" y="2337"/>
                  <a:pt x="649" y="2335"/>
                </a:cubicBezTo>
                <a:cubicBezTo>
                  <a:pt x="650" y="2334"/>
                  <a:pt x="651" y="2332"/>
                  <a:pt x="652" y="2330"/>
                </a:cubicBezTo>
                <a:cubicBezTo>
                  <a:pt x="653" y="2328"/>
                  <a:pt x="654" y="2327"/>
                  <a:pt x="656" y="2325"/>
                </a:cubicBezTo>
                <a:cubicBezTo>
                  <a:pt x="658" y="2322"/>
                  <a:pt x="658" y="2322"/>
                  <a:pt x="658" y="2322"/>
                </a:cubicBezTo>
                <a:cubicBezTo>
                  <a:pt x="659" y="2320"/>
                  <a:pt x="659" y="2320"/>
                  <a:pt x="659" y="2320"/>
                </a:cubicBezTo>
                <a:cubicBezTo>
                  <a:pt x="660" y="2319"/>
                  <a:pt x="661" y="2318"/>
                  <a:pt x="661" y="2317"/>
                </a:cubicBezTo>
                <a:cubicBezTo>
                  <a:pt x="663" y="2315"/>
                  <a:pt x="663" y="2315"/>
                  <a:pt x="663" y="2315"/>
                </a:cubicBezTo>
                <a:cubicBezTo>
                  <a:pt x="665" y="2313"/>
                  <a:pt x="666" y="2312"/>
                  <a:pt x="668" y="2310"/>
                </a:cubicBezTo>
                <a:cubicBezTo>
                  <a:pt x="673" y="2304"/>
                  <a:pt x="679" y="2298"/>
                  <a:pt x="686" y="2292"/>
                </a:cubicBezTo>
                <a:cubicBezTo>
                  <a:pt x="687" y="2291"/>
                  <a:pt x="689" y="2290"/>
                  <a:pt x="690" y="2288"/>
                </a:cubicBezTo>
                <a:cubicBezTo>
                  <a:pt x="679" y="2349"/>
                  <a:pt x="682" y="2411"/>
                  <a:pt x="633" y="2460"/>
                </a:cubicBezTo>
                <a:cubicBezTo>
                  <a:pt x="620" y="2473"/>
                  <a:pt x="606" y="2484"/>
                  <a:pt x="592" y="2491"/>
                </a:cubicBezTo>
                <a:cubicBezTo>
                  <a:pt x="590" y="2490"/>
                  <a:pt x="588" y="2489"/>
                  <a:pt x="585" y="2488"/>
                </a:cubicBezTo>
                <a:cubicBezTo>
                  <a:pt x="581" y="2487"/>
                  <a:pt x="577" y="2484"/>
                  <a:pt x="572" y="2482"/>
                </a:cubicBezTo>
                <a:cubicBezTo>
                  <a:pt x="567" y="2479"/>
                  <a:pt x="562" y="2476"/>
                  <a:pt x="557" y="2473"/>
                </a:cubicBezTo>
                <a:cubicBezTo>
                  <a:pt x="555" y="2472"/>
                  <a:pt x="552" y="2470"/>
                  <a:pt x="549" y="2469"/>
                </a:cubicBezTo>
                <a:cubicBezTo>
                  <a:pt x="547" y="2467"/>
                  <a:pt x="544" y="2466"/>
                  <a:pt x="541" y="2464"/>
                </a:cubicBezTo>
                <a:cubicBezTo>
                  <a:pt x="540" y="2464"/>
                  <a:pt x="540" y="2464"/>
                  <a:pt x="540" y="2464"/>
                </a:cubicBezTo>
                <a:cubicBezTo>
                  <a:pt x="540" y="2463"/>
                  <a:pt x="540" y="2463"/>
                  <a:pt x="540" y="2463"/>
                </a:cubicBezTo>
                <a:cubicBezTo>
                  <a:pt x="539" y="2463"/>
                  <a:pt x="539" y="2463"/>
                  <a:pt x="539" y="2463"/>
                </a:cubicBezTo>
                <a:cubicBezTo>
                  <a:pt x="539" y="2463"/>
                  <a:pt x="539" y="2463"/>
                  <a:pt x="539" y="2463"/>
                </a:cubicBezTo>
                <a:cubicBezTo>
                  <a:pt x="539" y="2463"/>
                  <a:pt x="539" y="2463"/>
                  <a:pt x="539" y="2463"/>
                </a:cubicBezTo>
                <a:cubicBezTo>
                  <a:pt x="537" y="2462"/>
                  <a:pt x="537" y="2462"/>
                  <a:pt x="537" y="2462"/>
                </a:cubicBezTo>
                <a:cubicBezTo>
                  <a:pt x="535" y="2461"/>
                  <a:pt x="534" y="2461"/>
                  <a:pt x="532" y="2460"/>
                </a:cubicBezTo>
                <a:cubicBezTo>
                  <a:pt x="531" y="2460"/>
                  <a:pt x="529" y="2459"/>
                  <a:pt x="528" y="2458"/>
                </a:cubicBezTo>
                <a:cubicBezTo>
                  <a:pt x="525" y="2457"/>
                  <a:pt x="525" y="2457"/>
                  <a:pt x="525" y="2457"/>
                </a:cubicBezTo>
                <a:cubicBezTo>
                  <a:pt x="523" y="2457"/>
                  <a:pt x="523" y="2457"/>
                  <a:pt x="523" y="2457"/>
                </a:cubicBezTo>
                <a:cubicBezTo>
                  <a:pt x="518" y="2455"/>
                  <a:pt x="518" y="2455"/>
                  <a:pt x="518" y="2455"/>
                </a:cubicBezTo>
                <a:cubicBezTo>
                  <a:pt x="517" y="2455"/>
                  <a:pt x="515" y="2454"/>
                  <a:pt x="514" y="2454"/>
                </a:cubicBezTo>
                <a:cubicBezTo>
                  <a:pt x="511" y="2453"/>
                  <a:pt x="511" y="2453"/>
                  <a:pt x="511" y="2453"/>
                </a:cubicBezTo>
                <a:cubicBezTo>
                  <a:pt x="510" y="2453"/>
                  <a:pt x="510" y="2453"/>
                  <a:pt x="509" y="2453"/>
                </a:cubicBezTo>
                <a:cubicBezTo>
                  <a:pt x="507" y="2453"/>
                  <a:pt x="506" y="2452"/>
                  <a:pt x="504" y="2452"/>
                </a:cubicBezTo>
                <a:cubicBezTo>
                  <a:pt x="502" y="2452"/>
                  <a:pt x="501" y="2451"/>
                  <a:pt x="499" y="2451"/>
                </a:cubicBezTo>
                <a:cubicBezTo>
                  <a:pt x="498" y="2451"/>
                  <a:pt x="498" y="2451"/>
                  <a:pt x="497" y="2451"/>
                </a:cubicBezTo>
                <a:cubicBezTo>
                  <a:pt x="496" y="2451"/>
                  <a:pt x="495" y="2451"/>
                  <a:pt x="495" y="2451"/>
                </a:cubicBezTo>
                <a:cubicBezTo>
                  <a:pt x="493" y="2450"/>
                  <a:pt x="491" y="2450"/>
                  <a:pt x="490" y="2450"/>
                </a:cubicBezTo>
                <a:cubicBezTo>
                  <a:pt x="489" y="2450"/>
                  <a:pt x="488" y="2450"/>
                  <a:pt x="488" y="2450"/>
                </a:cubicBezTo>
                <a:cubicBezTo>
                  <a:pt x="487" y="2450"/>
                  <a:pt x="486" y="2450"/>
                  <a:pt x="485" y="2450"/>
                </a:cubicBezTo>
                <a:cubicBezTo>
                  <a:pt x="484" y="2450"/>
                  <a:pt x="482" y="2450"/>
                  <a:pt x="481" y="2450"/>
                </a:cubicBezTo>
                <a:cubicBezTo>
                  <a:pt x="479" y="2450"/>
                  <a:pt x="478" y="2450"/>
                  <a:pt x="476" y="2450"/>
                </a:cubicBezTo>
                <a:cubicBezTo>
                  <a:pt x="475" y="2450"/>
                  <a:pt x="473" y="2450"/>
                  <a:pt x="472" y="2450"/>
                </a:cubicBezTo>
                <a:cubicBezTo>
                  <a:pt x="471" y="2450"/>
                  <a:pt x="469" y="2451"/>
                  <a:pt x="468" y="2451"/>
                </a:cubicBezTo>
                <a:cubicBezTo>
                  <a:pt x="462" y="2451"/>
                  <a:pt x="457" y="2452"/>
                  <a:pt x="452" y="2453"/>
                </a:cubicBezTo>
                <a:cubicBezTo>
                  <a:pt x="452" y="2453"/>
                  <a:pt x="451" y="2453"/>
                  <a:pt x="451" y="2454"/>
                </a:cubicBezTo>
                <a:cubicBezTo>
                  <a:pt x="450" y="2454"/>
                  <a:pt x="449" y="2454"/>
                  <a:pt x="449" y="2454"/>
                </a:cubicBezTo>
                <a:cubicBezTo>
                  <a:pt x="448" y="2454"/>
                  <a:pt x="447" y="2455"/>
                  <a:pt x="446" y="2455"/>
                </a:cubicBezTo>
                <a:cubicBezTo>
                  <a:pt x="444" y="2455"/>
                  <a:pt x="443" y="2455"/>
                  <a:pt x="442" y="2456"/>
                </a:cubicBezTo>
                <a:cubicBezTo>
                  <a:pt x="441" y="2456"/>
                  <a:pt x="440" y="2457"/>
                  <a:pt x="440" y="2457"/>
                </a:cubicBezTo>
                <a:cubicBezTo>
                  <a:pt x="436" y="2458"/>
                  <a:pt x="433" y="2459"/>
                  <a:pt x="430" y="2461"/>
                </a:cubicBezTo>
                <a:cubicBezTo>
                  <a:pt x="429" y="2461"/>
                  <a:pt x="428" y="2462"/>
                  <a:pt x="427" y="2462"/>
                </a:cubicBezTo>
                <a:cubicBezTo>
                  <a:pt x="426" y="2463"/>
                  <a:pt x="425" y="2463"/>
                  <a:pt x="424" y="2463"/>
                </a:cubicBezTo>
                <a:cubicBezTo>
                  <a:pt x="423" y="2464"/>
                  <a:pt x="422" y="2464"/>
                  <a:pt x="422" y="2464"/>
                </a:cubicBezTo>
                <a:cubicBezTo>
                  <a:pt x="422" y="2464"/>
                  <a:pt x="423" y="2464"/>
                  <a:pt x="424" y="2464"/>
                </a:cubicBezTo>
                <a:cubicBezTo>
                  <a:pt x="425" y="2464"/>
                  <a:pt x="426" y="2463"/>
                  <a:pt x="427" y="2463"/>
                </a:cubicBezTo>
                <a:cubicBezTo>
                  <a:pt x="428" y="2463"/>
                  <a:pt x="429" y="2462"/>
                  <a:pt x="431" y="2462"/>
                </a:cubicBezTo>
                <a:cubicBezTo>
                  <a:pt x="433" y="2461"/>
                  <a:pt x="437" y="2460"/>
                  <a:pt x="440" y="2460"/>
                </a:cubicBezTo>
                <a:cubicBezTo>
                  <a:pt x="441" y="2460"/>
                  <a:pt x="442" y="2459"/>
                  <a:pt x="443" y="2459"/>
                </a:cubicBezTo>
                <a:cubicBezTo>
                  <a:pt x="444" y="2459"/>
                  <a:pt x="445" y="2459"/>
                  <a:pt x="446" y="2459"/>
                </a:cubicBezTo>
                <a:cubicBezTo>
                  <a:pt x="449" y="2458"/>
                  <a:pt x="451" y="2458"/>
                  <a:pt x="453" y="2458"/>
                </a:cubicBezTo>
                <a:cubicBezTo>
                  <a:pt x="454" y="2458"/>
                  <a:pt x="455" y="2457"/>
                  <a:pt x="457" y="2457"/>
                </a:cubicBezTo>
                <a:cubicBezTo>
                  <a:pt x="457" y="2457"/>
                  <a:pt x="458" y="2457"/>
                  <a:pt x="458" y="2457"/>
                </a:cubicBezTo>
                <a:cubicBezTo>
                  <a:pt x="459" y="2457"/>
                  <a:pt x="460" y="2457"/>
                  <a:pt x="460" y="2457"/>
                </a:cubicBezTo>
                <a:cubicBezTo>
                  <a:pt x="463" y="2457"/>
                  <a:pt x="465" y="2457"/>
                  <a:pt x="468" y="2457"/>
                </a:cubicBezTo>
                <a:cubicBezTo>
                  <a:pt x="469" y="2457"/>
                  <a:pt x="471" y="2457"/>
                  <a:pt x="472" y="2457"/>
                </a:cubicBezTo>
                <a:cubicBezTo>
                  <a:pt x="474" y="2456"/>
                  <a:pt x="475" y="2457"/>
                  <a:pt x="476" y="2457"/>
                </a:cubicBezTo>
                <a:cubicBezTo>
                  <a:pt x="478" y="2457"/>
                  <a:pt x="479" y="2457"/>
                  <a:pt x="481" y="2457"/>
                </a:cubicBezTo>
                <a:cubicBezTo>
                  <a:pt x="482" y="2457"/>
                  <a:pt x="483" y="2457"/>
                  <a:pt x="485" y="2457"/>
                </a:cubicBezTo>
                <a:cubicBezTo>
                  <a:pt x="486" y="2457"/>
                  <a:pt x="486" y="2457"/>
                  <a:pt x="487" y="2457"/>
                </a:cubicBezTo>
                <a:cubicBezTo>
                  <a:pt x="488" y="2457"/>
                  <a:pt x="489" y="2457"/>
                  <a:pt x="489" y="2457"/>
                </a:cubicBezTo>
                <a:cubicBezTo>
                  <a:pt x="491" y="2458"/>
                  <a:pt x="492" y="2458"/>
                  <a:pt x="494" y="2458"/>
                </a:cubicBezTo>
                <a:cubicBezTo>
                  <a:pt x="494" y="2458"/>
                  <a:pt x="495" y="2458"/>
                  <a:pt x="496" y="2458"/>
                </a:cubicBezTo>
                <a:cubicBezTo>
                  <a:pt x="497" y="2458"/>
                  <a:pt x="497" y="2459"/>
                  <a:pt x="498" y="2459"/>
                </a:cubicBezTo>
                <a:cubicBezTo>
                  <a:pt x="500" y="2459"/>
                  <a:pt x="501" y="2459"/>
                  <a:pt x="503" y="2459"/>
                </a:cubicBezTo>
                <a:cubicBezTo>
                  <a:pt x="505" y="2460"/>
                  <a:pt x="508" y="2461"/>
                  <a:pt x="511" y="2461"/>
                </a:cubicBezTo>
                <a:cubicBezTo>
                  <a:pt x="511" y="2461"/>
                  <a:pt x="511" y="2461"/>
                  <a:pt x="510" y="2461"/>
                </a:cubicBezTo>
                <a:cubicBezTo>
                  <a:pt x="509" y="2461"/>
                  <a:pt x="507" y="2461"/>
                  <a:pt x="505" y="2461"/>
                </a:cubicBezTo>
                <a:cubicBezTo>
                  <a:pt x="504" y="2461"/>
                  <a:pt x="503" y="2461"/>
                  <a:pt x="502" y="2461"/>
                </a:cubicBezTo>
                <a:cubicBezTo>
                  <a:pt x="501" y="2461"/>
                  <a:pt x="500" y="2461"/>
                  <a:pt x="499" y="2461"/>
                </a:cubicBezTo>
                <a:cubicBezTo>
                  <a:pt x="497" y="2461"/>
                  <a:pt x="496" y="2461"/>
                  <a:pt x="495" y="2461"/>
                </a:cubicBezTo>
                <a:cubicBezTo>
                  <a:pt x="493" y="2461"/>
                  <a:pt x="492" y="2461"/>
                  <a:pt x="491" y="2462"/>
                </a:cubicBezTo>
                <a:cubicBezTo>
                  <a:pt x="489" y="2462"/>
                  <a:pt x="488" y="2462"/>
                  <a:pt x="486" y="2462"/>
                </a:cubicBezTo>
                <a:cubicBezTo>
                  <a:pt x="485" y="2462"/>
                  <a:pt x="483" y="2462"/>
                  <a:pt x="482" y="2463"/>
                </a:cubicBezTo>
                <a:cubicBezTo>
                  <a:pt x="479" y="2463"/>
                  <a:pt x="476" y="2464"/>
                  <a:pt x="473" y="2465"/>
                </a:cubicBezTo>
                <a:cubicBezTo>
                  <a:pt x="469" y="2465"/>
                  <a:pt x="466" y="2466"/>
                  <a:pt x="463" y="2467"/>
                </a:cubicBezTo>
                <a:cubicBezTo>
                  <a:pt x="460" y="2468"/>
                  <a:pt x="457" y="2469"/>
                  <a:pt x="454" y="2470"/>
                </a:cubicBezTo>
                <a:cubicBezTo>
                  <a:pt x="451" y="2472"/>
                  <a:pt x="448" y="2473"/>
                  <a:pt x="445" y="2474"/>
                </a:cubicBezTo>
                <a:cubicBezTo>
                  <a:pt x="444" y="2475"/>
                  <a:pt x="442" y="2476"/>
                  <a:pt x="441" y="2476"/>
                </a:cubicBezTo>
                <a:cubicBezTo>
                  <a:pt x="440" y="2477"/>
                  <a:pt x="438" y="2478"/>
                  <a:pt x="437" y="2478"/>
                </a:cubicBezTo>
                <a:cubicBezTo>
                  <a:pt x="436" y="2479"/>
                  <a:pt x="435" y="2480"/>
                  <a:pt x="434" y="2480"/>
                </a:cubicBezTo>
                <a:cubicBezTo>
                  <a:pt x="433" y="2481"/>
                  <a:pt x="432" y="2482"/>
                  <a:pt x="430" y="2482"/>
                </a:cubicBezTo>
                <a:cubicBezTo>
                  <a:pt x="429" y="2483"/>
                  <a:pt x="428" y="2484"/>
                  <a:pt x="428" y="2484"/>
                </a:cubicBezTo>
                <a:cubicBezTo>
                  <a:pt x="427" y="2485"/>
                  <a:pt x="426" y="2486"/>
                  <a:pt x="425" y="2486"/>
                </a:cubicBezTo>
                <a:cubicBezTo>
                  <a:pt x="423" y="2487"/>
                  <a:pt x="422" y="2488"/>
                  <a:pt x="421" y="2489"/>
                </a:cubicBezTo>
                <a:cubicBezTo>
                  <a:pt x="420" y="2490"/>
                  <a:pt x="419" y="2491"/>
                  <a:pt x="418" y="2491"/>
                </a:cubicBezTo>
                <a:cubicBezTo>
                  <a:pt x="418" y="2492"/>
                  <a:pt x="417" y="2492"/>
                  <a:pt x="417" y="2492"/>
                </a:cubicBezTo>
                <a:cubicBezTo>
                  <a:pt x="417" y="2492"/>
                  <a:pt x="418" y="2492"/>
                  <a:pt x="419" y="2492"/>
                </a:cubicBezTo>
                <a:cubicBezTo>
                  <a:pt x="419" y="2492"/>
                  <a:pt x="420" y="2491"/>
                  <a:pt x="422" y="2491"/>
                </a:cubicBezTo>
                <a:cubicBezTo>
                  <a:pt x="422" y="2490"/>
                  <a:pt x="423" y="2490"/>
                  <a:pt x="424" y="2490"/>
                </a:cubicBezTo>
                <a:cubicBezTo>
                  <a:pt x="425" y="2489"/>
                  <a:pt x="426" y="2489"/>
                  <a:pt x="426" y="2489"/>
                </a:cubicBezTo>
                <a:cubicBezTo>
                  <a:pt x="427" y="2488"/>
                  <a:pt x="428" y="2488"/>
                  <a:pt x="429" y="2488"/>
                </a:cubicBezTo>
                <a:cubicBezTo>
                  <a:pt x="430" y="2487"/>
                  <a:pt x="431" y="2487"/>
                  <a:pt x="433" y="2486"/>
                </a:cubicBezTo>
                <a:cubicBezTo>
                  <a:pt x="435" y="2486"/>
                  <a:pt x="437" y="2485"/>
                  <a:pt x="440" y="2484"/>
                </a:cubicBezTo>
                <a:cubicBezTo>
                  <a:pt x="440" y="2483"/>
                  <a:pt x="441" y="2483"/>
                  <a:pt x="442" y="2483"/>
                </a:cubicBezTo>
                <a:cubicBezTo>
                  <a:pt x="442" y="2483"/>
                  <a:pt x="443" y="2482"/>
                  <a:pt x="444" y="2482"/>
                </a:cubicBezTo>
                <a:cubicBezTo>
                  <a:pt x="445" y="2482"/>
                  <a:pt x="446" y="2481"/>
                  <a:pt x="448" y="2481"/>
                </a:cubicBezTo>
                <a:cubicBezTo>
                  <a:pt x="449" y="2480"/>
                  <a:pt x="451" y="2480"/>
                  <a:pt x="452" y="2479"/>
                </a:cubicBezTo>
                <a:cubicBezTo>
                  <a:pt x="454" y="2479"/>
                  <a:pt x="455" y="2478"/>
                  <a:pt x="456" y="2478"/>
                </a:cubicBezTo>
                <a:cubicBezTo>
                  <a:pt x="459" y="2477"/>
                  <a:pt x="462" y="2476"/>
                  <a:pt x="465" y="2475"/>
                </a:cubicBezTo>
                <a:cubicBezTo>
                  <a:pt x="468" y="2474"/>
                  <a:pt x="472" y="2473"/>
                  <a:pt x="475" y="2472"/>
                </a:cubicBezTo>
                <a:cubicBezTo>
                  <a:pt x="476" y="2472"/>
                  <a:pt x="477" y="2471"/>
                  <a:pt x="479" y="2471"/>
                </a:cubicBezTo>
                <a:cubicBezTo>
                  <a:pt x="480" y="2470"/>
                  <a:pt x="482" y="2470"/>
                  <a:pt x="483" y="2470"/>
                </a:cubicBezTo>
                <a:cubicBezTo>
                  <a:pt x="485" y="2469"/>
                  <a:pt x="486" y="2469"/>
                  <a:pt x="488" y="2468"/>
                </a:cubicBezTo>
                <a:cubicBezTo>
                  <a:pt x="488" y="2468"/>
                  <a:pt x="489" y="2468"/>
                  <a:pt x="490" y="2468"/>
                </a:cubicBezTo>
                <a:cubicBezTo>
                  <a:pt x="490" y="2468"/>
                  <a:pt x="491" y="2468"/>
                  <a:pt x="492" y="2467"/>
                </a:cubicBezTo>
                <a:cubicBezTo>
                  <a:pt x="493" y="2467"/>
                  <a:pt x="494" y="2467"/>
                  <a:pt x="496" y="2466"/>
                </a:cubicBezTo>
                <a:cubicBezTo>
                  <a:pt x="497" y="2466"/>
                  <a:pt x="498" y="2466"/>
                  <a:pt x="499" y="2466"/>
                </a:cubicBezTo>
                <a:cubicBezTo>
                  <a:pt x="500" y="2465"/>
                  <a:pt x="501" y="2465"/>
                  <a:pt x="503" y="2465"/>
                </a:cubicBezTo>
                <a:cubicBezTo>
                  <a:pt x="504" y="2465"/>
                  <a:pt x="505" y="2464"/>
                  <a:pt x="506" y="2464"/>
                </a:cubicBezTo>
                <a:cubicBezTo>
                  <a:pt x="506" y="2464"/>
                  <a:pt x="507" y="2464"/>
                  <a:pt x="508" y="2463"/>
                </a:cubicBezTo>
                <a:cubicBezTo>
                  <a:pt x="509" y="2463"/>
                  <a:pt x="510" y="2463"/>
                  <a:pt x="511" y="2463"/>
                </a:cubicBezTo>
                <a:cubicBezTo>
                  <a:pt x="512" y="2463"/>
                  <a:pt x="513" y="2462"/>
                  <a:pt x="514" y="2462"/>
                </a:cubicBezTo>
                <a:cubicBezTo>
                  <a:pt x="514" y="2462"/>
                  <a:pt x="515" y="2463"/>
                  <a:pt x="516" y="2463"/>
                </a:cubicBezTo>
                <a:cubicBezTo>
                  <a:pt x="520" y="2464"/>
                  <a:pt x="520" y="2464"/>
                  <a:pt x="520" y="2464"/>
                </a:cubicBezTo>
                <a:cubicBezTo>
                  <a:pt x="523" y="2465"/>
                  <a:pt x="523" y="2465"/>
                  <a:pt x="523" y="2465"/>
                </a:cubicBezTo>
                <a:cubicBezTo>
                  <a:pt x="525" y="2466"/>
                  <a:pt x="525" y="2466"/>
                  <a:pt x="525" y="2466"/>
                </a:cubicBezTo>
                <a:cubicBezTo>
                  <a:pt x="526" y="2466"/>
                  <a:pt x="528" y="2467"/>
                  <a:pt x="529" y="2467"/>
                </a:cubicBezTo>
                <a:cubicBezTo>
                  <a:pt x="530" y="2468"/>
                  <a:pt x="532" y="2469"/>
                  <a:pt x="533" y="2469"/>
                </a:cubicBezTo>
                <a:cubicBezTo>
                  <a:pt x="536" y="2470"/>
                  <a:pt x="536" y="2470"/>
                  <a:pt x="536" y="2470"/>
                </a:cubicBezTo>
                <a:cubicBezTo>
                  <a:pt x="536" y="2470"/>
                  <a:pt x="536" y="2470"/>
                  <a:pt x="536" y="2470"/>
                </a:cubicBezTo>
                <a:cubicBezTo>
                  <a:pt x="536" y="2470"/>
                  <a:pt x="536" y="2470"/>
                  <a:pt x="536" y="2470"/>
                </a:cubicBezTo>
                <a:cubicBezTo>
                  <a:pt x="536" y="2470"/>
                  <a:pt x="536" y="2470"/>
                  <a:pt x="536" y="2470"/>
                </a:cubicBezTo>
                <a:cubicBezTo>
                  <a:pt x="536" y="2470"/>
                  <a:pt x="536" y="2470"/>
                  <a:pt x="536" y="2470"/>
                </a:cubicBezTo>
                <a:cubicBezTo>
                  <a:pt x="536" y="2471"/>
                  <a:pt x="536" y="2471"/>
                  <a:pt x="536" y="2471"/>
                </a:cubicBezTo>
                <a:cubicBezTo>
                  <a:pt x="538" y="2471"/>
                  <a:pt x="538" y="2471"/>
                  <a:pt x="538" y="2471"/>
                </a:cubicBezTo>
                <a:cubicBezTo>
                  <a:pt x="540" y="2472"/>
                  <a:pt x="543" y="2474"/>
                  <a:pt x="546" y="2475"/>
                </a:cubicBezTo>
                <a:cubicBezTo>
                  <a:pt x="548" y="2477"/>
                  <a:pt x="551" y="2478"/>
                  <a:pt x="554" y="2479"/>
                </a:cubicBezTo>
                <a:cubicBezTo>
                  <a:pt x="559" y="2482"/>
                  <a:pt x="564" y="2485"/>
                  <a:pt x="569" y="2487"/>
                </a:cubicBezTo>
                <a:cubicBezTo>
                  <a:pt x="574" y="2489"/>
                  <a:pt x="579" y="2491"/>
                  <a:pt x="584" y="2493"/>
                </a:cubicBezTo>
                <a:cubicBezTo>
                  <a:pt x="585" y="2493"/>
                  <a:pt x="585" y="2493"/>
                  <a:pt x="586" y="2493"/>
                </a:cubicBezTo>
                <a:cubicBezTo>
                  <a:pt x="572" y="2500"/>
                  <a:pt x="556" y="2503"/>
                  <a:pt x="539" y="2503"/>
                </a:cubicBezTo>
                <a:cubicBezTo>
                  <a:pt x="493" y="2504"/>
                  <a:pt x="454" y="2512"/>
                  <a:pt x="437" y="2549"/>
                </a:cubicBezTo>
                <a:cubicBezTo>
                  <a:pt x="469" y="2517"/>
                  <a:pt x="511" y="2512"/>
                  <a:pt x="566" y="2511"/>
                </a:cubicBezTo>
                <a:cubicBezTo>
                  <a:pt x="589" y="2511"/>
                  <a:pt x="607" y="2503"/>
                  <a:pt x="624" y="2490"/>
                </a:cubicBezTo>
                <a:cubicBezTo>
                  <a:pt x="623" y="2492"/>
                  <a:pt x="622" y="2493"/>
                  <a:pt x="621" y="2495"/>
                </a:cubicBezTo>
                <a:cubicBezTo>
                  <a:pt x="620" y="2496"/>
                  <a:pt x="619" y="2498"/>
                  <a:pt x="617" y="2500"/>
                </a:cubicBezTo>
                <a:cubicBezTo>
                  <a:pt x="617" y="2501"/>
                  <a:pt x="616" y="2502"/>
                  <a:pt x="615" y="2503"/>
                </a:cubicBezTo>
                <a:cubicBezTo>
                  <a:pt x="614" y="2503"/>
                  <a:pt x="614" y="2504"/>
                  <a:pt x="613" y="2505"/>
                </a:cubicBezTo>
                <a:cubicBezTo>
                  <a:pt x="611" y="2507"/>
                  <a:pt x="610" y="2509"/>
                  <a:pt x="608" y="2511"/>
                </a:cubicBezTo>
                <a:cubicBezTo>
                  <a:pt x="607" y="2512"/>
                  <a:pt x="607" y="2513"/>
                  <a:pt x="606" y="2514"/>
                </a:cubicBezTo>
                <a:cubicBezTo>
                  <a:pt x="605" y="2515"/>
                  <a:pt x="604" y="2516"/>
                  <a:pt x="603" y="2517"/>
                </a:cubicBezTo>
                <a:cubicBezTo>
                  <a:pt x="601" y="2519"/>
                  <a:pt x="599" y="2521"/>
                  <a:pt x="597" y="2523"/>
                </a:cubicBezTo>
                <a:cubicBezTo>
                  <a:pt x="595" y="2525"/>
                  <a:pt x="593" y="2527"/>
                  <a:pt x="591" y="2529"/>
                </a:cubicBezTo>
                <a:cubicBezTo>
                  <a:pt x="590" y="2530"/>
                  <a:pt x="589" y="2531"/>
                  <a:pt x="588" y="2532"/>
                </a:cubicBezTo>
                <a:cubicBezTo>
                  <a:pt x="587" y="2533"/>
                  <a:pt x="586" y="2534"/>
                  <a:pt x="585" y="2535"/>
                </a:cubicBezTo>
                <a:cubicBezTo>
                  <a:pt x="581" y="2538"/>
                  <a:pt x="577" y="2542"/>
                  <a:pt x="573" y="2545"/>
                </a:cubicBezTo>
                <a:cubicBezTo>
                  <a:pt x="572" y="2545"/>
                  <a:pt x="572" y="2545"/>
                  <a:pt x="572" y="2545"/>
                </a:cubicBezTo>
                <a:cubicBezTo>
                  <a:pt x="571" y="2546"/>
                  <a:pt x="570" y="2546"/>
                  <a:pt x="569" y="2546"/>
                </a:cubicBezTo>
                <a:cubicBezTo>
                  <a:pt x="568" y="2546"/>
                  <a:pt x="567" y="2547"/>
                  <a:pt x="566" y="2547"/>
                </a:cubicBezTo>
                <a:cubicBezTo>
                  <a:pt x="565" y="2547"/>
                  <a:pt x="564" y="2547"/>
                  <a:pt x="563" y="2548"/>
                </a:cubicBezTo>
                <a:cubicBezTo>
                  <a:pt x="562" y="2548"/>
                  <a:pt x="561" y="2548"/>
                  <a:pt x="560" y="2548"/>
                </a:cubicBezTo>
                <a:cubicBezTo>
                  <a:pt x="558" y="2548"/>
                  <a:pt x="556" y="2549"/>
                  <a:pt x="554" y="2549"/>
                </a:cubicBezTo>
                <a:cubicBezTo>
                  <a:pt x="552" y="2550"/>
                  <a:pt x="550" y="2550"/>
                  <a:pt x="548" y="2550"/>
                </a:cubicBezTo>
                <a:cubicBezTo>
                  <a:pt x="547" y="2550"/>
                  <a:pt x="546" y="2550"/>
                  <a:pt x="545" y="2551"/>
                </a:cubicBezTo>
                <a:cubicBezTo>
                  <a:pt x="543" y="2551"/>
                  <a:pt x="542" y="2551"/>
                  <a:pt x="541" y="2551"/>
                </a:cubicBezTo>
                <a:cubicBezTo>
                  <a:pt x="537" y="2551"/>
                  <a:pt x="532" y="2552"/>
                  <a:pt x="528" y="2552"/>
                </a:cubicBezTo>
                <a:cubicBezTo>
                  <a:pt x="523" y="2553"/>
                  <a:pt x="518" y="2553"/>
                  <a:pt x="514" y="2554"/>
                </a:cubicBezTo>
                <a:cubicBezTo>
                  <a:pt x="512" y="2554"/>
                  <a:pt x="509" y="2554"/>
                  <a:pt x="507" y="2554"/>
                </a:cubicBezTo>
                <a:cubicBezTo>
                  <a:pt x="505" y="2555"/>
                  <a:pt x="503" y="2555"/>
                  <a:pt x="500" y="2555"/>
                </a:cubicBezTo>
                <a:cubicBezTo>
                  <a:pt x="496" y="2556"/>
                  <a:pt x="492" y="2557"/>
                  <a:pt x="488" y="2558"/>
                </a:cubicBezTo>
                <a:cubicBezTo>
                  <a:pt x="486" y="2559"/>
                  <a:pt x="484" y="2559"/>
                  <a:pt x="482" y="2560"/>
                </a:cubicBezTo>
                <a:cubicBezTo>
                  <a:pt x="480" y="2560"/>
                  <a:pt x="479" y="2561"/>
                  <a:pt x="477" y="2562"/>
                </a:cubicBezTo>
                <a:cubicBezTo>
                  <a:pt x="475" y="2562"/>
                  <a:pt x="474" y="2563"/>
                  <a:pt x="472" y="2564"/>
                </a:cubicBezTo>
                <a:cubicBezTo>
                  <a:pt x="471" y="2564"/>
                  <a:pt x="470" y="2565"/>
                  <a:pt x="468" y="2566"/>
                </a:cubicBezTo>
                <a:cubicBezTo>
                  <a:pt x="467" y="2566"/>
                  <a:pt x="466" y="2567"/>
                  <a:pt x="465" y="2568"/>
                </a:cubicBezTo>
                <a:cubicBezTo>
                  <a:pt x="464" y="2568"/>
                  <a:pt x="463" y="2569"/>
                  <a:pt x="462" y="2570"/>
                </a:cubicBezTo>
                <a:cubicBezTo>
                  <a:pt x="461" y="2570"/>
                  <a:pt x="460" y="2571"/>
                  <a:pt x="460" y="2571"/>
                </a:cubicBezTo>
                <a:cubicBezTo>
                  <a:pt x="459" y="2572"/>
                  <a:pt x="459" y="2572"/>
                  <a:pt x="458" y="2573"/>
                </a:cubicBezTo>
                <a:cubicBezTo>
                  <a:pt x="457" y="2573"/>
                  <a:pt x="457" y="2574"/>
                  <a:pt x="457" y="2574"/>
                </a:cubicBezTo>
                <a:cubicBezTo>
                  <a:pt x="457" y="2574"/>
                  <a:pt x="457" y="2573"/>
                  <a:pt x="458" y="2573"/>
                </a:cubicBezTo>
                <a:cubicBezTo>
                  <a:pt x="459" y="2572"/>
                  <a:pt x="461" y="2572"/>
                  <a:pt x="463" y="2571"/>
                </a:cubicBezTo>
                <a:cubicBezTo>
                  <a:pt x="464" y="2571"/>
                  <a:pt x="465" y="2570"/>
                  <a:pt x="466" y="2570"/>
                </a:cubicBezTo>
                <a:cubicBezTo>
                  <a:pt x="467" y="2569"/>
                  <a:pt x="468" y="2569"/>
                  <a:pt x="469" y="2569"/>
                </a:cubicBezTo>
                <a:cubicBezTo>
                  <a:pt x="471" y="2568"/>
                  <a:pt x="472" y="2568"/>
                  <a:pt x="474" y="2567"/>
                </a:cubicBezTo>
                <a:cubicBezTo>
                  <a:pt x="475" y="2567"/>
                  <a:pt x="477" y="2566"/>
                  <a:pt x="478" y="2566"/>
                </a:cubicBezTo>
                <a:cubicBezTo>
                  <a:pt x="482" y="2565"/>
                  <a:pt x="485" y="2565"/>
                  <a:pt x="489" y="2564"/>
                </a:cubicBezTo>
                <a:cubicBezTo>
                  <a:pt x="493" y="2563"/>
                  <a:pt x="497" y="2563"/>
                  <a:pt x="501" y="2562"/>
                </a:cubicBezTo>
                <a:cubicBezTo>
                  <a:pt x="506" y="2562"/>
                  <a:pt x="510" y="2562"/>
                  <a:pt x="515" y="2561"/>
                </a:cubicBezTo>
                <a:cubicBezTo>
                  <a:pt x="519" y="2561"/>
                  <a:pt x="524" y="2560"/>
                  <a:pt x="528" y="2560"/>
                </a:cubicBezTo>
                <a:cubicBezTo>
                  <a:pt x="533" y="2560"/>
                  <a:pt x="538" y="2559"/>
                  <a:pt x="542" y="2558"/>
                </a:cubicBezTo>
                <a:cubicBezTo>
                  <a:pt x="547" y="2558"/>
                  <a:pt x="551" y="2557"/>
                  <a:pt x="556" y="2556"/>
                </a:cubicBezTo>
                <a:cubicBezTo>
                  <a:pt x="557" y="2556"/>
                  <a:pt x="558" y="2556"/>
                  <a:pt x="559" y="2555"/>
                </a:cubicBezTo>
                <a:cubicBezTo>
                  <a:pt x="558" y="2556"/>
                  <a:pt x="557" y="2556"/>
                  <a:pt x="557" y="2557"/>
                </a:cubicBezTo>
                <a:cubicBezTo>
                  <a:pt x="556" y="2557"/>
                  <a:pt x="554" y="2558"/>
                  <a:pt x="553" y="2559"/>
                </a:cubicBezTo>
                <a:cubicBezTo>
                  <a:pt x="552" y="2560"/>
                  <a:pt x="551" y="2561"/>
                  <a:pt x="550" y="2561"/>
                </a:cubicBezTo>
                <a:cubicBezTo>
                  <a:pt x="547" y="2563"/>
                  <a:pt x="545" y="2564"/>
                  <a:pt x="542" y="2566"/>
                </a:cubicBezTo>
                <a:cubicBezTo>
                  <a:pt x="540" y="2567"/>
                  <a:pt x="537" y="2568"/>
                  <a:pt x="535" y="2570"/>
                </a:cubicBezTo>
                <a:cubicBezTo>
                  <a:pt x="534" y="2570"/>
                  <a:pt x="533" y="2571"/>
                  <a:pt x="532" y="2572"/>
                </a:cubicBezTo>
                <a:cubicBezTo>
                  <a:pt x="530" y="2572"/>
                  <a:pt x="529" y="2573"/>
                  <a:pt x="528" y="2573"/>
                </a:cubicBezTo>
                <a:cubicBezTo>
                  <a:pt x="526" y="2574"/>
                  <a:pt x="523" y="2575"/>
                  <a:pt x="521" y="2576"/>
                </a:cubicBezTo>
                <a:cubicBezTo>
                  <a:pt x="520" y="2577"/>
                  <a:pt x="519" y="2577"/>
                  <a:pt x="518" y="2578"/>
                </a:cubicBezTo>
                <a:cubicBezTo>
                  <a:pt x="517" y="2578"/>
                  <a:pt x="516" y="2579"/>
                  <a:pt x="515" y="2579"/>
                </a:cubicBezTo>
                <a:cubicBezTo>
                  <a:pt x="513" y="2580"/>
                  <a:pt x="511" y="2581"/>
                  <a:pt x="509" y="2582"/>
                </a:cubicBezTo>
                <a:cubicBezTo>
                  <a:pt x="507" y="2583"/>
                  <a:pt x="505" y="2583"/>
                  <a:pt x="503" y="2584"/>
                </a:cubicBezTo>
                <a:cubicBezTo>
                  <a:pt x="502" y="2584"/>
                  <a:pt x="500" y="2585"/>
                  <a:pt x="499" y="2586"/>
                </a:cubicBezTo>
                <a:cubicBezTo>
                  <a:pt x="497" y="2586"/>
                  <a:pt x="496" y="2587"/>
                  <a:pt x="494" y="2587"/>
                </a:cubicBezTo>
                <a:cubicBezTo>
                  <a:pt x="492" y="2588"/>
                  <a:pt x="490" y="2589"/>
                  <a:pt x="489" y="2589"/>
                </a:cubicBezTo>
                <a:cubicBezTo>
                  <a:pt x="487" y="2589"/>
                  <a:pt x="487" y="2590"/>
                  <a:pt x="487" y="2590"/>
                </a:cubicBezTo>
                <a:cubicBezTo>
                  <a:pt x="487" y="2590"/>
                  <a:pt x="487" y="2590"/>
                  <a:pt x="489" y="2589"/>
                </a:cubicBezTo>
                <a:cubicBezTo>
                  <a:pt x="490" y="2589"/>
                  <a:pt x="492" y="2589"/>
                  <a:pt x="495" y="2589"/>
                </a:cubicBezTo>
                <a:cubicBezTo>
                  <a:pt x="496" y="2588"/>
                  <a:pt x="498" y="2588"/>
                  <a:pt x="499" y="2588"/>
                </a:cubicBezTo>
                <a:cubicBezTo>
                  <a:pt x="501" y="2588"/>
                  <a:pt x="502" y="2587"/>
                  <a:pt x="504" y="2587"/>
                </a:cubicBezTo>
                <a:cubicBezTo>
                  <a:pt x="506" y="2586"/>
                  <a:pt x="508" y="2586"/>
                  <a:pt x="510" y="2585"/>
                </a:cubicBezTo>
                <a:cubicBezTo>
                  <a:pt x="512" y="2585"/>
                  <a:pt x="514" y="2584"/>
                  <a:pt x="516" y="2584"/>
                </a:cubicBezTo>
                <a:cubicBezTo>
                  <a:pt x="518" y="2583"/>
                  <a:pt x="519" y="2583"/>
                  <a:pt x="520" y="2583"/>
                </a:cubicBezTo>
                <a:cubicBezTo>
                  <a:pt x="521" y="2582"/>
                  <a:pt x="522" y="2582"/>
                  <a:pt x="523" y="2581"/>
                </a:cubicBezTo>
                <a:cubicBezTo>
                  <a:pt x="526" y="2581"/>
                  <a:pt x="528" y="2580"/>
                  <a:pt x="530" y="2579"/>
                </a:cubicBezTo>
                <a:cubicBezTo>
                  <a:pt x="532" y="2578"/>
                  <a:pt x="533" y="2578"/>
                  <a:pt x="534" y="2577"/>
                </a:cubicBezTo>
                <a:cubicBezTo>
                  <a:pt x="535" y="2577"/>
                  <a:pt x="537" y="2576"/>
                  <a:pt x="538" y="2575"/>
                </a:cubicBezTo>
                <a:cubicBezTo>
                  <a:pt x="539" y="2575"/>
                  <a:pt x="540" y="2574"/>
                  <a:pt x="542" y="2574"/>
                </a:cubicBezTo>
                <a:cubicBezTo>
                  <a:pt x="543" y="2573"/>
                  <a:pt x="544" y="2573"/>
                  <a:pt x="546" y="2572"/>
                </a:cubicBezTo>
                <a:cubicBezTo>
                  <a:pt x="551" y="2569"/>
                  <a:pt x="556" y="2566"/>
                  <a:pt x="561" y="2563"/>
                </a:cubicBezTo>
                <a:cubicBezTo>
                  <a:pt x="566" y="2560"/>
                  <a:pt x="571" y="2556"/>
                  <a:pt x="576" y="2553"/>
                </a:cubicBezTo>
                <a:cubicBezTo>
                  <a:pt x="581" y="2549"/>
                  <a:pt x="586" y="2545"/>
                  <a:pt x="590" y="2540"/>
                </a:cubicBezTo>
                <a:cubicBezTo>
                  <a:pt x="595" y="2536"/>
                  <a:pt x="599" y="2532"/>
                  <a:pt x="602" y="2528"/>
                </a:cubicBezTo>
                <a:cubicBezTo>
                  <a:pt x="603" y="2527"/>
                  <a:pt x="604" y="2526"/>
                  <a:pt x="605" y="2524"/>
                </a:cubicBezTo>
                <a:cubicBezTo>
                  <a:pt x="606" y="2523"/>
                  <a:pt x="607" y="2522"/>
                  <a:pt x="608" y="2521"/>
                </a:cubicBezTo>
                <a:cubicBezTo>
                  <a:pt x="609" y="2520"/>
                  <a:pt x="610" y="2519"/>
                  <a:pt x="610" y="2518"/>
                </a:cubicBezTo>
                <a:cubicBezTo>
                  <a:pt x="611" y="2517"/>
                  <a:pt x="612" y="2516"/>
                  <a:pt x="613" y="2515"/>
                </a:cubicBezTo>
                <a:cubicBezTo>
                  <a:pt x="614" y="2513"/>
                  <a:pt x="616" y="2510"/>
                  <a:pt x="617" y="2508"/>
                </a:cubicBezTo>
                <a:cubicBezTo>
                  <a:pt x="618" y="2507"/>
                  <a:pt x="619" y="2506"/>
                  <a:pt x="619" y="2505"/>
                </a:cubicBezTo>
                <a:cubicBezTo>
                  <a:pt x="620" y="2504"/>
                  <a:pt x="620" y="2503"/>
                  <a:pt x="621" y="2502"/>
                </a:cubicBezTo>
                <a:cubicBezTo>
                  <a:pt x="622" y="2500"/>
                  <a:pt x="623" y="2499"/>
                  <a:pt x="624" y="2497"/>
                </a:cubicBezTo>
                <a:cubicBezTo>
                  <a:pt x="625" y="2495"/>
                  <a:pt x="626" y="2493"/>
                  <a:pt x="627" y="2491"/>
                </a:cubicBezTo>
                <a:cubicBezTo>
                  <a:pt x="628" y="2490"/>
                  <a:pt x="629" y="2488"/>
                  <a:pt x="629" y="2487"/>
                </a:cubicBezTo>
                <a:cubicBezTo>
                  <a:pt x="630" y="2486"/>
                  <a:pt x="630" y="2486"/>
                  <a:pt x="630" y="2486"/>
                </a:cubicBezTo>
                <a:cubicBezTo>
                  <a:pt x="646" y="2473"/>
                  <a:pt x="660" y="2457"/>
                  <a:pt x="677" y="2441"/>
                </a:cubicBezTo>
                <a:cubicBezTo>
                  <a:pt x="684" y="2447"/>
                  <a:pt x="689" y="2456"/>
                  <a:pt x="691" y="2465"/>
                </a:cubicBezTo>
                <a:cubicBezTo>
                  <a:pt x="691" y="2466"/>
                  <a:pt x="692" y="2467"/>
                  <a:pt x="692" y="2468"/>
                </a:cubicBezTo>
                <a:cubicBezTo>
                  <a:pt x="691" y="2469"/>
                  <a:pt x="691" y="2471"/>
                  <a:pt x="691" y="2472"/>
                </a:cubicBezTo>
                <a:cubicBezTo>
                  <a:pt x="691" y="2473"/>
                  <a:pt x="691" y="2475"/>
                  <a:pt x="691" y="2476"/>
                </a:cubicBezTo>
                <a:cubicBezTo>
                  <a:pt x="691" y="2477"/>
                  <a:pt x="691" y="2478"/>
                  <a:pt x="691" y="2478"/>
                </a:cubicBezTo>
                <a:cubicBezTo>
                  <a:pt x="691" y="2479"/>
                  <a:pt x="690" y="2480"/>
                  <a:pt x="690" y="2480"/>
                </a:cubicBezTo>
                <a:cubicBezTo>
                  <a:pt x="690" y="2481"/>
                  <a:pt x="689" y="2482"/>
                  <a:pt x="689" y="2483"/>
                </a:cubicBezTo>
                <a:cubicBezTo>
                  <a:pt x="689" y="2483"/>
                  <a:pt x="689" y="2484"/>
                  <a:pt x="688" y="2485"/>
                </a:cubicBezTo>
                <a:cubicBezTo>
                  <a:pt x="688" y="2486"/>
                  <a:pt x="687" y="2488"/>
                  <a:pt x="686" y="2489"/>
                </a:cubicBezTo>
                <a:cubicBezTo>
                  <a:pt x="685" y="2491"/>
                  <a:pt x="685" y="2493"/>
                  <a:pt x="684" y="2494"/>
                </a:cubicBezTo>
                <a:cubicBezTo>
                  <a:pt x="683" y="2495"/>
                  <a:pt x="683" y="2496"/>
                  <a:pt x="682" y="2497"/>
                </a:cubicBezTo>
                <a:cubicBezTo>
                  <a:pt x="682" y="2497"/>
                  <a:pt x="682" y="2498"/>
                  <a:pt x="681" y="2499"/>
                </a:cubicBezTo>
                <a:cubicBezTo>
                  <a:pt x="679" y="2502"/>
                  <a:pt x="678" y="2505"/>
                  <a:pt x="676" y="2509"/>
                </a:cubicBezTo>
                <a:cubicBezTo>
                  <a:pt x="674" y="2512"/>
                  <a:pt x="672" y="2515"/>
                  <a:pt x="670" y="2519"/>
                </a:cubicBezTo>
                <a:cubicBezTo>
                  <a:pt x="670" y="2521"/>
                  <a:pt x="669" y="2522"/>
                  <a:pt x="668" y="2524"/>
                </a:cubicBezTo>
                <a:cubicBezTo>
                  <a:pt x="667" y="2526"/>
                  <a:pt x="666" y="2527"/>
                  <a:pt x="666" y="2529"/>
                </a:cubicBezTo>
                <a:cubicBezTo>
                  <a:pt x="664" y="2532"/>
                  <a:pt x="663" y="2536"/>
                  <a:pt x="662" y="2539"/>
                </a:cubicBezTo>
                <a:cubicBezTo>
                  <a:pt x="661" y="2542"/>
                  <a:pt x="660" y="2545"/>
                  <a:pt x="659" y="2548"/>
                </a:cubicBezTo>
                <a:cubicBezTo>
                  <a:pt x="659" y="2549"/>
                  <a:pt x="659" y="2551"/>
                  <a:pt x="659" y="2552"/>
                </a:cubicBezTo>
                <a:cubicBezTo>
                  <a:pt x="659" y="2554"/>
                  <a:pt x="659" y="2555"/>
                  <a:pt x="659" y="2556"/>
                </a:cubicBezTo>
                <a:cubicBezTo>
                  <a:pt x="659" y="2557"/>
                  <a:pt x="659" y="2558"/>
                  <a:pt x="659" y="2559"/>
                </a:cubicBezTo>
                <a:cubicBezTo>
                  <a:pt x="659" y="2560"/>
                  <a:pt x="659" y="2561"/>
                  <a:pt x="659" y="2562"/>
                </a:cubicBezTo>
                <a:cubicBezTo>
                  <a:pt x="659" y="2564"/>
                  <a:pt x="659" y="2565"/>
                  <a:pt x="659" y="2566"/>
                </a:cubicBezTo>
                <a:cubicBezTo>
                  <a:pt x="660" y="2567"/>
                  <a:pt x="660" y="2567"/>
                  <a:pt x="660" y="2567"/>
                </a:cubicBezTo>
                <a:cubicBezTo>
                  <a:pt x="660" y="2567"/>
                  <a:pt x="660" y="2567"/>
                  <a:pt x="660" y="2566"/>
                </a:cubicBezTo>
                <a:cubicBezTo>
                  <a:pt x="660" y="2565"/>
                  <a:pt x="660" y="2564"/>
                  <a:pt x="660" y="2562"/>
                </a:cubicBezTo>
                <a:cubicBezTo>
                  <a:pt x="661" y="2561"/>
                  <a:pt x="661" y="2561"/>
                  <a:pt x="661" y="2560"/>
                </a:cubicBezTo>
                <a:cubicBezTo>
                  <a:pt x="661" y="2559"/>
                  <a:pt x="661" y="2558"/>
                  <a:pt x="662" y="2556"/>
                </a:cubicBezTo>
                <a:cubicBezTo>
                  <a:pt x="662" y="2555"/>
                  <a:pt x="662" y="2554"/>
                  <a:pt x="663" y="2553"/>
                </a:cubicBezTo>
                <a:cubicBezTo>
                  <a:pt x="663" y="2552"/>
                  <a:pt x="663" y="2550"/>
                  <a:pt x="664" y="2549"/>
                </a:cubicBezTo>
                <a:cubicBezTo>
                  <a:pt x="665" y="2547"/>
                  <a:pt x="666" y="2544"/>
                  <a:pt x="667" y="2541"/>
                </a:cubicBezTo>
                <a:cubicBezTo>
                  <a:pt x="669" y="2538"/>
                  <a:pt x="670" y="2535"/>
                  <a:pt x="672" y="2532"/>
                </a:cubicBezTo>
                <a:cubicBezTo>
                  <a:pt x="674" y="2529"/>
                  <a:pt x="675" y="2526"/>
                  <a:pt x="677" y="2522"/>
                </a:cubicBezTo>
                <a:cubicBezTo>
                  <a:pt x="679" y="2519"/>
                  <a:pt x="681" y="2516"/>
                  <a:pt x="683" y="2513"/>
                </a:cubicBezTo>
                <a:cubicBezTo>
                  <a:pt x="685" y="2509"/>
                  <a:pt x="686" y="2506"/>
                  <a:pt x="688" y="2502"/>
                </a:cubicBezTo>
                <a:cubicBezTo>
                  <a:pt x="689" y="2501"/>
                  <a:pt x="690" y="2499"/>
                  <a:pt x="690" y="2497"/>
                </a:cubicBezTo>
                <a:cubicBezTo>
                  <a:pt x="690" y="2503"/>
                  <a:pt x="690" y="2508"/>
                  <a:pt x="689" y="2513"/>
                </a:cubicBezTo>
                <a:cubicBezTo>
                  <a:pt x="688" y="2519"/>
                  <a:pt x="688" y="2524"/>
                  <a:pt x="687" y="2530"/>
                </a:cubicBezTo>
                <a:cubicBezTo>
                  <a:pt x="687" y="2531"/>
                  <a:pt x="687" y="2533"/>
                  <a:pt x="687" y="2534"/>
                </a:cubicBezTo>
                <a:cubicBezTo>
                  <a:pt x="686" y="2535"/>
                  <a:pt x="686" y="2537"/>
                  <a:pt x="686" y="2538"/>
                </a:cubicBezTo>
                <a:cubicBezTo>
                  <a:pt x="685" y="2541"/>
                  <a:pt x="685" y="2544"/>
                  <a:pt x="685" y="2546"/>
                </a:cubicBezTo>
                <a:cubicBezTo>
                  <a:pt x="684" y="2549"/>
                  <a:pt x="684" y="2551"/>
                  <a:pt x="683" y="2554"/>
                </a:cubicBezTo>
                <a:cubicBezTo>
                  <a:pt x="683" y="2555"/>
                  <a:pt x="683" y="2556"/>
                  <a:pt x="683" y="2558"/>
                </a:cubicBezTo>
                <a:cubicBezTo>
                  <a:pt x="682" y="2559"/>
                  <a:pt x="682" y="2560"/>
                  <a:pt x="682" y="2561"/>
                </a:cubicBezTo>
                <a:cubicBezTo>
                  <a:pt x="681" y="2564"/>
                  <a:pt x="681" y="2566"/>
                  <a:pt x="680" y="2568"/>
                </a:cubicBezTo>
                <a:cubicBezTo>
                  <a:pt x="680" y="2571"/>
                  <a:pt x="679" y="2573"/>
                  <a:pt x="679" y="2575"/>
                </a:cubicBezTo>
                <a:cubicBezTo>
                  <a:pt x="678" y="2577"/>
                  <a:pt x="678" y="2579"/>
                  <a:pt x="678" y="2581"/>
                </a:cubicBezTo>
                <a:cubicBezTo>
                  <a:pt x="677" y="2583"/>
                  <a:pt x="677" y="2585"/>
                  <a:pt x="676" y="2586"/>
                </a:cubicBezTo>
                <a:cubicBezTo>
                  <a:pt x="676" y="2588"/>
                  <a:pt x="675" y="2590"/>
                  <a:pt x="675" y="2591"/>
                </a:cubicBezTo>
                <a:cubicBezTo>
                  <a:pt x="675" y="2592"/>
                  <a:pt x="674" y="2594"/>
                  <a:pt x="674" y="2595"/>
                </a:cubicBezTo>
                <a:cubicBezTo>
                  <a:pt x="673" y="2597"/>
                  <a:pt x="673" y="2599"/>
                  <a:pt x="673" y="2601"/>
                </a:cubicBezTo>
                <a:cubicBezTo>
                  <a:pt x="672" y="2602"/>
                  <a:pt x="672" y="2603"/>
                  <a:pt x="672" y="2603"/>
                </a:cubicBezTo>
                <a:cubicBezTo>
                  <a:pt x="672" y="2603"/>
                  <a:pt x="672" y="2602"/>
                  <a:pt x="673" y="2601"/>
                </a:cubicBezTo>
                <a:cubicBezTo>
                  <a:pt x="674" y="2600"/>
                  <a:pt x="674" y="2598"/>
                  <a:pt x="676" y="2596"/>
                </a:cubicBezTo>
                <a:cubicBezTo>
                  <a:pt x="676" y="2594"/>
                  <a:pt x="677" y="2593"/>
                  <a:pt x="677" y="2592"/>
                </a:cubicBezTo>
                <a:cubicBezTo>
                  <a:pt x="678" y="2590"/>
                  <a:pt x="678" y="2589"/>
                  <a:pt x="679" y="2587"/>
                </a:cubicBezTo>
                <a:cubicBezTo>
                  <a:pt x="680" y="2586"/>
                  <a:pt x="681" y="2584"/>
                  <a:pt x="681" y="2582"/>
                </a:cubicBezTo>
                <a:cubicBezTo>
                  <a:pt x="682" y="2580"/>
                  <a:pt x="683" y="2578"/>
                  <a:pt x="683" y="2576"/>
                </a:cubicBezTo>
                <a:cubicBezTo>
                  <a:pt x="684" y="2574"/>
                  <a:pt x="685" y="2572"/>
                  <a:pt x="686" y="2570"/>
                </a:cubicBezTo>
                <a:cubicBezTo>
                  <a:pt x="686" y="2567"/>
                  <a:pt x="687" y="2565"/>
                  <a:pt x="688" y="2563"/>
                </a:cubicBezTo>
                <a:cubicBezTo>
                  <a:pt x="688" y="2562"/>
                  <a:pt x="688" y="2560"/>
                  <a:pt x="689" y="2559"/>
                </a:cubicBezTo>
                <a:cubicBezTo>
                  <a:pt x="689" y="2558"/>
                  <a:pt x="689" y="2557"/>
                  <a:pt x="690" y="2555"/>
                </a:cubicBezTo>
                <a:cubicBezTo>
                  <a:pt x="690" y="2553"/>
                  <a:pt x="691" y="2550"/>
                  <a:pt x="692" y="2548"/>
                </a:cubicBezTo>
                <a:cubicBezTo>
                  <a:pt x="693" y="2542"/>
                  <a:pt x="694" y="2537"/>
                  <a:pt x="695" y="2531"/>
                </a:cubicBezTo>
                <a:cubicBezTo>
                  <a:pt x="696" y="2525"/>
                  <a:pt x="696" y="2520"/>
                  <a:pt x="697" y="2514"/>
                </a:cubicBezTo>
                <a:cubicBezTo>
                  <a:pt x="697" y="2508"/>
                  <a:pt x="698" y="2502"/>
                  <a:pt x="698" y="2497"/>
                </a:cubicBezTo>
                <a:cubicBezTo>
                  <a:pt x="698" y="2491"/>
                  <a:pt x="698" y="2485"/>
                  <a:pt x="698" y="2480"/>
                </a:cubicBezTo>
                <a:cubicBezTo>
                  <a:pt x="698" y="2477"/>
                  <a:pt x="698" y="2474"/>
                  <a:pt x="698" y="2472"/>
                </a:cubicBezTo>
                <a:cubicBezTo>
                  <a:pt x="698" y="2471"/>
                  <a:pt x="698" y="2470"/>
                  <a:pt x="698" y="2469"/>
                </a:cubicBezTo>
                <a:cubicBezTo>
                  <a:pt x="699" y="2460"/>
                  <a:pt x="699" y="2452"/>
                  <a:pt x="699" y="2444"/>
                </a:cubicBezTo>
                <a:cubicBezTo>
                  <a:pt x="700" y="2447"/>
                  <a:pt x="702" y="2451"/>
                  <a:pt x="703" y="2454"/>
                </a:cubicBezTo>
                <a:cubicBezTo>
                  <a:pt x="705" y="2460"/>
                  <a:pt x="707" y="2466"/>
                  <a:pt x="709" y="2472"/>
                </a:cubicBezTo>
                <a:cubicBezTo>
                  <a:pt x="711" y="2478"/>
                  <a:pt x="712" y="2483"/>
                  <a:pt x="714" y="2489"/>
                </a:cubicBezTo>
                <a:cubicBezTo>
                  <a:pt x="715" y="2494"/>
                  <a:pt x="717" y="2499"/>
                  <a:pt x="718" y="2504"/>
                </a:cubicBezTo>
                <a:cubicBezTo>
                  <a:pt x="718" y="2506"/>
                  <a:pt x="718" y="2508"/>
                  <a:pt x="719" y="2511"/>
                </a:cubicBezTo>
                <a:cubicBezTo>
                  <a:pt x="719" y="2513"/>
                  <a:pt x="720" y="2515"/>
                  <a:pt x="720" y="2517"/>
                </a:cubicBezTo>
                <a:cubicBezTo>
                  <a:pt x="720" y="2519"/>
                  <a:pt x="720" y="2521"/>
                  <a:pt x="720" y="2522"/>
                </a:cubicBezTo>
                <a:cubicBezTo>
                  <a:pt x="721" y="2524"/>
                  <a:pt x="721" y="2525"/>
                  <a:pt x="721" y="2527"/>
                </a:cubicBezTo>
                <a:cubicBezTo>
                  <a:pt x="721" y="2530"/>
                  <a:pt x="721" y="2532"/>
                  <a:pt x="721" y="2534"/>
                </a:cubicBezTo>
                <a:cubicBezTo>
                  <a:pt x="721" y="2535"/>
                  <a:pt x="721" y="2536"/>
                  <a:pt x="721" y="2536"/>
                </a:cubicBezTo>
                <a:cubicBezTo>
                  <a:pt x="721" y="2536"/>
                  <a:pt x="721" y="2535"/>
                  <a:pt x="721" y="2534"/>
                </a:cubicBezTo>
                <a:cubicBezTo>
                  <a:pt x="722" y="2533"/>
                  <a:pt x="722" y="2532"/>
                  <a:pt x="722" y="2531"/>
                </a:cubicBezTo>
                <a:cubicBezTo>
                  <a:pt x="722" y="2530"/>
                  <a:pt x="722" y="2530"/>
                  <a:pt x="722" y="2529"/>
                </a:cubicBezTo>
                <a:cubicBezTo>
                  <a:pt x="722" y="2528"/>
                  <a:pt x="722" y="2528"/>
                  <a:pt x="722" y="2527"/>
                </a:cubicBezTo>
                <a:cubicBezTo>
                  <a:pt x="722" y="2526"/>
                  <a:pt x="723" y="2524"/>
                  <a:pt x="723" y="2522"/>
                </a:cubicBezTo>
                <a:cubicBezTo>
                  <a:pt x="723" y="2520"/>
                  <a:pt x="723" y="2519"/>
                  <a:pt x="723" y="2517"/>
                </a:cubicBezTo>
                <a:cubicBezTo>
                  <a:pt x="723" y="2515"/>
                  <a:pt x="723" y="2512"/>
                  <a:pt x="723" y="2510"/>
                </a:cubicBezTo>
                <a:cubicBezTo>
                  <a:pt x="723" y="2508"/>
                  <a:pt x="722" y="2506"/>
                  <a:pt x="722" y="2503"/>
                </a:cubicBezTo>
                <a:cubicBezTo>
                  <a:pt x="722" y="2502"/>
                  <a:pt x="722" y="2501"/>
                  <a:pt x="722" y="2499"/>
                </a:cubicBezTo>
                <a:cubicBezTo>
                  <a:pt x="721" y="2498"/>
                  <a:pt x="721" y="2497"/>
                  <a:pt x="721" y="2495"/>
                </a:cubicBezTo>
                <a:cubicBezTo>
                  <a:pt x="721" y="2493"/>
                  <a:pt x="720" y="2490"/>
                  <a:pt x="720" y="2487"/>
                </a:cubicBezTo>
                <a:cubicBezTo>
                  <a:pt x="718" y="2482"/>
                  <a:pt x="717" y="2476"/>
                  <a:pt x="715" y="2470"/>
                </a:cubicBezTo>
                <a:cubicBezTo>
                  <a:pt x="715" y="2467"/>
                  <a:pt x="714" y="2464"/>
                  <a:pt x="713" y="2461"/>
                </a:cubicBezTo>
                <a:cubicBezTo>
                  <a:pt x="712" y="2458"/>
                  <a:pt x="711" y="2455"/>
                  <a:pt x="710" y="2452"/>
                </a:cubicBezTo>
                <a:cubicBezTo>
                  <a:pt x="708" y="2446"/>
                  <a:pt x="706" y="2440"/>
                  <a:pt x="704" y="2433"/>
                </a:cubicBezTo>
                <a:cubicBezTo>
                  <a:pt x="702" y="2427"/>
                  <a:pt x="701" y="2421"/>
                  <a:pt x="699" y="2415"/>
                </a:cubicBezTo>
                <a:cubicBezTo>
                  <a:pt x="699" y="2414"/>
                  <a:pt x="699" y="2413"/>
                  <a:pt x="699" y="2413"/>
                </a:cubicBezTo>
                <a:cubicBezTo>
                  <a:pt x="699" y="2404"/>
                  <a:pt x="699" y="2394"/>
                  <a:pt x="700" y="2382"/>
                </a:cubicBezTo>
                <a:cubicBezTo>
                  <a:pt x="700" y="2375"/>
                  <a:pt x="701" y="2367"/>
                  <a:pt x="702" y="2360"/>
                </a:cubicBezTo>
                <a:cubicBezTo>
                  <a:pt x="703" y="2362"/>
                  <a:pt x="704" y="2364"/>
                  <a:pt x="704" y="2366"/>
                </a:cubicBezTo>
                <a:cubicBezTo>
                  <a:pt x="707" y="2373"/>
                  <a:pt x="710" y="2379"/>
                  <a:pt x="713" y="2385"/>
                </a:cubicBezTo>
                <a:cubicBezTo>
                  <a:pt x="715" y="2389"/>
                  <a:pt x="717" y="2392"/>
                  <a:pt x="719" y="2395"/>
                </a:cubicBezTo>
                <a:cubicBezTo>
                  <a:pt x="721" y="2398"/>
                  <a:pt x="723" y="2401"/>
                  <a:pt x="725" y="2404"/>
                </a:cubicBezTo>
                <a:cubicBezTo>
                  <a:pt x="729" y="2411"/>
                  <a:pt x="733" y="2417"/>
                  <a:pt x="737" y="2423"/>
                </a:cubicBezTo>
                <a:cubicBezTo>
                  <a:pt x="742" y="2429"/>
                  <a:pt x="746" y="2435"/>
                  <a:pt x="750" y="2441"/>
                </a:cubicBezTo>
                <a:cubicBezTo>
                  <a:pt x="752" y="2445"/>
                  <a:pt x="755" y="2448"/>
                  <a:pt x="757" y="2450"/>
                </a:cubicBezTo>
                <a:cubicBezTo>
                  <a:pt x="759" y="2453"/>
                  <a:pt x="761" y="2456"/>
                  <a:pt x="763" y="2459"/>
                </a:cubicBezTo>
                <a:cubicBezTo>
                  <a:pt x="765" y="2462"/>
                  <a:pt x="767" y="2465"/>
                  <a:pt x="768" y="2468"/>
                </a:cubicBezTo>
                <a:cubicBezTo>
                  <a:pt x="769" y="2469"/>
                  <a:pt x="769" y="2471"/>
                  <a:pt x="770" y="2472"/>
                </a:cubicBezTo>
                <a:cubicBezTo>
                  <a:pt x="770" y="2473"/>
                  <a:pt x="770" y="2474"/>
                  <a:pt x="770" y="2474"/>
                </a:cubicBezTo>
                <a:cubicBezTo>
                  <a:pt x="770" y="2475"/>
                  <a:pt x="771" y="2476"/>
                  <a:pt x="771" y="2477"/>
                </a:cubicBezTo>
                <a:cubicBezTo>
                  <a:pt x="772" y="2483"/>
                  <a:pt x="773" y="2489"/>
                  <a:pt x="775" y="2495"/>
                </a:cubicBezTo>
                <a:cubicBezTo>
                  <a:pt x="775" y="2495"/>
                  <a:pt x="775" y="2495"/>
                  <a:pt x="775" y="2496"/>
                </a:cubicBezTo>
                <a:cubicBezTo>
                  <a:pt x="775" y="2496"/>
                  <a:pt x="775" y="2496"/>
                  <a:pt x="776" y="2497"/>
                </a:cubicBezTo>
                <a:cubicBezTo>
                  <a:pt x="776" y="2498"/>
                  <a:pt x="776" y="2498"/>
                  <a:pt x="776" y="2499"/>
                </a:cubicBezTo>
                <a:cubicBezTo>
                  <a:pt x="777" y="2499"/>
                  <a:pt x="777" y="2500"/>
                  <a:pt x="777" y="2501"/>
                </a:cubicBezTo>
                <a:cubicBezTo>
                  <a:pt x="778" y="2501"/>
                  <a:pt x="778" y="2502"/>
                  <a:pt x="779" y="2502"/>
                </a:cubicBezTo>
                <a:cubicBezTo>
                  <a:pt x="780" y="2505"/>
                  <a:pt x="782" y="2507"/>
                  <a:pt x="783" y="2508"/>
                </a:cubicBezTo>
                <a:cubicBezTo>
                  <a:pt x="787" y="2512"/>
                  <a:pt x="790" y="2514"/>
                  <a:pt x="793" y="2516"/>
                </a:cubicBezTo>
                <a:cubicBezTo>
                  <a:pt x="796" y="2517"/>
                  <a:pt x="799" y="2518"/>
                  <a:pt x="800" y="2519"/>
                </a:cubicBezTo>
                <a:cubicBezTo>
                  <a:pt x="801" y="2519"/>
                  <a:pt x="802" y="2519"/>
                  <a:pt x="802" y="2519"/>
                </a:cubicBezTo>
                <a:cubicBezTo>
                  <a:pt x="803" y="2519"/>
                  <a:pt x="803" y="2519"/>
                  <a:pt x="803" y="2519"/>
                </a:cubicBezTo>
                <a:cubicBezTo>
                  <a:pt x="803" y="2519"/>
                  <a:pt x="802" y="2519"/>
                  <a:pt x="801" y="2518"/>
                </a:cubicBezTo>
                <a:cubicBezTo>
                  <a:pt x="799" y="2518"/>
                  <a:pt x="797" y="2516"/>
                  <a:pt x="794" y="2514"/>
                </a:cubicBezTo>
                <a:cubicBezTo>
                  <a:pt x="791" y="2513"/>
                  <a:pt x="788" y="2510"/>
                  <a:pt x="786" y="2506"/>
                </a:cubicBezTo>
                <a:cubicBezTo>
                  <a:pt x="783" y="2503"/>
                  <a:pt x="780" y="2499"/>
                  <a:pt x="779" y="2493"/>
                </a:cubicBezTo>
                <a:cubicBezTo>
                  <a:pt x="778" y="2488"/>
                  <a:pt x="778" y="2482"/>
                  <a:pt x="777" y="2476"/>
                </a:cubicBezTo>
                <a:cubicBezTo>
                  <a:pt x="776" y="2475"/>
                  <a:pt x="776" y="2474"/>
                  <a:pt x="776" y="2473"/>
                </a:cubicBezTo>
                <a:cubicBezTo>
                  <a:pt x="776" y="2472"/>
                  <a:pt x="776" y="2471"/>
                  <a:pt x="776" y="2470"/>
                </a:cubicBezTo>
                <a:cubicBezTo>
                  <a:pt x="775" y="2469"/>
                  <a:pt x="775" y="2467"/>
                  <a:pt x="774" y="2465"/>
                </a:cubicBezTo>
                <a:cubicBezTo>
                  <a:pt x="773" y="2462"/>
                  <a:pt x="771" y="2459"/>
                  <a:pt x="769" y="2455"/>
                </a:cubicBezTo>
                <a:cubicBezTo>
                  <a:pt x="767" y="2452"/>
                  <a:pt x="765" y="2449"/>
                  <a:pt x="763" y="2446"/>
                </a:cubicBezTo>
                <a:cubicBezTo>
                  <a:pt x="762" y="2445"/>
                  <a:pt x="761" y="2444"/>
                  <a:pt x="761" y="2443"/>
                </a:cubicBezTo>
                <a:cubicBezTo>
                  <a:pt x="762" y="2444"/>
                  <a:pt x="762" y="2444"/>
                  <a:pt x="763" y="2445"/>
                </a:cubicBezTo>
                <a:cubicBezTo>
                  <a:pt x="766" y="2446"/>
                  <a:pt x="768" y="2447"/>
                  <a:pt x="771" y="2448"/>
                </a:cubicBezTo>
                <a:cubicBezTo>
                  <a:pt x="772" y="2449"/>
                  <a:pt x="774" y="2450"/>
                  <a:pt x="775" y="2450"/>
                </a:cubicBezTo>
                <a:cubicBezTo>
                  <a:pt x="776" y="2451"/>
                  <a:pt x="778" y="2451"/>
                  <a:pt x="779" y="2452"/>
                </a:cubicBezTo>
                <a:cubicBezTo>
                  <a:pt x="782" y="2453"/>
                  <a:pt x="785" y="2454"/>
                  <a:pt x="788" y="2455"/>
                </a:cubicBezTo>
                <a:cubicBezTo>
                  <a:pt x="789" y="2455"/>
                  <a:pt x="791" y="2456"/>
                  <a:pt x="792" y="2457"/>
                </a:cubicBezTo>
                <a:cubicBezTo>
                  <a:pt x="793" y="2457"/>
                  <a:pt x="794" y="2458"/>
                  <a:pt x="796" y="2458"/>
                </a:cubicBezTo>
                <a:cubicBezTo>
                  <a:pt x="798" y="2460"/>
                  <a:pt x="801" y="2461"/>
                  <a:pt x="803" y="2462"/>
                </a:cubicBezTo>
                <a:cubicBezTo>
                  <a:pt x="804" y="2463"/>
                  <a:pt x="805" y="2464"/>
                  <a:pt x="806" y="2464"/>
                </a:cubicBezTo>
                <a:cubicBezTo>
                  <a:pt x="808" y="2465"/>
                  <a:pt x="809" y="2466"/>
                  <a:pt x="810" y="2466"/>
                </a:cubicBezTo>
                <a:cubicBezTo>
                  <a:pt x="810" y="2467"/>
                  <a:pt x="811" y="2467"/>
                  <a:pt x="811" y="2467"/>
                </a:cubicBezTo>
                <a:cubicBezTo>
                  <a:pt x="811" y="2468"/>
                  <a:pt x="812" y="2468"/>
                  <a:pt x="812" y="2469"/>
                </a:cubicBezTo>
                <a:cubicBezTo>
                  <a:pt x="813" y="2469"/>
                  <a:pt x="814" y="2470"/>
                  <a:pt x="815" y="2471"/>
                </a:cubicBezTo>
                <a:cubicBezTo>
                  <a:pt x="816" y="2472"/>
                  <a:pt x="816" y="2472"/>
                  <a:pt x="817" y="2473"/>
                </a:cubicBezTo>
                <a:cubicBezTo>
                  <a:pt x="817" y="2474"/>
                  <a:pt x="818" y="2475"/>
                  <a:pt x="819" y="2475"/>
                </a:cubicBezTo>
                <a:cubicBezTo>
                  <a:pt x="819" y="2476"/>
                  <a:pt x="819" y="2477"/>
                  <a:pt x="820" y="2478"/>
                </a:cubicBezTo>
                <a:cubicBezTo>
                  <a:pt x="820" y="2478"/>
                  <a:pt x="820" y="2478"/>
                  <a:pt x="820" y="2479"/>
                </a:cubicBezTo>
                <a:cubicBezTo>
                  <a:pt x="821" y="2479"/>
                  <a:pt x="821" y="2479"/>
                  <a:pt x="821" y="2479"/>
                </a:cubicBezTo>
                <a:cubicBezTo>
                  <a:pt x="821" y="2481"/>
                  <a:pt x="822" y="2482"/>
                  <a:pt x="822" y="2482"/>
                </a:cubicBezTo>
                <a:cubicBezTo>
                  <a:pt x="822" y="2483"/>
                  <a:pt x="822" y="2483"/>
                  <a:pt x="822" y="2483"/>
                </a:cubicBezTo>
                <a:cubicBezTo>
                  <a:pt x="822" y="2483"/>
                  <a:pt x="822" y="2483"/>
                  <a:pt x="822" y="2482"/>
                </a:cubicBezTo>
                <a:cubicBezTo>
                  <a:pt x="822" y="2481"/>
                  <a:pt x="823" y="2480"/>
                  <a:pt x="822" y="2479"/>
                </a:cubicBezTo>
                <a:cubicBezTo>
                  <a:pt x="822" y="2478"/>
                  <a:pt x="822" y="2478"/>
                  <a:pt x="822" y="2477"/>
                </a:cubicBezTo>
                <a:cubicBezTo>
                  <a:pt x="822" y="2476"/>
                  <a:pt x="822" y="2475"/>
                  <a:pt x="821" y="2474"/>
                </a:cubicBezTo>
                <a:cubicBezTo>
                  <a:pt x="821" y="2473"/>
                  <a:pt x="821" y="2472"/>
                  <a:pt x="820" y="2471"/>
                </a:cubicBezTo>
                <a:cubicBezTo>
                  <a:pt x="820" y="2471"/>
                  <a:pt x="820" y="2470"/>
                  <a:pt x="819" y="2470"/>
                </a:cubicBezTo>
                <a:cubicBezTo>
                  <a:pt x="819" y="2469"/>
                  <a:pt x="819" y="2469"/>
                  <a:pt x="818" y="2468"/>
                </a:cubicBezTo>
                <a:cubicBezTo>
                  <a:pt x="818" y="2467"/>
                  <a:pt x="817" y="2466"/>
                  <a:pt x="816" y="2465"/>
                </a:cubicBezTo>
                <a:cubicBezTo>
                  <a:pt x="816" y="2464"/>
                  <a:pt x="815" y="2464"/>
                  <a:pt x="815" y="2463"/>
                </a:cubicBezTo>
                <a:cubicBezTo>
                  <a:pt x="814" y="2463"/>
                  <a:pt x="814" y="2462"/>
                  <a:pt x="814" y="2462"/>
                </a:cubicBezTo>
                <a:cubicBezTo>
                  <a:pt x="813" y="2461"/>
                  <a:pt x="813" y="2461"/>
                  <a:pt x="812" y="2460"/>
                </a:cubicBezTo>
                <a:cubicBezTo>
                  <a:pt x="812" y="2460"/>
                  <a:pt x="811" y="2459"/>
                  <a:pt x="810" y="2459"/>
                </a:cubicBezTo>
                <a:cubicBezTo>
                  <a:pt x="810" y="2459"/>
                  <a:pt x="809" y="2458"/>
                  <a:pt x="809" y="2458"/>
                </a:cubicBezTo>
                <a:cubicBezTo>
                  <a:pt x="808" y="2457"/>
                  <a:pt x="808" y="2457"/>
                  <a:pt x="807" y="2456"/>
                </a:cubicBezTo>
                <a:cubicBezTo>
                  <a:pt x="806" y="2456"/>
                  <a:pt x="806" y="2455"/>
                  <a:pt x="805" y="2455"/>
                </a:cubicBezTo>
                <a:cubicBezTo>
                  <a:pt x="804" y="2455"/>
                  <a:pt x="804" y="2454"/>
                  <a:pt x="803" y="2454"/>
                </a:cubicBezTo>
                <a:cubicBezTo>
                  <a:pt x="802" y="2453"/>
                  <a:pt x="800" y="2452"/>
                  <a:pt x="799" y="2451"/>
                </a:cubicBezTo>
                <a:cubicBezTo>
                  <a:pt x="798" y="2451"/>
                  <a:pt x="796" y="2450"/>
                  <a:pt x="795" y="2449"/>
                </a:cubicBezTo>
                <a:cubicBezTo>
                  <a:pt x="794" y="2449"/>
                  <a:pt x="793" y="2449"/>
                  <a:pt x="793" y="2448"/>
                </a:cubicBezTo>
                <a:cubicBezTo>
                  <a:pt x="790" y="2448"/>
                  <a:pt x="790" y="2448"/>
                  <a:pt x="790" y="2448"/>
                </a:cubicBezTo>
                <a:cubicBezTo>
                  <a:pt x="788" y="2447"/>
                  <a:pt x="785" y="2446"/>
                  <a:pt x="782" y="2445"/>
                </a:cubicBezTo>
                <a:cubicBezTo>
                  <a:pt x="779" y="2444"/>
                  <a:pt x="776" y="2443"/>
                  <a:pt x="774" y="2442"/>
                </a:cubicBezTo>
                <a:cubicBezTo>
                  <a:pt x="771" y="2441"/>
                  <a:pt x="768" y="2440"/>
                  <a:pt x="766" y="2439"/>
                </a:cubicBezTo>
                <a:cubicBezTo>
                  <a:pt x="764" y="2438"/>
                  <a:pt x="761" y="2437"/>
                  <a:pt x="759" y="2437"/>
                </a:cubicBezTo>
                <a:cubicBezTo>
                  <a:pt x="758" y="2436"/>
                  <a:pt x="758" y="2436"/>
                  <a:pt x="757" y="2435"/>
                </a:cubicBezTo>
                <a:cubicBezTo>
                  <a:pt x="756" y="2435"/>
                  <a:pt x="755" y="2434"/>
                  <a:pt x="755" y="2434"/>
                </a:cubicBezTo>
                <a:cubicBezTo>
                  <a:pt x="751" y="2429"/>
                  <a:pt x="747" y="2424"/>
                  <a:pt x="744" y="2418"/>
                </a:cubicBezTo>
                <a:cubicBezTo>
                  <a:pt x="740" y="2412"/>
                  <a:pt x="735" y="2406"/>
                  <a:pt x="731" y="2400"/>
                </a:cubicBezTo>
                <a:cubicBezTo>
                  <a:pt x="727" y="2394"/>
                  <a:pt x="723" y="2388"/>
                  <a:pt x="719" y="2382"/>
                </a:cubicBezTo>
                <a:cubicBezTo>
                  <a:pt x="716" y="2376"/>
                  <a:pt x="712" y="2370"/>
                  <a:pt x="710" y="2364"/>
                </a:cubicBezTo>
                <a:cubicBezTo>
                  <a:pt x="709" y="2363"/>
                  <a:pt x="709" y="2363"/>
                  <a:pt x="709" y="2363"/>
                </a:cubicBezTo>
                <a:cubicBezTo>
                  <a:pt x="709" y="2363"/>
                  <a:pt x="709" y="2362"/>
                  <a:pt x="709" y="2362"/>
                </a:cubicBezTo>
                <a:cubicBezTo>
                  <a:pt x="709" y="2361"/>
                  <a:pt x="708" y="2361"/>
                  <a:pt x="708" y="2360"/>
                </a:cubicBezTo>
                <a:cubicBezTo>
                  <a:pt x="708" y="2358"/>
                  <a:pt x="707" y="2357"/>
                  <a:pt x="707" y="2356"/>
                </a:cubicBezTo>
                <a:cubicBezTo>
                  <a:pt x="706" y="2353"/>
                  <a:pt x="705" y="2350"/>
                  <a:pt x="704" y="2348"/>
                </a:cubicBezTo>
                <a:cubicBezTo>
                  <a:pt x="709" y="2326"/>
                  <a:pt x="716" y="2302"/>
                  <a:pt x="726" y="2280"/>
                </a:cubicBezTo>
                <a:cubicBezTo>
                  <a:pt x="726" y="2285"/>
                  <a:pt x="726" y="2290"/>
                  <a:pt x="727" y="2294"/>
                </a:cubicBezTo>
                <a:cubicBezTo>
                  <a:pt x="727" y="2295"/>
                  <a:pt x="728" y="2296"/>
                  <a:pt x="728" y="2297"/>
                </a:cubicBezTo>
                <a:cubicBezTo>
                  <a:pt x="728" y="2297"/>
                  <a:pt x="728" y="2297"/>
                  <a:pt x="728" y="2297"/>
                </a:cubicBezTo>
                <a:cubicBezTo>
                  <a:pt x="728" y="2297"/>
                  <a:pt x="728" y="2297"/>
                  <a:pt x="728" y="2297"/>
                </a:cubicBezTo>
                <a:cubicBezTo>
                  <a:pt x="728" y="2297"/>
                  <a:pt x="728" y="2297"/>
                  <a:pt x="728" y="2297"/>
                </a:cubicBezTo>
                <a:cubicBezTo>
                  <a:pt x="728" y="2297"/>
                  <a:pt x="728" y="2297"/>
                  <a:pt x="728" y="2298"/>
                </a:cubicBezTo>
                <a:cubicBezTo>
                  <a:pt x="728" y="2298"/>
                  <a:pt x="728" y="2298"/>
                  <a:pt x="728" y="2298"/>
                </a:cubicBezTo>
                <a:cubicBezTo>
                  <a:pt x="728" y="2299"/>
                  <a:pt x="728" y="2299"/>
                  <a:pt x="728" y="2299"/>
                </a:cubicBezTo>
                <a:cubicBezTo>
                  <a:pt x="729" y="2300"/>
                  <a:pt x="729" y="2301"/>
                  <a:pt x="729" y="2302"/>
                </a:cubicBezTo>
                <a:cubicBezTo>
                  <a:pt x="730" y="2303"/>
                  <a:pt x="730" y="2304"/>
                  <a:pt x="730" y="2304"/>
                </a:cubicBezTo>
                <a:cubicBezTo>
                  <a:pt x="730" y="2305"/>
                  <a:pt x="731" y="2306"/>
                  <a:pt x="731" y="2306"/>
                </a:cubicBezTo>
                <a:cubicBezTo>
                  <a:pt x="731" y="2307"/>
                  <a:pt x="732" y="2308"/>
                  <a:pt x="732" y="2308"/>
                </a:cubicBezTo>
                <a:cubicBezTo>
                  <a:pt x="732" y="2309"/>
                  <a:pt x="732" y="2310"/>
                  <a:pt x="733" y="2310"/>
                </a:cubicBezTo>
                <a:cubicBezTo>
                  <a:pt x="735" y="2315"/>
                  <a:pt x="738" y="2320"/>
                  <a:pt x="741" y="2325"/>
                </a:cubicBezTo>
                <a:cubicBezTo>
                  <a:pt x="744" y="2330"/>
                  <a:pt x="747" y="2335"/>
                  <a:pt x="750" y="2339"/>
                </a:cubicBezTo>
                <a:cubicBezTo>
                  <a:pt x="751" y="2341"/>
                  <a:pt x="752" y="2343"/>
                  <a:pt x="753" y="2345"/>
                </a:cubicBezTo>
                <a:cubicBezTo>
                  <a:pt x="754" y="2346"/>
                  <a:pt x="754" y="2347"/>
                  <a:pt x="754" y="2348"/>
                </a:cubicBezTo>
                <a:cubicBezTo>
                  <a:pt x="754" y="2350"/>
                  <a:pt x="754" y="2352"/>
                  <a:pt x="754" y="2354"/>
                </a:cubicBezTo>
                <a:cubicBezTo>
                  <a:pt x="754" y="2355"/>
                  <a:pt x="754" y="2356"/>
                  <a:pt x="754" y="2357"/>
                </a:cubicBezTo>
                <a:cubicBezTo>
                  <a:pt x="754" y="2358"/>
                  <a:pt x="754" y="2359"/>
                  <a:pt x="754" y="2360"/>
                </a:cubicBezTo>
                <a:cubicBezTo>
                  <a:pt x="754" y="2362"/>
                  <a:pt x="755" y="2365"/>
                  <a:pt x="755" y="2367"/>
                </a:cubicBezTo>
                <a:cubicBezTo>
                  <a:pt x="755" y="2369"/>
                  <a:pt x="755" y="2371"/>
                  <a:pt x="755" y="2374"/>
                </a:cubicBezTo>
                <a:cubicBezTo>
                  <a:pt x="755" y="2376"/>
                  <a:pt x="755" y="2378"/>
                  <a:pt x="755" y="2381"/>
                </a:cubicBezTo>
                <a:cubicBezTo>
                  <a:pt x="755" y="2383"/>
                  <a:pt x="755" y="2385"/>
                  <a:pt x="755" y="2388"/>
                </a:cubicBezTo>
                <a:cubicBezTo>
                  <a:pt x="755" y="2389"/>
                  <a:pt x="755" y="2390"/>
                  <a:pt x="755" y="2391"/>
                </a:cubicBezTo>
                <a:cubicBezTo>
                  <a:pt x="755" y="2392"/>
                  <a:pt x="755" y="2393"/>
                  <a:pt x="755" y="2394"/>
                </a:cubicBezTo>
                <a:cubicBezTo>
                  <a:pt x="755" y="2396"/>
                  <a:pt x="755" y="2398"/>
                  <a:pt x="755" y="2400"/>
                </a:cubicBezTo>
                <a:cubicBezTo>
                  <a:pt x="755" y="2401"/>
                  <a:pt x="755" y="2401"/>
                  <a:pt x="755" y="2402"/>
                </a:cubicBezTo>
                <a:cubicBezTo>
                  <a:pt x="755" y="2403"/>
                  <a:pt x="754" y="2404"/>
                  <a:pt x="754" y="2405"/>
                </a:cubicBezTo>
                <a:cubicBezTo>
                  <a:pt x="754" y="2406"/>
                  <a:pt x="754" y="2407"/>
                  <a:pt x="754" y="2408"/>
                </a:cubicBezTo>
                <a:cubicBezTo>
                  <a:pt x="754" y="2409"/>
                  <a:pt x="754" y="2410"/>
                  <a:pt x="754" y="2411"/>
                </a:cubicBezTo>
                <a:cubicBezTo>
                  <a:pt x="754" y="2411"/>
                  <a:pt x="754" y="2412"/>
                  <a:pt x="754" y="2412"/>
                </a:cubicBezTo>
                <a:cubicBezTo>
                  <a:pt x="754" y="2412"/>
                  <a:pt x="755" y="2411"/>
                  <a:pt x="755" y="2411"/>
                </a:cubicBezTo>
                <a:cubicBezTo>
                  <a:pt x="755" y="2410"/>
                  <a:pt x="755" y="2410"/>
                  <a:pt x="756" y="2409"/>
                </a:cubicBezTo>
                <a:cubicBezTo>
                  <a:pt x="756" y="2408"/>
                  <a:pt x="757" y="2407"/>
                  <a:pt x="757" y="2405"/>
                </a:cubicBezTo>
                <a:cubicBezTo>
                  <a:pt x="758" y="2404"/>
                  <a:pt x="758" y="2404"/>
                  <a:pt x="758" y="2403"/>
                </a:cubicBezTo>
                <a:cubicBezTo>
                  <a:pt x="759" y="2402"/>
                  <a:pt x="759" y="2401"/>
                  <a:pt x="759" y="2400"/>
                </a:cubicBezTo>
                <a:cubicBezTo>
                  <a:pt x="759" y="2399"/>
                  <a:pt x="760" y="2399"/>
                  <a:pt x="760" y="2398"/>
                </a:cubicBezTo>
                <a:cubicBezTo>
                  <a:pt x="760" y="2397"/>
                  <a:pt x="760" y="2396"/>
                  <a:pt x="761" y="2395"/>
                </a:cubicBezTo>
                <a:cubicBezTo>
                  <a:pt x="761" y="2394"/>
                  <a:pt x="761" y="2393"/>
                  <a:pt x="761" y="2391"/>
                </a:cubicBezTo>
                <a:cubicBezTo>
                  <a:pt x="762" y="2390"/>
                  <a:pt x="762" y="2389"/>
                  <a:pt x="762" y="2388"/>
                </a:cubicBezTo>
                <a:cubicBezTo>
                  <a:pt x="762" y="2387"/>
                  <a:pt x="762" y="2386"/>
                  <a:pt x="762" y="2385"/>
                </a:cubicBezTo>
                <a:cubicBezTo>
                  <a:pt x="762" y="2383"/>
                  <a:pt x="763" y="2382"/>
                  <a:pt x="763" y="2381"/>
                </a:cubicBezTo>
                <a:cubicBezTo>
                  <a:pt x="763" y="2379"/>
                  <a:pt x="763" y="2376"/>
                  <a:pt x="763" y="2374"/>
                </a:cubicBezTo>
                <a:cubicBezTo>
                  <a:pt x="763" y="2371"/>
                  <a:pt x="763" y="2369"/>
                  <a:pt x="762" y="2366"/>
                </a:cubicBezTo>
                <a:cubicBezTo>
                  <a:pt x="762" y="2364"/>
                  <a:pt x="762" y="2362"/>
                  <a:pt x="761" y="2359"/>
                </a:cubicBezTo>
                <a:cubicBezTo>
                  <a:pt x="761" y="2358"/>
                  <a:pt x="761" y="2357"/>
                  <a:pt x="761" y="2356"/>
                </a:cubicBezTo>
                <a:cubicBezTo>
                  <a:pt x="762" y="2359"/>
                  <a:pt x="764" y="2362"/>
                  <a:pt x="766" y="2365"/>
                </a:cubicBezTo>
                <a:cubicBezTo>
                  <a:pt x="768" y="2369"/>
                  <a:pt x="769" y="2373"/>
                  <a:pt x="771" y="2377"/>
                </a:cubicBezTo>
                <a:cubicBezTo>
                  <a:pt x="771" y="2379"/>
                  <a:pt x="772" y="2381"/>
                  <a:pt x="772" y="2383"/>
                </a:cubicBezTo>
                <a:cubicBezTo>
                  <a:pt x="773" y="2384"/>
                  <a:pt x="773" y="2386"/>
                  <a:pt x="773" y="2388"/>
                </a:cubicBezTo>
                <a:cubicBezTo>
                  <a:pt x="774" y="2391"/>
                  <a:pt x="774" y="2394"/>
                  <a:pt x="774" y="2396"/>
                </a:cubicBezTo>
                <a:cubicBezTo>
                  <a:pt x="774" y="2398"/>
                  <a:pt x="774" y="2399"/>
                  <a:pt x="774" y="2400"/>
                </a:cubicBezTo>
                <a:cubicBezTo>
                  <a:pt x="774" y="2401"/>
                  <a:pt x="774" y="2401"/>
                  <a:pt x="774" y="2402"/>
                </a:cubicBezTo>
                <a:cubicBezTo>
                  <a:pt x="774" y="2403"/>
                  <a:pt x="774" y="2404"/>
                  <a:pt x="774" y="2404"/>
                </a:cubicBezTo>
                <a:cubicBezTo>
                  <a:pt x="774" y="2404"/>
                  <a:pt x="774" y="2403"/>
                  <a:pt x="775" y="2402"/>
                </a:cubicBezTo>
                <a:cubicBezTo>
                  <a:pt x="775" y="2401"/>
                  <a:pt x="775" y="2399"/>
                  <a:pt x="776" y="2396"/>
                </a:cubicBezTo>
                <a:cubicBezTo>
                  <a:pt x="776" y="2395"/>
                  <a:pt x="776" y="2394"/>
                  <a:pt x="776" y="2392"/>
                </a:cubicBezTo>
                <a:cubicBezTo>
                  <a:pt x="776" y="2391"/>
                  <a:pt x="776" y="2389"/>
                  <a:pt x="776" y="2388"/>
                </a:cubicBezTo>
                <a:cubicBezTo>
                  <a:pt x="776" y="2386"/>
                  <a:pt x="776" y="2384"/>
                  <a:pt x="776" y="2382"/>
                </a:cubicBezTo>
                <a:cubicBezTo>
                  <a:pt x="776" y="2380"/>
                  <a:pt x="775" y="2378"/>
                  <a:pt x="775" y="2376"/>
                </a:cubicBezTo>
                <a:cubicBezTo>
                  <a:pt x="774" y="2372"/>
                  <a:pt x="773" y="2367"/>
                  <a:pt x="771" y="2363"/>
                </a:cubicBezTo>
                <a:cubicBezTo>
                  <a:pt x="769" y="2358"/>
                  <a:pt x="767" y="2354"/>
                  <a:pt x="764" y="2349"/>
                </a:cubicBezTo>
                <a:cubicBezTo>
                  <a:pt x="764" y="2348"/>
                  <a:pt x="764" y="2348"/>
                  <a:pt x="764" y="2347"/>
                </a:cubicBezTo>
                <a:cubicBezTo>
                  <a:pt x="763" y="2346"/>
                  <a:pt x="763" y="2346"/>
                  <a:pt x="763" y="2346"/>
                </a:cubicBezTo>
                <a:cubicBezTo>
                  <a:pt x="763" y="2345"/>
                  <a:pt x="763" y="2345"/>
                  <a:pt x="763" y="2345"/>
                </a:cubicBezTo>
                <a:cubicBezTo>
                  <a:pt x="762" y="2344"/>
                  <a:pt x="761" y="2343"/>
                  <a:pt x="760" y="2342"/>
                </a:cubicBezTo>
                <a:cubicBezTo>
                  <a:pt x="759" y="2340"/>
                  <a:pt x="758" y="2337"/>
                  <a:pt x="756" y="2335"/>
                </a:cubicBezTo>
                <a:cubicBezTo>
                  <a:pt x="753" y="2330"/>
                  <a:pt x="750" y="2326"/>
                  <a:pt x="747" y="2321"/>
                </a:cubicBezTo>
                <a:cubicBezTo>
                  <a:pt x="745" y="2316"/>
                  <a:pt x="742" y="2312"/>
                  <a:pt x="740" y="2307"/>
                </a:cubicBezTo>
                <a:cubicBezTo>
                  <a:pt x="739" y="2305"/>
                  <a:pt x="739" y="2305"/>
                  <a:pt x="739" y="2305"/>
                </a:cubicBezTo>
                <a:cubicBezTo>
                  <a:pt x="738" y="2305"/>
                  <a:pt x="738" y="2304"/>
                  <a:pt x="738" y="2303"/>
                </a:cubicBezTo>
                <a:cubicBezTo>
                  <a:pt x="738" y="2303"/>
                  <a:pt x="737" y="2302"/>
                  <a:pt x="737" y="2302"/>
                </a:cubicBezTo>
                <a:cubicBezTo>
                  <a:pt x="737" y="2301"/>
                  <a:pt x="737" y="2301"/>
                  <a:pt x="736" y="2300"/>
                </a:cubicBezTo>
                <a:cubicBezTo>
                  <a:pt x="736" y="2299"/>
                  <a:pt x="736" y="2298"/>
                  <a:pt x="735" y="2296"/>
                </a:cubicBezTo>
                <a:cubicBezTo>
                  <a:pt x="735" y="2295"/>
                  <a:pt x="735" y="2295"/>
                  <a:pt x="735" y="2295"/>
                </a:cubicBezTo>
                <a:cubicBezTo>
                  <a:pt x="735" y="2295"/>
                  <a:pt x="735" y="2295"/>
                  <a:pt x="735" y="2295"/>
                </a:cubicBezTo>
                <a:cubicBezTo>
                  <a:pt x="734" y="2294"/>
                  <a:pt x="734" y="2293"/>
                  <a:pt x="734" y="2293"/>
                </a:cubicBezTo>
                <a:cubicBezTo>
                  <a:pt x="733" y="2288"/>
                  <a:pt x="732" y="2283"/>
                  <a:pt x="732" y="2279"/>
                </a:cubicBezTo>
                <a:cubicBezTo>
                  <a:pt x="731" y="2274"/>
                  <a:pt x="732" y="2270"/>
                  <a:pt x="732" y="2266"/>
                </a:cubicBezTo>
                <a:cubicBezTo>
                  <a:pt x="733" y="2265"/>
                  <a:pt x="733" y="2265"/>
                  <a:pt x="733" y="2264"/>
                </a:cubicBezTo>
                <a:cubicBezTo>
                  <a:pt x="736" y="2258"/>
                  <a:pt x="739" y="2252"/>
                  <a:pt x="742" y="2245"/>
                </a:cubicBezTo>
                <a:cubicBezTo>
                  <a:pt x="742" y="2245"/>
                  <a:pt x="742" y="2245"/>
                  <a:pt x="742" y="2245"/>
                </a:cubicBezTo>
                <a:cubicBezTo>
                  <a:pt x="742" y="2245"/>
                  <a:pt x="743" y="2245"/>
                  <a:pt x="743" y="2245"/>
                </a:cubicBezTo>
                <a:cubicBezTo>
                  <a:pt x="743" y="2245"/>
                  <a:pt x="743" y="2244"/>
                  <a:pt x="744" y="2244"/>
                </a:cubicBezTo>
                <a:cubicBezTo>
                  <a:pt x="744" y="2243"/>
                  <a:pt x="745" y="2243"/>
                  <a:pt x="745" y="2243"/>
                </a:cubicBezTo>
                <a:cubicBezTo>
                  <a:pt x="745" y="2243"/>
                  <a:pt x="744" y="2243"/>
                  <a:pt x="743" y="2244"/>
                </a:cubicBezTo>
                <a:cubicBezTo>
                  <a:pt x="743" y="2244"/>
                  <a:pt x="743" y="2244"/>
                  <a:pt x="743" y="2244"/>
                </a:cubicBezTo>
                <a:cubicBezTo>
                  <a:pt x="756" y="2221"/>
                  <a:pt x="770" y="2201"/>
                  <a:pt x="785" y="2186"/>
                </a:cubicBezTo>
                <a:cubicBezTo>
                  <a:pt x="790" y="2203"/>
                  <a:pt x="796" y="2216"/>
                  <a:pt x="802" y="2228"/>
                </a:cubicBezTo>
                <a:cubicBezTo>
                  <a:pt x="802" y="2229"/>
                  <a:pt x="802" y="2230"/>
                  <a:pt x="801" y="2231"/>
                </a:cubicBezTo>
                <a:cubicBezTo>
                  <a:pt x="801" y="2233"/>
                  <a:pt x="800" y="2235"/>
                  <a:pt x="800" y="2237"/>
                </a:cubicBezTo>
                <a:cubicBezTo>
                  <a:pt x="799" y="2239"/>
                  <a:pt x="799" y="2241"/>
                  <a:pt x="798" y="2243"/>
                </a:cubicBezTo>
                <a:cubicBezTo>
                  <a:pt x="798" y="2244"/>
                  <a:pt x="798" y="2245"/>
                  <a:pt x="798" y="2246"/>
                </a:cubicBezTo>
                <a:cubicBezTo>
                  <a:pt x="798" y="2247"/>
                  <a:pt x="797" y="2248"/>
                  <a:pt x="797" y="2249"/>
                </a:cubicBezTo>
                <a:cubicBezTo>
                  <a:pt x="797" y="2252"/>
                  <a:pt x="797" y="2254"/>
                  <a:pt x="797" y="2256"/>
                </a:cubicBezTo>
                <a:cubicBezTo>
                  <a:pt x="796" y="2261"/>
                  <a:pt x="796" y="2267"/>
                  <a:pt x="796" y="2272"/>
                </a:cubicBezTo>
                <a:cubicBezTo>
                  <a:pt x="796" y="2273"/>
                  <a:pt x="796" y="2275"/>
                  <a:pt x="796" y="2276"/>
                </a:cubicBezTo>
                <a:cubicBezTo>
                  <a:pt x="796" y="2277"/>
                  <a:pt x="796" y="2279"/>
                  <a:pt x="796" y="2280"/>
                </a:cubicBezTo>
                <a:cubicBezTo>
                  <a:pt x="797" y="2283"/>
                  <a:pt x="797" y="2286"/>
                  <a:pt x="797" y="2288"/>
                </a:cubicBezTo>
                <a:cubicBezTo>
                  <a:pt x="798" y="2294"/>
                  <a:pt x="799" y="2300"/>
                  <a:pt x="800" y="2305"/>
                </a:cubicBezTo>
                <a:cubicBezTo>
                  <a:pt x="801" y="2311"/>
                  <a:pt x="802" y="2316"/>
                  <a:pt x="803" y="2322"/>
                </a:cubicBezTo>
                <a:cubicBezTo>
                  <a:pt x="804" y="2325"/>
                  <a:pt x="804" y="2327"/>
                  <a:pt x="805" y="2330"/>
                </a:cubicBezTo>
                <a:cubicBezTo>
                  <a:pt x="806" y="2333"/>
                  <a:pt x="806" y="2335"/>
                  <a:pt x="807" y="2338"/>
                </a:cubicBezTo>
                <a:cubicBezTo>
                  <a:pt x="808" y="2343"/>
                  <a:pt x="809" y="2348"/>
                  <a:pt x="810" y="2352"/>
                </a:cubicBezTo>
                <a:cubicBezTo>
                  <a:pt x="812" y="2357"/>
                  <a:pt x="813" y="2362"/>
                  <a:pt x="814" y="2366"/>
                </a:cubicBezTo>
                <a:cubicBezTo>
                  <a:pt x="814" y="2368"/>
                  <a:pt x="815" y="2370"/>
                  <a:pt x="815" y="2372"/>
                </a:cubicBezTo>
                <a:cubicBezTo>
                  <a:pt x="815" y="2373"/>
                  <a:pt x="816" y="2375"/>
                  <a:pt x="816" y="2377"/>
                </a:cubicBezTo>
                <a:cubicBezTo>
                  <a:pt x="817" y="2379"/>
                  <a:pt x="817" y="2380"/>
                  <a:pt x="817" y="2382"/>
                </a:cubicBezTo>
                <a:cubicBezTo>
                  <a:pt x="818" y="2383"/>
                  <a:pt x="818" y="2384"/>
                  <a:pt x="818" y="2386"/>
                </a:cubicBezTo>
                <a:cubicBezTo>
                  <a:pt x="819" y="2390"/>
                  <a:pt x="819" y="2393"/>
                  <a:pt x="819" y="2393"/>
                </a:cubicBezTo>
                <a:cubicBezTo>
                  <a:pt x="819" y="2393"/>
                  <a:pt x="819" y="2393"/>
                  <a:pt x="820" y="2391"/>
                </a:cubicBezTo>
                <a:cubicBezTo>
                  <a:pt x="820" y="2390"/>
                  <a:pt x="820" y="2388"/>
                  <a:pt x="820" y="2385"/>
                </a:cubicBezTo>
                <a:cubicBezTo>
                  <a:pt x="820" y="2384"/>
                  <a:pt x="820" y="2383"/>
                  <a:pt x="819" y="2381"/>
                </a:cubicBezTo>
                <a:cubicBezTo>
                  <a:pt x="819" y="2380"/>
                  <a:pt x="819" y="2378"/>
                  <a:pt x="819" y="2376"/>
                </a:cubicBezTo>
                <a:cubicBezTo>
                  <a:pt x="819" y="2375"/>
                  <a:pt x="819" y="2373"/>
                  <a:pt x="819" y="2371"/>
                </a:cubicBezTo>
                <a:cubicBezTo>
                  <a:pt x="819" y="2369"/>
                  <a:pt x="818" y="2367"/>
                  <a:pt x="818" y="2365"/>
                </a:cubicBezTo>
                <a:cubicBezTo>
                  <a:pt x="818" y="2361"/>
                  <a:pt x="817" y="2356"/>
                  <a:pt x="816" y="2351"/>
                </a:cubicBezTo>
                <a:cubicBezTo>
                  <a:pt x="816" y="2347"/>
                  <a:pt x="815" y="2341"/>
                  <a:pt x="814" y="2336"/>
                </a:cubicBezTo>
                <a:cubicBezTo>
                  <a:pt x="813" y="2334"/>
                  <a:pt x="813" y="2332"/>
                  <a:pt x="812" y="2330"/>
                </a:cubicBezTo>
                <a:cubicBezTo>
                  <a:pt x="813" y="2330"/>
                  <a:pt x="813" y="2331"/>
                  <a:pt x="814" y="2332"/>
                </a:cubicBezTo>
                <a:cubicBezTo>
                  <a:pt x="814" y="2333"/>
                  <a:pt x="815" y="2334"/>
                  <a:pt x="815" y="2335"/>
                </a:cubicBezTo>
                <a:cubicBezTo>
                  <a:pt x="816" y="2336"/>
                  <a:pt x="816" y="2336"/>
                  <a:pt x="816" y="2337"/>
                </a:cubicBezTo>
                <a:cubicBezTo>
                  <a:pt x="817" y="2337"/>
                  <a:pt x="817" y="2338"/>
                  <a:pt x="817" y="2339"/>
                </a:cubicBezTo>
                <a:cubicBezTo>
                  <a:pt x="818" y="2340"/>
                  <a:pt x="819" y="2341"/>
                  <a:pt x="819" y="2342"/>
                </a:cubicBezTo>
                <a:cubicBezTo>
                  <a:pt x="820" y="2343"/>
                  <a:pt x="821" y="2345"/>
                  <a:pt x="821" y="2346"/>
                </a:cubicBezTo>
                <a:cubicBezTo>
                  <a:pt x="822" y="2347"/>
                  <a:pt x="823" y="2349"/>
                  <a:pt x="823" y="2350"/>
                </a:cubicBezTo>
                <a:cubicBezTo>
                  <a:pt x="825" y="2352"/>
                  <a:pt x="826" y="2355"/>
                  <a:pt x="827" y="2358"/>
                </a:cubicBezTo>
                <a:cubicBezTo>
                  <a:pt x="829" y="2360"/>
                  <a:pt x="830" y="2363"/>
                  <a:pt x="831" y="2366"/>
                </a:cubicBezTo>
                <a:cubicBezTo>
                  <a:pt x="832" y="2367"/>
                  <a:pt x="832" y="2368"/>
                  <a:pt x="833" y="2370"/>
                </a:cubicBezTo>
                <a:cubicBezTo>
                  <a:pt x="834" y="2371"/>
                  <a:pt x="834" y="2372"/>
                  <a:pt x="835" y="2374"/>
                </a:cubicBezTo>
                <a:cubicBezTo>
                  <a:pt x="835" y="2375"/>
                  <a:pt x="836" y="2376"/>
                  <a:pt x="836" y="2378"/>
                </a:cubicBezTo>
                <a:cubicBezTo>
                  <a:pt x="837" y="2378"/>
                  <a:pt x="837" y="2379"/>
                  <a:pt x="837" y="2379"/>
                </a:cubicBezTo>
                <a:cubicBezTo>
                  <a:pt x="837" y="2380"/>
                  <a:pt x="838" y="2381"/>
                  <a:pt x="838" y="2381"/>
                </a:cubicBezTo>
                <a:cubicBezTo>
                  <a:pt x="839" y="2384"/>
                  <a:pt x="840" y="2386"/>
                  <a:pt x="841" y="2388"/>
                </a:cubicBezTo>
                <a:cubicBezTo>
                  <a:pt x="841" y="2389"/>
                  <a:pt x="841" y="2390"/>
                  <a:pt x="842" y="2391"/>
                </a:cubicBezTo>
                <a:cubicBezTo>
                  <a:pt x="842" y="2392"/>
                  <a:pt x="842" y="2393"/>
                  <a:pt x="843" y="2394"/>
                </a:cubicBezTo>
                <a:cubicBezTo>
                  <a:pt x="843" y="2395"/>
                  <a:pt x="843" y="2395"/>
                  <a:pt x="844" y="2396"/>
                </a:cubicBezTo>
                <a:cubicBezTo>
                  <a:pt x="844" y="2397"/>
                  <a:pt x="844" y="2398"/>
                  <a:pt x="845" y="2398"/>
                </a:cubicBezTo>
                <a:cubicBezTo>
                  <a:pt x="845" y="2399"/>
                  <a:pt x="846" y="2400"/>
                  <a:pt x="846" y="2401"/>
                </a:cubicBezTo>
                <a:cubicBezTo>
                  <a:pt x="846" y="2402"/>
                  <a:pt x="846" y="2402"/>
                  <a:pt x="846" y="2402"/>
                </a:cubicBezTo>
                <a:cubicBezTo>
                  <a:pt x="846" y="2402"/>
                  <a:pt x="846" y="2402"/>
                  <a:pt x="846" y="2401"/>
                </a:cubicBezTo>
                <a:cubicBezTo>
                  <a:pt x="846" y="2400"/>
                  <a:pt x="846" y="2399"/>
                  <a:pt x="846" y="2398"/>
                </a:cubicBezTo>
                <a:cubicBezTo>
                  <a:pt x="846" y="2396"/>
                  <a:pt x="846" y="2395"/>
                  <a:pt x="846" y="2393"/>
                </a:cubicBezTo>
                <a:cubicBezTo>
                  <a:pt x="846" y="2392"/>
                  <a:pt x="846" y="2391"/>
                  <a:pt x="845" y="2390"/>
                </a:cubicBezTo>
                <a:cubicBezTo>
                  <a:pt x="845" y="2389"/>
                  <a:pt x="845" y="2388"/>
                  <a:pt x="845" y="2387"/>
                </a:cubicBezTo>
                <a:cubicBezTo>
                  <a:pt x="845" y="2386"/>
                  <a:pt x="845" y="2384"/>
                  <a:pt x="844" y="2383"/>
                </a:cubicBezTo>
                <a:cubicBezTo>
                  <a:pt x="844" y="2382"/>
                  <a:pt x="844" y="2381"/>
                  <a:pt x="843" y="2379"/>
                </a:cubicBezTo>
                <a:cubicBezTo>
                  <a:pt x="843" y="2378"/>
                  <a:pt x="843" y="2377"/>
                  <a:pt x="842" y="2375"/>
                </a:cubicBezTo>
                <a:cubicBezTo>
                  <a:pt x="842" y="2374"/>
                  <a:pt x="842" y="2373"/>
                  <a:pt x="841" y="2371"/>
                </a:cubicBezTo>
                <a:cubicBezTo>
                  <a:pt x="840" y="2369"/>
                  <a:pt x="839" y="2366"/>
                  <a:pt x="838" y="2363"/>
                </a:cubicBezTo>
                <a:cubicBezTo>
                  <a:pt x="837" y="2360"/>
                  <a:pt x="836" y="2357"/>
                  <a:pt x="835" y="2354"/>
                </a:cubicBezTo>
                <a:cubicBezTo>
                  <a:pt x="833" y="2352"/>
                  <a:pt x="832" y="2349"/>
                  <a:pt x="830" y="2346"/>
                </a:cubicBezTo>
                <a:cubicBezTo>
                  <a:pt x="829" y="2343"/>
                  <a:pt x="827" y="2341"/>
                  <a:pt x="825" y="2339"/>
                </a:cubicBezTo>
                <a:cubicBezTo>
                  <a:pt x="825" y="2337"/>
                  <a:pt x="824" y="2336"/>
                  <a:pt x="823" y="2335"/>
                </a:cubicBezTo>
                <a:cubicBezTo>
                  <a:pt x="822" y="2334"/>
                  <a:pt x="821" y="2333"/>
                  <a:pt x="820" y="2332"/>
                </a:cubicBezTo>
                <a:cubicBezTo>
                  <a:pt x="820" y="2331"/>
                  <a:pt x="819" y="2330"/>
                  <a:pt x="818" y="2329"/>
                </a:cubicBezTo>
                <a:cubicBezTo>
                  <a:pt x="817" y="2328"/>
                  <a:pt x="816" y="2327"/>
                  <a:pt x="816" y="2326"/>
                </a:cubicBezTo>
                <a:cubicBezTo>
                  <a:pt x="815" y="2325"/>
                  <a:pt x="814" y="2324"/>
                  <a:pt x="813" y="2324"/>
                </a:cubicBezTo>
                <a:cubicBezTo>
                  <a:pt x="813" y="2323"/>
                  <a:pt x="812" y="2322"/>
                  <a:pt x="811" y="2322"/>
                </a:cubicBezTo>
                <a:cubicBezTo>
                  <a:pt x="811" y="2321"/>
                  <a:pt x="811" y="2321"/>
                  <a:pt x="811" y="2321"/>
                </a:cubicBezTo>
                <a:cubicBezTo>
                  <a:pt x="811" y="2321"/>
                  <a:pt x="811" y="2321"/>
                  <a:pt x="811" y="2320"/>
                </a:cubicBezTo>
                <a:cubicBezTo>
                  <a:pt x="810" y="2315"/>
                  <a:pt x="808" y="2309"/>
                  <a:pt x="807" y="2304"/>
                </a:cubicBezTo>
                <a:cubicBezTo>
                  <a:pt x="806" y="2298"/>
                  <a:pt x="806" y="2293"/>
                  <a:pt x="805" y="2288"/>
                </a:cubicBezTo>
                <a:cubicBezTo>
                  <a:pt x="804" y="2282"/>
                  <a:pt x="804" y="2277"/>
                  <a:pt x="803" y="2272"/>
                </a:cubicBezTo>
                <a:cubicBezTo>
                  <a:pt x="803" y="2266"/>
                  <a:pt x="802" y="2261"/>
                  <a:pt x="802" y="2257"/>
                </a:cubicBezTo>
                <a:cubicBezTo>
                  <a:pt x="802" y="2252"/>
                  <a:pt x="803" y="2247"/>
                  <a:pt x="803" y="2243"/>
                </a:cubicBezTo>
                <a:cubicBezTo>
                  <a:pt x="803" y="2241"/>
                  <a:pt x="803" y="2239"/>
                  <a:pt x="803" y="2237"/>
                </a:cubicBezTo>
                <a:cubicBezTo>
                  <a:pt x="804" y="2235"/>
                  <a:pt x="804" y="2234"/>
                  <a:pt x="804" y="2232"/>
                </a:cubicBezTo>
                <a:cubicBezTo>
                  <a:pt x="804" y="2232"/>
                  <a:pt x="804" y="2232"/>
                  <a:pt x="804" y="2231"/>
                </a:cubicBezTo>
                <a:cubicBezTo>
                  <a:pt x="831" y="2276"/>
                  <a:pt x="866" y="2286"/>
                  <a:pt x="866" y="2286"/>
                </a:cubicBezTo>
                <a:cubicBezTo>
                  <a:pt x="866" y="2286"/>
                  <a:pt x="871" y="2302"/>
                  <a:pt x="871" y="2329"/>
                </a:cubicBezTo>
                <a:cubicBezTo>
                  <a:pt x="871" y="2339"/>
                  <a:pt x="872" y="2350"/>
                  <a:pt x="873" y="2360"/>
                </a:cubicBezTo>
                <a:cubicBezTo>
                  <a:pt x="873" y="2363"/>
                  <a:pt x="872" y="2366"/>
                  <a:pt x="871" y="2370"/>
                </a:cubicBezTo>
                <a:cubicBezTo>
                  <a:pt x="870" y="2374"/>
                  <a:pt x="869" y="2379"/>
                  <a:pt x="868" y="2383"/>
                </a:cubicBezTo>
                <a:cubicBezTo>
                  <a:pt x="867" y="2386"/>
                  <a:pt x="867" y="2388"/>
                  <a:pt x="866" y="2390"/>
                </a:cubicBezTo>
                <a:cubicBezTo>
                  <a:pt x="865" y="2393"/>
                  <a:pt x="865" y="2395"/>
                  <a:pt x="864" y="2398"/>
                </a:cubicBezTo>
                <a:cubicBezTo>
                  <a:pt x="863" y="2403"/>
                  <a:pt x="862" y="2408"/>
                  <a:pt x="861" y="2413"/>
                </a:cubicBezTo>
                <a:cubicBezTo>
                  <a:pt x="861" y="2414"/>
                  <a:pt x="861" y="2416"/>
                  <a:pt x="861" y="2417"/>
                </a:cubicBezTo>
                <a:cubicBezTo>
                  <a:pt x="861" y="2418"/>
                  <a:pt x="860" y="2420"/>
                  <a:pt x="860" y="2421"/>
                </a:cubicBezTo>
                <a:cubicBezTo>
                  <a:pt x="860" y="2422"/>
                  <a:pt x="860" y="2424"/>
                  <a:pt x="860" y="2426"/>
                </a:cubicBezTo>
                <a:cubicBezTo>
                  <a:pt x="860" y="2426"/>
                  <a:pt x="860" y="2426"/>
                  <a:pt x="859" y="2427"/>
                </a:cubicBezTo>
                <a:cubicBezTo>
                  <a:pt x="859" y="2427"/>
                  <a:pt x="859" y="2428"/>
                  <a:pt x="859" y="2428"/>
                </a:cubicBezTo>
                <a:cubicBezTo>
                  <a:pt x="858" y="2429"/>
                  <a:pt x="858" y="2430"/>
                  <a:pt x="858" y="2430"/>
                </a:cubicBezTo>
                <a:cubicBezTo>
                  <a:pt x="857" y="2431"/>
                  <a:pt x="857" y="2432"/>
                  <a:pt x="857" y="2433"/>
                </a:cubicBezTo>
                <a:cubicBezTo>
                  <a:pt x="856" y="2433"/>
                  <a:pt x="856" y="2434"/>
                  <a:pt x="856" y="2435"/>
                </a:cubicBezTo>
                <a:cubicBezTo>
                  <a:pt x="855" y="2437"/>
                  <a:pt x="854" y="2438"/>
                  <a:pt x="854" y="2440"/>
                </a:cubicBezTo>
                <a:cubicBezTo>
                  <a:pt x="854" y="2441"/>
                  <a:pt x="853" y="2442"/>
                  <a:pt x="853" y="2443"/>
                </a:cubicBezTo>
                <a:cubicBezTo>
                  <a:pt x="853" y="2444"/>
                  <a:pt x="853" y="2445"/>
                  <a:pt x="852" y="2446"/>
                </a:cubicBezTo>
                <a:cubicBezTo>
                  <a:pt x="852" y="2448"/>
                  <a:pt x="852" y="2450"/>
                  <a:pt x="851" y="2452"/>
                </a:cubicBezTo>
                <a:cubicBezTo>
                  <a:pt x="851" y="2454"/>
                  <a:pt x="851" y="2456"/>
                  <a:pt x="851" y="2458"/>
                </a:cubicBezTo>
                <a:cubicBezTo>
                  <a:pt x="850" y="2459"/>
                  <a:pt x="850" y="2460"/>
                  <a:pt x="850" y="2461"/>
                </a:cubicBezTo>
                <a:cubicBezTo>
                  <a:pt x="850" y="2462"/>
                  <a:pt x="850" y="2463"/>
                  <a:pt x="850" y="2464"/>
                </a:cubicBezTo>
                <a:cubicBezTo>
                  <a:pt x="850" y="2466"/>
                  <a:pt x="850" y="2468"/>
                  <a:pt x="851" y="2470"/>
                </a:cubicBezTo>
                <a:cubicBezTo>
                  <a:pt x="851" y="2471"/>
                  <a:pt x="851" y="2471"/>
                  <a:pt x="851" y="2472"/>
                </a:cubicBezTo>
                <a:cubicBezTo>
                  <a:pt x="851" y="2473"/>
                  <a:pt x="851" y="2474"/>
                  <a:pt x="851" y="2475"/>
                </a:cubicBezTo>
                <a:cubicBezTo>
                  <a:pt x="851" y="2475"/>
                  <a:pt x="851" y="2476"/>
                  <a:pt x="851" y="2477"/>
                </a:cubicBezTo>
                <a:cubicBezTo>
                  <a:pt x="852" y="2478"/>
                  <a:pt x="852" y="2478"/>
                  <a:pt x="852" y="2479"/>
                </a:cubicBezTo>
                <a:cubicBezTo>
                  <a:pt x="852" y="2480"/>
                  <a:pt x="852" y="2481"/>
                  <a:pt x="853" y="2482"/>
                </a:cubicBezTo>
                <a:cubicBezTo>
                  <a:pt x="853" y="2483"/>
                  <a:pt x="853" y="2484"/>
                  <a:pt x="853" y="2484"/>
                </a:cubicBezTo>
                <a:cubicBezTo>
                  <a:pt x="854" y="2485"/>
                  <a:pt x="854" y="2485"/>
                  <a:pt x="854" y="2485"/>
                </a:cubicBezTo>
                <a:cubicBezTo>
                  <a:pt x="854" y="2485"/>
                  <a:pt x="854" y="2485"/>
                  <a:pt x="854" y="2484"/>
                </a:cubicBezTo>
                <a:cubicBezTo>
                  <a:pt x="854" y="2484"/>
                  <a:pt x="854" y="2483"/>
                  <a:pt x="854" y="2482"/>
                </a:cubicBezTo>
                <a:cubicBezTo>
                  <a:pt x="854" y="2481"/>
                  <a:pt x="855" y="2480"/>
                  <a:pt x="855" y="2479"/>
                </a:cubicBezTo>
                <a:cubicBezTo>
                  <a:pt x="855" y="2478"/>
                  <a:pt x="855" y="2476"/>
                  <a:pt x="856" y="2475"/>
                </a:cubicBezTo>
                <a:cubicBezTo>
                  <a:pt x="856" y="2473"/>
                  <a:pt x="856" y="2472"/>
                  <a:pt x="857" y="2470"/>
                </a:cubicBezTo>
                <a:cubicBezTo>
                  <a:pt x="857" y="2468"/>
                  <a:pt x="857" y="2467"/>
                  <a:pt x="857" y="2465"/>
                </a:cubicBezTo>
                <a:cubicBezTo>
                  <a:pt x="857" y="2464"/>
                  <a:pt x="858" y="2463"/>
                  <a:pt x="858" y="2462"/>
                </a:cubicBezTo>
                <a:cubicBezTo>
                  <a:pt x="858" y="2461"/>
                  <a:pt x="858" y="2460"/>
                  <a:pt x="858" y="2459"/>
                </a:cubicBezTo>
                <a:cubicBezTo>
                  <a:pt x="858" y="2457"/>
                  <a:pt x="859" y="2455"/>
                  <a:pt x="859" y="2453"/>
                </a:cubicBezTo>
                <a:cubicBezTo>
                  <a:pt x="859" y="2451"/>
                  <a:pt x="860" y="2449"/>
                  <a:pt x="860" y="2447"/>
                </a:cubicBezTo>
                <a:cubicBezTo>
                  <a:pt x="860" y="2446"/>
                  <a:pt x="860" y="2445"/>
                  <a:pt x="860" y="2445"/>
                </a:cubicBezTo>
                <a:cubicBezTo>
                  <a:pt x="860" y="2444"/>
                  <a:pt x="861" y="2443"/>
                  <a:pt x="861" y="2442"/>
                </a:cubicBezTo>
                <a:cubicBezTo>
                  <a:pt x="861" y="2442"/>
                  <a:pt x="861" y="2442"/>
                  <a:pt x="861" y="2441"/>
                </a:cubicBezTo>
                <a:cubicBezTo>
                  <a:pt x="861" y="2442"/>
                  <a:pt x="861" y="2443"/>
                  <a:pt x="861" y="2444"/>
                </a:cubicBezTo>
                <a:cubicBezTo>
                  <a:pt x="862" y="2449"/>
                  <a:pt x="863" y="2454"/>
                  <a:pt x="865" y="2458"/>
                </a:cubicBezTo>
                <a:cubicBezTo>
                  <a:pt x="866" y="2462"/>
                  <a:pt x="868" y="2466"/>
                  <a:pt x="870" y="2470"/>
                </a:cubicBezTo>
                <a:cubicBezTo>
                  <a:pt x="872" y="2473"/>
                  <a:pt x="875" y="2476"/>
                  <a:pt x="877" y="2478"/>
                </a:cubicBezTo>
                <a:cubicBezTo>
                  <a:pt x="879" y="2481"/>
                  <a:pt x="881" y="2482"/>
                  <a:pt x="883" y="2484"/>
                </a:cubicBezTo>
                <a:cubicBezTo>
                  <a:pt x="884" y="2484"/>
                  <a:pt x="885" y="2485"/>
                  <a:pt x="886" y="2485"/>
                </a:cubicBezTo>
                <a:cubicBezTo>
                  <a:pt x="887" y="2486"/>
                  <a:pt x="887" y="2486"/>
                  <a:pt x="888" y="2486"/>
                </a:cubicBezTo>
                <a:cubicBezTo>
                  <a:pt x="889" y="2487"/>
                  <a:pt x="890" y="2487"/>
                  <a:pt x="890" y="2487"/>
                </a:cubicBezTo>
                <a:cubicBezTo>
                  <a:pt x="890" y="2487"/>
                  <a:pt x="889" y="2487"/>
                  <a:pt x="888" y="2486"/>
                </a:cubicBezTo>
                <a:cubicBezTo>
                  <a:pt x="887" y="2485"/>
                  <a:pt x="886" y="2484"/>
                  <a:pt x="884" y="2482"/>
                </a:cubicBezTo>
                <a:cubicBezTo>
                  <a:pt x="883" y="2481"/>
                  <a:pt x="881" y="2479"/>
                  <a:pt x="879" y="2476"/>
                </a:cubicBezTo>
                <a:cubicBezTo>
                  <a:pt x="877" y="2474"/>
                  <a:pt x="876" y="2471"/>
                  <a:pt x="874" y="2468"/>
                </a:cubicBezTo>
                <a:cubicBezTo>
                  <a:pt x="873" y="2464"/>
                  <a:pt x="871" y="2460"/>
                  <a:pt x="870" y="2456"/>
                </a:cubicBezTo>
                <a:cubicBezTo>
                  <a:pt x="869" y="2452"/>
                  <a:pt x="868" y="2448"/>
                  <a:pt x="868" y="2443"/>
                </a:cubicBezTo>
                <a:cubicBezTo>
                  <a:pt x="868" y="2439"/>
                  <a:pt x="868" y="2434"/>
                  <a:pt x="868" y="2429"/>
                </a:cubicBezTo>
                <a:cubicBezTo>
                  <a:pt x="868" y="2426"/>
                  <a:pt x="868" y="2424"/>
                  <a:pt x="868" y="2422"/>
                </a:cubicBezTo>
                <a:cubicBezTo>
                  <a:pt x="868" y="2420"/>
                  <a:pt x="868" y="2419"/>
                  <a:pt x="869" y="2418"/>
                </a:cubicBezTo>
                <a:cubicBezTo>
                  <a:pt x="869" y="2417"/>
                  <a:pt x="869" y="2415"/>
                  <a:pt x="869" y="2414"/>
                </a:cubicBezTo>
                <a:cubicBezTo>
                  <a:pt x="870" y="2409"/>
                  <a:pt x="871" y="2404"/>
                  <a:pt x="872" y="2399"/>
                </a:cubicBezTo>
                <a:cubicBezTo>
                  <a:pt x="872" y="2397"/>
                  <a:pt x="873" y="2394"/>
                  <a:pt x="873" y="2392"/>
                </a:cubicBezTo>
                <a:cubicBezTo>
                  <a:pt x="874" y="2390"/>
                  <a:pt x="874" y="2387"/>
                  <a:pt x="875" y="2385"/>
                </a:cubicBezTo>
                <a:cubicBezTo>
                  <a:pt x="875" y="2382"/>
                  <a:pt x="876" y="2379"/>
                  <a:pt x="876" y="2376"/>
                </a:cubicBezTo>
                <a:cubicBezTo>
                  <a:pt x="881" y="2400"/>
                  <a:pt x="889" y="2423"/>
                  <a:pt x="894" y="2444"/>
                </a:cubicBezTo>
                <a:cubicBezTo>
                  <a:pt x="884" y="2399"/>
                  <a:pt x="885" y="2352"/>
                  <a:pt x="887" y="2322"/>
                </a:cubicBezTo>
                <a:cubicBezTo>
                  <a:pt x="888" y="2323"/>
                  <a:pt x="888" y="2325"/>
                  <a:pt x="888" y="2326"/>
                </a:cubicBezTo>
                <a:cubicBezTo>
                  <a:pt x="890" y="2331"/>
                  <a:pt x="892" y="2337"/>
                  <a:pt x="894" y="2342"/>
                </a:cubicBezTo>
                <a:cubicBezTo>
                  <a:pt x="896" y="2348"/>
                  <a:pt x="899" y="2353"/>
                  <a:pt x="902" y="2359"/>
                </a:cubicBezTo>
                <a:cubicBezTo>
                  <a:pt x="904" y="2362"/>
                  <a:pt x="905" y="2365"/>
                  <a:pt x="907" y="2367"/>
                </a:cubicBezTo>
                <a:cubicBezTo>
                  <a:pt x="909" y="2370"/>
                  <a:pt x="910" y="2373"/>
                  <a:pt x="912" y="2376"/>
                </a:cubicBezTo>
                <a:cubicBezTo>
                  <a:pt x="914" y="2379"/>
                  <a:pt x="915" y="2382"/>
                  <a:pt x="917" y="2385"/>
                </a:cubicBezTo>
                <a:cubicBezTo>
                  <a:pt x="918" y="2386"/>
                  <a:pt x="918" y="2386"/>
                  <a:pt x="918" y="2386"/>
                </a:cubicBezTo>
                <a:cubicBezTo>
                  <a:pt x="918" y="2387"/>
                  <a:pt x="918" y="2387"/>
                  <a:pt x="918" y="2387"/>
                </a:cubicBezTo>
                <a:cubicBezTo>
                  <a:pt x="919" y="2389"/>
                  <a:pt x="919" y="2389"/>
                  <a:pt x="919" y="2389"/>
                </a:cubicBezTo>
                <a:cubicBezTo>
                  <a:pt x="920" y="2391"/>
                  <a:pt x="921" y="2392"/>
                  <a:pt x="922" y="2394"/>
                </a:cubicBezTo>
                <a:cubicBezTo>
                  <a:pt x="924" y="2398"/>
                  <a:pt x="924" y="2398"/>
                  <a:pt x="924" y="2398"/>
                </a:cubicBezTo>
                <a:cubicBezTo>
                  <a:pt x="925" y="2399"/>
                  <a:pt x="925" y="2400"/>
                  <a:pt x="925" y="2401"/>
                </a:cubicBezTo>
                <a:cubicBezTo>
                  <a:pt x="925" y="2402"/>
                  <a:pt x="925" y="2404"/>
                  <a:pt x="924" y="2405"/>
                </a:cubicBezTo>
                <a:cubicBezTo>
                  <a:pt x="924" y="2408"/>
                  <a:pt x="923" y="2412"/>
                  <a:pt x="923" y="2415"/>
                </a:cubicBezTo>
                <a:cubicBezTo>
                  <a:pt x="922" y="2416"/>
                  <a:pt x="922" y="2417"/>
                  <a:pt x="922" y="2418"/>
                </a:cubicBezTo>
                <a:cubicBezTo>
                  <a:pt x="922" y="2419"/>
                  <a:pt x="922" y="2420"/>
                  <a:pt x="922" y="2420"/>
                </a:cubicBezTo>
                <a:cubicBezTo>
                  <a:pt x="922" y="2422"/>
                  <a:pt x="922" y="2424"/>
                  <a:pt x="921" y="2426"/>
                </a:cubicBezTo>
                <a:cubicBezTo>
                  <a:pt x="921" y="2428"/>
                  <a:pt x="921" y="2430"/>
                  <a:pt x="921" y="2432"/>
                </a:cubicBezTo>
                <a:cubicBezTo>
                  <a:pt x="921" y="2433"/>
                  <a:pt x="921" y="2434"/>
                  <a:pt x="921" y="2434"/>
                </a:cubicBezTo>
                <a:cubicBezTo>
                  <a:pt x="921" y="2435"/>
                  <a:pt x="921" y="2436"/>
                  <a:pt x="921" y="2437"/>
                </a:cubicBezTo>
                <a:cubicBezTo>
                  <a:pt x="921" y="2441"/>
                  <a:pt x="921" y="2444"/>
                  <a:pt x="922" y="2447"/>
                </a:cubicBezTo>
                <a:cubicBezTo>
                  <a:pt x="922" y="2450"/>
                  <a:pt x="922" y="2452"/>
                  <a:pt x="923" y="2454"/>
                </a:cubicBezTo>
                <a:cubicBezTo>
                  <a:pt x="923" y="2455"/>
                  <a:pt x="923" y="2455"/>
                  <a:pt x="923" y="2456"/>
                </a:cubicBezTo>
                <a:cubicBezTo>
                  <a:pt x="923" y="2456"/>
                  <a:pt x="923" y="2456"/>
                  <a:pt x="923" y="2456"/>
                </a:cubicBezTo>
                <a:cubicBezTo>
                  <a:pt x="923" y="2456"/>
                  <a:pt x="924" y="2456"/>
                  <a:pt x="924" y="2456"/>
                </a:cubicBezTo>
                <a:cubicBezTo>
                  <a:pt x="924" y="2455"/>
                  <a:pt x="924" y="2455"/>
                  <a:pt x="924" y="2454"/>
                </a:cubicBezTo>
                <a:cubicBezTo>
                  <a:pt x="925" y="2452"/>
                  <a:pt x="926" y="2450"/>
                  <a:pt x="926" y="2447"/>
                </a:cubicBezTo>
                <a:cubicBezTo>
                  <a:pt x="927" y="2444"/>
                  <a:pt x="928" y="2441"/>
                  <a:pt x="928" y="2438"/>
                </a:cubicBezTo>
                <a:cubicBezTo>
                  <a:pt x="928" y="2437"/>
                  <a:pt x="928" y="2436"/>
                  <a:pt x="928" y="2435"/>
                </a:cubicBezTo>
                <a:cubicBezTo>
                  <a:pt x="929" y="2434"/>
                  <a:pt x="929" y="2433"/>
                  <a:pt x="929" y="2432"/>
                </a:cubicBezTo>
                <a:cubicBezTo>
                  <a:pt x="929" y="2430"/>
                  <a:pt x="929" y="2428"/>
                  <a:pt x="929" y="2427"/>
                </a:cubicBezTo>
                <a:cubicBezTo>
                  <a:pt x="929" y="2425"/>
                  <a:pt x="929" y="2423"/>
                  <a:pt x="929" y="2421"/>
                </a:cubicBezTo>
                <a:cubicBezTo>
                  <a:pt x="930" y="2420"/>
                  <a:pt x="930" y="2419"/>
                  <a:pt x="930" y="2418"/>
                </a:cubicBezTo>
                <a:cubicBezTo>
                  <a:pt x="930" y="2417"/>
                  <a:pt x="930" y="2416"/>
                  <a:pt x="930" y="2415"/>
                </a:cubicBezTo>
                <a:cubicBezTo>
                  <a:pt x="929" y="2414"/>
                  <a:pt x="929" y="2412"/>
                  <a:pt x="929" y="2410"/>
                </a:cubicBezTo>
                <a:cubicBezTo>
                  <a:pt x="930" y="2410"/>
                  <a:pt x="930" y="2411"/>
                  <a:pt x="930" y="2412"/>
                </a:cubicBezTo>
                <a:cubicBezTo>
                  <a:pt x="932" y="2418"/>
                  <a:pt x="935" y="2424"/>
                  <a:pt x="937" y="2430"/>
                </a:cubicBezTo>
                <a:cubicBezTo>
                  <a:pt x="938" y="2433"/>
                  <a:pt x="938" y="2436"/>
                  <a:pt x="939" y="2439"/>
                </a:cubicBezTo>
                <a:cubicBezTo>
                  <a:pt x="939" y="2440"/>
                  <a:pt x="940" y="2442"/>
                  <a:pt x="940" y="2443"/>
                </a:cubicBezTo>
                <a:cubicBezTo>
                  <a:pt x="940" y="2445"/>
                  <a:pt x="941" y="2446"/>
                  <a:pt x="941" y="2448"/>
                </a:cubicBezTo>
                <a:cubicBezTo>
                  <a:pt x="942" y="2453"/>
                  <a:pt x="943" y="2459"/>
                  <a:pt x="943" y="2464"/>
                </a:cubicBezTo>
                <a:cubicBezTo>
                  <a:pt x="944" y="2466"/>
                  <a:pt x="944" y="2469"/>
                  <a:pt x="944" y="2471"/>
                </a:cubicBezTo>
                <a:cubicBezTo>
                  <a:pt x="944" y="2473"/>
                  <a:pt x="944" y="2475"/>
                  <a:pt x="944" y="2478"/>
                </a:cubicBezTo>
                <a:cubicBezTo>
                  <a:pt x="944" y="2480"/>
                  <a:pt x="944" y="2482"/>
                  <a:pt x="944" y="2483"/>
                </a:cubicBezTo>
                <a:cubicBezTo>
                  <a:pt x="944" y="2485"/>
                  <a:pt x="944" y="2487"/>
                  <a:pt x="944" y="2488"/>
                </a:cubicBezTo>
                <a:cubicBezTo>
                  <a:pt x="944" y="2489"/>
                  <a:pt x="944" y="2490"/>
                  <a:pt x="944" y="2490"/>
                </a:cubicBezTo>
                <a:cubicBezTo>
                  <a:pt x="944" y="2491"/>
                  <a:pt x="944" y="2492"/>
                  <a:pt x="944" y="2492"/>
                </a:cubicBezTo>
                <a:cubicBezTo>
                  <a:pt x="944" y="2493"/>
                  <a:pt x="944" y="2494"/>
                  <a:pt x="944" y="2495"/>
                </a:cubicBezTo>
                <a:cubicBezTo>
                  <a:pt x="944" y="2497"/>
                  <a:pt x="943" y="2498"/>
                  <a:pt x="943" y="2498"/>
                </a:cubicBezTo>
                <a:cubicBezTo>
                  <a:pt x="943" y="2498"/>
                  <a:pt x="944" y="2497"/>
                  <a:pt x="944" y="2495"/>
                </a:cubicBezTo>
                <a:cubicBezTo>
                  <a:pt x="944" y="2494"/>
                  <a:pt x="945" y="2493"/>
                  <a:pt x="945" y="2492"/>
                </a:cubicBezTo>
                <a:cubicBezTo>
                  <a:pt x="945" y="2492"/>
                  <a:pt x="945" y="2491"/>
                  <a:pt x="945" y="2490"/>
                </a:cubicBezTo>
                <a:cubicBezTo>
                  <a:pt x="945" y="2490"/>
                  <a:pt x="946" y="2489"/>
                  <a:pt x="946" y="2488"/>
                </a:cubicBezTo>
                <a:cubicBezTo>
                  <a:pt x="946" y="2487"/>
                  <a:pt x="946" y="2485"/>
                  <a:pt x="947" y="2483"/>
                </a:cubicBezTo>
                <a:cubicBezTo>
                  <a:pt x="947" y="2482"/>
                  <a:pt x="947" y="2480"/>
                  <a:pt x="947" y="2478"/>
                </a:cubicBezTo>
                <a:cubicBezTo>
                  <a:pt x="948" y="2476"/>
                  <a:pt x="948" y="2473"/>
                  <a:pt x="948" y="2471"/>
                </a:cubicBezTo>
                <a:cubicBezTo>
                  <a:pt x="948" y="2469"/>
                  <a:pt x="948" y="2466"/>
                  <a:pt x="948" y="2463"/>
                </a:cubicBezTo>
                <a:cubicBezTo>
                  <a:pt x="948" y="2458"/>
                  <a:pt x="948" y="2453"/>
                  <a:pt x="947" y="2447"/>
                </a:cubicBezTo>
                <a:cubicBezTo>
                  <a:pt x="947" y="2445"/>
                  <a:pt x="946" y="2444"/>
                  <a:pt x="946" y="2442"/>
                </a:cubicBezTo>
                <a:cubicBezTo>
                  <a:pt x="946" y="2441"/>
                  <a:pt x="946" y="2439"/>
                  <a:pt x="945" y="2438"/>
                </a:cubicBezTo>
                <a:cubicBezTo>
                  <a:pt x="945" y="2436"/>
                  <a:pt x="945" y="2435"/>
                  <a:pt x="944" y="2433"/>
                </a:cubicBezTo>
                <a:cubicBezTo>
                  <a:pt x="944" y="2431"/>
                  <a:pt x="944" y="2430"/>
                  <a:pt x="943" y="2428"/>
                </a:cubicBezTo>
                <a:cubicBezTo>
                  <a:pt x="943" y="2427"/>
                  <a:pt x="943" y="2425"/>
                  <a:pt x="942" y="2423"/>
                </a:cubicBezTo>
                <a:cubicBezTo>
                  <a:pt x="942" y="2422"/>
                  <a:pt x="941" y="2420"/>
                  <a:pt x="941" y="2419"/>
                </a:cubicBezTo>
                <a:cubicBezTo>
                  <a:pt x="940" y="2418"/>
                  <a:pt x="940" y="2417"/>
                  <a:pt x="940" y="2416"/>
                </a:cubicBezTo>
                <a:cubicBezTo>
                  <a:pt x="940" y="2415"/>
                  <a:pt x="939" y="2415"/>
                  <a:pt x="939" y="2414"/>
                </a:cubicBezTo>
                <a:cubicBezTo>
                  <a:pt x="938" y="2412"/>
                  <a:pt x="938" y="2411"/>
                  <a:pt x="937" y="2409"/>
                </a:cubicBezTo>
                <a:cubicBezTo>
                  <a:pt x="936" y="2406"/>
                  <a:pt x="935" y="2403"/>
                  <a:pt x="933" y="2399"/>
                </a:cubicBezTo>
                <a:cubicBezTo>
                  <a:pt x="933" y="2398"/>
                  <a:pt x="932" y="2396"/>
                  <a:pt x="931" y="2395"/>
                </a:cubicBezTo>
                <a:cubicBezTo>
                  <a:pt x="929" y="2390"/>
                  <a:pt x="929" y="2390"/>
                  <a:pt x="929" y="2390"/>
                </a:cubicBezTo>
                <a:cubicBezTo>
                  <a:pt x="928" y="2388"/>
                  <a:pt x="927" y="2387"/>
                  <a:pt x="926" y="2385"/>
                </a:cubicBezTo>
                <a:cubicBezTo>
                  <a:pt x="925" y="2383"/>
                  <a:pt x="925" y="2383"/>
                  <a:pt x="925" y="2383"/>
                </a:cubicBezTo>
                <a:cubicBezTo>
                  <a:pt x="925" y="2382"/>
                  <a:pt x="925" y="2382"/>
                  <a:pt x="925" y="2382"/>
                </a:cubicBezTo>
                <a:cubicBezTo>
                  <a:pt x="924" y="2381"/>
                  <a:pt x="924" y="2381"/>
                  <a:pt x="924" y="2381"/>
                </a:cubicBezTo>
                <a:cubicBezTo>
                  <a:pt x="922" y="2378"/>
                  <a:pt x="920" y="2375"/>
                  <a:pt x="919" y="2372"/>
                </a:cubicBezTo>
                <a:cubicBezTo>
                  <a:pt x="915" y="2366"/>
                  <a:pt x="912" y="2361"/>
                  <a:pt x="908" y="2355"/>
                </a:cubicBezTo>
                <a:cubicBezTo>
                  <a:pt x="905" y="2350"/>
                  <a:pt x="902" y="2345"/>
                  <a:pt x="899" y="2340"/>
                </a:cubicBezTo>
                <a:cubicBezTo>
                  <a:pt x="897" y="2334"/>
                  <a:pt x="894" y="2330"/>
                  <a:pt x="893" y="2325"/>
                </a:cubicBezTo>
                <a:cubicBezTo>
                  <a:pt x="891" y="2320"/>
                  <a:pt x="890" y="2316"/>
                  <a:pt x="889" y="2312"/>
                </a:cubicBezTo>
                <a:cubicBezTo>
                  <a:pt x="889" y="2310"/>
                  <a:pt x="889" y="2309"/>
                  <a:pt x="889" y="2308"/>
                </a:cubicBezTo>
                <a:cubicBezTo>
                  <a:pt x="890" y="2296"/>
                  <a:pt x="891" y="2289"/>
                  <a:pt x="891" y="2289"/>
                </a:cubicBezTo>
                <a:cubicBezTo>
                  <a:pt x="891" y="2289"/>
                  <a:pt x="932" y="2298"/>
                  <a:pt x="960" y="2337"/>
                </a:cubicBezTo>
                <a:cubicBezTo>
                  <a:pt x="960" y="2337"/>
                  <a:pt x="961" y="2338"/>
                  <a:pt x="961" y="2338"/>
                </a:cubicBezTo>
                <a:cubicBezTo>
                  <a:pt x="961" y="2339"/>
                  <a:pt x="961" y="2340"/>
                  <a:pt x="962" y="2341"/>
                </a:cubicBezTo>
                <a:cubicBezTo>
                  <a:pt x="963" y="2342"/>
                  <a:pt x="963" y="2344"/>
                  <a:pt x="964" y="2346"/>
                </a:cubicBezTo>
                <a:cubicBezTo>
                  <a:pt x="965" y="2348"/>
                  <a:pt x="966" y="2350"/>
                  <a:pt x="966" y="2351"/>
                </a:cubicBezTo>
                <a:cubicBezTo>
                  <a:pt x="967" y="2353"/>
                  <a:pt x="968" y="2355"/>
                  <a:pt x="968" y="2357"/>
                </a:cubicBezTo>
                <a:cubicBezTo>
                  <a:pt x="970" y="2361"/>
                  <a:pt x="971" y="2365"/>
                  <a:pt x="973" y="2369"/>
                </a:cubicBezTo>
                <a:cubicBezTo>
                  <a:pt x="974" y="2373"/>
                  <a:pt x="975" y="2377"/>
                  <a:pt x="976" y="2381"/>
                </a:cubicBezTo>
                <a:cubicBezTo>
                  <a:pt x="977" y="2382"/>
                  <a:pt x="977" y="2383"/>
                  <a:pt x="977" y="2384"/>
                </a:cubicBezTo>
                <a:cubicBezTo>
                  <a:pt x="977" y="2385"/>
                  <a:pt x="978" y="2386"/>
                  <a:pt x="978" y="2387"/>
                </a:cubicBezTo>
                <a:cubicBezTo>
                  <a:pt x="979" y="2389"/>
                  <a:pt x="979" y="2390"/>
                  <a:pt x="980" y="2392"/>
                </a:cubicBezTo>
                <a:cubicBezTo>
                  <a:pt x="980" y="2394"/>
                  <a:pt x="980" y="2396"/>
                  <a:pt x="981" y="2398"/>
                </a:cubicBezTo>
                <a:cubicBezTo>
                  <a:pt x="981" y="2399"/>
                  <a:pt x="981" y="2400"/>
                  <a:pt x="982" y="2401"/>
                </a:cubicBezTo>
                <a:cubicBezTo>
                  <a:pt x="982" y="2402"/>
                  <a:pt x="982" y="2403"/>
                  <a:pt x="982" y="2403"/>
                </a:cubicBezTo>
                <a:cubicBezTo>
                  <a:pt x="983" y="2405"/>
                  <a:pt x="983" y="2407"/>
                  <a:pt x="983" y="2409"/>
                </a:cubicBezTo>
                <a:cubicBezTo>
                  <a:pt x="984" y="2410"/>
                  <a:pt x="984" y="2412"/>
                  <a:pt x="984" y="2413"/>
                </a:cubicBezTo>
                <a:cubicBezTo>
                  <a:pt x="985" y="2415"/>
                  <a:pt x="985" y="2416"/>
                  <a:pt x="985" y="2418"/>
                </a:cubicBezTo>
                <a:cubicBezTo>
                  <a:pt x="985" y="2419"/>
                  <a:pt x="986" y="2421"/>
                  <a:pt x="986" y="2422"/>
                </a:cubicBezTo>
                <a:cubicBezTo>
                  <a:pt x="986" y="2423"/>
                  <a:pt x="986" y="2424"/>
                  <a:pt x="987" y="2425"/>
                </a:cubicBezTo>
                <a:cubicBezTo>
                  <a:pt x="987" y="2426"/>
                  <a:pt x="987" y="2428"/>
                  <a:pt x="987" y="2428"/>
                </a:cubicBezTo>
                <a:cubicBezTo>
                  <a:pt x="987" y="2430"/>
                  <a:pt x="988" y="2432"/>
                  <a:pt x="988" y="2433"/>
                </a:cubicBezTo>
                <a:cubicBezTo>
                  <a:pt x="988" y="2434"/>
                  <a:pt x="988" y="2434"/>
                  <a:pt x="988" y="2434"/>
                </a:cubicBezTo>
                <a:cubicBezTo>
                  <a:pt x="988" y="2434"/>
                  <a:pt x="988" y="2434"/>
                  <a:pt x="988" y="2433"/>
                </a:cubicBezTo>
                <a:cubicBezTo>
                  <a:pt x="988" y="2432"/>
                  <a:pt x="988" y="2430"/>
                  <a:pt x="989" y="2428"/>
                </a:cubicBezTo>
                <a:cubicBezTo>
                  <a:pt x="989" y="2427"/>
                  <a:pt x="989" y="2426"/>
                  <a:pt x="989" y="2425"/>
                </a:cubicBezTo>
                <a:cubicBezTo>
                  <a:pt x="989" y="2424"/>
                  <a:pt x="989" y="2423"/>
                  <a:pt x="989" y="2422"/>
                </a:cubicBezTo>
                <a:cubicBezTo>
                  <a:pt x="989" y="2420"/>
                  <a:pt x="989" y="2419"/>
                  <a:pt x="989" y="2417"/>
                </a:cubicBezTo>
                <a:cubicBezTo>
                  <a:pt x="989" y="2416"/>
                  <a:pt x="989" y="2414"/>
                  <a:pt x="989" y="2413"/>
                </a:cubicBezTo>
                <a:cubicBezTo>
                  <a:pt x="989" y="2411"/>
                  <a:pt x="989" y="2410"/>
                  <a:pt x="989" y="2408"/>
                </a:cubicBezTo>
                <a:cubicBezTo>
                  <a:pt x="988" y="2406"/>
                  <a:pt x="988" y="2404"/>
                  <a:pt x="988" y="2402"/>
                </a:cubicBezTo>
                <a:cubicBezTo>
                  <a:pt x="988" y="2401"/>
                  <a:pt x="988" y="2401"/>
                  <a:pt x="988" y="2400"/>
                </a:cubicBezTo>
                <a:cubicBezTo>
                  <a:pt x="988" y="2399"/>
                  <a:pt x="987" y="2398"/>
                  <a:pt x="987" y="2397"/>
                </a:cubicBezTo>
                <a:cubicBezTo>
                  <a:pt x="987" y="2395"/>
                  <a:pt x="987" y="2393"/>
                  <a:pt x="986" y="2391"/>
                </a:cubicBezTo>
                <a:cubicBezTo>
                  <a:pt x="986" y="2387"/>
                  <a:pt x="985" y="2383"/>
                  <a:pt x="984" y="2379"/>
                </a:cubicBezTo>
                <a:cubicBezTo>
                  <a:pt x="983" y="2375"/>
                  <a:pt x="981" y="2370"/>
                  <a:pt x="980" y="2366"/>
                </a:cubicBezTo>
                <a:cubicBezTo>
                  <a:pt x="979" y="2362"/>
                  <a:pt x="977" y="2358"/>
                  <a:pt x="976" y="2354"/>
                </a:cubicBezTo>
                <a:cubicBezTo>
                  <a:pt x="974" y="2350"/>
                  <a:pt x="972" y="2347"/>
                  <a:pt x="970" y="2343"/>
                </a:cubicBezTo>
                <a:cubicBezTo>
                  <a:pt x="970" y="2341"/>
                  <a:pt x="969" y="2339"/>
                  <a:pt x="968" y="2338"/>
                </a:cubicBezTo>
                <a:cubicBezTo>
                  <a:pt x="967" y="2337"/>
                  <a:pt x="967" y="2336"/>
                  <a:pt x="966" y="2335"/>
                </a:cubicBezTo>
                <a:cubicBezTo>
                  <a:pt x="966" y="2334"/>
                  <a:pt x="965" y="2334"/>
                  <a:pt x="965" y="2333"/>
                </a:cubicBezTo>
                <a:cubicBezTo>
                  <a:pt x="964" y="2331"/>
                  <a:pt x="963" y="2330"/>
                  <a:pt x="962" y="2328"/>
                </a:cubicBezTo>
                <a:cubicBezTo>
                  <a:pt x="961" y="2327"/>
                  <a:pt x="961" y="2326"/>
                  <a:pt x="960" y="2325"/>
                </a:cubicBezTo>
                <a:cubicBezTo>
                  <a:pt x="949" y="2278"/>
                  <a:pt x="899" y="2267"/>
                  <a:pt x="860" y="2242"/>
                </a:cubicBezTo>
                <a:cubicBezTo>
                  <a:pt x="865" y="2244"/>
                  <a:pt x="870" y="2245"/>
                  <a:pt x="875" y="2246"/>
                </a:cubicBezTo>
                <a:cubicBezTo>
                  <a:pt x="879" y="2247"/>
                  <a:pt x="882" y="2247"/>
                  <a:pt x="886" y="2248"/>
                </a:cubicBezTo>
                <a:cubicBezTo>
                  <a:pt x="890" y="2248"/>
                  <a:pt x="894" y="2248"/>
                  <a:pt x="897" y="2248"/>
                </a:cubicBezTo>
                <a:cubicBezTo>
                  <a:pt x="905" y="2249"/>
                  <a:pt x="913" y="2249"/>
                  <a:pt x="920" y="2249"/>
                </a:cubicBezTo>
                <a:cubicBezTo>
                  <a:pt x="928" y="2249"/>
                  <a:pt x="935" y="2248"/>
                  <a:pt x="942" y="2249"/>
                </a:cubicBezTo>
                <a:cubicBezTo>
                  <a:pt x="946" y="2249"/>
                  <a:pt x="950" y="2249"/>
                  <a:pt x="953" y="2250"/>
                </a:cubicBezTo>
                <a:cubicBezTo>
                  <a:pt x="955" y="2250"/>
                  <a:pt x="957" y="2250"/>
                  <a:pt x="958" y="2250"/>
                </a:cubicBezTo>
                <a:cubicBezTo>
                  <a:pt x="960" y="2251"/>
                  <a:pt x="962" y="2251"/>
                  <a:pt x="963" y="2251"/>
                </a:cubicBezTo>
                <a:cubicBezTo>
                  <a:pt x="964" y="2251"/>
                  <a:pt x="965" y="2252"/>
                  <a:pt x="966" y="2252"/>
                </a:cubicBezTo>
                <a:cubicBezTo>
                  <a:pt x="967" y="2252"/>
                  <a:pt x="968" y="2252"/>
                  <a:pt x="968" y="2252"/>
                </a:cubicBezTo>
                <a:cubicBezTo>
                  <a:pt x="970" y="2253"/>
                  <a:pt x="970" y="2253"/>
                  <a:pt x="970" y="2253"/>
                </a:cubicBezTo>
                <a:cubicBezTo>
                  <a:pt x="971" y="2253"/>
                  <a:pt x="971" y="2253"/>
                  <a:pt x="971" y="2253"/>
                </a:cubicBezTo>
                <a:cubicBezTo>
                  <a:pt x="971" y="2253"/>
                  <a:pt x="972" y="2253"/>
                  <a:pt x="973" y="2254"/>
                </a:cubicBezTo>
                <a:cubicBezTo>
                  <a:pt x="973" y="2254"/>
                  <a:pt x="973" y="2254"/>
                  <a:pt x="974" y="2255"/>
                </a:cubicBezTo>
                <a:cubicBezTo>
                  <a:pt x="975" y="2256"/>
                  <a:pt x="976" y="2258"/>
                  <a:pt x="977" y="2260"/>
                </a:cubicBezTo>
                <a:cubicBezTo>
                  <a:pt x="980" y="2263"/>
                  <a:pt x="983" y="2268"/>
                  <a:pt x="985" y="2273"/>
                </a:cubicBezTo>
                <a:cubicBezTo>
                  <a:pt x="985" y="2274"/>
                  <a:pt x="985" y="2275"/>
                  <a:pt x="986" y="2275"/>
                </a:cubicBezTo>
                <a:cubicBezTo>
                  <a:pt x="986" y="2276"/>
                  <a:pt x="986" y="2277"/>
                  <a:pt x="987" y="2277"/>
                </a:cubicBezTo>
                <a:cubicBezTo>
                  <a:pt x="987" y="2278"/>
                  <a:pt x="987" y="2279"/>
                  <a:pt x="987" y="2279"/>
                </a:cubicBezTo>
                <a:cubicBezTo>
                  <a:pt x="987" y="2280"/>
                  <a:pt x="988" y="2281"/>
                  <a:pt x="988" y="2282"/>
                </a:cubicBezTo>
                <a:cubicBezTo>
                  <a:pt x="989" y="2284"/>
                  <a:pt x="990" y="2287"/>
                  <a:pt x="990" y="2290"/>
                </a:cubicBezTo>
                <a:cubicBezTo>
                  <a:pt x="991" y="2293"/>
                  <a:pt x="991" y="2296"/>
                  <a:pt x="992" y="2299"/>
                </a:cubicBezTo>
                <a:cubicBezTo>
                  <a:pt x="992" y="2300"/>
                  <a:pt x="992" y="2301"/>
                  <a:pt x="992" y="2302"/>
                </a:cubicBezTo>
                <a:cubicBezTo>
                  <a:pt x="992" y="2302"/>
                  <a:pt x="992" y="2303"/>
                  <a:pt x="992" y="2304"/>
                </a:cubicBezTo>
                <a:cubicBezTo>
                  <a:pt x="993" y="2305"/>
                  <a:pt x="993" y="2307"/>
                  <a:pt x="993" y="2308"/>
                </a:cubicBezTo>
                <a:cubicBezTo>
                  <a:pt x="993" y="2311"/>
                  <a:pt x="993" y="2314"/>
                  <a:pt x="994" y="2317"/>
                </a:cubicBezTo>
                <a:cubicBezTo>
                  <a:pt x="994" y="2320"/>
                  <a:pt x="994" y="2322"/>
                  <a:pt x="994" y="2325"/>
                </a:cubicBezTo>
                <a:cubicBezTo>
                  <a:pt x="995" y="2327"/>
                  <a:pt x="995" y="2329"/>
                  <a:pt x="995" y="2331"/>
                </a:cubicBezTo>
                <a:cubicBezTo>
                  <a:pt x="996" y="2333"/>
                  <a:pt x="996" y="2335"/>
                  <a:pt x="997" y="2336"/>
                </a:cubicBezTo>
                <a:cubicBezTo>
                  <a:pt x="997" y="2338"/>
                  <a:pt x="998" y="2339"/>
                  <a:pt x="998" y="2339"/>
                </a:cubicBezTo>
                <a:cubicBezTo>
                  <a:pt x="999" y="2340"/>
                  <a:pt x="999" y="2340"/>
                  <a:pt x="999" y="2340"/>
                </a:cubicBezTo>
                <a:cubicBezTo>
                  <a:pt x="999" y="2340"/>
                  <a:pt x="999" y="2340"/>
                  <a:pt x="999" y="2339"/>
                </a:cubicBezTo>
                <a:cubicBezTo>
                  <a:pt x="999" y="2338"/>
                  <a:pt x="999" y="2337"/>
                  <a:pt x="999" y="2336"/>
                </a:cubicBezTo>
                <a:cubicBezTo>
                  <a:pt x="998" y="2334"/>
                  <a:pt x="998" y="2333"/>
                  <a:pt x="999" y="2331"/>
                </a:cubicBezTo>
                <a:cubicBezTo>
                  <a:pt x="999" y="2329"/>
                  <a:pt x="999" y="2327"/>
                  <a:pt x="999" y="2324"/>
                </a:cubicBezTo>
                <a:cubicBezTo>
                  <a:pt x="999" y="2322"/>
                  <a:pt x="999" y="2320"/>
                  <a:pt x="1000" y="2317"/>
                </a:cubicBezTo>
                <a:cubicBezTo>
                  <a:pt x="1000" y="2314"/>
                  <a:pt x="1000" y="2311"/>
                  <a:pt x="1000" y="2308"/>
                </a:cubicBezTo>
                <a:cubicBezTo>
                  <a:pt x="1000" y="2306"/>
                  <a:pt x="1000" y="2305"/>
                  <a:pt x="1000" y="2303"/>
                </a:cubicBezTo>
                <a:cubicBezTo>
                  <a:pt x="1000" y="2302"/>
                  <a:pt x="1000" y="2300"/>
                  <a:pt x="999" y="2298"/>
                </a:cubicBezTo>
                <a:cubicBezTo>
                  <a:pt x="999" y="2295"/>
                  <a:pt x="999" y="2292"/>
                  <a:pt x="998" y="2289"/>
                </a:cubicBezTo>
                <a:cubicBezTo>
                  <a:pt x="997" y="2285"/>
                  <a:pt x="996" y="2282"/>
                  <a:pt x="995" y="2279"/>
                </a:cubicBezTo>
                <a:cubicBezTo>
                  <a:pt x="995" y="2278"/>
                  <a:pt x="995" y="2278"/>
                  <a:pt x="995" y="2278"/>
                </a:cubicBezTo>
                <a:cubicBezTo>
                  <a:pt x="995" y="2277"/>
                  <a:pt x="995" y="2277"/>
                  <a:pt x="995" y="2277"/>
                </a:cubicBezTo>
                <a:cubicBezTo>
                  <a:pt x="994" y="2277"/>
                  <a:pt x="994" y="2277"/>
                  <a:pt x="994" y="2277"/>
                </a:cubicBezTo>
                <a:cubicBezTo>
                  <a:pt x="994" y="2277"/>
                  <a:pt x="994" y="2277"/>
                  <a:pt x="994" y="2277"/>
                </a:cubicBezTo>
                <a:cubicBezTo>
                  <a:pt x="994" y="2276"/>
                  <a:pt x="994" y="2275"/>
                  <a:pt x="993" y="2275"/>
                </a:cubicBezTo>
                <a:cubicBezTo>
                  <a:pt x="993" y="2274"/>
                  <a:pt x="993" y="2273"/>
                  <a:pt x="992" y="2272"/>
                </a:cubicBezTo>
                <a:cubicBezTo>
                  <a:pt x="992" y="2272"/>
                  <a:pt x="992" y="2271"/>
                  <a:pt x="991" y="2270"/>
                </a:cubicBezTo>
                <a:cubicBezTo>
                  <a:pt x="990" y="2268"/>
                  <a:pt x="988" y="2265"/>
                  <a:pt x="986" y="2263"/>
                </a:cubicBezTo>
                <a:cubicBezTo>
                  <a:pt x="985" y="2262"/>
                  <a:pt x="984" y="2260"/>
                  <a:pt x="984" y="2259"/>
                </a:cubicBezTo>
                <a:cubicBezTo>
                  <a:pt x="983" y="2258"/>
                  <a:pt x="982" y="2258"/>
                  <a:pt x="981" y="2257"/>
                </a:cubicBezTo>
                <a:cubicBezTo>
                  <a:pt x="981" y="2257"/>
                  <a:pt x="981" y="2256"/>
                  <a:pt x="980" y="2256"/>
                </a:cubicBezTo>
                <a:cubicBezTo>
                  <a:pt x="981" y="2257"/>
                  <a:pt x="982" y="2257"/>
                  <a:pt x="982" y="2257"/>
                </a:cubicBezTo>
                <a:cubicBezTo>
                  <a:pt x="988" y="2260"/>
                  <a:pt x="993" y="2262"/>
                  <a:pt x="998" y="2266"/>
                </a:cubicBezTo>
                <a:cubicBezTo>
                  <a:pt x="999" y="2266"/>
                  <a:pt x="1000" y="2267"/>
                  <a:pt x="1001" y="2268"/>
                </a:cubicBezTo>
                <a:cubicBezTo>
                  <a:pt x="1002" y="2269"/>
                  <a:pt x="1003" y="2269"/>
                  <a:pt x="1004" y="2270"/>
                </a:cubicBezTo>
                <a:cubicBezTo>
                  <a:pt x="1005" y="2271"/>
                  <a:pt x="1006" y="2272"/>
                  <a:pt x="1007" y="2273"/>
                </a:cubicBezTo>
                <a:cubicBezTo>
                  <a:pt x="1008" y="2273"/>
                  <a:pt x="1009" y="2274"/>
                  <a:pt x="1010" y="2275"/>
                </a:cubicBezTo>
                <a:cubicBezTo>
                  <a:pt x="1011" y="2276"/>
                  <a:pt x="1011" y="2276"/>
                  <a:pt x="1012" y="2277"/>
                </a:cubicBezTo>
                <a:cubicBezTo>
                  <a:pt x="1013" y="2278"/>
                  <a:pt x="1014" y="2279"/>
                  <a:pt x="1014" y="2279"/>
                </a:cubicBezTo>
                <a:cubicBezTo>
                  <a:pt x="1015" y="2280"/>
                  <a:pt x="1016" y="2281"/>
                  <a:pt x="1016" y="2281"/>
                </a:cubicBezTo>
                <a:cubicBezTo>
                  <a:pt x="1017" y="2282"/>
                  <a:pt x="1018" y="2283"/>
                  <a:pt x="1018" y="2283"/>
                </a:cubicBezTo>
                <a:cubicBezTo>
                  <a:pt x="1019" y="2285"/>
                  <a:pt x="1020" y="2286"/>
                  <a:pt x="1021" y="2287"/>
                </a:cubicBezTo>
                <a:cubicBezTo>
                  <a:pt x="1021" y="2287"/>
                  <a:pt x="1022" y="2288"/>
                  <a:pt x="1022" y="2288"/>
                </a:cubicBezTo>
                <a:cubicBezTo>
                  <a:pt x="1022" y="2289"/>
                  <a:pt x="1023" y="2289"/>
                  <a:pt x="1023" y="2289"/>
                </a:cubicBezTo>
                <a:cubicBezTo>
                  <a:pt x="1024" y="2291"/>
                  <a:pt x="1024" y="2291"/>
                  <a:pt x="1024" y="2291"/>
                </a:cubicBezTo>
                <a:cubicBezTo>
                  <a:pt x="1024" y="2291"/>
                  <a:pt x="1024" y="2291"/>
                  <a:pt x="1023" y="2289"/>
                </a:cubicBezTo>
                <a:cubicBezTo>
                  <a:pt x="1023" y="2289"/>
                  <a:pt x="1023" y="2288"/>
                  <a:pt x="1023" y="2288"/>
                </a:cubicBezTo>
                <a:cubicBezTo>
                  <a:pt x="1022" y="2287"/>
                  <a:pt x="1022" y="2287"/>
                  <a:pt x="1022" y="2286"/>
                </a:cubicBezTo>
                <a:cubicBezTo>
                  <a:pt x="1021" y="2285"/>
                  <a:pt x="1020" y="2284"/>
                  <a:pt x="1019" y="2282"/>
                </a:cubicBezTo>
                <a:cubicBezTo>
                  <a:pt x="1019" y="2282"/>
                  <a:pt x="1018" y="2281"/>
                  <a:pt x="1018" y="2280"/>
                </a:cubicBezTo>
                <a:cubicBezTo>
                  <a:pt x="1017" y="2279"/>
                  <a:pt x="1017" y="2279"/>
                  <a:pt x="1016" y="2278"/>
                </a:cubicBezTo>
                <a:cubicBezTo>
                  <a:pt x="1016" y="2277"/>
                  <a:pt x="1016" y="2277"/>
                  <a:pt x="1015" y="2277"/>
                </a:cubicBezTo>
                <a:cubicBezTo>
                  <a:pt x="1015" y="2276"/>
                  <a:pt x="1015" y="2276"/>
                  <a:pt x="1014" y="2275"/>
                </a:cubicBezTo>
                <a:cubicBezTo>
                  <a:pt x="1013" y="2274"/>
                  <a:pt x="1013" y="2274"/>
                  <a:pt x="1012" y="2273"/>
                </a:cubicBezTo>
                <a:cubicBezTo>
                  <a:pt x="1009" y="2269"/>
                  <a:pt x="1005" y="2265"/>
                  <a:pt x="1001" y="2262"/>
                </a:cubicBezTo>
                <a:cubicBezTo>
                  <a:pt x="996" y="2258"/>
                  <a:pt x="991" y="2255"/>
                  <a:pt x="985" y="2252"/>
                </a:cubicBezTo>
                <a:cubicBezTo>
                  <a:pt x="983" y="2251"/>
                  <a:pt x="982" y="2250"/>
                  <a:pt x="980" y="2249"/>
                </a:cubicBezTo>
                <a:cubicBezTo>
                  <a:pt x="979" y="2249"/>
                  <a:pt x="977" y="2248"/>
                  <a:pt x="975" y="2248"/>
                </a:cubicBezTo>
                <a:cubicBezTo>
                  <a:pt x="974" y="2247"/>
                  <a:pt x="974" y="2247"/>
                  <a:pt x="973" y="2247"/>
                </a:cubicBezTo>
                <a:cubicBezTo>
                  <a:pt x="972" y="2246"/>
                  <a:pt x="972" y="2246"/>
                  <a:pt x="972" y="2246"/>
                </a:cubicBezTo>
                <a:cubicBezTo>
                  <a:pt x="971" y="2246"/>
                  <a:pt x="971" y="2246"/>
                  <a:pt x="971" y="2246"/>
                </a:cubicBezTo>
                <a:cubicBezTo>
                  <a:pt x="971" y="2246"/>
                  <a:pt x="971" y="2246"/>
                  <a:pt x="971" y="2246"/>
                </a:cubicBezTo>
                <a:cubicBezTo>
                  <a:pt x="971" y="2246"/>
                  <a:pt x="971" y="2246"/>
                  <a:pt x="971" y="2246"/>
                </a:cubicBezTo>
                <a:cubicBezTo>
                  <a:pt x="970" y="2246"/>
                  <a:pt x="970" y="2246"/>
                  <a:pt x="970" y="2246"/>
                </a:cubicBezTo>
                <a:cubicBezTo>
                  <a:pt x="969" y="2246"/>
                  <a:pt x="968" y="2245"/>
                  <a:pt x="968" y="2245"/>
                </a:cubicBezTo>
                <a:cubicBezTo>
                  <a:pt x="967" y="2245"/>
                  <a:pt x="966" y="2245"/>
                  <a:pt x="965" y="2244"/>
                </a:cubicBezTo>
                <a:cubicBezTo>
                  <a:pt x="964" y="2244"/>
                  <a:pt x="963" y="2244"/>
                  <a:pt x="962" y="2244"/>
                </a:cubicBezTo>
                <a:cubicBezTo>
                  <a:pt x="961" y="2244"/>
                  <a:pt x="960" y="2243"/>
                  <a:pt x="960" y="2243"/>
                </a:cubicBezTo>
                <a:cubicBezTo>
                  <a:pt x="958" y="2243"/>
                  <a:pt x="956" y="2243"/>
                  <a:pt x="954" y="2242"/>
                </a:cubicBezTo>
                <a:cubicBezTo>
                  <a:pt x="950" y="2242"/>
                  <a:pt x="947" y="2241"/>
                  <a:pt x="943" y="2241"/>
                </a:cubicBezTo>
                <a:cubicBezTo>
                  <a:pt x="935" y="2241"/>
                  <a:pt x="928" y="2241"/>
                  <a:pt x="920" y="2241"/>
                </a:cubicBezTo>
                <a:cubicBezTo>
                  <a:pt x="912" y="2241"/>
                  <a:pt x="905" y="2241"/>
                  <a:pt x="898" y="2241"/>
                </a:cubicBezTo>
                <a:cubicBezTo>
                  <a:pt x="896" y="2241"/>
                  <a:pt x="894" y="2241"/>
                  <a:pt x="892" y="2241"/>
                </a:cubicBezTo>
                <a:cubicBezTo>
                  <a:pt x="890" y="2241"/>
                  <a:pt x="888" y="2240"/>
                  <a:pt x="887" y="2240"/>
                </a:cubicBezTo>
                <a:cubicBezTo>
                  <a:pt x="883" y="2240"/>
                  <a:pt x="880" y="2240"/>
                  <a:pt x="876" y="2239"/>
                </a:cubicBezTo>
                <a:cubicBezTo>
                  <a:pt x="870" y="2238"/>
                  <a:pt x="863" y="2237"/>
                  <a:pt x="857" y="2235"/>
                </a:cubicBezTo>
                <a:cubicBezTo>
                  <a:pt x="851" y="2233"/>
                  <a:pt x="846" y="2230"/>
                  <a:pt x="841" y="2227"/>
                </a:cubicBezTo>
                <a:cubicBezTo>
                  <a:pt x="839" y="2226"/>
                  <a:pt x="837" y="2225"/>
                  <a:pt x="835" y="2223"/>
                </a:cubicBezTo>
                <a:cubicBezTo>
                  <a:pt x="829" y="2217"/>
                  <a:pt x="823" y="2209"/>
                  <a:pt x="819" y="2201"/>
                </a:cubicBezTo>
                <a:cubicBezTo>
                  <a:pt x="818" y="2200"/>
                  <a:pt x="818" y="2199"/>
                  <a:pt x="818" y="2199"/>
                </a:cubicBezTo>
                <a:cubicBezTo>
                  <a:pt x="818" y="2199"/>
                  <a:pt x="818" y="2199"/>
                  <a:pt x="818" y="2200"/>
                </a:cubicBezTo>
                <a:cubicBezTo>
                  <a:pt x="802" y="2168"/>
                  <a:pt x="820" y="2140"/>
                  <a:pt x="848" y="2114"/>
                </a:cubicBezTo>
                <a:cubicBezTo>
                  <a:pt x="848" y="2114"/>
                  <a:pt x="848" y="2115"/>
                  <a:pt x="848" y="2115"/>
                </a:cubicBezTo>
                <a:cubicBezTo>
                  <a:pt x="846" y="2119"/>
                  <a:pt x="844" y="2123"/>
                  <a:pt x="842" y="2128"/>
                </a:cubicBezTo>
                <a:cubicBezTo>
                  <a:pt x="841" y="2130"/>
                  <a:pt x="841" y="2132"/>
                  <a:pt x="840" y="2135"/>
                </a:cubicBezTo>
                <a:cubicBezTo>
                  <a:pt x="840" y="2137"/>
                  <a:pt x="839" y="2139"/>
                  <a:pt x="839" y="2142"/>
                </a:cubicBezTo>
                <a:cubicBezTo>
                  <a:pt x="839" y="2144"/>
                  <a:pt x="839" y="2147"/>
                  <a:pt x="839" y="2150"/>
                </a:cubicBezTo>
                <a:cubicBezTo>
                  <a:pt x="839" y="2150"/>
                  <a:pt x="839" y="2151"/>
                  <a:pt x="839" y="2152"/>
                </a:cubicBezTo>
                <a:cubicBezTo>
                  <a:pt x="839" y="2152"/>
                  <a:pt x="839" y="2153"/>
                  <a:pt x="839" y="2154"/>
                </a:cubicBezTo>
                <a:cubicBezTo>
                  <a:pt x="840" y="2155"/>
                  <a:pt x="840" y="2155"/>
                  <a:pt x="840" y="2155"/>
                </a:cubicBezTo>
                <a:cubicBezTo>
                  <a:pt x="840" y="2155"/>
                  <a:pt x="840" y="2155"/>
                  <a:pt x="840" y="2155"/>
                </a:cubicBezTo>
                <a:cubicBezTo>
                  <a:pt x="840" y="2155"/>
                  <a:pt x="840" y="2155"/>
                  <a:pt x="840" y="2155"/>
                </a:cubicBezTo>
                <a:cubicBezTo>
                  <a:pt x="840" y="2155"/>
                  <a:pt x="840" y="2155"/>
                  <a:pt x="840" y="2155"/>
                </a:cubicBezTo>
                <a:cubicBezTo>
                  <a:pt x="840" y="2156"/>
                  <a:pt x="840" y="2156"/>
                  <a:pt x="840" y="2156"/>
                </a:cubicBezTo>
                <a:cubicBezTo>
                  <a:pt x="840" y="2156"/>
                  <a:pt x="840" y="2156"/>
                  <a:pt x="840" y="2156"/>
                </a:cubicBezTo>
                <a:cubicBezTo>
                  <a:pt x="840" y="2157"/>
                  <a:pt x="840" y="2157"/>
                  <a:pt x="840" y="2157"/>
                </a:cubicBezTo>
                <a:cubicBezTo>
                  <a:pt x="841" y="2159"/>
                  <a:pt x="841" y="2159"/>
                  <a:pt x="841" y="2159"/>
                </a:cubicBezTo>
                <a:cubicBezTo>
                  <a:pt x="841" y="2160"/>
                  <a:pt x="842" y="2161"/>
                  <a:pt x="842" y="2161"/>
                </a:cubicBezTo>
                <a:cubicBezTo>
                  <a:pt x="842" y="2162"/>
                  <a:pt x="843" y="2163"/>
                  <a:pt x="843" y="2163"/>
                </a:cubicBezTo>
                <a:cubicBezTo>
                  <a:pt x="843" y="2164"/>
                  <a:pt x="843" y="2164"/>
                  <a:pt x="844" y="2165"/>
                </a:cubicBezTo>
                <a:cubicBezTo>
                  <a:pt x="845" y="2167"/>
                  <a:pt x="847" y="2169"/>
                  <a:pt x="848" y="2171"/>
                </a:cubicBezTo>
                <a:cubicBezTo>
                  <a:pt x="848" y="2171"/>
                  <a:pt x="849" y="2172"/>
                  <a:pt x="849" y="2172"/>
                </a:cubicBezTo>
                <a:cubicBezTo>
                  <a:pt x="849" y="2173"/>
                  <a:pt x="849" y="2174"/>
                  <a:pt x="849" y="2176"/>
                </a:cubicBezTo>
                <a:cubicBezTo>
                  <a:pt x="849" y="2178"/>
                  <a:pt x="849" y="2181"/>
                  <a:pt x="849" y="2184"/>
                </a:cubicBezTo>
                <a:cubicBezTo>
                  <a:pt x="850" y="2185"/>
                  <a:pt x="850" y="2185"/>
                  <a:pt x="850" y="2186"/>
                </a:cubicBezTo>
                <a:cubicBezTo>
                  <a:pt x="850" y="2187"/>
                  <a:pt x="850" y="2188"/>
                  <a:pt x="850" y="2188"/>
                </a:cubicBezTo>
                <a:cubicBezTo>
                  <a:pt x="850" y="2190"/>
                  <a:pt x="851" y="2191"/>
                  <a:pt x="851" y="2193"/>
                </a:cubicBezTo>
                <a:cubicBezTo>
                  <a:pt x="851" y="2194"/>
                  <a:pt x="852" y="2194"/>
                  <a:pt x="852" y="2195"/>
                </a:cubicBezTo>
                <a:cubicBezTo>
                  <a:pt x="852" y="2196"/>
                  <a:pt x="852" y="2196"/>
                  <a:pt x="852" y="2196"/>
                </a:cubicBezTo>
                <a:cubicBezTo>
                  <a:pt x="852" y="2197"/>
                  <a:pt x="852" y="2197"/>
                  <a:pt x="852" y="2197"/>
                </a:cubicBezTo>
                <a:cubicBezTo>
                  <a:pt x="853" y="2198"/>
                  <a:pt x="853" y="2199"/>
                  <a:pt x="853" y="2200"/>
                </a:cubicBezTo>
                <a:cubicBezTo>
                  <a:pt x="853" y="2200"/>
                  <a:pt x="854" y="2201"/>
                  <a:pt x="854" y="2202"/>
                </a:cubicBezTo>
                <a:cubicBezTo>
                  <a:pt x="855" y="2203"/>
                  <a:pt x="855" y="2205"/>
                  <a:pt x="856" y="2206"/>
                </a:cubicBezTo>
                <a:cubicBezTo>
                  <a:pt x="857" y="2207"/>
                  <a:pt x="858" y="2208"/>
                  <a:pt x="859" y="2209"/>
                </a:cubicBezTo>
                <a:cubicBezTo>
                  <a:pt x="860" y="2210"/>
                  <a:pt x="861" y="2211"/>
                  <a:pt x="862" y="2211"/>
                </a:cubicBezTo>
                <a:cubicBezTo>
                  <a:pt x="863" y="2211"/>
                  <a:pt x="863" y="2212"/>
                  <a:pt x="863" y="2212"/>
                </a:cubicBezTo>
                <a:cubicBezTo>
                  <a:pt x="863" y="2212"/>
                  <a:pt x="864" y="2212"/>
                  <a:pt x="864" y="2212"/>
                </a:cubicBezTo>
                <a:cubicBezTo>
                  <a:pt x="864" y="2212"/>
                  <a:pt x="865" y="2212"/>
                  <a:pt x="865" y="2212"/>
                </a:cubicBezTo>
                <a:cubicBezTo>
                  <a:pt x="865" y="2212"/>
                  <a:pt x="866" y="2212"/>
                  <a:pt x="866" y="2212"/>
                </a:cubicBezTo>
                <a:cubicBezTo>
                  <a:pt x="866" y="2212"/>
                  <a:pt x="867" y="2212"/>
                  <a:pt x="867" y="2212"/>
                </a:cubicBezTo>
                <a:cubicBezTo>
                  <a:pt x="867" y="2212"/>
                  <a:pt x="867" y="2212"/>
                  <a:pt x="867" y="2212"/>
                </a:cubicBezTo>
                <a:cubicBezTo>
                  <a:pt x="867" y="2212"/>
                  <a:pt x="867" y="2212"/>
                  <a:pt x="867" y="2212"/>
                </a:cubicBezTo>
                <a:cubicBezTo>
                  <a:pt x="867" y="2212"/>
                  <a:pt x="867" y="2211"/>
                  <a:pt x="866" y="2211"/>
                </a:cubicBezTo>
                <a:cubicBezTo>
                  <a:pt x="866" y="2211"/>
                  <a:pt x="866" y="2211"/>
                  <a:pt x="866" y="2211"/>
                </a:cubicBezTo>
                <a:cubicBezTo>
                  <a:pt x="865" y="2210"/>
                  <a:pt x="865" y="2210"/>
                  <a:pt x="865" y="2210"/>
                </a:cubicBezTo>
                <a:cubicBezTo>
                  <a:pt x="865" y="2210"/>
                  <a:pt x="865" y="2210"/>
                  <a:pt x="865" y="2209"/>
                </a:cubicBezTo>
                <a:cubicBezTo>
                  <a:pt x="864" y="2209"/>
                  <a:pt x="864" y="2209"/>
                  <a:pt x="864" y="2209"/>
                </a:cubicBezTo>
                <a:cubicBezTo>
                  <a:pt x="864" y="2208"/>
                  <a:pt x="863" y="2207"/>
                  <a:pt x="863" y="2206"/>
                </a:cubicBezTo>
                <a:cubicBezTo>
                  <a:pt x="862" y="2206"/>
                  <a:pt x="862" y="2204"/>
                  <a:pt x="862" y="2203"/>
                </a:cubicBezTo>
                <a:cubicBezTo>
                  <a:pt x="861" y="2202"/>
                  <a:pt x="861" y="2201"/>
                  <a:pt x="861" y="2200"/>
                </a:cubicBezTo>
                <a:cubicBezTo>
                  <a:pt x="861" y="2199"/>
                  <a:pt x="860" y="2198"/>
                  <a:pt x="860" y="2198"/>
                </a:cubicBezTo>
                <a:cubicBezTo>
                  <a:pt x="860" y="2197"/>
                  <a:pt x="860" y="2196"/>
                  <a:pt x="860" y="2196"/>
                </a:cubicBezTo>
                <a:cubicBezTo>
                  <a:pt x="860" y="2195"/>
                  <a:pt x="860" y="2194"/>
                  <a:pt x="859" y="2193"/>
                </a:cubicBezTo>
                <a:cubicBezTo>
                  <a:pt x="859" y="2193"/>
                  <a:pt x="859" y="2192"/>
                  <a:pt x="859" y="2191"/>
                </a:cubicBezTo>
                <a:cubicBezTo>
                  <a:pt x="858" y="2190"/>
                  <a:pt x="858" y="2188"/>
                  <a:pt x="858" y="2187"/>
                </a:cubicBezTo>
                <a:cubicBezTo>
                  <a:pt x="857" y="2186"/>
                  <a:pt x="857" y="2185"/>
                  <a:pt x="857" y="2184"/>
                </a:cubicBezTo>
                <a:cubicBezTo>
                  <a:pt x="857" y="2184"/>
                  <a:pt x="857" y="2183"/>
                  <a:pt x="856" y="2182"/>
                </a:cubicBezTo>
                <a:cubicBezTo>
                  <a:pt x="856" y="2181"/>
                  <a:pt x="856" y="2180"/>
                  <a:pt x="855" y="2180"/>
                </a:cubicBezTo>
                <a:cubicBezTo>
                  <a:pt x="856" y="2180"/>
                  <a:pt x="857" y="2181"/>
                  <a:pt x="857" y="2182"/>
                </a:cubicBezTo>
                <a:cubicBezTo>
                  <a:pt x="858" y="2183"/>
                  <a:pt x="859" y="2183"/>
                  <a:pt x="859" y="2184"/>
                </a:cubicBezTo>
                <a:cubicBezTo>
                  <a:pt x="860" y="2185"/>
                  <a:pt x="860" y="2185"/>
                  <a:pt x="860" y="2185"/>
                </a:cubicBezTo>
                <a:cubicBezTo>
                  <a:pt x="860" y="2185"/>
                  <a:pt x="860" y="2185"/>
                  <a:pt x="860" y="2185"/>
                </a:cubicBezTo>
                <a:cubicBezTo>
                  <a:pt x="860" y="2185"/>
                  <a:pt x="860" y="2185"/>
                  <a:pt x="860" y="2185"/>
                </a:cubicBezTo>
                <a:cubicBezTo>
                  <a:pt x="861" y="2186"/>
                  <a:pt x="861" y="2186"/>
                  <a:pt x="861" y="2187"/>
                </a:cubicBezTo>
                <a:cubicBezTo>
                  <a:pt x="862" y="2187"/>
                  <a:pt x="863" y="2188"/>
                  <a:pt x="863" y="2189"/>
                </a:cubicBezTo>
                <a:cubicBezTo>
                  <a:pt x="864" y="2190"/>
                  <a:pt x="865" y="2191"/>
                  <a:pt x="865" y="2191"/>
                </a:cubicBezTo>
                <a:cubicBezTo>
                  <a:pt x="867" y="2195"/>
                  <a:pt x="869" y="2198"/>
                  <a:pt x="871" y="2201"/>
                </a:cubicBezTo>
                <a:cubicBezTo>
                  <a:pt x="873" y="2204"/>
                  <a:pt x="874" y="2207"/>
                  <a:pt x="875" y="2210"/>
                </a:cubicBezTo>
                <a:cubicBezTo>
                  <a:pt x="875" y="2210"/>
                  <a:pt x="875" y="2211"/>
                  <a:pt x="875" y="2212"/>
                </a:cubicBezTo>
                <a:cubicBezTo>
                  <a:pt x="875" y="2212"/>
                  <a:pt x="876" y="2213"/>
                  <a:pt x="876" y="2214"/>
                </a:cubicBezTo>
                <a:cubicBezTo>
                  <a:pt x="876" y="2214"/>
                  <a:pt x="876" y="2215"/>
                  <a:pt x="876" y="2215"/>
                </a:cubicBezTo>
                <a:cubicBezTo>
                  <a:pt x="876" y="2216"/>
                  <a:pt x="876" y="2216"/>
                  <a:pt x="876" y="2217"/>
                </a:cubicBezTo>
                <a:cubicBezTo>
                  <a:pt x="876" y="2218"/>
                  <a:pt x="877" y="2219"/>
                  <a:pt x="877" y="2220"/>
                </a:cubicBezTo>
                <a:cubicBezTo>
                  <a:pt x="877" y="2220"/>
                  <a:pt x="877" y="2221"/>
                  <a:pt x="877" y="2221"/>
                </a:cubicBezTo>
                <a:cubicBezTo>
                  <a:pt x="877" y="2221"/>
                  <a:pt x="877" y="2222"/>
                  <a:pt x="877" y="2222"/>
                </a:cubicBezTo>
                <a:cubicBezTo>
                  <a:pt x="877" y="2223"/>
                  <a:pt x="877" y="2224"/>
                  <a:pt x="877" y="2224"/>
                </a:cubicBezTo>
                <a:cubicBezTo>
                  <a:pt x="877" y="2224"/>
                  <a:pt x="877" y="2223"/>
                  <a:pt x="877" y="2222"/>
                </a:cubicBezTo>
                <a:cubicBezTo>
                  <a:pt x="877" y="2222"/>
                  <a:pt x="877" y="2221"/>
                  <a:pt x="877" y="2221"/>
                </a:cubicBezTo>
                <a:cubicBezTo>
                  <a:pt x="878" y="2221"/>
                  <a:pt x="878" y="2220"/>
                  <a:pt x="878" y="2220"/>
                </a:cubicBezTo>
                <a:cubicBezTo>
                  <a:pt x="878" y="2219"/>
                  <a:pt x="878" y="2218"/>
                  <a:pt x="878" y="2217"/>
                </a:cubicBezTo>
                <a:cubicBezTo>
                  <a:pt x="878" y="2215"/>
                  <a:pt x="878" y="2212"/>
                  <a:pt x="878" y="2209"/>
                </a:cubicBezTo>
                <a:cubicBezTo>
                  <a:pt x="877" y="2206"/>
                  <a:pt x="876" y="2203"/>
                  <a:pt x="875" y="2199"/>
                </a:cubicBezTo>
                <a:cubicBezTo>
                  <a:pt x="874" y="2196"/>
                  <a:pt x="872" y="2192"/>
                  <a:pt x="870" y="2188"/>
                </a:cubicBezTo>
                <a:cubicBezTo>
                  <a:pt x="870" y="2187"/>
                  <a:pt x="869" y="2186"/>
                  <a:pt x="869" y="2185"/>
                </a:cubicBezTo>
                <a:cubicBezTo>
                  <a:pt x="868" y="2185"/>
                  <a:pt x="867" y="2184"/>
                  <a:pt x="867" y="2183"/>
                </a:cubicBezTo>
                <a:cubicBezTo>
                  <a:pt x="866" y="2182"/>
                  <a:pt x="866" y="2182"/>
                  <a:pt x="866" y="2181"/>
                </a:cubicBezTo>
                <a:cubicBezTo>
                  <a:pt x="865" y="2181"/>
                  <a:pt x="865" y="2181"/>
                  <a:pt x="865" y="2181"/>
                </a:cubicBezTo>
                <a:cubicBezTo>
                  <a:pt x="865" y="2180"/>
                  <a:pt x="865" y="2180"/>
                  <a:pt x="865" y="2180"/>
                </a:cubicBezTo>
                <a:cubicBezTo>
                  <a:pt x="864" y="2179"/>
                  <a:pt x="863" y="2178"/>
                  <a:pt x="863" y="2177"/>
                </a:cubicBezTo>
                <a:cubicBezTo>
                  <a:pt x="861" y="2175"/>
                  <a:pt x="860" y="2174"/>
                  <a:pt x="858" y="2172"/>
                </a:cubicBezTo>
                <a:cubicBezTo>
                  <a:pt x="857" y="2170"/>
                  <a:pt x="856" y="2168"/>
                  <a:pt x="854" y="2167"/>
                </a:cubicBezTo>
                <a:cubicBezTo>
                  <a:pt x="853" y="2165"/>
                  <a:pt x="852" y="2163"/>
                  <a:pt x="851" y="2161"/>
                </a:cubicBezTo>
                <a:cubicBezTo>
                  <a:pt x="850" y="2160"/>
                  <a:pt x="850" y="2160"/>
                  <a:pt x="850" y="2160"/>
                </a:cubicBezTo>
                <a:cubicBezTo>
                  <a:pt x="850" y="2159"/>
                  <a:pt x="849" y="2159"/>
                  <a:pt x="849" y="2158"/>
                </a:cubicBezTo>
                <a:cubicBezTo>
                  <a:pt x="849" y="2158"/>
                  <a:pt x="849" y="2157"/>
                  <a:pt x="849" y="2157"/>
                </a:cubicBezTo>
                <a:cubicBezTo>
                  <a:pt x="848" y="2155"/>
                  <a:pt x="848" y="2155"/>
                  <a:pt x="848" y="2155"/>
                </a:cubicBezTo>
                <a:cubicBezTo>
                  <a:pt x="847" y="2154"/>
                  <a:pt x="847" y="2154"/>
                  <a:pt x="847" y="2154"/>
                </a:cubicBezTo>
                <a:cubicBezTo>
                  <a:pt x="847" y="2153"/>
                  <a:pt x="847" y="2153"/>
                  <a:pt x="847" y="2153"/>
                </a:cubicBezTo>
                <a:cubicBezTo>
                  <a:pt x="847" y="2153"/>
                  <a:pt x="847" y="2153"/>
                  <a:pt x="847" y="2153"/>
                </a:cubicBezTo>
                <a:cubicBezTo>
                  <a:pt x="847" y="2153"/>
                  <a:pt x="847" y="2153"/>
                  <a:pt x="847" y="2153"/>
                </a:cubicBezTo>
                <a:cubicBezTo>
                  <a:pt x="847" y="2153"/>
                  <a:pt x="847" y="2153"/>
                  <a:pt x="847" y="2153"/>
                </a:cubicBezTo>
                <a:cubicBezTo>
                  <a:pt x="847" y="2152"/>
                  <a:pt x="847" y="2152"/>
                  <a:pt x="847" y="2152"/>
                </a:cubicBezTo>
                <a:cubicBezTo>
                  <a:pt x="847" y="2152"/>
                  <a:pt x="847" y="2151"/>
                  <a:pt x="847" y="2151"/>
                </a:cubicBezTo>
                <a:cubicBezTo>
                  <a:pt x="847" y="2150"/>
                  <a:pt x="847" y="2150"/>
                  <a:pt x="847" y="2149"/>
                </a:cubicBezTo>
                <a:cubicBezTo>
                  <a:pt x="846" y="2147"/>
                  <a:pt x="846" y="2145"/>
                  <a:pt x="847" y="2143"/>
                </a:cubicBezTo>
                <a:cubicBezTo>
                  <a:pt x="847" y="2140"/>
                  <a:pt x="847" y="2138"/>
                  <a:pt x="847" y="2136"/>
                </a:cubicBezTo>
                <a:cubicBezTo>
                  <a:pt x="848" y="2134"/>
                  <a:pt x="848" y="2132"/>
                  <a:pt x="849" y="2130"/>
                </a:cubicBezTo>
                <a:cubicBezTo>
                  <a:pt x="851" y="2121"/>
                  <a:pt x="854" y="2114"/>
                  <a:pt x="858" y="2108"/>
                </a:cubicBezTo>
                <a:cubicBezTo>
                  <a:pt x="858" y="2107"/>
                  <a:pt x="859" y="2106"/>
                  <a:pt x="859" y="2105"/>
                </a:cubicBezTo>
                <a:cubicBezTo>
                  <a:pt x="877" y="2090"/>
                  <a:pt x="897" y="2077"/>
                  <a:pt x="916" y="2064"/>
                </a:cubicBezTo>
                <a:cubicBezTo>
                  <a:pt x="913" y="2068"/>
                  <a:pt x="911" y="2073"/>
                  <a:pt x="908" y="2079"/>
                </a:cubicBezTo>
                <a:cubicBezTo>
                  <a:pt x="906" y="2082"/>
                  <a:pt x="905" y="2084"/>
                  <a:pt x="903" y="2087"/>
                </a:cubicBezTo>
                <a:cubicBezTo>
                  <a:pt x="903" y="2088"/>
                  <a:pt x="902" y="2089"/>
                  <a:pt x="902" y="2090"/>
                </a:cubicBezTo>
                <a:cubicBezTo>
                  <a:pt x="902" y="2090"/>
                  <a:pt x="901" y="2091"/>
                  <a:pt x="901" y="2092"/>
                </a:cubicBezTo>
                <a:cubicBezTo>
                  <a:pt x="900" y="2094"/>
                  <a:pt x="899" y="2095"/>
                  <a:pt x="899" y="2097"/>
                </a:cubicBezTo>
                <a:cubicBezTo>
                  <a:pt x="897" y="2100"/>
                  <a:pt x="896" y="2103"/>
                  <a:pt x="895" y="2107"/>
                </a:cubicBezTo>
                <a:cubicBezTo>
                  <a:pt x="894" y="2110"/>
                  <a:pt x="893" y="2114"/>
                  <a:pt x="892" y="2118"/>
                </a:cubicBezTo>
                <a:cubicBezTo>
                  <a:pt x="892" y="2122"/>
                  <a:pt x="892" y="2126"/>
                  <a:pt x="892" y="2130"/>
                </a:cubicBezTo>
                <a:cubicBezTo>
                  <a:pt x="893" y="2132"/>
                  <a:pt x="893" y="2134"/>
                  <a:pt x="893" y="2136"/>
                </a:cubicBezTo>
                <a:cubicBezTo>
                  <a:pt x="894" y="2136"/>
                  <a:pt x="894" y="2136"/>
                  <a:pt x="894" y="2136"/>
                </a:cubicBezTo>
                <a:cubicBezTo>
                  <a:pt x="894" y="2137"/>
                  <a:pt x="894" y="2137"/>
                  <a:pt x="894" y="2137"/>
                </a:cubicBezTo>
                <a:cubicBezTo>
                  <a:pt x="894" y="2137"/>
                  <a:pt x="894" y="2137"/>
                  <a:pt x="894" y="2137"/>
                </a:cubicBezTo>
                <a:cubicBezTo>
                  <a:pt x="894" y="2137"/>
                  <a:pt x="894" y="2137"/>
                  <a:pt x="894" y="2137"/>
                </a:cubicBezTo>
                <a:cubicBezTo>
                  <a:pt x="894" y="2137"/>
                  <a:pt x="894" y="2137"/>
                  <a:pt x="894" y="2137"/>
                </a:cubicBezTo>
                <a:cubicBezTo>
                  <a:pt x="894" y="2138"/>
                  <a:pt x="894" y="2138"/>
                  <a:pt x="894" y="2138"/>
                </a:cubicBezTo>
                <a:cubicBezTo>
                  <a:pt x="895" y="2140"/>
                  <a:pt x="895" y="2140"/>
                  <a:pt x="895" y="2140"/>
                </a:cubicBezTo>
                <a:cubicBezTo>
                  <a:pt x="895" y="2140"/>
                  <a:pt x="895" y="2141"/>
                  <a:pt x="895" y="2141"/>
                </a:cubicBezTo>
                <a:cubicBezTo>
                  <a:pt x="896" y="2143"/>
                  <a:pt x="897" y="2145"/>
                  <a:pt x="898" y="2147"/>
                </a:cubicBezTo>
                <a:cubicBezTo>
                  <a:pt x="899" y="2148"/>
                  <a:pt x="899" y="2148"/>
                  <a:pt x="899" y="2148"/>
                </a:cubicBezTo>
                <a:cubicBezTo>
                  <a:pt x="900" y="2148"/>
                  <a:pt x="900" y="2148"/>
                  <a:pt x="900" y="2148"/>
                </a:cubicBezTo>
                <a:cubicBezTo>
                  <a:pt x="900" y="2149"/>
                  <a:pt x="900" y="2149"/>
                  <a:pt x="900" y="2149"/>
                </a:cubicBezTo>
                <a:cubicBezTo>
                  <a:pt x="902" y="2151"/>
                  <a:pt x="902" y="2151"/>
                  <a:pt x="902" y="2151"/>
                </a:cubicBezTo>
                <a:cubicBezTo>
                  <a:pt x="904" y="2154"/>
                  <a:pt x="907" y="2157"/>
                  <a:pt x="910" y="2160"/>
                </a:cubicBezTo>
                <a:cubicBezTo>
                  <a:pt x="911" y="2161"/>
                  <a:pt x="913" y="2162"/>
                  <a:pt x="914" y="2163"/>
                </a:cubicBezTo>
                <a:cubicBezTo>
                  <a:pt x="915" y="2164"/>
                  <a:pt x="917" y="2166"/>
                  <a:pt x="918" y="2167"/>
                </a:cubicBezTo>
                <a:cubicBezTo>
                  <a:pt x="921" y="2169"/>
                  <a:pt x="924" y="2171"/>
                  <a:pt x="927" y="2173"/>
                </a:cubicBezTo>
                <a:cubicBezTo>
                  <a:pt x="932" y="2177"/>
                  <a:pt x="937" y="2181"/>
                  <a:pt x="942" y="2185"/>
                </a:cubicBezTo>
                <a:cubicBezTo>
                  <a:pt x="946" y="2189"/>
                  <a:pt x="950" y="2193"/>
                  <a:pt x="953" y="2198"/>
                </a:cubicBezTo>
                <a:cubicBezTo>
                  <a:pt x="956" y="2202"/>
                  <a:pt x="958" y="2207"/>
                  <a:pt x="960" y="2211"/>
                </a:cubicBezTo>
                <a:cubicBezTo>
                  <a:pt x="962" y="2215"/>
                  <a:pt x="963" y="2218"/>
                  <a:pt x="964" y="2221"/>
                </a:cubicBezTo>
                <a:cubicBezTo>
                  <a:pt x="965" y="2224"/>
                  <a:pt x="965" y="2227"/>
                  <a:pt x="965" y="2228"/>
                </a:cubicBezTo>
                <a:cubicBezTo>
                  <a:pt x="966" y="2230"/>
                  <a:pt x="966" y="2231"/>
                  <a:pt x="966" y="2231"/>
                </a:cubicBezTo>
                <a:cubicBezTo>
                  <a:pt x="966" y="2231"/>
                  <a:pt x="966" y="2230"/>
                  <a:pt x="966" y="2228"/>
                </a:cubicBezTo>
                <a:cubicBezTo>
                  <a:pt x="966" y="2228"/>
                  <a:pt x="966" y="2226"/>
                  <a:pt x="966" y="2225"/>
                </a:cubicBezTo>
                <a:cubicBezTo>
                  <a:pt x="966" y="2224"/>
                  <a:pt x="965" y="2223"/>
                  <a:pt x="965" y="2221"/>
                </a:cubicBezTo>
                <a:cubicBezTo>
                  <a:pt x="965" y="2218"/>
                  <a:pt x="964" y="2214"/>
                  <a:pt x="963" y="2210"/>
                </a:cubicBezTo>
                <a:cubicBezTo>
                  <a:pt x="961" y="2205"/>
                  <a:pt x="959" y="2200"/>
                  <a:pt x="957" y="2195"/>
                </a:cubicBezTo>
                <a:cubicBezTo>
                  <a:pt x="956" y="2195"/>
                  <a:pt x="956" y="2194"/>
                  <a:pt x="956" y="2194"/>
                </a:cubicBezTo>
                <a:cubicBezTo>
                  <a:pt x="955" y="2193"/>
                  <a:pt x="955" y="2192"/>
                  <a:pt x="954" y="2192"/>
                </a:cubicBezTo>
                <a:cubicBezTo>
                  <a:pt x="954" y="2190"/>
                  <a:pt x="953" y="2189"/>
                  <a:pt x="952" y="2188"/>
                </a:cubicBezTo>
                <a:cubicBezTo>
                  <a:pt x="952" y="2187"/>
                  <a:pt x="951" y="2187"/>
                  <a:pt x="951" y="2186"/>
                </a:cubicBezTo>
                <a:cubicBezTo>
                  <a:pt x="950" y="2185"/>
                  <a:pt x="950" y="2185"/>
                  <a:pt x="949" y="2184"/>
                </a:cubicBezTo>
                <a:cubicBezTo>
                  <a:pt x="948" y="2183"/>
                  <a:pt x="947" y="2182"/>
                  <a:pt x="946" y="2181"/>
                </a:cubicBezTo>
                <a:cubicBezTo>
                  <a:pt x="942" y="2176"/>
                  <a:pt x="936" y="2171"/>
                  <a:pt x="931" y="2167"/>
                </a:cubicBezTo>
                <a:cubicBezTo>
                  <a:pt x="928" y="2165"/>
                  <a:pt x="924" y="2162"/>
                  <a:pt x="921" y="2159"/>
                </a:cubicBezTo>
                <a:cubicBezTo>
                  <a:pt x="921" y="2160"/>
                  <a:pt x="922" y="2160"/>
                  <a:pt x="922" y="2160"/>
                </a:cubicBezTo>
                <a:cubicBezTo>
                  <a:pt x="924" y="2160"/>
                  <a:pt x="926" y="2161"/>
                  <a:pt x="929" y="2161"/>
                </a:cubicBezTo>
                <a:cubicBezTo>
                  <a:pt x="930" y="2161"/>
                  <a:pt x="931" y="2161"/>
                  <a:pt x="932" y="2161"/>
                </a:cubicBezTo>
                <a:cubicBezTo>
                  <a:pt x="933" y="2162"/>
                  <a:pt x="934" y="2162"/>
                  <a:pt x="935" y="2162"/>
                </a:cubicBezTo>
                <a:cubicBezTo>
                  <a:pt x="938" y="2162"/>
                  <a:pt x="940" y="2162"/>
                  <a:pt x="942" y="2162"/>
                </a:cubicBezTo>
                <a:cubicBezTo>
                  <a:pt x="945" y="2162"/>
                  <a:pt x="947" y="2163"/>
                  <a:pt x="949" y="2163"/>
                </a:cubicBezTo>
                <a:cubicBezTo>
                  <a:pt x="951" y="2163"/>
                  <a:pt x="953" y="2163"/>
                  <a:pt x="955" y="2163"/>
                </a:cubicBezTo>
                <a:cubicBezTo>
                  <a:pt x="957" y="2164"/>
                  <a:pt x="959" y="2164"/>
                  <a:pt x="961" y="2165"/>
                </a:cubicBezTo>
                <a:cubicBezTo>
                  <a:pt x="962" y="2165"/>
                  <a:pt x="962" y="2165"/>
                  <a:pt x="963" y="2165"/>
                </a:cubicBezTo>
                <a:cubicBezTo>
                  <a:pt x="963" y="2165"/>
                  <a:pt x="963" y="2165"/>
                  <a:pt x="964" y="2165"/>
                </a:cubicBezTo>
                <a:cubicBezTo>
                  <a:pt x="965" y="2165"/>
                  <a:pt x="966" y="2166"/>
                  <a:pt x="966" y="2166"/>
                </a:cubicBezTo>
                <a:cubicBezTo>
                  <a:pt x="967" y="2166"/>
                  <a:pt x="968" y="2167"/>
                  <a:pt x="969" y="2167"/>
                </a:cubicBezTo>
                <a:cubicBezTo>
                  <a:pt x="969" y="2167"/>
                  <a:pt x="970" y="2167"/>
                  <a:pt x="971" y="2168"/>
                </a:cubicBezTo>
                <a:cubicBezTo>
                  <a:pt x="971" y="2168"/>
                  <a:pt x="972" y="2168"/>
                  <a:pt x="972" y="2169"/>
                </a:cubicBezTo>
                <a:cubicBezTo>
                  <a:pt x="973" y="2169"/>
                  <a:pt x="973" y="2169"/>
                  <a:pt x="974" y="2169"/>
                </a:cubicBezTo>
                <a:cubicBezTo>
                  <a:pt x="975" y="2170"/>
                  <a:pt x="975" y="2170"/>
                  <a:pt x="976" y="2171"/>
                </a:cubicBezTo>
                <a:cubicBezTo>
                  <a:pt x="976" y="2171"/>
                  <a:pt x="976" y="2171"/>
                  <a:pt x="976" y="2171"/>
                </a:cubicBezTo>
                <a:cubicBezTo>
                  <a:pt x="976" y="2171"/>
                  <a:pt x="976" y="2171"/>
                  <a:pt x="976" y="2171"/>
                </a:cubicBezTo>
                <a:cubicBezTo>
                  <a:pt x="976" y="2170"/>
                  <a:pt x="975" y="2169"/>
                  <a:pt x="975" y="2168"/>
                </a:cubicBezTo>
                <a:cubicBezTo>
                  <a:pt x="975" y="2168"/>
                  <a:pt x="974" y="2167"/>
                  <a:pt x="974" y="2167"/>
                </a:cubicBezTo>
                <a:cubicBezTo>
                  <a:pt x="973" y="2166"/>
                  <a:pt x="973" y="2166"/>
                  <a:pt x="972" y="2165"/>
                </a:cubicBezTo>
                <a:cubicBezTo>
                  <a:pt x="972" y="2165"/>
                  <a:pt x="971" y="2164"/>
                  <a:pt x="971" y="2164"/>
                </a:cubicBezTo>
                <a:cubicBezTo>
                  <a:pt x="970" y="2163"/>
                  <a:pt x="969" y="2163"/>
                  <a:pt x="968" y="2162"/>
                </a:cubicBezTo>
                <a:cubicBezTo>
                  <a:pt x="967" y="2161"/>
                  <a:pt x="965" y="2160"/>
                  <a:pt x="963" y="2159"/>
                </a:cubicBezTo>
                <a:cubicBezTo>
                  <a:pt x="961" y="2158"/>
                  <a:pt x="959" y="2157"/>
                  <a:pt x="957" y="2157"/>
                </a:cubicBezTo>
                <a:cubicBezTo>
                  <a:pt x="956" y="2156"/>
                  <a:pt x="955" y="2156"/>
                  <a:pt x="953" y="2156"/>
                </a:cubicBezTo>
                <a:cubicBezTo>
                  <a:pt x="952" y="2155"/>
                  <a:pt x="951" y="2155"/>
                  <a:pt x="950" y="2155"/>
                </a:cubicBezTo>
                <a:cubicBezTo>
                  <a:pt x="948" y="2155"/>
                  <a:pt x="945" y="2154"/>
                  <a:pt x="943" y="2154"/>
                </a:cubicBezTo>
                <a:cubicBezTo>
                  <a:pt x="940" y="2154"/>
                  <a:pt x="938" y="2154"/>
                  <a:pt x="936" y="2154"/>
                </a:cubicBezTo>
                <a:cubicBezTo>
                  <a:pt x="935" y="2154"/>
                  <a:pt x="933" y="2154"/>
                  <a:pt x="932" y="2154"/>
                </a:cubicBezTo>
                <a:cubicBezTo>
                  <a:pt x="931" y="2154"/>
                  <a:pt x="930" y="2154"/>
                  <a:pt x="929" y="2154"/>
                </a:cubicBezTo>
                <a:cubicBezTo>
                  <a:pt x="927" y="2154"/>
                  <a:pt x="925" y="2154"/>
                  <a:pt x="923" y="2154"/>
                </a:cubicBezTo>
                <a:cubicBezTo>
                  <a:pt x="921" y="2154"/>
                  <a:pt x="919" y="2154"/>
                  <a:pt x="918" y="2153"/>
                </a:cubicBezTo>
                <a:cubicBezTo>
                  <a:pt x="917" y="2153"/>
                  <a:pt x="916" y="2153"/>
                  <a:pt x="915" y="2153"/>
                </a:cubicBezTo>
                <a:cubicBezTo>
                  <a:pt x="915" y="2153"/>
                  <a:pt x="914" y="2153"/>
                  <a:pt x="914" y="2153"/>
                </a:cubicBezTo>
                <a:cubicBezTo>
                  <a:pt x="912" y="2151"/>
                  <a:pt x="910" y="2149"/>
                  <a:pt x="908" y="2147"/>
                </a:cubicBezTo>
                <a:cubicBezTo>
                  <a:pt x="906" y="2145"/>
                  <a:pt x="906" y="2145"/>
                  <a:pt x="906" y="2145"/>
                </a:cubicBezTo>
                <a:cubicBezTo>
                  <a:pt x="906" y="2144"/>
                  <a:pt x="906" y="2144"/>
                  <a:pt x="906" y="2144"/>
                </a:cubicBezTo>
                <a:cubicBezTo>
                  <a:pt x="906" y="2143"/>
                  <a:pt x="906" y="2143"/>
                  <a:pt x="906" y="2143"/>
                </a:cubicBezTo>
                <a:cubicBezTo>
                  <a:pt x="905" y="2142"/>
                  <a:pt x="905" y="2142"/>
                  <a:pt x="905" y="2142"/>
                </a:cubicBezTo>
                <a:cubicBezTo>
                  <a:pt x="904" y="2141"/>
                  <a:pt x="904" y="2140"/>
                  <a:pt x="903" y="2138"/>
                </a:cubicBezTo>
                <a:cubicBezTo>
                  <a:pt x="903" y="2138"/>
                  <a:pt x="903" y="2138"/>
                  <a:pt x="903" y="2138"/>
                </a:cubicBezTo>
                <a:cubicBezTo>
                  <a:pt x="903" y="2138"/>
                  <a:pt x="903" y="2138"/>
                  <a:pt x="903" y="2138"/>
                </a:cubicBezTo>
                <a:cubicBezTo>
                  <a:pt x="902" y="2137"/>
                  <a:pt x="902" y="2137"/>
                  <a:pt x="902" y="2137"/>
                </a:cubicBezTo>
                <a:cubicBezTo>
                  <a:pt x="902" y="2136"/>
                  <a:pt x="902" y="2136"/>
                  <a:pt x="902" y="2136"/>
                </a:cubicBezTo>
                <a:cubicBezTo>
                  <a:pt x="901" y="2134"/>
                  <a:pt x="901" y="2134"/>
                  <a:pt x="901" y="2134"/>
                </a:cubicBezTo>
                <a:cubicBezTo>
                  <a:pt x="901" y="2134"/>
                  <a:pt x="901" y="2134"/>
                  <a:pt x="901" y="2134"/>
                </a:cubicBezTo>
                <a:cubicBezTo>
                  <a:pt x="901" y="2134"/>
                  <a:pt x="901" y="2134"/>
                  <a:pt x="901" y="2134"/>
                </a:cubicBezTo>
                <a:cubicBezTo>
                  <a:pt x="901" y="2133"/>
                  <a:pt x="901" y="2133"/>
                  <a:pt x="901" y="2133"/>
                </a:cubicBezTo>
                <a:cubicBezTo>
                  <a:pt x="901" y="2132"/>
                  <a:pt x="900" y="2130"/>
                  <a:pt x="900" y="2129"/>
                </a:cubicBezTo>
                <a:cubicBezTo>
                  <a:pt x="900" y="2125"/>
                  <a:pt x="900" y="2122"/>
                  <a:pt x="900" y="2119"/>
                </a:cubicBezTo>
                <a:cubicBezTo>
                  <a:pt x="901" y="2112"/>
                  <a:pt x="903" y="2106"/>
                  <a:pt x="905" y="2099"/>
                </a:cubicBezTo>
                <a:cubicBezTo>
                  <a:pt x="906" y="2098"/>
                  <a:pt x="906" y="2096"/>
                  <a:pt x="907" y="2095"/>
                </a:cubicBezTo>
                <a:cubicBezTo>
                  <a:pt x="907" y="2094"/>
                  <a:pt x="908" y="2093"/>
                  <a:pt x="908" y="2092"/>
                </a:cubicBezTo>
                <a:cubicBezTo>
                  <a:pt x="908" y="2092"/>
                  <a:pt x="909" y="2091"/>
                  <a:pt x="909" y="2090"/>
                </a:cubicBezTo>
                <a:cubicBezTo>
                  <a:pt x="910" y="2087"/>
                  <a:pt x="912" y="2084"/>
                  <a:pt x="913" y="2081"/>
                </a:cubicBezTo>
                <a:cubicBezTo>
                  <a:pt x="915" y="2076"/>
                  <a:pt x="918" y="2070"/>
                  <a:pt x="920" y="2066"/>
                </a:cubicBezTo>
                <a:cubicBezTo>
                  <a:pt x="922" y="2063"/>
                  <a:pt x="923" y="2061"/>
                  <a:pt x="924" y="2058"/>
                </a:cubicBezTo>
                <a:cubicBezTo>
                  <a:pt x="952" y="2039"/>
                  <a:pt x="975" y="2022"/>
                  <a:pt x="982" y="2005"/>
                </a:cubicBezTo>
                <a:cubicBezTo>
                  <a:pt x="978" y="2019"/>
                  <a:pt x="976" y="2035"/>
                  <a:pt x="977" y="2052"/>
                </a:cubicBezTo>
                <a:cubicBezTo>
                  <a:pt x="976" y="2052"/>
                  <a:pt x="976" y="2053"/>
                  <a:pt x="976" y="2054"/>
                </a:cubicBezTo>
                <a:cubicBezTo>
                  <a:pt x="974" y="2056"/>
                  <a:pt x="973" y="2059"/>
                  <a:pt x="971" y="2062"/>
                </a:cubicBezTo>
                <a:cubicBezTo>
                  <a:pt x="970" y="2063"/>
                  <a:pt x="969" y="2064"/>
                  <a:pt x="968" y="2066"/>
                </a:cubicBezTo>
                <a:cubicBezTo>
                  <a:pt x="967" y="2066"/>
                  <a:pt x="967" y="2067"/>
                  <a:pt x="966" y="2068"/>
                </a:cubicBezTo>
                <a:cubicBezTo>
                  <a:pt x="966" y="2068"/>
                  <a:pt x="965" y="2069"/>
                  <a:pt x="964" y="2070"/>
                </a:cubicBezTo>
                <a:cubicBezTo>
                  <a:pt x="963" y="2071"/>
                  <a:pt x="962" y="2072"/>
                  <a:pt x="960" y="2074"/>
                </a:cubicBezTo>
                <a:cubicBezTo>
                  <a:pt x="959" y="2075"/>
                  <a:pt x="958" y="2076"/>
                  <a:pt x="956" y="2078"/>
                </a:cubicBezTo>
                <a:cubicBezTo>
                  <a:pt x="955" y="2079"/>
                  <a:pt x="953" y="2081"/>
                  <a:pt x="952" y="2082"/>
                </a:cubicBezTo>
                <a:cubicBezTo>
                  <a:pt x="952" y="2083"/>
                  <a:pt x="951" y="2083"/>
                  <a:pt x="951" y="2084"/>
                </a:cubicBezTo>
                <a:cubicBezTo>
                  <a:pt x="951" y="2084"/>
                  <a:pt x="951" y="2084"/>
                  <a:pt x="951" y="2084"/>
                </a:cubicBezTo>
                <a:cubicBezTo>
                  <a:pt x="950" y="2084"/>
                  <a:pt x="950" y="2084"/>
                  <a:pt x="950" y="2084"/>
                </a:cubicBezTo>
                <a:cubicBezTo>
                  <a:pt x="950" y="2085"/>
                  <a:pt x="950" y="2085"/>
                  <a:pt x="950" y="2085"/>
                </a:cubicBezTo>
                <a:cubicBezTo>
                  <a:pt x="950" y="2085"/>
                  <a:pt x="950" y="2085"/>
                  <a:pt x="950" y="2085"/>
                </a:cubicBezTo>
                <a:cubicBezTo>
                  <a:pt x="948" y="2087"/>
                  <a:pt x="948" y="2087"/>
                  <a:pt x="948" y="2087"/>
                </a:cubicBezTo>
                <a:cubicBezTo>
                  <a:pt x="948" y="2088"/>
                  <a:pt x="947" y="2089"/>
                  <a:pt x="946" y="2090"/>
                </a:cubicBezTo>
                <a:cubicBezTo>
                  <a:pt x="946" y="2091"/>
                  <a:pt x="946" y="2091"/>
                  <a:pt x="946" y="2091"/>
                </a:cubicBezTo>
                <a:cubicBezTo>
                  <a:pt x="945" y="2092"/>
                  <a:pt x="945" y="2092"/>
                  <a:pt x="945" y="2092"/>
                </a:cubicBezTo>
                <a:cubicBezTo>
                  <a:pt x="945" y="2093"/>
                  <a:pt x="945" y="2093"/>
                  <a:pt x="945" y="2093"/>
                </a:cubicBezTo>
                <a:cubicBezTo>
                  <a:pt x="944" y="2094"/>
                  <a:pt x="944" y="2095"/>
                  <a:pt x="943" y="2096"/>
                </a:cubicBezTo>
                <a:cubicBezTo>
                  <a:pt x="943" y="2097"/>
                  <a:pt x="942" y="2098"/>
                  <a:pt x="942" y="2099"/>
                </a:cubicBezTo>
                <a:cubicBezTo>
                  <a:pt x="941" y="2100"/>
                  <a:pt x="941" y="2102"/>
                  <a:pt x="940" y="2104"/>
                </a:cubicBezTo>
                <a:cubicBezTo>
                  <a:pt x="940" y="2105"/>
                  <a:pt x="939" y="2106"/>
                  <a:pt x="939" y="2107"/>
                </a:cubicBezTo>
                <a:cubicBezTo>
                  <a:pt x="939" y="2108"/>
                  <a:pt x="939" y="2108"/>
                  <a:pt x="939" y="2109"/>
                </a:cubicBezTo>
                <a:cubicBezTo>
                  <a:pt x="939" y="2109"/>
                  <a:pt x="939" y="2110"/>
                  <a:pt x="939" y="2110"/>
                </a:cubicBezTo>
                <a:cubicBezTo>
                  <a:pt x="938" y="2111"/>
                  <a:pt x="938" y="2112"/>
                  <a:pt x="938" y="2113"/>
                </a:cubicBezTo>
                <a:cubicBezTo>
                  <a:pt x="938" y="2114"/>
                  <a:pt x="938" y="2115"/>
                  <a:pt x="938" y="2116"/>
                </a:cubicBezTo>
                <a:cubicBezTo>
                  <a:pt x="938" y="2117"/>
                  <a:pt x="938" y="2117"/>
                  <a:pt x="938" y="2117"/>
                </a:cubicBezTo>
                <a:cubicBezTo>
                  <a:pt x="938" y="2118"/>
                  <a:pt x="938" y="2118"/>
                  <a:pt x="938" y="2119"/>
                </a:cubicBezTo>
                <a:cubicBezTo>
                  <a:pt x="937" y="2120"/>
                  <a:pt x="937" y="2121"/>
                  <a:pt x="937" y="2122"/>
                </a:cubicBezTo>
                <a:cubicBezTo>
                  <a:pt x="937" y="2123"/>
                  <a:pt x="937" y="2123"/>
                  <a:pt x="937" y="2124"/>
                </a:cubicBezTo>
                <a:cubicBezTo>
                  <a:pt x="938" y="2125"/>
                  <a:pt x="938" y="2126"/>
                  <a:pt x="938" y="2127"/>
                </a:cubicBezTo>
                <a:cubicBezTo>
                  <a:pt x="938" y="2128"/>
                  <a:pt x="938" y="2129"/>
                  <a:pt x="938" y="2129"/>
                </a:cubicBezTo>
                <a:cubicBezTo>
                  <a:pt x="938" y="2130"/>
                  <a:pt x="938" y="2131"/>
                  <a:pt x="938" y="2132"/>
                </a:cubicBezTo>
                <a:cubicBezTo>
                  <a:pt x="939" y="2135"/>
                  <a:pt x="940" y="2138"/>
                  <a:pt x="940" y="2140"/>
                </a:cubicBezTo>
                <a:cubicBezTo>
                  <a:pt x="941" y="2141"/>
                  <a:pt x="941" y="2142"/>
                  <a:pt x="942" y="2143"/>
                </a:cubicBezTo>
                <a:cubicBezTo>
                  <a:pt x="942" y="2144"/>
                  <a:pt x="942" y="2145"/>
                  <a:pt x="943" y="2146"/>
                </a:cubicBezTo>
                <a:cubicBezTo>
                  <a:pt x="943" y="2146"/>
                  <a:pt x="943" y="2147"/>
                  <a:pt x="943" y="2147"/>
                </a:cubicBezTo>
                <a:cubicBezTo>
                  <a:pt x="943" y="2147"/>
                  <a:pt x="944" y="2148"/>
                  <a:pt x="944" y="2148"/>
                </a:cubicBezTo>
                <a:cubicBezTo>
                  <a:pt x="944" y="2149"/>
                  <a:pt x="944" y="2149"/>
                  <a:pt x="945" y="2150"/>
                </a:cubicBezTo>
                <a:cubicBezTo>
                  <a:pt x="945" y="2150"/>
                  <a:pt x="945" y="2151"/>
                  <a:pt x="945" y="2151"/>
                </a:cubicBezTo>
                <a:cubicBezTo>
                  <a:pt x="945" y="2151"/>
                  <a:pt x="945" y="2150"/>
                  <a:pt x="945" y="2149"/>
                </a:cubicBezTo>
                <a:cubicBezTo>
                  <a:pt x="945" y="2149"/>
                  <a:pt x="945" y="2148"/>
                  <a:pt x="945" y="2148"/>
                </a:cubicBezTo>
                <a:cubicBezTo>
                  <a:pt x="945" y="2147"/>
                  <a:pt x="945" y="2147"/>
                  <a:pt x="944" y="2147"/>
                </a:cubicBezTo>
                <a:cubicBezTo>
                  <a:pt x="944" y="2146"/>
                  <a:pt x="944" y="2146"/>
                  <a:pt x="944" y="2145"/>
                </a:cubicBezTo>
                <a:cubicBezTo>
                  <a:pt x="944" y="2145"/>
                  <a:pt x="944" y="2144"/>
                  <a:pt x="944" y="2143"/>
                </a:cubicBezTo>
                <a:cubicBezTo>
                  <a:pt x="944" y="2142"/>
                  <a:pt x="943" y="2140"/>
                  <a:pt x="943" y="2139"/>
                </a:cubicBezTo>
                <a:cubicBezTo>
                  <a:pt x="943" y="2137"/>
                  <a:pt x="943" y="2134"/>
                  <a:pt x="943" y="2131"/>
                </a:cubicBezTo>
                <a:cubicBezTo>
                  <a:pt x="943" y="2131"/>
                  <a:pt x="943" y="2130"/>
                  <a:pt x="943" y="2129"/>
                </a:cubicBezTo>
                <a:cubicBezTo>
                  <a:pt x="943" y="2128"/>
                  <a:pt x="943" y="2128"/>
                  <a:pt x="943" y="2127"/>
                </a:cubicBezTo>
                <a:cubicBezTo>
                  <a:pt x="943" y="2125"/>
                  <a:pt x="943" y="2124"/>
                  <a:pt x="943" y="2122"/>
                </a:cubicBezTo>
                <a:cubicBezTo>
                  <a:pt x="943" y="2121"/>
                  <a:pt x="944" y="2120"/>
                  <a:pt x="944" y="2120"/>
                </a:cubicBezTo>
                <a:cubicBezTo>
                  <a:pt x="944" y="2119"/>
                  <a:pt x="944" y="2119"/>
                  <a:pt x="944" y="2118"/>
                </a:cubicBezTo>
                <a:cubicBezTo>
                  <a:pt x="944" y="2118"/>
                  <a:pt x="944" y="2117"/>
                  <a:pt x="944" y="2117"/>
                </a:cubicBezTo>
                <a:cubicBezTo>
                  <a:pt x="944" y="2116"/>
                  <a:pt x="945" y="2115"/>
                  <a:pt x="945" y="2114"/>
                </a:cubicBezTo>
                <a:cubicBezTo>
                  <a:pt x="945" y="2114"/>
                  <a:pt x="945" y="2113"/>
                  <a:pt x="945" y="2112"/>
                </a:cubicBezTo>
                <a:cubicBezTo>
                  <a:pt x="946" y="2111"/>
                  <a:pt x="946" y="2111"/>
                  <a:pt x="946" y="2111"/>
                </a:cubicBezTo>
                <a:cubicBezTo>
                  <a:pt x="946" y="2110"/>
                  <a:pt x="946" y="2110"/>
                  <a:pt x="946" y="2109"/>
                </a:cubicBezTo>
                <a:cubicBezTo>
                  <a:pt x="946" y="2108"/>
                  <a:pt x="947" y="2108"/>
                  <a:pt x="947" y="2107"/>
                </a:cubicBezTo>
                <a:cubicBezTo>
                  <a:pt x="947" y="2106"/>
                  <a:pt x="948" y="2105"/>
                  <a:pt x="948" y="2104"/>
                </a:cubicBezTo>
                <a:cubicBezTo>
                  <a:pt x="948" y="2104"/>
                  <a:pt x="948" y="2103"/>
                  <a:pt x="949" y="2103"/>
                </a:cubicBezTo>
                <a:cubicBezTo>
                  <a:pt x="949" y="2102"/>
                  <a:pt x="949" y="2102"/>
                  <a:pt x="949" y="2102"/>
                </a:cubicBezTo>
                <a:cubicBezTo>
                  <a:pt x="949" y="2101"/>
                  <a:pt x="949" y="2101"/>
                  <a:pt x="950" y="2101"/>
                </a:cubicBezTo>
                <a:cubicBezTo>
                  <a:pt x="949" y="2102"/>
                  <a:pt x="949" y="2104"/>
                  <a:pt x="950" y="2106"/>
                </a:cubicBezTo>
                <a:cubicBezTo>
                  <a:pt x="950" y="2107"/>
                  <a:pt x="950" y="2109"/>
                  <a:pt x="950" y="2110"/>
                </a:cubicBezTo>
                <a:cubicBezTo>
                  <a:pt x="950" y="2112"/>
                  <a:pt x="951" y="2113"/>
                  <a:pt x="951" y="2115"/>
                </a:cubicBezTo>
                <a:cubicBezTo>
                  <a:pt x="951" y="2115"/>
                  <a:pt x="952" y="2115"/>
                  <a:pt x="952" y="2116"/>
                </a:cubicBezTo>
                <a:cubicBezTo>
                  <a:pt x="952" y="2117"/>
                  <a:pt x="952" y="2117"/>
                  <a:pt x="952" y="2117"/>
                </a:cubicBezTo>
                <a:cubicBezTo>
                  <a:pt x="952" y="2117"/>
                  <a:pt x="952" y="2117"/>
                  <a:pt x="952" y="2117"/>
                </a:cubicBezTo>
                <a:cubicBezTo>
                  <a:pt x="953" y="2118"/>
                  <a:pt x="953" y="2118"/>
                  <a:pt x="953" y="2118"/>
                </a:cubicBezTo>
                <a:cubicBezTo>
                  <a:pt x="953" y="2118"/>
                  <a:pt x="953" y="2118"/>
                  <a:pt x="953" y="2119"/>
                </a:cubicBezTo>
                <a:cubicBezTo>
                  <a:pt x="954" y="2120"/>
                  <a:pt x="955" y="2121"/>
                  <a:pt x="956" y="2122"/>
                </a:cubicBezTo>
                <a:cubicBezTo>
                  <a:pt x="958" y="2125"/>
                  <a:pt x="960" y="2127"/>
                  <a:pt x="961" y="2129"/>
                </a:cubicBezTo>
                <a:cubicBezTo>
                  <a:pt x="962" y="2129"/>
                  <a:pt x="962" y="2130"/>
                  <a:pt x="963" y="2130"/>
                </a:cubicBezTo>
                <a:cubicBezTo>
                  <a:pt x="963" y="2131"/>
                  <a:pt x="963" y="2131"/>
                  <a:pt x="963" y="2131"/>
                </a:cubicBezTo>
                <a:cubicBezTo>
                  <a:pt x="964" y="2131"/>
                  <a:pt x="964" y="2131"/>
                  <a:pt x="964" y="2131"/>
                </a:cubicBezTo>
                <a:cubicBezTo>
                  <a:pt x="965" y="2132"/>
                  <a:pt x="965" y="2132"/>
                  <a:pt x="965" y="2132"/>
                </a:cubicBezTo>
                <a:cubicBezTo>
                  <a:pt x="965" y="2133"/>
                  <a:pt x="965" y="2133"/>
                  <a:pt x="965" y="2133"/>
                </a:cubicBezTo>
                <a:cubicBezTo>
                  <a:pt x="965" y="2133"/>
                  <a:pt x="966" y="2134"/>
                  <a:pt x="966" y="2134"/>
                </a:cubicBezTo>
                <a:cubicBezTo>
                  <a:pt x="968" y="2136"/>
                  <a:pt x="969" y="2138"/>
                  <a:pt x="970" y="2140"/>
                </a:cubicBezTo>
                <a:cubicBezTo>
                  <a:pt x="972" y="2142"/>
                  <a:pt x="973" y="2143"/>
                  <a:pt x="974" y="2145"/>
                </a:cubicBezTo>
                <a:cubicBezTo>
                  <a:pt x="975" y="2147"/>
                  <a:pt x="975" y="2148"/>
                  <a:pt x="976" y="2150"/>
                </a:cubicBezTo>
                <a:cubicBezTo>
                  <a:pt x="977" y="2151"/>
                  <a:pt x="978" y="2153"/>
                  <a:pt x="978" y="2154"/>
                </a:cubicBezTo>
                <a:cubicBezTo>
                  <a:pt x="979" y="2155"/>
                  <a:pt x="979" y="2156"/>
                  <a:pt x="979" y="2156"/>
                </a:cubicBezTo>
                <a:cubicBezTo>
                  <a:pt x="979" y="2157"/>
                  <a:pt x="980" y="2157"/>
                  <a:pt x="980" y="2157"/>
                </a:cubicBezTo>
                <a:cubicBezTo>
                  <a:pt x="980" y="2157"/>
                  <a:pt x="980" y="2157"/>
                  <a:pt x="980" y="2156"/>
                </a:cubicBezTo>
                <a:cubicBezTo>
                  <a:pt x="980" y="2156"/>
                  <a:pt x="980" y="2155"/>
                  <a:pt x="980" y="2153"/>
                </a:cubicBezTo>
                <a:cubicBezTo>
                  <a:pt x="980" y="2152"/>
                  <a:pt x="979" y="2151"/>
                  <a:pt x="979" y="2149"/>
                </a:cubicBezTo>
                <a:cubicBezTo>
                  <a:pt x="979" y="2147"/>
                  <a:pt x="979" y="2145"/>
                  <a:pt x="978" y="2143"/>
                </a:cubicBezTo>
                <a:cubicBezTo>
                  <a:pt x="977" y="2141"/>
                  <a:pt x="977" y="2139"/>
                  <a:pt x="976" y="2137"/>
                </a:cubicBezTo>
                <a:cubicBezTo>
                  <a:pt x="975" y="2135"/>
                  <a:pt x="973" y="2132"/>
                  <a:pt x="972" y="2130"/>
                </a:cubicBezTo>
                <a:cubicBezTo>
                  <a:pt x="972" y="2130"/>
                  <a:pt x="971" y="2129"/>
                  <a:pt x="971" y="2128"/>
                </a:cubicBezTo>
                <a:cubicBezTo>
                  <a:pt x="970" y="2128"/>
                  <a:pt x="970" y="2128"/>
                  <a:pt x="970" y="2128"/>
                </a:cubicBezTo>
                <a:cubicBezTo>
                  <a:pt x="970" y="2127"/>
                  <a:pt x="970" y="2127"/>
                  <a:pt x="970" y="2127"/>
                </a:cubicBezTo>
                <a:cubicBezTo>
                  <a:pt x="969" y="2126"/>
                  <a:pt x="969" y="2126"/>
                  <a:pt x="969" y="2126"/>
                </a:cubicBezTo>
                <a:cubicBezTo>
                  <a:pt x="968" y="2125"/>
                  <a:pt x="968" y="2125"/>
                  <a:pt x="968" y="2125"/>
                </a:cubicBezTo>
                <a:cubicBezTo>
                  <a:pt x="968" y="2125"/>
                  <a:pt x="968" y="2124"/>
                  <a:pt x="967" y="2124"/>
                </a:cubicBezTo>
                <a:cubicBezTo>
                  <a:pt x="965" y="2121"/>
                  <a:pt x="964" y="2120"/>
                  <a:pt x="962" y="2118"/>
                </a:cubicBezTo>
                <a:cubicBezTo>
                  <a:pt x="961" y="2117"/>
                  <a:pt x="961" y="2116"/>
                  <a:pt x="960" y="2115"/>
                </a:cubicBezTo>
                <a:cubicBezTo>
                  <a:pt x="960" y="2114"/>
                  <a:pt x="960" y="2114"/>
                  <a:pt x="960" y="2114"/>
                </a:cubicBezTo>
                <a:cubicBezTo>
                  <a:pt x="959" y="2114"/>
                  <a:pt x="959" y="2114"/>
                  <a:pt x="959" y="2114"/>
                </a:cubicBezTo>
                <a:cubicBezTo>
                  <a:pt x="959" y="2114"/>
                  <a:pt x="959" y="2113"/>
                  <a:pt x="959" y="2113"/>
                </a:cubicBezTo>
                <a:cubicBezTo>
                  <a:pt x="959" y="2112"/>
                  <a:pt x="959" y="2112"/>
                  <a:pt x="959" y="2112"/>
                </a:cubicBezTo>
                <a:cubicBezTo>
                  <a:pt x="958" y="2112"/>
                  <a:pt x="958" y="2112"/>
                  <a:pt x="958" y="2112"/>
                </a:cubicBezTo>
                <a:cubicBezTo>
                  <a:pt x="958" y="2111"/>
                  <a:pt x="958" y="2110"/>
                  <a:pt x="957" y="2109"/>
                </a:cubicBezTo>
                <a:cubicBezTo>
                  <a:pt x="957" y="2107"/>
                  <a:pt x="957" y="2106"/>
                  <a:pt x="957" y="2105"/>
                </a:cubicBezTo>
                <a:cubicBezTo>
                  <a:pt x="956" y="2103"/>
                  <a:pt x="956" y="2101"/>
                  <a:pt x="956" y="2098"/>
                </a:cubicBezTo>
                <a:cubicBezTo>
                  <a:pt x="955" y="2096"/>
                  <a:pt x="955" y="2094"/>
                  <a:pt x="955" y="2092"/>
                </a:cubicBezTo>
                <a:cubicBezTo>
                  <a:pt x="955" y="2092"/>
                  <a:pt x="955" y="2091"/>
                  <a:pt x="955" y="2091"/>
                </a:cubicBezTo>
                <a:cubicBezTo>
                  <a:pt x="956" y="2089"/>
                  <a:pt x="956" y="2089"/>
                  <a:pt x="956" y="2089"/>
                </a:cubicBezTo>
                <a:cubicBezTo>
                  <a:pt x="957" y="2088"/>
                  <a:pt x="957" y="2088"/>
                  <a:pt x="957" y="2088"/>
                </a:cubicBezTo>
                <a:cubicBezTo>
                  <a:pt x="957" y="2088"/>
                  <a:pt x="958" y="2088"/>
                  <a:pt x="958" y="2087"/>
                </a:cubicBezTo>
                <a:cubicBezTo>
                  <a:pt x="959" y="2086"/>
                  <a:pt x="960" y="2084"/>
                  <a:pt x="962" y="2083"/>
                </a:cubicBezTo>
                <a:cubicBezTo>
                  <a:pt x="963" y="2082"/>
                  <a:pt x="964" y="2080"/>
                  <a:pt x="966" y="2079"/>
                </a:cubicBezTo>
                <a:cubicBezTo>
                  <a:pt x="967" y="2077"/>
                  <a:pt x="968" y="2076"/>
                  <a:pt x="970" y="2074"/>
                </a:cubicBezTo>
                <a:cubicBezTo>
                  <a:pt x="970" y="2073"/>
                  <a:pt x="971" y="2073"/>
                  <a:pt x="971" y="2072"/>
                </a:cubicBezTo>
                <a:cubicBezTo>
                  <a:pt x="972" y="2071"/>
                  <a:pt x="973" y="2070"/>
                  <a:pt x="973" y="2070"/>
                </a:cubicBezTo>
                <a:cubicBezTo>
                  <a:pt x="974" y="2068"/>
                  <a:pt x="975" y="2066"/>
                  <a:pt x="976" y="2065"/>
                </a:cubicBezTo>
                <a:cubicBezTo>
                  <a:pt x="976" y="2064"/>
                  <a:pt x="977" y="2063"/>
                  <a:pt x="977" y="2062"/>
                </a:cubicBezTo>
                <a:cubicBezTo>
                  <a:pt x="980" y="2095"/>
                  <a:pt x="994" y="2134"/>
                  <a:pt x="1028" y="2180"/>
                </a:cubicBezTo>
                <a:cubicBezTo>
                  <a:pt x="1031" y="2184"/>
                  <a:pt x="1033" y="2188"/>
                  <a:pt x="1036" y="2193"/>
                </a:cubicBezTo>
                <a:cubicBezTo>
                  <a:pt x="1036" y="2194"/>
                  <a:pt x="1036" y="2196"/>
                  <a:pt x="1037" y="2198"/>
                </a:cubicBezTo>
                <a:cubicBezTo>
                  <a:pt x="1038" y="2203"/>
                  <a:pt x="1039" y="2209"/>
                  <a:pt x="1041" y="2216"/>
                </a:cubicBezTo>
                <a:cubicBezTo>
                  <a:pt x="1042" y="2219"/>
                  <a:pt x="1043" y="2223"/>
                  <a:pt x="1044" y="2227"/>
                </a:cubicBezTo>
                <a:cubicBezTo>
                  <a:pt x="1045" y="2230"/>
                  <a:pt x="1046" y="2234"/>
                  <a:pt x="1046" y="2239"/>
                </a:cubicBezTo>
                <a:cubicBezTo>
                  <a:pt x="1047" y="2239"/>
                  <a:pt x="1047" y="2240"/>
                  <a:pt x="1047" y="2240"/>
                </a:cubicBezTo>
                <a:cubicBezTo>
                  <a:pt x="1047" y="2241"/>
                  <a:pt x="1047" y="2241"/>
                  <a:pt x="1047" y="2241"/>
                </a:cubicBezTo>
                <a:cubicBezTo>
                  <a:pt x="1047" y="2241"/>
                  <a:pt x="1047" y="2241"/>
                  <a:pt x="1047" y="2241"/>
                </a:cubicBezTo>
                <a:cubicBezTo>
                  <a:pt x="1047" y="2242"/>
                  <a:pt x="1047" y="2242"/>
                  <a:pt x="1047" y="2242"/>
                </a:cubicBezTo>
                <a:cubicBezTo>
                  <a:pt x="1047" y="2243"/>
                  <a:pt x="1047" y="2244"/>
                  <a:pt x="1048" y="2245"/>
                </a:cubicBezTo>
                <a:cubicBezTo>
                  <a:pt x="1048" y="2246"/>
                  <a:pt x="1048" y="2247"/>
                  <a:pt x="1048" y="2248"/>
                </a:cubicBezTo>
                <a:cubicBezTo>
                  <a:pt x="1048" y="2249"/>
                  <a:pt x="1048" y="2250"/>
                  <a:pt x="1049" y="2250"/>
                </a:cubicBezTo>
                <a:cubicBezTo>
                  <a:pt x="1049" y="2251"/>
                  <a:pt x="1049" y="2251"/>
                  <a:pt x="1049" y="2252"/>
                </a:cubicBezTo>
                <a:cubicBezTo>
                  <a:pt x="1049" y="2254"/>
                  <a:pt x="1049" y="2256"/>
                  <a:pt x="1050" y="2259"/>
                </a:cubicBezTo>
                <a:cubicBezTo>
                  <a:pt x="1050" y="2261"/>
                  <a:pt x="1050" y="2264"/>
                  <a:pt x="1050" y="2266"/>
                </a:cubicBezTo>
                <a:cubicBezTo>
                  <a:pt x="1051" y="2276"/>
                  <a:pt x="1050" y="2286"/>
                  <a:pt x="1049" y="2297"/>
                </a:cubicBezTo>
                <a:cubicBezTo>
                  <a:pt x="1049" y="2300"/>
                  <a:pt x="1049" y="2302"/>
                  <a:pt x="1049" y="2305"/>
                </a:cubicBezTo>
                <a:cubicBezTo>
                  <a:pt x="1049" y="2306"/>
                  <a:pt x="1048" y="2306"/>
                  <a:pt x="1048" y="2307"/>
                </a:cubicBezTo>
                <a:cubicBezTo>
                  <a:pt x="1048" y="2309"/>
                  <a:pt x="1047" y="2311"/>
                  <a:pt x="1046" y="2313"/>
                </a:cubicBezTo>
                <a:cubicBezTo>
                  <a:pt x="1045" y="2315"/>
                  <a:pt x="1043" y="2318"/>
                  <a:pt x="1041" y="2321"/>
                </a:cubicBezTo>
                <a:cubicBezTo>
                  <a:pt x="1039" y="2324"/>
                  <a:pt x="1037" y="2327"/>
                  <a:pt x="1035" y="2330"/>
                </a:cubicBezTo>
                <a:cubicBezTo>
                  <a:pt x="1034" y="2331"/>
                  <a:pt x="1034" y="2332"/>
                  <a:pt x="1033" y="2333"/>
                </a:cubicBezTo>
                <a:cubicBezTo>
                  <a:pt x="1033" y="2333"/>
                  <a:pt x="1032" y="2334"/>
                  <a:pt x="1031" y="2335"/>
                </a:cubicBezTo>
                <a:cubicBezTo>
                  <a:pt x="1030" y="2337"/>
                  <a:pt x="1029" y="2338"/>
                  <a:pt x="1028" y="2340"/>
                </a:cubicBezTo>
                <a:cubicBezTo>
                  <a:pt x="1025" y="2343"/>
                  <a:pt x="1022" y="2346"/>
                  <a:pt x="1020" y="2349"/>
                </a:cubicBezTo>
                <a:cubicBezTo>
                  <a:pt x="1017" y="2353"/>
                  <a:pt x="1014" y="2356"/>
                  <a:pt x="1012" y="2360"/>
                </a:cubicBezTo>
                <a:cubicBezTo>
                  <a:pt x="1011" y="2361"/>
                  <a:pt x="1010" y="2363"/>
                  <a:pt x="1009" y="2365"/>
                </a:cubicBezTo>
                <a:cubicBezTo>
                  <a:pt x="1008" y="2366"/>
                  <a:pt x="1008" y="2367"/>
                  <a:pt x="1007" y="2368"/>
                </a:cubicBezTo>
                <a:cubicBezTo>
                  <a:pt x="1007" y="2368"/>
                  <a:pt x="1007" y="2368"/>
                  <a:pt x="1007" y="2368"/>
                </a:cubicBezTo>
                <a:cubicBezTo>
                  <a:pt x="1006" y="2369"/>
                  <a:pt x="1006" y="2369"/>
                  <a:pt x="1006" y="2369"/>
                </a:cubicBezTo>
                <a:cubicBezTo>
                  <a:pt x="1006" y="2370"/>
                  <a:pt x="1006" y="2370"/>
                  <a:pt x="1006" y="2370"/>
                </a:cubicBezTo>
                <a:cubicBezTo>
                  <a:pt x="1004" y="2374"/>
                  <a:pt x="1002" y="2378"/>
                  <a:pt x="1001" y="2381"/>
                </a:cubicBezTo>
                <a:cubicBezTo>
                  <a:pt x="1000" y="2385"/>
                  <a:pt x="1000" y="2389"/>
                  <a:pt x="999" y="2392"/>
                </a:cubicBezTo>
                <a:cubicBezTo>
                  <a:pt x="999" y="2393"/>
                  <a:pt x="999" y="2395"/>
                  <a:pt x="999" y="2397"/>
                </a:cubicBezTo>
                <a:cubicBezTo>
                  <a:pt x="999" y="2398"/>
                  <a:pt x="999" y="2399"/>
                  <a:pt x="999" y="2401"/>
                </a:cubicBezTo>
                <a:cubicBezTo>
                  <a:pt x="999" y="2403"/>
                  <a:pt x="1000" y="2406"/>
                  <a:pt x="1000" y="2407"/>
                </a:cubicBezTo>
                <a:cubicBezTo>
                  <a:pt x="1001" y="2409"/>
                  <a:pt x="1001" y="2411"/>
                  <a:pt x="1002" y="2412"/>
                </a:cubicBezTo>
                <a:cubicBezTo>
                  <a:pt x="1002" y="2412"/>
                  <a:pt x="1003" y="2413"/>
                  <a:pt x="1003" y="2413"/>
                </a:cubicBezTo>
                <a:cubicBezTo>
                  <a:pt x="1003" y="2413"/>
                  <a:pt x="1002" y="2412"/>
                  <a:pt x="1002" y="2411"/>
                </a:cubicBezTo>
                <a:cubicBezTo>
                  <a:pt x="1002" y="2410"/>
                  <a:pt x="1002" y="2409"/>
                  <a:pt x="1002" y="2407"/>
                </a:cubicBezTo>
                <a:cubicBezTo>
                  <a:pt x="1002" y="2405"/>
                  <a:pt x="1002" y="2403"/>
                  <a:pt x="1002" y="2401"/>
                </a:cubicBezTo>
                <a:cubicBezTo>
                  <a:pt x="1002" y="2398"/>
                  <a:pt x="1003" y="2396"/>
                  <a:pt x="1004" y="2393"/>
                </a:cubicBezTo>
                <a:cubicBezTo>
                  <a:pt x="1004" y="2390"/>
                  <a:pt x="1006" y="2387"/>
                  <a:pt x="1007" y="2383"/>
                </a:cubicBezTo>
                <a:cubicBezTo>
                  <a:pt x="1008" y="2380"/>
                  <a:pt x="1010" y="2377"/>
                  <a:pt x="1012" y="2374"/>
                </a:cubicBezTo>
                <a:cubicBezTo>
                  <a:pt x="1012" y="2373"/>
                  <a:pt x="1012" y="2373"/>
                  <a:pt x="1013" y="2373"/>
                </a:cubicBezTo>
                <a:cubicBezTo>
                  <a:pt x="1013" y="2372"/>
                  <a:pt x="1013" y="2372"/>
                  <a:pt x="1013" y="2372"/>
                </a:cubicBezTo>
                <a:cubicBezTo>
                  <a:pt x="1013" y="2371"/>
                  <a:pt x="1013" y="2371"/>
                  <a:pt x="1013" y="2371"/>
                </a:cubicBezTo>
                <a:cubicBezTo>
                  <a:pt x="1014" y="2371"/>
                  <a:pt x="1014" y="2370"/>
                  <a:pt x="1015" y="2369"/>
                </a:cubicBezTo>
                <a:cubicBezTo>
                  <a:pt x="1016" y="2368"/>
                  <a:pt x="1016" y="2367"/>
                  <a:pt x="1017" y="2367"/>
                </a:cubicBezTo>
                <a:cubicBezTo>
                  <a:pt x="1017" y="2366"/>
                  <a:pt x="1018" y="2365"/>
                  <a:pt x="1018" y="2364"/>
                </a:cubicBezTo>
                <a:cubicBezTo>
                  <a:pt x="1021" y="2361"/>
                  <a:pt x="1023" y="2358"/>
                  <a:pt x="1026" y="2354"/>
                </a:cubicBezTo>
                <a:cubicBezTo>
                  <a:pt x="1028" y="2351"/>
                  <a:pt x="1031" y="2348"/>
                  <a:pt x="1034" y="2344"/>
                </a:cubicBezTo>
                <a:cubicBezTo>
                  <a:pt x="1035" y="2343"/>
                  <a:pt x="1036" y="2341"/>
                  <a:pt x="1037" y="2339"/>
                </a:cubicBezTo>
                <a:cubicBezTo>
                  <a:pt x="1038" y="2339"/>
                  <a:pt x="1038" y="2338"/>
                  <a:pt x="1039" y="2337"/>
                </a:cubicBezTo>
                <a:cubicBezTo>
                  <a:pt x="1040" y="2336"/>
                  <a:pt x="1040" y="2335"/>
                  <a:pt x="1041" y="2334"/>
                </a:cubicBezTo>
                <a:cubicBezTo>
                  <a:pt x="1042" y="2332"/>
                  <a:pt x="1044" y="2329"/>
                  <a:pt x="1045" y="2326"/>
                </a:cubicBezTo>
                <a:cubicBezTo>
                  <a:pt x="1045" y="2327"/>
                  <a:pt x="1045" y="2328"/>
                  <a:pt x="1045" y="2330"/>
                </a:cubicBezTo>
                <a:cubicBezTo>
                  <a:pt x="1043" y="2341"/>
                  <a:pt x="1040" y="2352"/>
                  <a:pt x="1038" y="2363"/>
                </a:cubicBezTo>
                <a:cubicBezTo>
                  <a:pt x="1035" y="2375"/>
                  <a:pt x="1032" y="2386"/>
                  <a:pt x="1029" y="2397"/>
                </a:cubicBezTo>
                <a:cubicBezTo>
                  <a:pt x="1029" y="2400"/>
                  <a:pt x="1028" y="2402"/>
                  <a:pt x="1028" y="2405"/>
                </a:cubicBezTo>
                <a:cubicBezTo>
                  <a:pt x="1027" y="2408"/>
                  <a:pt x="1026" y="2411"/>
                  <a:pt x="1026" y="2414"/>
                </a:cubicBezTo>
                <a:cubicBezTo>
                  <a:pt x="1025" y="2419"/>
                  <a:pt x="1024" y="2424"/>
                  <a:pt x="1023" y="2430"/>
                </a:cubicBezTo>
                <a:cubicBezTo>
                  <a:pt x="1022" y="2435"/>
                  <a:pt x="1021" y="2441"/>
                  <a:pt x="1020" y="2446"/>
                </a:cubicBezTo>
                <a:cubicBezTo>
                  <a:pt x="1020" y="2451"/>
                  <a:pt x="1019" y="2456"/>
                  <a:pt x="1019" y="2461"/>
                </a:cubicBezTo>
                <a:cubicBezTo>
                  <a:pt x="1018" y="2466"/>
                  <a:pt x="1018" y="2470"/>
                  <a:pt x="1018" y="2474"/>
                </a:cubicBezTo>
                <a:cubicBezTo>
                  <a:pt x="1018" y="2475"/>
                  <a:pt x="1018" y="2475"/>
                  <a:pt x="1017" y="2476"/>
                </a:cubicBezTo>
                <a:cubicBezTo>
                  <a:pt x="1017" y="2476"/>
                  <a:pt x="1017" y="2477"/>
                  <a:pt x="1016" y="2478"/>
                </a:cubicBezTo>
                <a:cubicBezTo>
                  <a:pt x="1016" y="2478"/>
                  <a:pt x="1015" y="2479"/>
                  <a:pt x="1014" y="2480"/>
                </a:cubicBezTo>
                <a:cubicBezTo>
                  <a:pt x="1014" y="2481"/>
                  <a:pt x="1013" y="2481"/>
                  <a:pt x="1013" y="2482"/>
                </a:cubicBezTo>
                <a:cubicBezTo>
                  <a:pt x="1012" y="2483"/>
                  <a:pt x="1012" y="2483"/>
                  <a:pt x="1012" y="2483"/>
                </a:cubicBezTo>
                <a:cubicBezTo>
                  <a:pt x="1011" y="2484"/>
                  <a:pt x="1011" y="2484"/>
                  <a:pt x="1010" y="2484"/>
                </a:cubicBezTo>
                <a:cubicBezTo>
                  <a:pt x="1009" y="2486"/>
                  <a:pt x="1007" y="2488"/>
                  <a:pt x="1005" y="2489"/>
                </a:cubicBezTo>
                <a:cubicBezTo>
                  <a:pt x="1003" y="2491"/>
                  <a:pt x="1001" y="2492"/>
                  <a:pt x="999" y="2494"/>
                </a:cubicBezTo>
                <a:cubicBezTo>
                  <a:pt x="997" y="2495"/>
                  <a:pt x="995" y="2497"/>
                  <a:pt x="993" y="2499"/>
                </a:cubicBezTo>
                <a:cubicBezTo>
                  <a:pt x="991" y="2500"/>
                  <a:pt x="989" y="2502"/>
                  <a:pt x="987" y="2504"/>
                </a:cubicBezTo>
                <a:cubicBezTo>
                  <a:pt x="986" y="2505"/>
                  <a:pt x="985" y="2505"/>
                  <a:pt x="984" y="2506"/>
                </a:cubicBezTo>
                <a:cubicBezTo>
                  <a:pt x="983" y="2507"/>
                  <a:pt x="982" y="2508"/>
                  <a:pt x="981" y="2509"/>
                </a:cubicBezTo>
                <a:cubicBezTo>
                  <a:pt x="979" y="2511"/>
                  <a:pt x="977" y="2513"/>
                  <a:pt x="976" y="2515"/>
                </a:cubicBezTo>
                <a:cubicBezTo>
                  <a:pt x="974" y="2517"/>
                  <a:pt x="973" y="2519"/>
                  <a:pt x="972" y="2521"/>
                </a:cubicBezTo>
                <a:cubicBezTo>
                  <a:pt x="971" y="2522"/>
                  <a:pt x="971" y="2523"/>
                  <a:pt x="971" y="2523"/>
                </a:cubicBezTo>
                <a:cubicBezTo>
                  <a:pt x="970" y="2524"/>
                  <a:pt x="970" y="2525"/>
                  <a:pt x="970" y="2526"/>
                </a:cubicBezTo>
                <a:cubicBezTo>
                  <a:pt x="969" y="2527"/>
                  <a:pt x="969" y="2528"/>
                  <a:pt x="969" y="2528"/>
                </a:cubicBezTo>
                <a:cubicBezTo>
                  <a:pt x="969" y="2529"/>
                  <a:pt x="969" y="2530"/>
                  <a:pt x="969" y="2530"/>
                </a:cubicBezTo>
                <a:cubicBezTo>
                  <a:pt x="968" y="2532"/>
                  <a:pt x="969" y="2533"/>
                  <a:pt x="968" y="2533"/>
                </a:cubicBezTo>
                <a:cubicBezTo>
                  <a:pt x="968" y="2534"/>
                  <a:pt x="968" y="2534"/>
                  <a:pt x="968" y="2534"/>
                </a:cubicBezTo>
                <a:cubicBezTo>
                  <a:pt x="968" y="2534"/>
                  <a:pt x="969" y="2534"/>
                  <a:pt x="969" y="2533"/>
                </a:cubicBezTo>
                <a:cubicBezTo>
                  <a:pt x="969" y="2533"/>
                  <a:pt x="970" y="2532"/>
                  <a:pt x="970" y="2531"/>
                </a:cubicBezTo>
                <a:cubicBezTo>
                  <a:pt x="970" y="2530"/>
                  <a:pt x="971" y="2530"/>
                  <a:pt x="971" y="2529"/>
                </a:cubicBezTo>
                <a:cubicBezTo>
                  <a:pt x="972" y="2529"/>
                  <a:pt x="972" y="2528"/>
                  <a:pt x="972" y="2527"/>
                </a:cubicBezTo>
                <a:cubicBezTo>
                  <a:pt x="973" y="2527"/>
                  <a:pt x="973" y="2526"/>
                  <a:pt x="974" y="2525"/>
                </a:cubicBezTo>
                <a:cubicBezTo>
                  <a:pt x="974" y="2525"/>
                  <a:pt x="975" y="2524"/>
                  <a:pt x="976" y="2523"/>
                </a:cubicBezTo>
                <a:cubicBezTo>
                  <a:pt x="976" y="2522"/>
                  <a:pt x="977" y="2522"/>
                  <a:pt x="978" y="2521"/>
                </a:cubicBezTo>
                <a:cubicBezTo>
                  <a:pt x="978" y="2521"/>
                  <a:pt x="978" y="2520"/>
                  <a:pt x="979" y="2520"/>
                </a:cubicBezTo>
                <a:cubicBezTo>
                  <a:pt x="979" y="2520"/>
                  <a:pt x="980" y="2519"/>
                  <a:pt x="980" y="2519"/>
                </a:cubicBezTo>
                <a:cubicBezTo>
                  <a:pt x="982" y="2517"/>
                  <a:pt x="983" y="2516"/>
                  <a:pt x="985" y="2514"/>
                </a:cubicBezTo>
                <a:cubicBezTo>
                  <a:pt x="987" y="2513"/>
                  <a:pt x="989" y="2511"/>
                  <a:pt x="991" y="2510"/>
                </a:cubicBezTo>
                <a:cubicBezTo>
                  <a:pt x="994" y="2508"/>
                  <a:pt x="996" y="2507"/>
                  <a:pt x="998" y="2505"/>
                </a:cubicBezTo>
                <a:cubicBezTo>
                  <a:pt x="1000" y="2503"/>
                  <a:pt x="1002" y="2502"/>
                  <a:pt x="1004" y="2500"/>
                </a:cubicBezTo>
                <a:cubicBezTo>
                  <a:pt x="1005" y="2499"/>
                  <a:pt x="1006" y="2498"/>
                  <a:pt x="1007" y="2497"/>
                </a:cubicBezTo>
                <a:cubicBezTo>
                  <a:pt x="1008" y="2497"/>
                  <a:pt x="1008" y="2496"/>
                  <a:pt x="1009" y="2496"/>
                </a:cubicBezTo>
                <a:cubicBezTo>
                  <a:pt x="1009" y="2495"/>
                  <a:pt x="1010" y="2495"/>
                  <a:pt x="1010" y="2494"/>
                </a:cubicBezTo>
                <a:cubicBezTo>
                  <a:pt x="1012" y="2492"/>
                  <a:pt x="1014" y="2490"/>
                  <a:pt x="1015" y="2488"/>
                </a:cubicBezTo>
                <a:cubicBezTo>
                  <a:pt x="1016" y="2486"/>
                  <a:pt x="1017" y="2485"/>
                  <a:pt x="1018" y="2483"/>
                </a:cubicBezTo>
                <a:cubicBezTo>
                  <a:pt x="1018" y="2485"/>
                  <a:pt x="1018" y="2487"/>
                  <a:pt x="1018" y="2490"/>
                </a:cubicBezTo>
                <a:cubicBezTo>
                  <a:pt x="1019" y="2498"/>
                  <a:pt x="1020" y="2506"/>
                  <a:pt x="1021" y="2513"/>
                </a:cubicBezTo>
                <a:cubicBezTo>
                  <a:pt x="1023" y="2520"/>
                  <a:pt x="1024" y="2526"/>
                  <a:pt x="1026" y="2531"/>
                </a:cubicBezTo>
                <a:cubicBezTo>
                  <a:pt x="1026" y="2532"/>
                  <a:pt x="1027" y="2534"/>
                  <a:pt x="1027" y="2535"/>
                </a:cubicBezTo>
                <a:cubicBezTo>
                  <a:pt x="1028" y="2536"/>
                  <a:pt x="1028" y="2537"/>
                  <a:pt x="1028" y="2538"/>
                </a:cubicBezTo>
                <a:cubicBezTo>
                  <a:pt x="1029" y="2539"/>
                  <a:pt x="1030" y="2541"/>
                  <a:pt x="1030" y="2542"/>
                </a:cubicBezTo>
                <a:cubicBezTo>
                  <a:pt x="1031" y="2545"/>
                  <a:pt x="1032" y="2546"/>
                  <a:pt x="1032" y="2546"/>
                </a:cubicBezTo>
                <a:cubicBezTo>
                  <a:pt x="1032" y="2546"/>
                  <a:pt x="1032" y="2545"/>
                  <a:pt x="1031" y="2542"/>
                </a:cubicBezTo>
                <a:cubicBezTo>
                  <a:pt x="1030" y="2541"/>
                  <a:pt x="1030" y="2539"/>
                  <a:pt x="1029" y="2537"/>
                </a:cubicBezTo>
                <a:cubicBezTo>
                  <a:pt x="1029" y="2536"/>
                  <a:pt x="1029" y="2535"/>
                  <a:pt x="1028" y="2534"/>
                </a:cubicBezTo>
                <a:cubicBezTo>
                  <a:pt x="1028" y="2533"/>
                  <a:pt x="1028" y="2532"/>
                  <a:pt x="1027" y="2531"/>
                </a:cubicBezTo>
                <a:cubicBezTo>
                  <a:pt x="1026" y="2526"/>
                  <a:pt x="1025" y="2520"/>
                  <a:pt x="1024" y="2513"/>
                </a:cubicBezTo>
                <a:cubicBezTo>
                  <a:pt x="1024" y="2509"/>
                  <a:pt x="1023" y="2506"/>
                  <a:pt x="1023" y="2502"/>
                </a:cubicBezTo>
                <a:cubicBezTo>
                  <a:pt x="1023" y="2498"/>
                  <a:pt x="1023" y="2494"/>
                  <a:pt x="1023" y="2490"/>
                </a:cubicBezTo>
                <a:cubicBezTo>
                  <a:pt x="1023" y="2481"/>
                  <a:pt x="1024" y="2472"/>
                  <a:pt x="1025" y="2462"/>
                </a:cubicBezTo>
                <a:cubicBezTo>
                  <a:pt x="1026" y="2452"/>
                  <a:pt x="1027" y="2442"/>
                  <a:pt x="1030" y="2431"/>
                </a:cubicBezTo>
                <a:cubicBezTo>
                  <a:pt x="1032" y="2421"/>
                  <a:pt x="1034" y="2410"/>
                  <a:pt x="1037" y="2399"/>
                </a:cubicBezTo>
                <a:cubicBezTo>
                  <a:pt x="1037" y="2398"/>
                  <a:pt x="1037" y="2398"/>
                  <a:pt x="1037" y="2398"/>
                </a:cubicBezTo>
                <a:cubicBezTo>
                  <a:pt x="1037" y="2398"/>
                  <a:pt x="1037" y="2399"/>
                  <a:pt x="1037" y="2399"/>
                </a:cubicBezTo>
                <a:cubicBezTo>
                  <a:pt x="1038" y="2400"/>
                  <a:pt x="1038" y="2401"/>
                  <a:pt x="1039" y="2402"/>
                </a:cubicBezTo>
                <a:cubicBezTo>
                  <a:pt x="1039" y="2403"/>
                  <a:pt x="1039" y="2403"/>
                  <a:pt x="1039" y="2403"/>
                </a:cubicBezTo>
                <a:cubicBezTo>
                  <a:pt x="1039" y="2404"/>
                  <a:pt x="1039" y="2404"/>
                  <a:pt x="1039" y="2404"/>
                </a:cubicBezTo>
                <a:cubicBezTo>
                  <a:pt x="1039" y="2405"/>
                  <a:pt x="1039" y="2405"/>
                  <a:pt x="1040" y="2406"/>
                </a:cubicBezTo>
                <a:cubicBezTo>
                  <a:pt x="1040" y="2407"/>
                  <a:pt x="1040" y="2408"/>
                  <a:pt x="1041" y="2409"/>
                </a:cubicBezTo>
                <a:cubicBezTo>
                  <a:pt x="1041" y="2411"/>
                  <a:pt x="1041" y="2412"/>
                  <a:pt x="1041" y="2413"/>
                </a:cubicBezTo>
                <a:cubicBezTo>
                  <a:pt x="1042" y="2414"/>
                  <a:pt x="1042" y="2416"/>
                  <a:pt x="1042" y="2417"/>
                </a:cubicBezTo>
                <a:cubicBezTo>
                  <a:pt x="1042" y="2417"/>
                  <a:pt x="1042" y="2418"/>
                  <a:pt x="1042" y="2419"/>
                </a:cubicBezTo>
                <a:cubicBezTo>
                  <a:pt x="1043" y="2419"/>
                  <a:pt x="1043" y="2420"/>
                  <a:pt x="1043" y="2420"/>
                </a:cubicBezTo>
                <a:cubicBezTo>
                  <a:pt x="1043" y="2422"/>
                  <a:pt x="1043" y="2423"/>
                  <a:pt x="1043" y="2424"/>
                </a:cubicBezTo>
                <a:cubicBezTo>
                  <a:pt x="1044" y="2425"/>
                  <a:pt x="1044" y="2426"/>
                  <a:pt x="1044" y="2428"/>
                </a:cubicBezTo>
                <a:cubicBezTo>
                  <a:pt x="1044" y="2429"/>
                  <a:pt x="1044" y="2430"/>
                  <a:pt x="1044" y="2431"/>
                </a:cubicBezTo>
                <a:cubicBezTo>
                  <a:pt x="1044" y="2432"/>
                  <a:pt x="1044" y="2433"/>
                  <a:pt x="1044" y="2434"/>
                </a:cubicBezTo>
                <a:cubicBezTo>
                  <a:pt x="1044" y="2435"/>
                  <a:pt x="1045" y="2437"/>
                  <a:pt x="1045" y="2438"/>
                </a:cubicBezTo>
                <a:cubicBezTo>
                  <a:pt x="1045" y="2439"/>
                  <a:pt x="1045" y="2440"/>
                  <a:pt x="1045" y="2441"/>
                </a:cubicBezTo>
                <a:cubicBezTo>
                  <a:pt x="1045" y="2442"/>
                  <a:pt x="1045" y="2444"/>
                  <a:pt x="1045" y="2446"/>
                </a:cubicBezTo>
                <a:cubicBezTo>
                  <a:pt x="1045" y="2447"/>
                  <a:pt x="1045" y="2449"/>
                  <a:pt x="1045" y="2450"/>
                </a:cubicBezTo>
                <a:cubicBezTo>
                  <a:pt x="1045" y="2451"/>
                  <a:pt x="1045" y="2452"/>
                  <a:pt x="1045" y="2453"/>
                </a:cubicBezTo>
                <a:cubicBezTo>
                  <a:pt x="1045" y="2453"/>
                  <a:pt x="1045" y="2454"/>
                  <a:pt x="1045" y="2454"/>
                </a:cubicBezTo>
                <a:cubicBezTo>
                  <a:pt x="1045" y="2454"/>
                  <a:pt x="1045" y="2453"/>
                  <a:pt x="1045" y="2453"/>
                </a:cubicBezTo>
                <a:cubicBezTo>
                  <a:pt x="1045" y="2452"/>
                  <a:pt x="1046" y="2451"/>
                  <a:pt x="1046" y="2450"/>
                </a:cubicBezTo>
                <a:cubicBezTo>
                  <a:pt x="1047" y="2449"/>
                  <a:pt x="1047" y="2448"/>
                  <a:pt x="1048" y="2446"/>
                </a:cubicBezTo>
                <a:cubicBezTo>
                  <a:pt x="1048" y="2446"/>
                  <a:pt x="1048" y="2445"/>
                  <a:pt x="1049" y="2444"/>
                </a:cubicBezTo>
                <a:cubicBezTo>
                  <a:pt x="1049" y="2443"/>
                  <a:pt x="1049" y="2442"/>
                  <a:pt x="1049" y="2441"/>
                </a:cubicBezTo>
                <a:cubicBezTo>
                  <a:pt x="1049" y="2440"/>
                  <a:pt x="1050" y="2439"/>
                  <a:pt x="1050" y="2438"/>
                </a:cubicBezTo>
                <a:cubicBezTo>
                  <a:pt x="1050" y="2437"/>
                  <a:pt x="1050" y="2436"/>
                  <a:pt x="1050" y="2435"/>
                </a:cubicBezTo>
                <a:cubicBezTo>
                  <a:pt x="1050" y="2433"/>
                  <a:pt x="1051" y="2432"/>
                  <a:pt x="1051" y="2431"/>
                </a:cubicBezTo>
                <a:cubicBezTo>
                  <a:pt x="1051" y="2430"/>
                  <a:pt x="1051" y="2429"/>
                  <a:pt x="1051" y="2427"/>
                </a:cubicBezTo>
                <a:cubicBezTo>
                  <a:pt x="1051" y="2425"/>
                  <a:pt x="1051" y="2422"/>
                  <a:pt x="1050" y="2419"/>
                </a:cubicBezTo>
                <a:cubicBezTo>
                  <a:pt x="1050" y="2419"/>
                  <a:pt x="1050" y="2418"/>
                  <a:pt x="1050" y="2417"/>
                </a:cubicBezTo>
                <a:cubicBezTo>
                  <a:pt x="1050" y="2417"/>
                  <a:pt x="1050" y="2416"/>
                  <a:pt x="1050" y="2415"/>
                </a:cubicBezTo>
                <a:cubicBezTo>
                  <a:pt x="1050" y="2414"/>
                  <a:pt x="1049" y="2413"/>
                  <a:pt x="1049" y="2411"/>
                </a:cubicBezTo>
                <a:cubicBezTo>
                  <a:pt x="1049" y="2410"/>
                  <a:pt x="1048" y="2409"/>
                  <a:pt x="1048" y="2407"/>
                </a:cubicBezTo>
                <a:cubicBezTo>
                  <a:pt x="1048" y="2407"/>
                  <a:pt x="1048" y="2406"/>
                  <a:pt x="1047" y="2405"/>
                </a:cubicBezTo>
                <a:cubicBezTo>
                  <a:pt x="1047" y="2405"/>
                  <a:pt x="1047" y="2404"/>
                  <a:pt x="1047" y="2404"/>
                </a:cubicBezTo>
                <a:cubicBezTo>
                  <a:pt x="1047" y="2403"/>
                  <a:pt x="1046" y="2402"/>
                  <a:pt x="1046" y="2402"/>
                </a:cubicBezTo>
                <a:cubicBezTo>
                  <a:pt x="1046" y="2401"/>
                  <a:pt x="1046" y="2401"/>
                  <a:pt x="1046" y="2401"/>
                </a:cubicBezTo>
                <a:cubicBezTo>
                  <a:pt x="1045" y="2400"/>
                  <a:pt x="1045" y="2400"/>
                  <a:pt x="1045" y="2400"/>
                </a:cubicBezTo>
                <a:cubicBezTo>
                  <a:pt x="1045" y="2399"/>
                  <a:pt x="1044" y="2398"/>
                  <a:pt x="1044" y="2396"/>
                </a:cubicBezTo>
                <a:cubicBezTo>
                  <a:pt x="1043" y="2394"/>
                  <a:pt x="1042" y="2392"/>
                  <a:pt x="1041" y="2390"/>
                </a:cubicBezTo>
                <a:cubicBezTo>
                  <a:pt x="1041" y="2389"/>
                  <a:pt x="1040" y="2387"/>
                  <a:pt x="1040" y="2386"/>
                </a:cubicBezTo>
                <a:cubicBezTo>
                  <a:pt x="1042" y="2379"/>
                  <a:pt x="1044" y="2372"/>
                  <a:pt x="1045" y="2365"/>
                </a:cubicBezTo>
                <a:cubicBezTo>
                  <a:pt x="1048" y="2354"/>
                  <a:pt x="1050" y="2342"/>
                  <a:pt x="1052" y="2331"/>
                </a:cubicBezTo>
                <a:cubicBezTo>
                  <a:pt x="1054" y="2320"/>
                  <a:pt x="1056" y="2308"/>
                  <a:pt x="1056" y="2297"/>
                </a:cubicBezTo>
                <a:cubicBezTo>
                  <a:pt x="1057" y="2286"/>
                  <a:pt x="1057" y="2276"/>
                  <a:pt x="1056" y="2266"/>
                </a:cubicBezTo>
                <a:cubicBezTo>
                  <a:pt x="1056" y="2263"/>
                  <a:pt x="1055" y="2261"/>
                  <a:pt x="1055" y="2258"/>
                </a:cubicBezTo>
                <a:cubicBezTo>
                  <a:pt x="1055" y="2256"/>
                  <a:pt x="1054" y="2253"/>
                  <a:pt x="1054" y="2251"/>
                </a:cubicBezTo>
                <a:cubicBezTo>
                  <a:pt x="1054" y="2250"/>
                  <a:pt x="1054" y="2250"/>
                  <a:pt x="1054" y="2249"/>
                </a:cubicBezTo>
                <a:cubicBezTo>
                  <a:pt x="1054" y="2249"/>
                  <a:pt x="1053" y="2248"/>
                  <a:pt x="1053" y="2247"/>
                </a:cubicBezTo>
                <a:cubicBezTo>
                  <a:pt x="1053" y="2246"/>
                  <a:pt x="1053" y="2245"/>
                  <a:pt x="1052" y="2244"/>
                </a:cubicBezTo>
                <a:cubicBezTo>
                  <a:pt x="1052" y="2243"/>
                  <a:pt x="1052" y="2242"/>
                  <a:pt x="1052" y="2241"/>
                </a:cubicBezTo>
                <a:cubicBezTo>
                  <a:pt x="1052" y="2240"/>
                  <a:pt x="1052" y="2240"/>
                  <a:pt x="1052" y="2240"/>
                </a:cubicBezTo>
                <a:cubicBezTo>
                  <a:pt x="1051" y="2240"/>
                  <a:pt x="1051" y="2240"/>
                  <a:pt x="1051" y="2240"/>
                </a:cubicBezTo>
                <a:cubicBezTo>
                  <a:pt x="1051" y="2239"/>
                  <a:pt x="1051" y="2239"/>
                  <a:pt x="1051" y="2239"/>
                </a:cubicBezTo>
                <a:cubicBezTo>
                  <a:pt x="1051" y="2239"/>
                  <a:pt x="1051" y="2238"/>
                  <a:pt x="1051" y="2238"/>
                </a:cubicBezTo>
                <a:cubicBezTo>
                  <a:pt x="1049" y="2229"/>
                  <a:pt x="1046" y="2222"/>
                  <a:pt x="1044" y="2215"/>
                </a:cubicBezTo>
                <a:cubicBezTo>
                  <a:pt x="1041" y="2208"/>
                  <a:pt x="1040" y="2202"/>
                  <a:pt x="1038" y="2197"/>
                </a:cubicBezTo>
                <a:cubicBezTo>
                  <a:pt x="1038" y="2197"/>
                  <a:pt x="1038" y="2196"/>
                  <a:pt x="1038" y="2195"/>
                </a:cubicBezTo>
                <a:cubicBezTo>
                  <a:pt x="1056" y="2224"/>
                  <a:pt x="1069" y="2257"/>
                  <a:pt x="1078" y="2283"/>
                </a:cubicBezTo>
                <a:cubicBezTo>
                  <a:pt x="1087" y="2310"/>
                  <a:pt x="1083" y="2322"/>
                  <a:pt x="1067" y="2358"/>
                </a:cubicBezTo>
                <a:cubicBezTo>
                  <a:pt x="1076" y="2346"/>
                  <a:pt x="1083" y="2335"/>
                  <a:pt x="1086" y="2323"/>
                </a:cubicBezTo>
                <a:cubicBezTo>
                  <a:pt x="1087" y="2331"/>
                  <a:pt x="1087" y="2339"/>
                  <a:pt x="1088" y="2348"/>
                </a:cubicBezTo>
                <a:cubicBezTo>
                  <a:pt x="1088" y="2351"/>
                  <a:pt x="1089" y="2353"/>
                  <a:pt x="1089" y="2356"/>
                </a:cubicBezTo>
                <a:cubicBezTo>
                  <a:pt x="1089" y="2358"/>
                  <a:pt x="1089" y="2361"/>
                  <a:pt x="1090" y="2363"/>
                </a:cubicBezTo>
                <a:cubicBezTo>
                  <a:pt x="1090" y="2368"/>
                  <a:pt x="1091" y="2373"/>
                  <a:pt x="1091" y="2378"/>
                </a:cubicBezTo>
                <a:cubicBezTo>
                  <a:pt x="1092" y="2384"/>
                  <a:pt x="1092" y="2389"/>
                  <a:pt x="1093" y="2393"/>
                </a:cubicBezTo>
                <a:cubicBezTo>
                  <a:pt x="1093" y="2395"/>
                  <a:pt x="1093" y="2397"/>
                  <a:pt x="1093" y="2399"/>
                </a:cubicBezTo>
                <a:cubicBezTo>
                  <a:pt x="1092" y="2400"/>
                  <a:pt x="1090" y="2403"/>
                  <a:pt x="1089" y="2405"/>
                </a:cubicBezTo>
                <a:cubicBezTo>
                  <a:pt x="1088" y="2406"/>
                  <a:pt x="1087" y="2408"/>
                  <a:pt x="1086" y="2410"/>
                </a:cubicBezTo>
                <a:cubicBezTo>
                  <a:pt x="1085" y="2410"/>
                  <a:pt x="1085" y="2411"/>
                  <a:pt x="1085" y="2411"/>
                </a:cubicBezTo>
                <a:cubicBezTo>
                  <a:pt x="1084" y="2412"/>
                  <a:pt x="1084" y="2412"/>
                  <a:pt x="1084" y="2413"/>
                </a:cubicBezTo>
                <a:cubicBezTo>
                  <a:pt x="1083" y="2414"/>
                  <a:pt x="1082" y="2415"/>
                  <a:pt x="1081" y="2416"/>
                </a:cubicBezTo>
                <a:cubicBezTo>
                  <a:pt x="1081" y="2417"/>
                  <a:pt x="1080" y="2417"/>
                  <a:pt x="1079" y="2418"/>
                </a:cubicBezTo>
                <a:cubicBezTo>
                  <a:pt x="1078" y="2419"/>
                  <a:pt x="1078" y="2420"/>
                  <a:pt x="1077" y="2421"/>
                </a:cubicBezTo>
                <a:cubicBezTo>
                  <a:pt x="1075" y="2423"/>
                  <a:pt x="1074" y="2425"/>
                  <a:pt x="1072" y="2428"/>
                </a:cubicBezTo>
                <a:cubicBezTo>
                  <a:pt x="1070" y="2430"/>
                  <a:pt x="1069" y="2432"/>
                  <a:pt x="1067" y="2434"/>
                </a:cubicBezTo>
                <a:cubicBezTo>
                  <a:pt x="1067" y="2435"/>
                  <a:pt x="1067" y="2435"/>
                  <a:pt x="1066" y="2436"/>
                </a:cubicBezTo>
                <a:cubicBezTo>
                  <a:pt x="1066" y="2436"/>
                  <a:pt x="1066" y="2437"/>
                  <a:pt x="1065" y="2437"/>
                </a:cubicBezTo>
                <a:cubicBezTo>
                  <a:pt x="1065" y="2439"/>
                  <a:pt x="1064" y="2440"/>
                  <a:pt x="1063" y="2441"/>
                </a:cubicBezTo>
                <a:cubicBezTo>
                  <a:pt x="1062" y="2443"/>
                  <a:pt x="1061" y="2445"/>
                  <a:pt x="1060" y="2447"/>
                </a:cubicBezTo>
                <a:cubicBezTo>
                  <a:pt x="1060" y="2449"/>
                  <a:pt x="1059" y="2450"/>
                  <a:pt x="1059" y="2451"/>
                </a:cubicBezTo>
                <a:cubicBezTo>
                  <a:pt x="1059" y="2452"/>
                  <a:pt x="1058" y="2453"/>
                  <a:pt x="1058" y="2454"/>
                </a:cubicBezTo>
                <a:cubicBezTo>
                  <a:pt x="1058" y="2456"/>
                  <a:pt x="1057" y="2458"/>
                  <a:pt x="1057" y="2459"/>
                </a:cubicBezTo>
                <a:cubicBezTo>
                  <a:pt x="1057" y="2461"/>
                  <a:pt x="1057" y="2463"/>
                  <a:pt x="1057" y="2464"/>
                </a:cubicBezTo>
                <a:cubicBezTo>
                  <a:pt x="1057" y="2464"/>
                  <a:pt x="1057" y="2465"/>
                  <a:pt x="1057" y="2465"/>
                </a:cubicBezTo>
                <a:cubicBezTo>
                  <a:pt x="1057" y="2466"/>
                  <a:pt x="1057" y="2466"/>
                  <a:pt x="1057" y="2467"/>
                </a:cubicBezTo>
                <a:cubicBezTo>
                  <a:pt x="1057" y="2467"/>
                  <a:pt x="1057" y="2467"/>
                  <a:pt x="1057" y="2467"/>
                </a:cubicBezTo>
                <a:cubicBezTo>
                  <a:pt x="1057" y="2467"/>
                  <a:pt x="1058" y="2467"/>
                  <a:pt x="1058" y="2467"/>
                </a:cubicBezTo>
                <a:cubicBezTo>
                  <a:pt x="1058" y="2466"/>
                  <a:pt x="1058" y="2466"/>
                  <a:pt x="1058" y="2465"/>
                </a:cubicBezTo>
                <a:cubicBezTo>
                  <a:pt x="1058" y="2465"/>
                  <a:pt x="1058" y="2465"/>
                  <a:pt x="1059" y="2464"/>
                </a:cubicBezTo>
                <a:cubicBezTo>
                  <a:pt x="1059" y="2463"/>
                  <a:pt x="1060" y="2462"/>
                  <a:pt x="1060" y="2460"/>
                </a:cubicBezTo>
                <a:cubicBezTo>
                  <a:pt x="1061" y="2459"/>
                  <a:pt x="1061" y="2457"/>
                  <a:pt x="1062" y="2455"/>
                </a:cubicBezTo>
                <a:cubicBezTo>
                  <a:pt x="1064" y="2452"/>
                  <a:pt x="1067" y="2448"/>
                  <a:pt x="1069" y="2444"/>
                </a:cubicBezTo>
                <a:cubicBezTo>
                  <a:pt x="1070" y="2444"/>
                  <a:pt x="1071" y="2443"/>
                  <a:pt x="1071" y="2442"/>
                </a:cubicBezTo>
                <a:cubicBezTo>
                  <a:pt x="1072" y="2441"/>
                  <a:pt x="1073" y="2440"/>
                  <a:pt x="1074" y="2439"/>
                </a:cubicBezTo>
                <a:cubicBezTo>
                  <a:pt x="1075" y="2436"/>
                  <a:pt x="1077" y="2434"/>
                  <a:pt x="1078" y="2432"/>
                </a:cubicBezTo>
                <a:cubicBezTo>
                  <a:pt x="1080" y="2430"/>
                  <a:pt x="1082" y="2428"/>
                  <a:pt x="1083" y="2426"/>
                </a:cubicBezTo>
                <a:cubicBezTo>
                  <a:pt x="1084" y="2425"/>
                  <a:pt x="1085" y="2424"/>
                  <a:pt x="1085" y="2423"/>
                </a:cubicBezTo>
                <a:cubicBezTo>
                  <a:pt x="1086" y="2422"/>
                  <a:pt x="1087" y="2421"/>
                  <a:pt x="1087" y="2419"/>
                </a:cubicBezTo>
                <a:cubicBezTo>
                  <a:pt x="1088" y="2418"/>
                  <a:pt x="1089" y="2417"/>
                  <a:pt x="1089" y="2416"/>
                </a:cubicBezTo>
                <a:cubicBezTo>
                  <a:pt x="1089" y="2416"/>
                  <a:pt x="1090" y="2415"/>
                  <a:pt x="1090" y="2415"/>
                </a:cubicBezTo>
                <a:cubicBezTo>
                  <a:pt x="1090" y="2414"/>
                  <a:pt x="1090" y="2413"/>
                  <a:pt x="1091" y="2413"/>
                </a:cubicBezTo>
                <a:cubicBezTo>
                  <a:pt x="1091" y="2412"/>
                  <a:pt x="1092" y="2411"/>
                  <a:pt x="1092" y="2410"/>
                </a:cubicBezTo>
                <a:cubicBezTo>
                  <a:pt x="1092" y="2412"/>
                  <a:pt x="1092" y="2413"/>
                  <a:pt x="1091" y="2414"/>
                </a:cubicBezTo>
                <a:cubicBezTo>
                  <a:pt x="1091" y="2415"/>
                  <a:pt x="1091" y="2416"/>
                  <a:pt x="1091" y="2416"/>
                </a:cubicBezTo>
                <a:cubicBezTo>
                  <a:pt x="1091" y="2417"/>
                  <a:pt x="1091" y="2417"/>
                  <a:pt x="1091" y="2418"/>
                </a:cubicBezTo>
                <a:cubicBezTo>
                  <a:pt x="1090" y="2419"/>
                  <a:pt x="1090" y="2420"/>
                  <a:pt x="1090" y="2421"/>
                </a:cubicBezTo>
                <a:cubicBezTo>
                  <a:pt x="1089" y="2425"/>
                  <a:pt x="1087" y="2429"/>
                  <a:pt x="1086" y="2432"/>
                </a:cubicBezTo>
                <a:cubicBezTo>
                  <a:pt x="1084" y="2436"/>
                  <a:pt x="1083" y="2439"/>
                  <a:pt x="1081" y="2442"/>
                </a:cubicBezTo>
                <a:cubicBezTo>
                  <a:pt x="1080" y="2445"/>
                  <a:pt x="1079" y="2447"/>
                  <a:pt x="1078" y="2449"/>
                </a:cubicBezTo>
                <a:cubicBezTo>
                  <a:pt x="1077" y="2451"/>
                  <a:pt x="1076" y="2453"/>
                  <a:pt x="1076" y="2454"/>
                </a:cubicBezTo>
                <a:cubicBezTo>
                  <a:pt x="1075" y="2455"/>
                  <a:pt x="1075" y="2456"/>
                  <a:pt x="1075" y="2456"/>
                </a:cubicBezTo>
                <a:cubicBezTo>
                  <a:pt x="1075" y="2456"/>
                  <a:pt x="1075" y="2455"/>
                  <a:pt x="1076" y="2454"/>
                </a:cubicBezTo>
                <a:cubicBezTo>
                  <a:pt x="1077" y="2453"/>
                  <a:pt x="1078" y="2452"/>
                  <a:pt x="1079" y="2450"/>
                </a:cubicBezTo>
                <a:cubicBezTo>
                  <a:pt x="1082" y="2446"/>
                  <a:pt x="1086" y="2441"/>
                  <a:pt x="1090" y="2434"/>
                </a:cubicBezTo>
                <a:cubicBezTo>
                  <a:pt x="1092" y="2431"/>
                  <a:pt x="1094" y="2427"/>
                  <a:pt x="1095" y="2423"/>
                </a:cubicBezTo>
                <a:cubicBezTo>
                  <a:pt x="1096" y="2422"/>
                  <a:pt x="1096" y="2421"/>
                  <a:pt x="1097" y="2419"/>
                </a:cubicBezTo>
                <a:cubicBezTo>
                  <a:pt x="1097" y="2419"/>
                  <a:pt x="1097" y="2418"/>
                  <a:pt x="1097" y="2418"/>
                </a:cubicBezTo>
                <a:cubicBezTo>
                  <a:pt x="1097" y="2417"/>
                  <a:pt x="1097" y="2417"/>
                  <a:pt x="1098" y="2416"/>
                </a:cubicBezTo>
                <a:cubicBezTo>
                  <a:pt x="1098" y="2414"/>
                  <a:pt x="1099" y="2411"/>
                  <a:pt x="1099" y="2409"/>
                </a:cubicBezTo>
                <a:cubicBezTo>
                  <a:pt x="1100" y="2404"/>
                  <a:pt x="1100" y="2399"/>
                  <a:pt x="1100" y="2393"/>
                </a:cubicBezTo>
                <a:cubicBezTo>
                  <a:pt x="1100" y="2388"/>
                  <a:pt x="1100" y="2383"/>
                  <a:pt x="1099" y="2378"/>
                </a:cubicBezTo>
                <a:cubicBezTo>
                  <a:pt x="1099" y="2372"/>
                  <a:pt x="1098" y="2367"/>
                  <a:pt x="1097" y="2362"/>
                </a:cubicBezTo>
                <a:cubicBezTo>
                  <a:pt x="1097" y="2360"/>
                  <a:pt x="1097" y="2357"/>
                  <a:pt x="1096" y="2355"/>
                </a:cubicBezTo>
                <a:cubicBezTo>
                  <a:pt x="1096" y="2352"/>
                  <a:pt x="1096" y="2350"/>
                  <a:pt x="1095" y="2348"/>
                </a:cubicBezTo>
                <a:cubicBezTo>
                  <a:pt x="1094" y="2338"/>
                  <a:pt x="1092" y="2329"/>
                  <a:pt x="1091" y="2321"/>
                </a:cubicBezTo>
                <a:cubicBezTo>
                  <a:pt x="1090" y="2318"/>
                  <a:pt x="1090" y="2315"/>
                  <a:pt x="1089" y="2312"/>
                </a:cubicBezTo>
                <a:cubicBezTo>
                  <a:pt x="1100" y="2256"/>
                  <a:pt x="1054" y="2196"/>
                  <a:pt x="1027" y="2138"/>
                </a:cubicBezTo>
                <a:cubicBezTo>
                  <a:pt x="1029" y="2141"/>
                  <a:pt x="1031" y="2143"/>
                  <a:pt x="1033" y="2145"/>
                </a:cubicBezTo>
                <a:cubicBezTo>
                  <a:pt x="1039" y="2150"/>
                  <a:pt x="1045" y="2155"/>
                  <a:pt x="1051" y="2160"/>
                </a:cubicBezTo>
                <a:cubicBezTo>
                  <a:pt x="1054" y="2163"/>
                  <a:pt x="1056" y="2165"/>
                  <a:pt x="1059" y="2168"/>
                </a:cubicBezTo>
                <a:cubicBezTo>
                  <a:pt x="1062" y="2170"/>
                  <a:pt x="1065" y="2173"/>
                  <a:pt x="1068" y="2175"/>
                </a:cubicBezTo>
                <a:cubicBezTo>
                  <a:pt x="1072" y="2179"/>
                  <a:pt x="1076" y="2183"/>
                  <a:pt x="1080" y="2186"/>
                </a:cubicBezTo>
                <a:cubicBezTo>
                  <a:pt x="1080" y="2187"/>
                  <a:pt x="1080" y="2187"/>
                  <a:pt x="1080" y="2187"/>
                </a:cubicBezTo>
                <a:cubicBezTo>
                  <a:pt x="1081" y="2188"/>
                  <a:pt x="1081" y="2189"/>
                  <a:pt x="1081" y="2190"/>
                </a:cubicBezTo>
                <a:cubicBezTo>
                  <a:pt x="1082" y="2192"/>
                  <a:pt x="1082" y="2195"/>
                  <a:pt x="1082" y="2198"/>
                </a:cubicBezTo>
                <a:cubicBezTo>
                  <a:pt x="1082" y="2200"/>
                  <a:pt x="1082" y="2202"/>
                  <a:pt x="1082" y="2204"/>
                </a:cubicBezTo>
                <a:cubicBezTo>
                  <a:pt x="1082" y="2207"/>
                  <a:pt x="1082" y="2209"/>
                  <a:pt x="1083" y="2211"/>
                </a:cubicBezTo>
                <a:cubicBezTo>
                  <a:pt x="1083" y="2212"/>
                  <a:pt x="1083" y="2214"/>
                  <a:pt x="1083" y="2215"/>
                </a:cubicBezTo>
                <a:cubicBezTo>
                  <a:pt x="1083" y="2216"/>
                  <a:pt x="1083" y="2217"/>
                  <a:pt x="1083" y="2219"/>
                </a:cubicBezTo>
                <a:cubicBezTo>
                  <a:pt x="1083" y="2221"/>
                  <a:pt x="1083" y="2224"/>
                  <a:pt x="1084" y="2226"/>
                </a:cubicBezTo>
                <a:cubicBezTo>
                  <a:pt x="1084" y="2229"/>
                  <a:pt x="1084" y="2231"/>
                  <a:pt x="1084" y="2234"/>
                </a:cubicBezTo>
                <a:cubicBezTo>
                  <a:pt x="1085" y="2234"/>
                  <a:pt x="1085" y="2235"/>
                  <a:pt x="1085" y="2236"/>
                </a:cubicBezTo>
                <a:cubicBezTo>
                  <a:pt x="1085" y="2236"/>
                  <a:pt x="1085" y="2237"/>
                  <a:pt x="1085" y="2238"/>
                </a:cubicBezTo>
                <a:cubicBezTo>
                  <a:pt x="1085" y="2239"/>
                  <a:pt x="1085" y="2240"/>
                  <a:pt x="1086" y="2241"/>
                </a:cubicBezTo>
                <a:cubicBezTo>
                  <a:pt x="1086" y="2244"/>
                  <a:pt x="1087" y="2246"/>
                  <a:pt x="1088" y="2248"/>
                </a:cubicBezTo>
                <a:cubicBezTo>
                  <a:pt x="1089" y="2250"/>
                  <a:pt x="1090" y="2252"/>
                  <a:pt x="1091" y="2254"/>
                </a:cubicBezTo>
                <a:cubicBezTo>
                  <a:pt x="1091" y="2255"/>
                  <a:pt x="1091" y="2255"/>
                  <a:pt x="1092" y="2255"/>
                </a:cubicBezTo>
                <a:cubicBezTo>
                  <a:pt x="1092" y="2256"/>
                  <a:pt x="1092" y="2256"/>
                  <a:pt x="1092" y="2257"/>
                </a:cubicBezTo>
                <a:cubicBezTo>
                  <a:pt x="1093" y="2257"/>
                  <a:pt x="1093" y="2257"/>
                  <a:pt x="1093" y="2258"/>
                </a:cubicBezTo>
                <a:cubicBezTo>
                  <a:pt x="1093" y="2258"/>
                  <a:pt x="1094" y="2258"/>
                  <a:pt x="1094" y="2258"/>
                </a:cubicBezTo>
                <a:cubicBezTo>
                  <a:pt x="1094" y="2258"/>
                  <a:pt x="1094" y="2258"/>
                  <a:pt x="1094" y="2258"/>
                </a:cubicBezTo>
                <a:cubicBezTo>
                  <a:pt x="1095" y="2259"/>
                  <a:pt x="1095" y="2260"/>
                  <a:pt x="1096" y="2260"/>
                </a:cubicBezTo>
                <a:cubicBezTo>
                  <a:pt x="1097" y="2260"/>
                  <a:pt x="1097" y="2261"/>
                  <a:pt x="1098" y="2261"/>
                </a:cubicBezTo>
                <a:cubicBezTo>
                  <a:pt x="1098" y="2261"/>
                  <a:pt x="1099" y="2262"/>
                  <a:pt x="1099" y="2262"/>
                </a:cubicBezTo>
                <a:cubicBezTo>
                  <a:pt x="1099" y="2262"/>
                  <a:pt x="1100" y="2262"/>
                  <a:pt x="1100" y="2262"/>
                </a:cubicBezTo>
                <a:cubicBezTo>
                  <a:pt x="1101" y="2263"/>
                  <a:pt x="1101" y="2263"/>
                  <a:pt x="1101" y="2263"/>
                </a:cubicBezTo>
                <a:cubicBezTo>
                  <a:pt x="1101" y="2263"/>
                  <a:pt x="1101" y="2262"/>
                  <a:pt x="1100" y="2262"/>
                </a:cubicBezTo>
                <a:cubicBezTo>
                  <a:pt x="1100" y="2262"/>
                  <a:pt x="1100" y="2261"/>
                  <a:pt x="1099" y="2261"/>
                </a:cubicBezTo>
                <a:cubicBezTo>
                  <a:pt x="1099" y="2261"/>
                  <a:pt x="1099" y="2260"/>
                  <a:pt x="1099" y="2260"/>
                </a:cubicBezTo>
                <a:cubicBezTo>
                  <a:pt x="1098" y="2260"/>
                  <a:pt x="1098" y="2259"/>
                  <a:pt x="1098" y="2258"/>
                </a:cubicBezTo>
                <a:cubicBezTo>
                  <a:pt x="1097" y="2258"/>
                  <a:pt x="1097" y="2257"/>
                  <a:pt x="1097" y="2257"/>
                </a:cubicBezTo>
                <a:cubicBezTo>
                  <a:pt x="1096" y="2256"/>
                  <a:pt x="1096" y="2255"/>
                  <a:pt x="1096" y="2255"/>
                </a:cubicBezTo>
                <a:cubicBezTo>
                  <a:pt x="1095" y="2254"/>
                  <a:pt x="1095" y="2253"/>
                  <a:pt x="1095" y="2252"/>
                </a:cubicBezTo>
                <a:cubicBezTo>
                  <a:pt x="1095" y="2252"/>
                  <a:pt x="1095" y="2251"/>
                  <a:pt x="1094" y="2251"/>
                </a:cubicBezTo>
                <a:cubicBezTo>
                  <a:pt x="1094" y="2250"/>
                  <a:pt x="1094" y="2250"/>
                  <a:pt x="1094" y="2249"/>
                </a:cubicBezTo>
                <a:cubicBezTo>
                  <a:pt x="1094" y="2249"/>
                  <a:pt x="1094" y="2248"/>
                  <a:pt x="1094" y="2247"/>
                </a:cubicBezTo>
                <a:cubicBezTo>
                  <a:pt x="1093" y="2245"/>
                  <a:pt x="1093" y="2242"/>
                  <a:pt x="1093" y="2240"/>
                </a:cubicBezTo>
                <a:cubicBezTo>
                  <a:pt x="1093" y="2239"/>
                  <a:pt x="1092" y="2238"/>
                  <a:pt x="1092" y="2237"/>
                </a:cubicBezTo>
                <a:cubicBezTo>
                  <a:pt x="1092" y="2235"/>
                  <a:pt x="1092" y="2234"/>
                  <a:pt x="1092" y="2233"/>
                </a:cubicBezTo>
                <a:cubicBezTo>
                  <a:pt x="1092" y="2230"/>
                  <a:pt x="1092" y="2228"/>
                  <a:pt x="1091" y="2225"/>
                </a:cubicBezTo>
                <a:cubicBezTo>
                  <a:pt x="1091" y="2223"/>
                  <a:pt x="1091" y="2220"/>
                  <a:pt x="1091" y="2218"/>
                </a:cubicBezTo>
                <a:cubicBezTo>
                  <a:pt x="1090" y="2217"/>
                  <a:pt x="1090" y="2215"/>
                  <a:pt x="1090" y="2214"/>
                </a:cubicBezTo>
                <a:cubicBezTo>
                  <a:pt x="1090" y="2213"/>
                  <a:pt x="1090" y="2212"/>
                  <a:pt x="1089" y="2211"/>
                </a:cubicBezTo>
                <a:cubicBezTo>
                  <a:pt x="1089" y="2208"/>
                  <a:pt x="1089" y="2206"/>
                  <a:pt x="1088" y="2204"/>
                </a:cubicBezTo>
                <a:cubicBezTo>
                  <a:pt x="1088" y="2202"/>
                  <a:pt x="1087" y="2200"/>
                  <a:pt x="1087" y="2198"/>
                </a:cubicBezTo>
                <a:cubicBezTo>
                  <a:pt x="1086" y="2196"/>
                  <a:pt x="1086" y="2194"/>
                  <a:pt x="1085" y="2192"/>
                </a:cubicBezTo>
                <a:cubicBezTo>
                  <a:pt x="1085" y="2192"/>
                  <a:pt x="1084" y="2191"/>
                  <a:pt x="1084" y="2190"/>
                </a:cubicBezTo>
                <a:cubicBezTo>
                  <a:pt x="1084" y="2191"/>
                  <a:pt x="1084" y="2191"/>
                  <a:pt x="1084" y="2191"/>
                </a:cubicBezTo>
                <a:cubicBezTo>
                  <a:pt x="1084" y="2191"/>
                  <a:pt x="1084" y="2191"/>
                  <a:pt x="1084" y="2191"/>
                </a:cubicBezTo>
                <a:cubicBezTo>
                  <a:pt x="1085" y="2192"/>
                  <a:pt x="1085" y="2192"/>
                  <a:pt x="1086" y="2193"/>
                </a:cubicBezTo>
                <a:cubicBezTo>
                  <a:pt x="1087" y="2194"/>
                  <a:pt x="1088" y="2195"/>
                  <a:pt x="1089" y="2197"/>
                </a:cubicBezTo>
                <a:cubicBezTo>
                  <a:pt x="1091" y="2199"/>
                  <a:pt x="1093" y="2201"/>
                  <a:pt x="1095" y="2204"/>
                </a:cubicBezTo>
                <a:cubicBezTo>
                  <a:pt x="1098" y="2208"/>
                  <a:pt x="1101" y="2213"/>
                  <a:pt x="1103" y="2217"/>
                </a:cubicBezTo>
                <a:cubicBezTo>
                  <a:pt x="1106" y="2221"/>
                  <a:pt x="1108" y="2225"/>
                  <a:pt x="1109" y="2228"/>
                </a:cubicBezTo>
                <a:cubicBezTo>
                  <a:pt x="1110" y="2231"/>
                  <a:pt x="1112" y="2233"/>
                  <a:pt x="1112" y="2235"/>
                </a:cubicBezTo>
                <a:cubicBezTo>
                  <a:pt x="1113" y="2237"/>
                  <a:pt x="1113" y="2237"/>
                  <a:pt x="1113" y="2237"/>
                </a:cubicBezTo>
                <a:cubicBezTo>
                  <a:pt x="1113" y="2237"/>
                  <a:pt x="1113" y="2236"/>
                  <a:pt x="1113" y="2235"/>
                </a:cubicBezTo>
                <a:cubicBezTo>
                  <a:pt x="1112" y="2233"/>
                  <a:pt x="1112" y="2230"/>
                  <a:pt x="1110" y="2227"/>
                </a:cubicBezTo>
                <a:cubicBezTo>
                  <a:pt x="1109" y="2224"/>
                  <a:pt x="1108" y="2220"/>
                  <a:pt x="1106" y="2215"/>
                </a:cubicBezTo>
                <a:cubicBezTo>
                  <a:pt x="1104" y="2211"/>
                  <a:pt x="1102" y="2206"/>
                  <a:pt x="1098" y="2201"/>
                </a:cubicBezTo>
                <a:cubicBezTo>
                  <a:pt x="1097" y="2199"/>
                  <a:pt x="1095" y="2196"/>
                  <a:pt x="1093" y="2193"/>
                </a:cubicBezTo>
                <a:cubicBezTo>
                  <a:pt x="1092" y="2192"/>
                  <a:pt x="1091" y="2191"/>
                  <a:pt x="1090" y="2189"/>
                </a:cubicBezTo>
                <a:cubicBezTo>
                  <a:pt x="1090" y="2189"/>
                  <a:pt x="1089" y="2188"/>
                  <a:pt x="1089" y="2187"/>
                </a:cubicBezTo>
                <a:cubicBezTo>
                  <a:pt x="1088" y="2187"/>
                  <a:pt x="1088" y="2187"/>
                  <a:pt x="1088" y="2187"/>
                </a:cubicBezTo>
                <a:cubicBezTo>
                  <a:pt x="1088" y="2186"/>
                  <a:pt x="1088" y="2186"/>
                  <a:pt x="1088" y="2186"/>
                </a:cubicBezTo>
                <a:cubicBezTo>
                  <a:pt x="1087" y="2185"/>
                  <a:pt x="1087" y="2185"/>
                  <a:pt x="1087" y="2185"/>
                </a:cubicBezTo>
                <a:cubicBezTo>
                  <a:pt x="1083" y="2180"/>
                  <a:pt x="1078" y="2175"/>
                  <a:pt x="1072" y="2170"/>
                </a:cubicBezTo>
                <a:cubicBezTo>
                  <a:pt x="1070" y="2167"/>
                  <a:pt x="1067" y="2165"/>
                  <a:pt x="1064" y="2162"/>
                </a:cubicBezTo>
                <a:cubicBezTo>
                  <a:pt x="1061" y="2160"/>
                  <a:pt x="1059" y="2157"/>
                  <a:pt x="1056" y="2155"/>
                </a:cubicBezTo>
                <a:cubicBezTo>
                  <a:pt x="1050" y="2150"/>
                  <a:pt x="1044" y="2144"/>
                  <a:pt x="1039" y="2139"/>
                </a:cubicBezTo>
                <a:cubicBezTo>
                  <a:pt x="1036" y="2136"/>
                  <a:pt x="1033" y="2134"/>
                  <a:pt x="1031" y="2131"/>
                </a:cubicBezTo>
                <a:cubicBezTo>
                  <a:pt x="1030" y="2130"/>
                  <a:pt x="1029" y="2129"/>
                  <a:pt x="1029" y="2129"/>
                </a:cubicBezTo>
                <a:cubicBezTo>
                  <a:pt x="1027" y="2127"/>
                  <a:pt x="1027" y="2127"/>
                  <a:pt x="1027" y="2127"/>
                </a:cubicBezTo>
                <a:cubicBezTo>
                  <a:pt x="1027" y="2126"/>
                  <a:pt x="1027" y="2126"/>
                  <a:pt x="1027" y="2126"/>
                </a:cubicBezTo>
                <a:cubicBezTo>
                  <a:pt x="1027" y="2126"/>
                  <a:pt x="1027" y="2126"/>
                  <a:pt x="1027" y="2126"/>
                </a:cubicBezTo>
                <a:cubicBezTo>
                  <a:pt x="1027" y="2126"/>
                  <a:pt x="1027" y="2126"/>
                  <a:pt x="1027" y="2126"/>
                </a:cubicBezTo>
                <a:cubicBezTo>
                  <a:pt x="1026" y="2126"/>
                  <a:pt x="1026" y="2126"/>
                  <a:pt x="1026" y="2126"/>
                </a:cubicBezTo>
                <a:cubicBezTo>
                  <a:pt x="1026" y="2125"/>
                  <a:pt x="1026" y="2125"/>
                  <a:pt x="1026" y="2125"/>
                </a:cubicBezTo>
                <a:cubicBezTo>
                  <a:pt x="1025" y="2124"/>
                  <a:pt x="1025" y="2124"/>
                  <a:pt x="1025" y="2124"/>
                </a:cubicBezTo>
                <a:cubicBezTo>
                  <a:pt x="1025" y="2124"/>
                  <a:pt x="1024" y="2123"/>
                  <a:pt x="1023" y="2122"/>
                </a:cubicBezTo>
                <a:cubicBezTo>
                  <a:pt x="1023" y="2121"/>
                  <a:pt x="1023" y="2121"/>
                  <a:pt x="1023" y="2121"/>
                </a:cubicBezTo>
                <a:cubicBezTo>
                  <a:pt x="1022" y="2120"/>
                  <a:pt x="1022" y="2120"/>
                  <a:pt x="1022" y="2120"/>
                </a:cubicBezTo>
                <a:cubicBezTo>
                  <a:pt x="1021" y="2119"/>
                  <a:pt x="1021" y="2118"/>
                  <a:pt x="1020" y="2118"/>
                </a:cubicBezTo>
                <a:cubicBezTo>
                  <a:pt x="1020" y="2117"/>
                  <a:pt x="1019" y="2116"/>
                  <a:pt x="1019" y="2115"/>
                </a:cubicBezTo>
                <a:cubicBezTo>
                  <a:pt x="1018" y="2115"/>
                  <a:pt x="1018" y="2114"/>
                  <a:pt x="1017" y="2113"/>
                </a:cubicBezTo>
                <a:cubicBezTo>
                  <a:pt x="1017" y="2112"/>
                  <a:pt x="1016" y="2112"/>
                  <a:pt x="1016" y="2111"/>
                </a:cubicBezTo>
                <a:cubicBezTo>
                  <a:pt x="1011" y="2098"/>
                  <a:pt x="1008" y="2085"/>
                  <a:pt x="1008" y="2072"/>
                </a:cubicBezTo>
                <a:cubicBezTo>
                  <a:pt x="1007" y="2052"/>
                  <a:pt x="1007" y="2035"/>
                  <a:pt x="1010" y="2018"/>
                </a:cubicBezTo>
                <a:cubicBezTo>
                  <a:pt x="1010" y="2019"/>
                  <a:pt x="1010" y="2020"/>
                  <a:pt x="1010" y="2021"/>
                </a:cubicBezTo>
                <a:cubicBezTo>
                  <a:pt x="1010" y="2023"/>
                  <a:pt x="1010" y="2024"/>
                  <a:pt x="1010" y="2025"/>
                </a:cubicBezTo>
                <a:cubicBezTo>
                  <a:pt x="1011" y="2026"/>
                  <a:pt x="1011" y="2026"/>
                  <a:pt x="1011" y="2027"/>
                </a:cubicBezTo>
                <a:cubicBezTo>
                  <a:pt x="1011" y="2027"/>
                  <a:pt x="1011" y="2028"/>
                  <a:pt x="1011" y="2029"/>
                </a:cubicBezTo>
                <a:cubicBezTo>
                  <a:pt x="1011" y="2030"/>
                  <a:pt x="1011" y="2031"/>
                  <a:pt x="1012" y="2033"/>
                </a:cubicBezTo>
                <a:cubicBezTo>
                  <a:pt x="1013" y="2038"/>
                  <a:pt x="1014" y="2043"/>
                  <a:pt x="1016" y="2048"/>
                </a:cubicBezTo>
                <a:cubicBezTo>
                  <a:pt x="1017" y="2051"/>
                  <a:pt x="1019" y="2054"/>
                  <a:pt x="1020" y="2056"/>
                </a:cubicBezTo>
                <a:cubicBezTo>
                  <a:pt x="1021" y="2059"/>
                  <a:pt x="1022" y="2062"/>
                  <a:pt x="1024" y="2065"/>
                </a:cubicBezTo>
                <a:cubicBezTo>
                  <a:pt x="1025" y="2066"/>
                  <a:pt x="1025" y="2067"/>
                  <a:pt x="1026" y="2068"/>
                </a:cubicBezTo>
                <a:cubicBezTo>
                  <a:pt x="1027" y="2070"/>
                  <a:pt x="1028" y="2071"/>
                  <a:pt x="1028" y="2072"/>
                </a:cubicBezTo>
                <a:cubicBezTo>
                  <a:pt x="1029" y="2073"/>
                  <a:pt x="1029" y="2073"/>
                  <a:pt x="1029" y="2073"/>
                </a:cubicBezTo>
                <a:cubicBezTo>
                  <a:pt x="1029" y="2074"/>
                  <a:pt x="1029" y="2074"/>
                  <a:pt x="1029" y="2074"/>
                </a:cubicBezTo>
                <a:cubicBezTo>
                  <a:pt x="1030" y="2074"/>
                  <a:pt x="1030" y="2074"/>
                  <a:pt x="1030" y="2074"/>
                </a:cubicBezTo>
                <a:cubicBezTo>
                  <a:pt x="1030" y="2074"/>
                  <a:pt x="1030" y="2074"/>
                  <a:pt x="1030" y="2074"/>
                </a:cubicBezTo>
                <a:cubicBezTo>
                  <a:pt x="1031" y="2076"/>
                  <a:pt x="1031" y="2076"/>
                  <a:pt x="1031" y="2076"/>
                </a:cubicBezTo>
                <a:cubicBezTo>
                  <a:pt x="1032" y="2077"/>
                  <a:pt x="1033" y="2079"/>
                  <a:pt x="1034" y="2080"/>
                </a:cubicBezTo>
                <a:cubicBezTo>
                  <a:pt x="1035" y="2081"/>
                  <a:pt x="1036" y="2082"/>
                  <a:pt x="1036" y="2084"/>
                </a:cubicBezTo>
                <a:cubicBezTo>
                  <a:pt x="1037" y="2085"/>
                  <a:pt x="1038" y="2086"/>
                  <a:pt x="1039" y="2087"/>
                </a:cubicBezTo>
                <a:cubicBezTo>
                  <a:pt x="1040" y="2088"/>
                  <a:pt x="1041" y="2089"/>
                  <a:pt x="1042" y="2091"/>
                </a:cubicBezTo>
                <a:cubicBezTo>
                  <a:pt x="1043" y="2092"/>
                  <a:pt x="1044" y="2093"/>
                  <a:pt x="1045" y="2094"/>
                </a:cubicBezTo>
                <a:cubicBezTo>
                  <a:pt x="1049" y="2098"/>
                  <a:pt x="1054" y="2102"/>
                  <a:pt x="1058" y="2106"/>
                </a:cubicBezTo>
                <a:cubicBezTo>
                  <a:pt x="1060" y="2108"/>
                  <a:pt x="1063" y="2110"/>
                  <a:pt x="1065" y="2112"/>
                </a:cubicBezTo>
                <a:cubicBezTo>
                  <a:pt x="1065" y="2112"/>
                  <a:pt x="1065" y="2113"/>
                  <a:pt x="1065" y="2114"/>
                </a:cubicBezTo>
                <a:cubicBezTo>
                  <a:pt x="1066" y="2115"/>
                  <a:pt x="1067" y="2117"/>
                  <a:pt x="1067" y="2119"/>
                </a:cubicBezTo>
                <a:cubicBezTo>
                  <a:pt x="1068" y="2121"/>
                  <a:pt x="1069" y="2123"/>
                  <a:pt x="1070" y="2126"/>
                </a:cubicBezTo>
                <a:cubicBezTo>
                  <a:pt x="1071" y="2128"/>
                  <a:pt x="1072" y="2130"/>
                  <a:pt x="1073" y="2133"/>
                </a:cubicBezTo>
                <a:cubicBezTo>
                  <a:pt x="1074" y="2134"/>
                  <a:pt x="1074" y="2135"/>
                  <a:pt x="1075" y="2136"/>
                </a:cubicBezTo>
                <a:cubicBezTo>
                  <a:pt x="1076" y="2137"/>
                  <a:pt x="1076" y="2138"/>
                  <a:pt x="1077" y="2140"/>
                </a:cubicBezTo>
                <a:cubicBezTo>
                  <a:pt x="1078" y="2142"/>
                  <a:pt x="1080" y="2145"/>
                  <a:pt x="1081" y="2147"/>
                </a:cubicBezTo>
                <a:cubicBezTo>
                  <a:pt x="1083" y="2149"/>
                  <a:pt x="1084" y="2152"/>
                  <a:pt x="1086" y="2154"/>
                </a:cubicBezTo>
                <a:cubicBezTo>
                  <a:pt x="1087" y="2155"/>
                  <a:pt x="1088" y="2156"/>
                  <a:pt x="1088" y="2157"/>
                </a:cubicBezTo>
                <a:cubicBezTo>
                  <a:pt x="1089" y="2158"/>
                  <a:pt x="1090" y="2159"/>
                  <a:pt x="1091" y="2160"/>
                </a:cubicBezTo>
                <a:cubicBezTo>
                  <a:pt x="1092" y="2163"/>
                  <a:pt x="1094" y="2164"/>
                  <a:pt x="1096" y="2166"/>
                </a:cubicBezTo>
                <a:cubicBezTo>
                  <a:pt x="1096" y="2167"/>
                  <a:pt x="1097" y="2168"/>
                  <a:pt x="1098" y="2169"/>
                </a:cubicBezTo>
                <a:cubicBezTo>
                  <a:pt x="1099" y="2170"/>
                  <a:pt x="1099" y="2171"/>
                  <a:pt x="1100" y="2171"/>
                </a:cubicBezTo>
                <a:cubicBezTo>
                  <a:pt x="1101" y="2172"/>
                  <a:pt x="1102" y="2173"/>
                  <a:pt x="1102" y="2174"/>
                </a:cubicBezTo>
                <a:cubicBezTo>
                  <a:pt x="1103" y="2174"/>
                  <a:pt x="1104" y="2175"/>
                  <a:pt x="1104" y="2175"/>
                </a:cubicBezTo>
                <a:cubicBezTo>
                  <a:pt x="1106" y="2177"/>
                  <a:pt x="1107" y="2178"/>
                  <a:pt x="1108" y="2178"/>
                </a:cubicBezTo>
                <a:cubicBezTo>
                  <a:pt x="1109" y="2179"/>
                  <a:pt x="1109" y="2180"/>
                  <a:pt x="1110" y="2180"/>
                </a:cubicBezTo>
                <a:cubicBezTo>
                  <a:pt x="1110" y="2181"/>
                  <a:pt x="1111" y="2181"/>
                  <a:pt x="1111" y="2181"/>
                </a:cubicBezTo>
                <a:cubicBezTo>
                  <a:pt x="1111" y="2181"/>
                  <a:pt x="1110" y="2181"/>
                  <a:pt x="1110" y="2180"/>
                </a:cubicBezTo>
                <a:cubicBezTo>
                  <a:pt x="1110" y="2179"/>
                  <a:pt x="1109" y="2179"/>
                  <a:pt x="1109" y="2177"/>
                </a:cubicBezTo>
                <a:cubicBezTo>
                  <a:pt x="1108" y="2176"/>
                  <a:pt x="1108" y="2175"/>
                  <a:pt x="1107" y="2174"/>
                </a:cubicBezTo>
                <a:cubicBezTo>
                  <a:pt x="1106" y="2172"/>
                  <a:pt x="1105" y="2170"/>
                  <a:pt x="1104" y="2169"/>
                </a:cubicBezTo>
                <a:cubicBezTo>
                  <a:pt x="1103" y="2167"/>
                  <a:pt x="1102" y="2165"/>
                  <a:pt x="1100" y="2163"/>
                </a:cubicBezTo>
                <a:cubicBezTo>
                  <a:pt x="1099" y="2161"/>
                  <a:pt x="1098" y="2159"/>
                  <a:pt x="1097" y="2156"/>
                </a:cubicBezTo>
                <a:cubicBezTo>
                  <a:pt x="1096" y="2155"/>
                  <a:pt x="1095" y="2154"/>
                  <a:pt x="1094" y="2153"/>
                </a:cubicBezTo>
                <a:cubicBezTo>
                  <a:pt x="1094" y="2152"/>
                  <a:pt x="1093" y="2151"/>
                  <a:pt x="1092" y="2150"/>
                </a:cubicBezTo>
                <a:cubicBezTo>
                  <a:pt x="1091" y="2147"/>
                  <a:pt x="1089" y="2145"/>
                  <a:pt x="1088" y="2143"/>
                </a:cubicBezTo>
                <a:cubicBezTo>
                  <a:pt x="1086" y="2140"/>
                  <a:pt x="1085" y="2138"/>
                  <a:pt x="1084" y="2136"/>
                </a:cubicBezTo>
                <a:cubicBezTo>
                  <a:pt x="1083" y="2135"/>
                  <a:pt x="1082" y="2133"/>
                  <a:pt x="1081" y="2132"/>
                </a:cubicBezTo>
                <a:cubicBezTo>
                  <a:pt x="1081" y="2131"/>
                  <a:pt x="1080" y="2130"/>
                  <a:pt x="1079" y="2129"/>
                </a:cubicBezTo>
                <a:cubicBezTo>
                  <a:pt x="1078" y="2127"/>
                  <a:pt x="1076" y="2125"/>
                  <a:pt x="1075" y="2123"/>
                </a:cubicBezTo>
                <a:cubicBezTo>
                  <a:pt x="1074" y="2121"/>
                  <a:pt x="1073" y="2119"/>
                  <a:pt x="1071" y="2117"/>
                </a:cubicBezTo>
                <a:cubicBezTo>
                  <a:pt x="1071" y="2117"/>
                  <a:pt x="1071" y="2117"/>
                  <a:pt x="1071" y="2117"/>
                </a:cubicBezTo>
                <a:cubicBezTo>
                  <a:pt x="1075" y="2120"/>
                  <a:pt x="1079" y="2122"/>
                  <a:pt x="1083" y="2125"/>
                </a:cubicBezTo>
                <a:cubicBezTo>
                  <a:pt x="1086" y="2127"/>
                  <a:pt x="1090" y="2129"/>
                  <a:pt x="1093" y="2131"/>
                </a:cubicBezTo>
                <a:cubicBezTo>
                  <a:pt x="1096" y="2133"/>
                  <a:pt x="1099" y="2135"/>
                  <a:pt x="1101" y="2136"/>
                </a:cubicBezTo>
                <a:cubicBezTo>
                  <a:pt x="1104" y="2137"/>
                  <a:pt x="1106" y="2138"/>
                  <a:pt x="1107" y="2138"/>
                </a:cubicBezTo>
                <a:cubicBezTo>
                  <a:pt x="1108" y="2138"/>
                  <a:pt x="1109" y="2138"/>
                  <a:pt x="1109" y="2138"/>
                </a:cubicBezTo>
                <a:cubicBezTo>
                  <a:pt x="1109" y="2138"/>
                  <a:pt x="1109" y="2138"/>
                  <a:pt x="1109" y="2138"/>
                </a:cubicBezTo>
                <a:cubicBezTo>
                  <a:pt x="1109" y="2138"/>
                  <a:pt x="1109" y="2138"/>
                  <a:pt x="1107" y="2137"/>
                </a:cubicBezTo>
                <a:cubicBezTo>
                  <a:pt x="1106" y="2137"/>
                  <a:pt x="1104" y="2136"/>
                  <a:pt x="1102" y="2134"/>
                </a:cubicBezTo>
                <a:cubicBezTo>
                  <a:pt x="1100" y="2133"/>
                  <a:pt x="1098" y="2131"/>
                  <a:pt x="1095" y="2129"/>
                </a:cubicBezTo>
                <a:cubicBezTo>
                  <a:pt x="1092" y="2126"/>
                  <a:pt x="1089" y="2124"/>
                  <a:pt x="1085" y="2121"/>
                </a:cubicBezTo>
                <a:cubicBezTo>
                  <a:pt x="1082" y="2118"/>
                  <a:pt x="1078" y="2115"/>
                  <a:pt x="1074" y="2112"/>
                </a:cubicBezTo>
                <a:cubicBezTo>
                  <a:pt x="1071" y="2108"/>
                  <a:pt x="1067" y="2105"/>
                  <a:pt x="1063" y="2101"/>
                </a:cubicBezTo>
                <a:cubicBezTo>
                  <a:pt x="1061" y="2099"/>
                  <a:pt x="1059" y="2097"/>
                  <a:pt x="1057" y="2095"/>
                </a:cubicBezTo>
                <a:cubicBezTo>
                  <a:pt x="1055" y="2093"/>
                  <a:pt x="1053" y="2091"/>
                  <a:pt x="1051" y="2089"/>
                </a:cubicBezTo>
                <a:cubicBezTo>
                  <a:pt x="1050" y="2088"/>
                  <a:pt x="1049" y="2087"/>
                  <a:pt x="1048" y="2086"/>
                </a:cubicBezTo>
                <a:cubicBezTo>
                  <a:pt x="1049" y="2086"/>
                  <a:pt x="1049" y="2086"/>
                  <a:pt x="1050" y="2087"/>
                </a:cubicBezTo>
                <a:cubicBezTo>
                  <a:pt x="1052" y="2088"/>
                  <a:pt x="1055" y="2090"/>
                  <a:pt x="1058" y="2092"/>
                </a:cubicBezTo>
                <a:cubicBezTo>
                  <a:pt x="1060" y="2094"/>
                  <a:pt x="1063" y="2095"/>
                  <a:pt x="1065" y="2097"/>
                </a:cubicBezTo>
                <a:cubicBezTo>
                  <a:pt x="1067" y="2097"/>
                  <a:pt x="1068" y="2098"/>
                  <a:pt x="1069" y="2099"/>
                </a:cubicBezTo>
                <a:cubicBezTo>
                  <a:pt x="1071" y="2100"/>
                  <a:pt x="1072" y="2100"/>
                  <a:pt x="1073" y="2101"/>
                </a:cubicBezTo>
                <a:cubicBezTo>
                  <a:pt x="1076" y="2103"/>
                  <a:pt x="1078" y="2104"/>
                  <a:pt x="1080" y="2105"/>
                </a:cubicBezTo>
                <a:cubicBezTo>
                  <a:pt x="1083" y="2107"/>
                  <a:pt x="1085" y="2108"/>
                  <a:pt x="1087" y="2109"/>
                </a:cubicBezTo>
                <a:cubicBezTo>
                  <a:pt x="1088" y="2110"/>
                  <a:pt x="1089" y="2110"/>
                  <a:pt x="1089" y="2111"/>
                </a:cubicBezTo>
                <a:cubicBezTo>
                  <a:pt x="1090" y="2112"/>
                  <a:pt x="1091" y="2112"/>
                  <a:pt x="1092" y="2113"/>
                </a:cubicBezTo>
                <a:cubicBezTo>
                  <a:pt x="1093" y="2113"/>
                  <a:pt x="1093" y="2114"/>
                  <a:pt x="1094" y="2114"/>
                </a:cubicBezTo>
                <a:cubicBezTo>
                  <a:pt x="1095" y="2115"/>
                  <a:pt x="1095" y="2115"/>
                  <a:pt x="1096" y="2115"/>
                </a:cubicBezTo>
                <a:cubicBezTo>
                  <a:pt x="1097" y="2116"/>
                  <a:pt x="1098" y="2117"/>
                  <a:pt x="1098" y="2117"/>
                </a:cubicBezTo>
                <a:cubicBezTo>
                  <a:pt x="1099" y="2118"/>
                  <a:pt x="1099" y="2118"/>
                  <a:pt x="1099" y="2118"/>
                </a:cubicBezTo>
                <a:cubicBezTo>
                  <a:pt x="1099" y="2118"/>
                  <a:pt x="1099" y="2118"/>
                  <a:pt x="1099" y="2117"/>
                </a:cubicBezTo>
                <a:cubicBezTo>
                  <a:pt x="1098" y="2116"/>
                  <a:pt x="1098" y="2116"/>
                  <a:pt x="1097" y="2114"/>
                </a:cubicBezTo>
                <a:cubicBezTo>
                  <a:pt x="1097" y="2114"/>
                  <a:pt x="1096" y="2113"/>
                  <a:pt x="1096" y="2113"/>
                </a:cubicBezTo>
                <a:cubicBezTo>
                  <a:pt x="1095" y="2112"/>
                  <a:pt x="1095" y="2111"/>
                  <a:pt x="1094" y="2110"/>
                </a:cubicBezTo>
                <a:cubicBezTo>
                  <a:pt x="1093" y="2110"/>
                  <a:pt x="1093" y="2109"/>
                  <a:pt x="1092" y="2108"/>
                </a:cubicBezTo>
                <a:cubicBezTo>
                  <a:pt x="1091" y="2107"/>
                  <a:pt x="1090" y="2106"/>
                  <a:pt x="1090" y="2106"/>
                </a:cubicBezTo>
                <a:cubicBezTo>
                  <a:pt x="1089" y="2105"/>
                  <a:pt x="1088" y="2104"/>
                  <a:pt x="1087" y="2103"/>
                </a:cubicBezTo>
                <a:cubicBezTo>
                  <a:pt x="1086" y="2102"/>
                  <a:pt x="1085" y="2101"/>
                  <a:pt x="1084" y="2100"/>
                </a:cubicBezTo>
                <a:cubicBezTo>
                  <a:pt x="1082" y="2099"/>
                  <a:pt x="1079" y="2097"/>
                  <a:pt x="1077" y="2095"/>
                </a:cubicBezTo>
                <a:cubicBezTo>
                  <a:pt x="1076" y="2094"/>
                  <a:pt x="1075" y="2094"/>
                  <a:pt x="1073" y="2093"/>
                </a:cubicBezTo>
                <a:cubicBezTo>
                  <a:pt x="1072" y="2092"/>
                  <a:pt x="1071" y="2091"/>
                  <a:pt x="1070" y="2090"/>
                </a:cubicBezTo>
                <a:cubicBezTo>
                  <a:pt x="1067" y="2088"/>
                  <a:pt x="1064" y="2087"/>
                  <a:pt x="1062" y="2085"/>
                </a:cubicBezTo>
                <a:cubicBezTo>
                  <a:pt x="1059" y="2084"/>
                  <a:pt x="1057" y="2082"/>
                  <a:pt x="1054" y="2080"/>
                </a:cubicBezTo>
                <a:cubicBezTo>
                  <a:pt x="1053" y="2079"/>
                  <a:pt x="1052" y="2079"/>
                  <a:pt x="1050" y="2078"/>
                </a:cubicBezTo>
                <a:cubicBezTo>
                  <a:pt x="1049" y="2077"/>
                  <a:pt x="1048" y="2076"/>
                  <a:pt x="1047" y="2075"/>
                </a:cubicBezTo>
                <a:cubicBezTo>
                  <a:pt x="1046" y="2075"/>
                  <a:pt x="1044" y="2074"/>
                  <a:pt x="1043" y="2073"/>
                </a:cubicBezTo>
                <a:cubicBezTo>
                  <a:pt x="1042" y="2072"/>
                  <a:pt x="1041" y="2071"/>
                  <a:pt x="1040" y="2071"/>
                </a:cubicBezTo>
                <a:cubicBezTo>
                  <a:pt x="1040" y="2070"/>
                  <a:pt x="1039" y="2070"/>
                  <a:pt x="1039" y="2069"/>
                </a:cubicBezTo>
                <a:cubicBezTo>
                  <a:pt x="1038" y="2069"/>
                  <a:pt x="1038" y="2069"/>
                  <a:pt x="1037" y="2068"/>
                </a:cubicBezTo>
                <a:cubicBezTo>
                  <a:pt x="1036" y="2067"/>
                  <a:pt x="1035" y="2067"/>
                  <a:pt x="1035" y="2066"/>
                </a:cubicBezTo>
                <a:cubicBezTo>
                  <a:pt x="1034" y="2065"/>
                  <a:pt x="1033" y="2064"/>
                  <a:pt x="1032" y="2064"/>
                </a:cubicBezTo>
                <a:cubicBezTo>
                  <a:pt x="1032" y="2063"/>
                  <a:pt x="1031" y="2062"/>
                  <a:pt x="1030" y="2061"/>
                </a:cubicBezTo>
                <a:cubicBezTo>
                  <a:pt x="1029" y="2058"/>
                  <a:pt x="1028" y="2056"/>
                  <a:pt x="1026" y="2053"/>
                </a:cubicBezTo>
                <a:cubicBezTo>
                  <a:pt x="1026" y="2052"/>
                  <a:pt x="1025" y="2051"/>
                  <a:pt x="1025" y="2050"/>
                </a:cubicBezTo>
                <a:cubicBezTo>
                  <a:pt x="1024" y="2048"/>
                  <a:pt x="1023" y="2047"/>
                  <a:pt x="1023" y="2046"/>
                </a:cubicBezTo>
                <a:cubicBezTo>
                  <a:pt x="1021" y="2041"/>
                  <a:pt x="1019" y="2036"/>
                  <a:pt x="1018" y="2031"/>
                </a:cubicBezTo>
                <a:cubicBezTo>
                  <a:pt x="1017" y="2030"/>
                  <a:pt x="1017" y="2029"/>
                  <a:pt x="1017" y="2028"/>
                </a:cubicBezTo>
                <a:cubicBezTo>
                  <a:pt x="1016" y="2027"/>
                  <a:pt x="1016" y="2026"/>
                  <a:pt x="1016" y="2026"/>
                </a:cubicBezTo>
                <a:cubicBezTo>
                  <a:pt x="1016" y="2025"/>
                  <a:pt x="1016" y="2025"/>
                  <a:pt x="1016" y="2024"/>
                </a:cubicBezTo>
                <a:cubicBezTo>
                  <a:pt x="1015" y="2023"/>
                  <a:pt x="1015" y="2022"/>
                  <a:pt x="1015" y="2021"/>
                </a:cubicBezTo>
                <a:cubicBezTo>
                  <a:pt x="1015" y="2020"/>
                  <a:pt x="1014" y="2018"/>
                  <a:pt x="1014" y="2017"/>
                </a:cubicBezTo>
                <a:cubicBezTo>
                  <a:pt x="1013" y="2013"/>
                  <a:pt x="1013" y="2009"/>
                  <a:pt x="1013" y="2005"/>
                </a:cubicBezTo>
                <a:cubicBezTo>
                  <a:pt x="1013" y="2005"/>
                  <a:pt x="1013" y="2005"/>
                  <a:pt x="1013" y="2005"/>
                </a:cubicBezTo>
                <a:cubicBezTo>
                  <a:pt x="1015" y="1997"/>
                  <a:pt x="1018" y="1988"/>
                  <a:pt x="1023" y="1980"/>
                </a:cubicBezTo>
                <a:cubicBezTo>
                  <a:pt x="1048" y="1932"/>
                  <a:pt x="1078" y="1949"/>
                  <a:pt x="1117" y="1928"/>
                </a:cubicBezTo>
                <a:cubicBezTo>
                  <a:pt x="1106" y="1944"/>
                  <a:pt x="1100" y="1962"/>
                  <a:pt x="1098" y="1980"/>
                </a:cubicBezTo>
                <a:cubicBezTo>
                  <a:pt x="1098" y="1980"/>
                  <a:pt x="1097" y="1981"/>
                  <a:pt x="1097" y="1982"/>
                </a:cubicBezTo>
                <a:cubicBezTo>
                  <a:pt x="1096" y="1983"/>
                  <a:pt x="1095" y="1983"/>
                  <a:pt x="1095" y="1984"/>
                </a:cubicBezTo>
                <a:cubicBezTo>
                  <a:pt x="1094" y="1985"/>
                  <a:pt x="1093" y="1986"/>
                  <a:pt x="1093" y="1987"/>
                </a:cubicBezTo>
                <a:cubicBezTo>
                  <a:pt x="1092" y="1988"/>
                  <a:pt x="1091" y="1990"/>
                  <a:pt x="1090" y="1991"/>
                </a:cubicBezTo>
                <a:cubicBezTo>
                  <a:pt x="1090" y="1992"/>
                  <a:pt x="1089" y="1993"/>
                  <a:pt x="1088" y="1994"/>
                </a:cubicBezTo>
                <a:cubicBezTo>
                  <a:pt x="1088" y="1995"/>
                  <a:pt x="1088" y="1996"/>
                  <a:pt x="1087" y="1996"/>
                </a:cubicBezTo>
                <a:cubicBezTo>
                  <a:pt x="1087" y="1997"/>
                  <a:pt x="1087" y="1998"/>
                  <a:pt x="1086" y="1998"/>
                </a:cubicBezTo>
                <a:cubicBezTo>
                  <a:pt x="1086" y="2000"/>
                  <a:pt x="1085" y="2001"/>
                  <a:pt x="1084" y="2003"/>
                </a:cubicBezTo>
                <a:cubicBezTo>
                  <a:pt x="1083" y="2006"/>
                  <a:pt x="1082" y="2009"/>
                  <a:pt x="1081" y="2012"/>
                </a:cubicBezTo>
                <a:cubicBezTo>
                  <a:pt x="1080" y="2015"/>
                  <a:pt x="1079" y="2018"/>
                  <a:pt x="1078" y="2022"/>
                </a:cubicBezTo>
                <a:cubicBezTo>
                  <a:pt x="1077" y="2025"/>
                  <a:pt x="1077" y="2029"/>
                  <a:pt x="1076" y="2032"/>
                </a:cubicBezTo>
                <a:cubicBezTo>
                  <a:pt x="1076" y="2035"/>
                  <a:pt x="1076" y="2039"/>
                  <a:pt x="1075" y="2042"/>
                </a:cubicBezTo>
                <a:cubicBezTo>
                  <a:pt x="1075" y="2043"/>
                  <a:pt x="1075" y="2045"/>
                  <a:pt x="1075" y="2046"/>
                </a:cubicBezTo>
                <a:cubicBezTo>
                  <a:pt x="1075" y="2047"/>
                  <a:pt x="1075" y="2048"/>
                  <a:pt x="1075" y="2049"/>
                </a:cubicBezTo>
                <a:cubicBezTo>
                  <a:pt x="1075" y="2049"/>
                  <a:pt x="1075" y="2050"/>
                  <a:pt x="1075" y="2051"/>
                </a:cubicBezTo>
                <a:cubicBezTo>
                  <a:pt x="1076" y="2052"/>
                  <a:pt x="1076" y="2054"/>
                  <a:pt x="1076" y="2055"/>
                </a:cubicBezTo>
                <a:cubicBezTo>
                  <a:pt x="1076" y="2057"/>
                  <a:pt x="1076" y="2058"/>
                  <a:pt x="1076" y="2059"/>
                </a:cubicBezTo>
                <a:cubicBezTo>
                  <a:pt x="1076" y="2060"/>
                  <a:pt x="1077" y="2062"/>
                  <a:pt x="1077" y="2063"/>
                </a:cubicBezTo>
                <a:cubicBezTo>
                  <a:pt x="1077" y="2064"/>
                  <a:pt x="1077" y="2065"/>
                  <a:pt x="1078" y="2066"/>
                </a:cubicBezTo>
                <a:cubicBezTo>
                  <a:pt x="1078" y="2067"/>
                  <a:pt x="1078" y="2068"/>
                  <a:pt x="1078" y="2069"/>
                </a:cubicBezTo>
                <a:cubicBezTo>
                  <a:pt x="1078" y="2070"/>
                  <a:pt x="1079" y="2071"/>
                  <a:pt x="1079" y="2071"/>
                </a:cubicBezTo>
                <a:cubicBezTo>
                  <a:pt x="1079" y="2073"/>
                  <a:pt x="1080" y="2074"/>
                  <a:pt x="1080" y="2075"/>
                </a:cubicBezTo>
                <a:cubicBezTo>
                  <a:pt x="1080" y="2075"/>
                  <a:pt x="1080" y="2076"/>
                  <a:pt x="1080" y="2076"/>
                </a:cubicBezTo>
                <a:cubicBezTo>
                  <a:pt x="1080" y="2076"/>
                  <a:pt x="1080" y="2075"/>
                  <a:pt x="1080" y="2074"/>
                </a:cubicBezTo>
                <a:cubicBezTo>
                  <a:pt x="1080" y="2074"/>
                  <a:pt x="1080" y="2072"/>
                  <a:pt x="1080" y="2071"/>
                </a:cubicBezTo>
                <a:cubicBezTo>
                  <a:pt x="1080" y="2070"/>
                  <a:pt x="1080" y="2069"/>
                  <a:pt x="1080" y="2069"/>
                </a:cubicBezTo>
                <a:cubicBezTo>
                  <a:pt x="1080" y="2068"/>
                  <a:pt x="1081" y="2067"/>
                  <a:pt x="1081" y="2066"/>
                </a:cubicBezTo>
                <a:cubicBezTo>
                  <a:pt x="1081" y="2065"/>
                  <a:pt x="1081" y="2064"/>
                  <a:pt x="1081" y="2063"/>
                </a:cubicBezTo>
                <a:cubicBezTo>
                  <a:pt x="1081" y="2061"/>
                  <a:pt x="1081" y="2060"/>
                  <a:pt x="1081" y="2059"/>
                </a:cubicBezTo>
                <a:cubicBezTo>
                  <a:pt x="1081" y="2058"/>
                  <a:pt x="1081" y="2056"/>
                  <a:pt x="1081" y="2055"/>
                </a:cubicBezTo>
                <a:cubicBezTo>
                  <a:pt x="1081" y="2054"/>
                  <a:pt x="1081" y="2052"/>
                  <a:pt x="1081" y="2051"/>
                </a:cubicBezTo>
                <a:cubicBezTo>
                  <a:pt x="1081" y="2050"/>
                  <a:pt x="1082" y="2050"/>
                  <a:pt x="1082" y="2049"/>
                </a:cubicBezTo>
                <a:cubicBezTo>
                  <a:pt x="1082" y="2048"/>
                  <a:pt x="1082" y="2048"/>
                  <a:pt x="1082" y="2047"/>
                </a:cubicBezTo>
                <a:cubicBezTo>
                  <a:pt x="1082" y="2048"/>
                  <a:pt x="1082" y="2049"/>
                  <a:pt x="1082" y="2050"/>
                </a:cubicBezTo>
                <a:cubicBezTo>
                  <a:pt x="1083" y="2051"/>
                  <a:pt x="1083" y="2052"/>
                  <a:pt x="1083" y="2052"/>
                </a:cubicBezTo>
                <a:cubicBezTo>
                  <a:pt x="1083" y="2053"/>
                  <a:pt x="1084" y="2054"/>
                  <a:pt x="1084" y="2055"/>
                </a:cubicBezTo>
                <a:cubicBezTo>
                  <a:pt x="1084" y="2057"/>
                  <a:pt x="1085" y="2059"/>
                  <a:pt x="1086" y="2061"/>
                </a:cubicBezTo>
                <a:cubicBezTo>
                  <a:pt x="1086" y="2062"/>
                  <a:pt x="1087" y="2064"/>
                  <a:pt x="1087" y="2066"/>
                </a:cubicBezTo>
                <a:cubicBezTo>
                  <a:pt x="1088" y="2067"/>
                  <a:pt x="1088" y="2068"/>
                  <a:pt x="1088" y="2069"/>
                </a:cubicBezTo>
                <a:cubicBezTo>
                  <a:pt x="1089" y="2069"/>
                  <a:pt x="1089" y="2070"/>
                  <a:pt x="1089" y="2071"/>
                </a:cubicBezTo>
                <a:cubicBezTo>
                  <a:pt x="1090" y="2073"/>
                  <a:pt x="1090" y="2074"/>
                  <a:pt x="1090" y="2076"/>
                </a:cubicBezTo>
                <a:cubicBezTo>
                  <a:pt x="1090" y="2077"/>
                  <a:pt x="1091" y="2077"/>
                  <a:pt x="1091" y="2078"/>
                </a:cubicBezTo>
                <a:cubicBezTo>
                  <a:pt x="1091" y="2079"/>
                  <a:pt x="1091" y="2079"/>
                  <a:pt x="1091" y="2080"/>
                </a:cubicBezTo>
                <a:cubicBezTo>
                  <a:pt x="1091" y="2081"/>
                  <a:pt x="1091" y="2081"/>
                  <a:pt x="1091" y="2082"/>
                </a:cubicBezTo>
                <a:cubicBezTo>
                  <a:pt x="1091" y="2083"/>
                  <a:pt x="1091" y="2083"/>
                  <a:pt x="1091" y="2084"/>
                </a:cubicBezTo>
                <a:cubicBezTo>
                  <a:pt x="1091" y="2085"/>
                  <a:pt x="1092" y="2086"/>
                  <a:pt x="1092" y="2087"/>
                </a:cubicBezTo>
                <a:cubicBezTo>
                  <a:pt x="1092" y="2088"/>
                  <a:pt x="1091" y="2088"/>
                  <a:pt x="1091" y="2089"/>
                </a:cubicBezTo>
                <a:cubicBezTo>
                  <a:pt x="1091" y="2089"/>
                  <a:pt x="1091" y="2090"/>
                  <a:pt x="1091" y="2090"/>
                </a:cubicBezTo>
                <a:cubicBezTo>
                  <a:pt x="1091" y="2090"/>
                  <a:pt x="1092" y="2089"/>
                  <a:pt x="1092" y="2089"/>
                </a:cubicBezTo>
                <a:cubicBezTo>
                  <a:pt x="1092" y="2089"/>
                  <a:pt x="1093" y="2088"/>
                  <a:pt x="1093" y="2087"/>
                </a:cubicBezTo>
                <a:cubicBezTo>
                  <a:pt x="1094" y="2087"/>
                  <a:pt x="1094" y="2086"/>
                  <a:pt x="1094" y="2084"/>
                </a:cubicBezTo>
                <a:cubicBezTo>
                  <a:pt x="1095" y="2084"/>
                  <a:pt x="1095" y="2083"/>
                  <a:pt x="1095" y="2082"/>
                </a:cubicBezTo>
                <a:cubicBezTo>
                  <a:pt x="1095" y="2082"/>
                  <a:pt x="1095" y="2081"/>
                  <a:pt x="1096" y="2080"/>
                </a:cubicBezTo>
                <a:cubicBezTo>
                  <a:pt x="1096" y="2079"/>
                  <a:pt x="1096" y="2077"/>
                  <a:pt x="1096" y="2075"/>
                </a:cubicBezTo>
                <a:cubicBezTo>
                  <a:pt x="1096" y="2073"/>
                  <a:pt x="1096" y="2072"/>
                  <a:pt x="1096" y="2070"/>
                </a:cubicBezTo>
                <a:cubicBezTo>
                  <a:pt x="1096" y="2068"/>
                  <a:pt x="1095" y="2066"/>
                  <a:pt x="1095" y="2064"/>
                </a:cubicBezTo>
                <a:cubicBezTo>
                  <a:pt x="1094" y="2062"/>
                  <a:pt x="1094" y="2060"/>
                  <a:pt x="1093" y="2058"/>
                </a:cubicBezTo>
                <a:cubicBezTo>
                  <a:pt x="1092" y="2056"/>
                  <a:pt x="1092" y="2054"/>
                  <a:pt x="1091" y="2053"/>
                </a:cubicBezTo>
                <a:cubicBezTo>
                  <a:pt x="1091" y="2052"/>
                  <a:pt x="1090" y="2051"/>
                  <a:pt x="1090" y="2050"/>
                </a:cubicBezTo>
                <a:cubicBezTo>
                  <a:pt x="1090" y="2049"/>
                  <a:pt x="1089" y="2048"/>
                  <a:pt x="1089" y="2048"/>
                </a:cubicBezTo>
                <a:cubicBezTo>
                  <a:pt x="1087" y="2044"/>
                  <a:pt x="1086" y="2041"/>
                  <a:pt x="1085" y="2039"/>
                </a:cubicBezTo>
                <a:cubicBezTo>
                  <a:pt x="1084" y="2037"/>
                  <a:pt x="1084" y="2036"/>
                  <a:pt x="1083" y="2035"/>
                </a:cubicBezTo>
                <a:cubicBezTo>
                  <a:pt x="1084" y="2034"/>
                  <a:pt x="1084" y="2034"/>
                  <a:pt x="1084" y="2033"/>
                </a:cubicBezTo>
                <a:cubicBezTo>
                  <a:pt x="1084" y="2030"/>
                  <a:pt x="1085" y="2027"/>
                  <a:pt x="1086" y="2024"/>
                </a:cubicBezTo>
                <a:cubicBezTo>
                  <a:pt x="1086" y="2020"/>
                  <a:pt x="1087" y="2017"/>
                  <a:pt x="1088" y="2014"/>
                </a:cubicBezTo>
                <a:cubicBezTo>
                  <a:pt x="1088" y="2013"/>
                  <a:pt x="1089" y="2011"/>
                  <a:pt x="1089" y="2010"/>
                </a:cubicBezTo>
                <a:cubicBezTo>
                  <a:pt x="1090" y="2008"/>
                  <a:pt x="1090" y="2007"/>
                  <a:pt x="1091" y="2005"/>
                </a:cubicBezTo>
                <a:cubicBezTo>
                  <a:pt x="1091" y="2004"/>
                  <a:pt x="1092" y="2002"/>
                  <a:pt x="1092" y="2001"/>
                </a:cubicBezTo>
                <a:cubicBezTo>
                  <a:pt x="1092" y="2000"/>
                  <a:pt x="1093" y="2000"/>
                  <a:pt x="1093" y="1999"/>
                </a:cubicBezTo>
                <a:cubicBezTo>
                  <a:pt x="1093" y="1998"/>
                  <a:pt x="1093" y="1998"/>
                  <a:pt x="1094" y="1997"/>
                </a:cubicBezTo>
                <a:cubicBezTo>
                  <a:pt x="1094" y="1996"/>
                  <a:pt x="1095" y="1994"/>
                  <a:pt x="1095" y="1993"/>
                </a:cubicBezTo>
                <a:cubicBezTo>
                  <a:pt x="1096" y="1992"/>
                  <a:pt x="1096" y="1991"/>
                  <a:pt x="1097" y="1990"/>
                </a:cubicBezTo>
                <a:cubicBezTo>
                  <a:pt x="1097" y="1989"/>
                  <a:pt x="1097" y="1988"/>
                  <a:pt x="1098" y="1987"/>
                </a:cubicBezTo>
                <a:cubicBezTo>
                  <a:pt x="1095" y="2039"/>
                  <a:pt x="1124" y="2098"/>
                  <a:pt x="1153" y="2156"/>
                </a:cubicBezTo>
                <a:cubicBezTo>
                  <a:pt x="1152" y="2156"/>
                  <a:pt x="1152" y="2157"/>
                  <a:pt x="1152" y="2157"/>
                </a:cubicBezTo>
                <a:cubicBezTo>
                  <a:pt x="1151" y="2161"/>
                  <a:pt x="1150" y="2166"/>
                  <a:pt x="1149" y="2171"/>
                </a:cubicBezTo>
                <a:cubicBezTo>
                  <a:pt x="1149" y="2173"/>
                  <a:pt x="1149" y="2176"/>
                  <a:pt x="1149" y="2178"/>
                </a:cubicBezTo>
                <a:cubicBezTo>
                  <a:pt x="1149" y="2179"/>
                  <a:pt x="1149" y="2180"/>
                  <a:pt x="1149" y="2180"/>
                </a:cubicBezTo>
                <a:cubicBezTo>
                  <a:pt x="1149" y="2181"/>
                  <a:pt x="1149" y="2182"/>
                  <a:pt x="1149" y="2183"/>
                </a:cubicBezTo>
                <a:cubicBezTo>
                  <a:pt x="1149" y="2184"/>
                  <a:pt x="1149" y="2185"/>
                  <a:pt x="1149" y="2187"/>
                </a:cubicBezTo>
                <a:cubicBezTo>
                  <a:pt x="1150" y="2192"/>
                  <a:pt x="1151" y="2198"/>
                  <a:pt x="1152" y="2204"/>
                </a:cubicBezTo>
                <a:cubicBezTo>
                  <a:pt x="1152" y="2207"/>
                  <a:pt x="1153" y="2210"/>
                  <a:pt x="1153" y="2213"/>
                </a:cubicBezTo>
                <a:cubicBezTo>
                  <a:pt x="1154" y="2215"/>
                  <a:pt x="1154" y="2216"/>
                  <a:pt x="1154" y="2218"/>
                </a:cubicBezTo>
                <a:cubicBezTo>
                  <a:pt x="1154" y="2219"/>
                  <a:pt x="1154" y="2220"/>
                  <a:pt x="1154" y="2220"/>
                </a:cubicBezTo>
                <a:cubicBezTo>
                  <a:pt x="1155" y="2221"/>
                  <a:pt x="1155" y="2221"/>
                  <a:pt x="1155" y="2221"/>
                </a:cubicBezTo>
                <a:cubicBezTo>
                  <a:pt x="1155" y="2222"/>
                  <a:pt x="1155" y="2222"/>
                  <a:pt x="1155" y="2222"/>
                </a:cubicBezTo>
                <a:cubicBezTo>
                  <a:pt x="1155" y="2222"/>
                  <a:pt x="1155" y="2222"/>
                  <a:pt x="1155" y="2222"/>
                </a:cubicBezTo>
                <a:cubicBezTo>
                  <a:pt x="1155" y="2222"/>
                  <a:pt x="1155" y="2222"/>
                  <a:pt x="1155" y="2222"/>
                </a:cubicBezTo>
                <a:cubicBezTo>
                  <a:pt x="1155" y="2223"/>
                  <a:pt x="1155" y="2223"/>
                  <a:pt x="1155" y="2223"/>
                </a:cubicBezTo>
                <a:cubicBezTo>
                  <a:pt x="1155" y="2224"/>
                  <a:pt x="1155" y="2226"/>
                  <a:pt x="1155" y="2227"/>
                </a:cubicBezTo>
                <a:cubicBezTo>
                  <a:pt x="1155" y="2228"/>
                  <a:pt x="1155" y="2229"/>
                  <a:pt x="1154" y="2229"/>
                </a:cubicBezTo>
                <a:cubicBezTo>
                  <a:pt x="1154" y="2231"/>
                  <a:pt x="1153" y="2232"/>
                  <a:pt x="1152" y="2234"/>
                </a:cubicBezTo>
                <a:cubicBezTo>
                  <a:pt x="1152" y="2235"/>
                  <a:pt x="1151" y="2236"/>
                  <a:pt x="1151" y="2237"/>
                </a:cubicBezTo>
                <a:cubicBezTo>
                  <a:pt x="1151" y="2237"/>
                  <a:pt x="1150" y="2238"/>
                  <a:pt x="1150" y="2238"/>
                </a:cubicBezTo>
                <a:cubicBezTo>
                  <a:pt x="1150" y="2238"/>
                  <a:pt x="1150" y="2239"/>
                  <a:pt x="1149" y="2239"/>
                </a:cubicBezTo>
                <a:cubicBezTo>
                  <a:pt x="1149" y="2240"/>
                  <a:pt x="1148" y="2241"/>
                  <a:pt x="1147" y="2242"/>
                </a:cubicBezTo>
                <a:cubicBezTo>
                  <a:pt x="1147" y="2242"/>
                  <a:pt x="1147" y="2243"/>
                  <a:pt x="1146" y="2243"/>
                </a:cubicBezTo>
                <a:cubicBezTo>
                  <a:pt x="1146" y="2243"/>
                  <a:pt x="1146" y="2244"/>
                  <a:pt x="1145" y="2244"/>
                </a:cubicBezTo>
                <a:cubicBezTo>
                  <a:pt x="1144" y="2246"/>
                  <a:pt x="1142" y="2248"/>
                  <a:pt x="1141" y="2249"/>
                </a:cubicBezTo>
                <a:cubicBezTo>
                  <a:pt x="1139" y="2251"/>
                  <a:pt x="1138" y="2253"/>
                  <a:pt x="1136" y="2255"/>
                </a:cubicBezTo>
                <a:cubicBezTo>
                  <a:pt x="1136" y="2255"/>
                  <a:pt x="1135" y="2256"/>
                  <a:pt x="1135" y="2256"/>
                </a:cubicBezTo>
                <a:cubicBezTo>
                  <a:pt x="1135" y="2257"/>
                  <a:pt x="1134" y="2257"/>
                  <a:pt x="1134" y="2258"/>
                </a:cubicBezTo>
                <a:cubicBezTo>
                  <a:pt x="1133" y="2259"/>
                  <a:pt x="1133" y="2260"/>
                  <a:pt x="1132" y="2261"/>
                </a:cubicBezTo>
                <a:cubicBezTo>
                  <a:pt x="1131" y="2263"/>
                  <a:pt x="1130" y="2265"/>
                  <a:pt x="1129" y="2267"/>
                </a:cubicBezTo>
                <a:cubicBezTo>
                  <a:pt x="1128" y="2269"/>
                  <a:pt x="1128" y="2271"/>
                  <a:pt x="1127" y="2272"/>
                </a:cubicBezTo>
                <a:cubicBezTo>
                  <a:pt x="1127" y="2274"/>
                  <a:pt x="1126" y="2276"/>
                  <a:pt x="1126" y="2277"/>
                </a:cubicBezTo>
                <a:cubicBezTo>
                  <a:pt x="1126" y="2279"/>
                  <a:pt x="1126" y="2280"/>
                  <a:pt x="1125" y="2281"/>
                </a:cubicBezTo>
                <a:cubicBezTo>
                  <a:pt x="1125" y="2282"/>
                  <a:pt x="1125" y="2283"/>
                  <a:pt x="1125" y="2284"/>
                </a:cubicBezTo>
                <a:cubicBezTo>
                  <a:pt x="1125" y="2284"/>
                  <a:pt x="1125" y="2285"/>
                  <a:pt x="1125" y="2285"/>
                </a:cubicBezTo>
                <a:cubicBezTo>
                  <a:pt x="1125" y="2285"/>
                  <a:pt x="1126" y="2284"/>
                  <a:pt x="1126" y="2284"/>
                </a:cubicBezTo>
                <a:cubicBezTo>
                  <a:pt x="1126" y="2283"/>
                  <a:pt x="1127" y="2283"/>
                  <a:pt x="1127" y="2282"/>
                </a:cubicBezTo>
                <a:cubicBezTo>
                  <a:pt x="1128" y="2280"/>
                  <a:pt x="1129" y="2277"/>
                  <a:pt x="1131" y="2274"/>
                </a:cubicBezTo>
                <a:cubicBezTo>
                  <a:pt x="1133" y="2271"/>
                  <a:pt x="1135" y="2268"/>
                  <a:pt x="1138" y="2265"/>
                </a:cubicBezTo>
                <a:cubicBezTo>
                  <a:pt x="1139" y="2264"/>
                  <a:pt x="1139" y="2263"/>
                  <a:pt x="1140" y="2262"/>
                </a:cubicBezTo>
                <a:cubicBezTo>
                  <a:pt x="1141" y="2261"/>
                  <a:pt x="1141" y="2261"/>
                  <a:pt x="1142" y="2260"/>
                </a:cubicBezTo>
                <a:cubicBezTo>
                  <a:pt x="1144" y="2258"/>
                  <a:pt x="1145" y="2256"/>
                  <a:pt x="1147" y="2255"/>
                </a:cubicBezTo>
                <a:cubicBezTo>
                  <a:pt x="1148" y="2253"/>
                  <a:pt x="1150" y="2251"/>
                  <a:pt x="1151" y="2249"/>
                </a:cubicBezTo>
                <a:cubicBezTo>
                  <a:pt x="1152" y="2248"/>
                  <a:pt x="1153" y="2247"/>
                  <a:pt x="1153" y="2246"/>
                </a:cubicBezTo>
                <a:cubicBezTo>
                  <a:pt x="1154" y="2245"/>
                  <a:pt x="1155" y="2244"/>
                  <a:pt x="1155" y="2243"/>
                </a:cubicBezTo>
                <a:cubicBezTo>
                  <a:pt x="1156" y="2242"/>
                  <a:pt x="1156" y="2242"/>
                  <a:pt x="1156" y="2242"/>
                </a:cubicBezTo>
                <a:cubicBezTo>
                  <a:pt x="1156" y="2245"/>
                  <a:pt x="1156" y="2248"/>
                  <a:pt x="1155" y="2251"/>
                </a:cubicBezTo>
                <a:cubicBezTo>
                  <a:pt x="1155" y="2252"/>
                  <a:pt x="1155" y="2254"/>
                  <a:pt x="1155" y="2255"/>
                </a:cubicBezTo>
                <a:cubicBezTo>
                  <a:pt x="1155" y="2257"/>
                  <a:pt x="1155" y="2259"/>
                  <a:pt x="1155" y="2260"/>
                </a:cubicBezTo>
                <a:cubicBezTo>
                  <a:pt x="1154" y="2266"/>
                  <a:pt x="1153" y="2272"/>
                  <a:pt x="1151" y="2278"/>
                </a:cubicBezTo>
                <a:cubicBezTo>
                  <a:pt x="1151" y="2279"/>
                  <a:pt x="1150" y="2281"/>
                  <a:pt x="1150" y="2282"/>
                </a:cubicBezTo>
                <a:cubicBezTo>
                  <a:pt x="1150" y="2284"/>
                  <a:pt x="1149" y="2285"/>
                  <a:pt x="1149" y="2286"/>
                </a:cubicBezTo>
                <a:cubicBezTo>
                  <a:pt x="1148" y="2289"/>
                  <a:pt x="1147" y="2292"/>
                  <a:pt x="1146" y="2294"/>
                </a:cubicBezTo>
                <a:cubicBezTo>
                  <a:pt x="1146" y="2295"/>
                  <a:pt x="1146" y="2296"/>
                  <a:pt x="1145" y="2296"/>
                </a:cubicBezTo>
                <a:cubicBezTo>
                  <a:pt x="1145" y="2297"/>
                  <a:pt x="1145" y="2298"/>
                  <a:pt x="1145" y="2298"/>
                </a:cubicBezTo>
                <a:cubicBezTo>
                  <a:pt x="1144" y="2299"/>
                  <a:pt x="1144" y="2301"/>
                  <a:pt x="1143" y="2302"/>
                </a:cubicBezTo>
                <a:cubicBezTo>
                  <a:pt x="1143" y="2303"/>
                  <a:pt x="1142" y="2304"/>
                  <a:pt x="1142" y="2305"/>
                </a:cubicBezTo>
                <a:cubicBezTo>
                  <a:pt x="1141" y="2306"/>
                  <a:pt x="1140" y="2307"/>
                  <a:pt x="1140" y="2309"/>
                </a:cubicBezTo>
                <a:cubicBezTo>
                  <a:pt x="1140" y="2309"/>
                  <a:pt x="1139" y="2310"/>
                  <a:pt x="1139" y="2310"/>
                </a:cubicBezTo>
                <a:cubicBezTo>
                  <a:pt x="1139" y="2311"/>
                  <a:pt x="1139" y="2311"/>
                  <a:pt x="1138" y="2312"/>
                </a:cubicBezTo>
                <a:cubicBezTo>
                  <a:pt x="1138" y="2313"/>
                  <a:pt x="1137" y="2314"/>
                  <a:pt x="1137" y="2315"/>
                </a:cubicBezTo>
                <a:cubicBezTo>
                  <a:pt x="1136" y="2317"/>
                  <a:pt x="1135" y="2318"/>
                  <a:pt x="1134" y="2320"/>
                </a:cubicBezTo>
                <a:cubicBezTo>
                  <a:pt x="1132" y="2324"/>
                  <a:pt x="1130" y="2326"/>
                  <a:pt x="1128" y="2329"/>
                </a:cubicBezTo>
                <a:cubicBezTo>
                  <a:pt x="1128" y="2330"/>
                  <a:pt x="1127" y="2331"/>
                  <a:pt x="1126" y="2332"/>
                </a:cubicBezTo>
                <a:cubicBezTo>
                  <a:pt x="1126" y="2333"/>
                  <a:pt x="1125" y="2333"/>
                  <a:pt x="1125" y="2334"/>
                </a:cubicBezTo>
                <a:cubicBezTo>
                  <a:pt x="1124" y="2335"/>
                  <a:pt x="1123" y="2336"/>
                  <a:pt x="1123" y="2336"/>
                </a:cubicBezTo>
                <a:cubicBezTo>
                  <a:pt x="1123" y="2336"/>
                  <a:pt x="1124" y="2335"/>
                  <a:pt x="1125" y="2334"/>
                </a:cubicBezTo>
                <a:cubicBezTo>
                  <a:pt x="1125" y="2334"/>
                  <a:pt x="1126" y="2333"/>
                  <a:pt x="1127" y="2332"/>
                </a:cubicBezTo>
                <a:cubicBezTo>
                  <a:pt x="1128" y="2332"/>
                  <a:pt x="1129" y="2331"/>
                  <a:pt x="1130" y="2330"/>
                </a:cubicBezTo>
                <a:cubicBezTo>
                  <a:pt x="1131" y="2328"/>
                  <a:pt x="1134" y="2325"/>
                  <a:pt x="1136" y="2322"/>
                </a:cubicBezTo>
                <a:cubicBezTo>
                  <a:pt x="1137" y="2320"/>
                  <a:pt x="1139" y="2319"/>
                  <a:pt x="1140" y="2317"/>
                </a:cubicBezTo>
                <a:cubicBezTo>
                  <a:pt x="1141" y="2316"/>
                  <a:pt x="1141" y="2315"/>
                  <a:pt x="1142" y="2314"/>
                </a:cubicBezTo>
                <a:cubicBezTo>
                  <a:pt x="1142" y="2313"/>
                  <a:pt x="1143" y="2313"/>
                  <a:pt x="1143" y="2312"/>
                </a:cubicBezTo>
                <a:cubicBezTo>
                  <a:pt x="1143" y="2312"/>
                  <a:pt x="1144" y="2311"/>
                  <a:pt x="1144" y="2311"/>
                </a:cubicBezTo>
                <a:cubicBezTo>
                  <a:pt x="1145" y="2310"/>
                  <a:pt x="1145" y="2309"/>
                  <a:pt x="1146" y="2308"/>
                </a:cubicBezTo>
                <a:cubicBezTo>
                  <a:pt x="1147" y="2306"/>
                  <a:pt x="1147" y="2305"/>
                  <a:pt x="1148" y="2304"/>
                </a:cubicBezTo>
                <a:cubicBezTo>
                  <a:pt x="1148" y="2303"/>
                  <a:pt x="1149" y="2302"/>
                  <a:pt x="1150" y="2300"/>
                </a:cubicBezTo>
                <a:cubicBezTo>
                  <a:pt x="1150" y="2300"/>
                  <a:pt x="1150" y="2299"/>
                  <a:pt x="1151" y="2299"/>
                </a:cubicBezTo>
                <a:cubicBezTo>
                  <a:pt x="1151" y="2298"/>
                  <a:pt x="1151" y="2297"/>
                  <a:pt x="1152" y="2297"/>
                </a:cubicBezTo>
                <a:cubicBezTo>
                  <a:pt x="1152" y="2295"/>
                  <a:pt x="1153" y="2293"/>
                  <a:pt x="1154" y="2291"/>
                </a:cubicBezTo>
                <a:cubicBezTo>
                  <a:pt x="1154" y="2292"/>
                  <a:pt x="1154" y="2292"/>
                  <a:pt x="1154" y="2292"/>
                </a:cubicBezTo>
                <a:cubicBezTo>
                  <a:pt x="1154" y="2294"/>
                  <a:pt x="1154" y="2295"/>
                  <a:pt x="1154" y="2297"/>
                </a:cubicBezTo>
                <a:cubicBezTo>
                  <a:pt x="1154" y="2298"/>
                  <a:pt x="1154" y="2300"/>
                  <a:pt x="1154" y="2302"/>
                </a:cubicBezTo>
                <a:cubicBezTo>
                  <a:pt x="1154" y="2305"/>
                  <a:pt x="1154" y="2308"/>
                  <a:pt x="1154" y="2311"/>
                </a:cubicBezTo>
                <a:cubicBezTo>
                  <a:pt x="1154" y="2312"/>
                  <a:pt x="1154" y="2314"/>
                  <a:pt x="1154" y="2316"/>
                </a:cubicBezTo>
                <a:cubicBezTo>
                  <a:pt x="1153" y="2317"/>
                  <a:pt x="1153" y="2319"/>
                  <a:pt x="1153" y="2320"/>
                </a:cubicBezTo>
                <a:cubicBezTo>
                  <a:pt x="1153" y="2323"/>
                  <a:pt x="1153" y="2326"/>
                  <a:pt x="1152" y="2329"/>
                </a:cubicBezTo>
                <a:cubicBezTo>
                  <a:pt x="1152" y="2332"/>
                  <a:pt x="1152" y="2335"/>
                  <a:pt x="1151" y="2337"/>
                </a:cubicBezTo>
                <a:cubicBezTo>
                  <a:pt x="1150" y="2340"/>
                  <a:pt x="1150" y="2342"/>
                  <a:pt x="1149" y="2344"/>
                </a:cubicBezTo>
                <a:cubicBezTo>
                  <a:pt x="1149" y="2346"/>
                  <a:pt x="1148" y="2347"/>
                  <a:pt x="1148" y="2348"/>
                </a:cubicBezTo>
                <a:cubicBezTo>
                  <a:pt x="1148" y="2349"/>
                  <a:pt x="1147" y="2350"/>
                  <a:pt x="1147" y="2350"/>
                </a:cubicBezTo>
                <a:cubicBezTo>
                  <a:pt x="1146" y="2351"/>
                  <a:pt x="1146" y="2352"/>
                  <a:pt x="1146" y="2353"/>
                </a:cubicBezTo>
                <a:cubicBezTo>
                  <a:pt x="1145" y="2354"/>
                  <a:pt x="1145" y="2354"/>
                  <a:pt x="1145" y="2355"/>
                </a:cubicBezTo>
                <a:cubicBezTo>
                  <a:pt x="1144" y="2356"/>
                  <a:pt x="1144" y="2357"/>
                  <a:pt x="1143" y="2358"/>
                </a:cubicBezTo>
                <a:cubicBezTo>
                  <a:pt x="1143" y="2358"/>
                  <a:pt x="1143" y="2359"/>
                  <a:pt x="1143" y="2359"/>
                </a:cubicBezTo>
                <a:cubicBezTo>
                  <a:pt x="1143" y="2359"/>
                  <a:pt x="1143" y="2359"/>
                  <a:pt x="1144" y="2358"/>
                </a:cubicBezTo>
                <a:cubicBezTo>
                  <a:pt x="1144" y="2358"/>
                  <a:pt x="1145" y="2357"/>
                  <a:pt x="1146" y="2356"/>
                </a:cubicBezTo>
                <a:cubicBezTo>
                  <a:pt x="1147" y="2355"/>
                  <a:pt x="1147" y="2355"/>
                  <a:pt x="1148" y="2354"/>
                </a:cubicBezTo>
                <a:cubicBezTo>
                  <a:pt x="1148" y="2353"/>
                  <a:pt x="1149" y="2353"/>
                  <a:pt x="1149" y="2352"/>
                </a:cubicBezTo>
                <a:cubicBezTo>
                  <a:pt x="1150" y="2351"/>
                  <a:pt x="1151" y="2350"/>
                  <a:pt x="1151" y="2349"/>
                </a:cubicBezTo>
                <a:cubicBezTo>
                  <a:pt x="1152" y="2348"/>
                  <a:pt x="1153" y="2347"/>
                  <a:pt x="1153" y="2346"/>
                </a:cubicBezTo>
                <a:cubicBezTo>
                  <a:pt x="1154" y="2344"/>
                  <a:pt x="1156" y="2342"/>
                  <a:pt x="1157" y="2339"/>
                </a:cubicBezTo>
                <a:cubicBezTo>
                  <a:pt x="1158" y="2336"/>
                  <a:pt x="1159" y="2333"/>
                  <a:pt x="1159" y="2330"/>
                </a:cubicBezTo>
                <a:cubicBezTo>
                  <a:pt x="1160" y="2329"/>
                  <a:pt x="1160" y="2327"/>
                  <a:pt x="1160" y="2326"/>
                </a:cubicBezTo>
                <a:cubicBezTo>
                  <a:pt x="1161" y="2324"/>
                  <a:pt x="1161" y="2323"/>
                  <a:pt x="1161" y="2321"/>
                </a:cubicBezTo>
                <a:cubicBezTo>
                  <a:pt x="1161" y="2319"/>
                  <a:pt x="1161" y="2318"/>
                  <a:pt x="1161" y="2316"/>
                </a:cubicBezTo>
                <a:cubicBezTo>
                  <a:pt x="1161" y="2314"/>
                  <a:pt x="1162" y="2313"/>
                  <a:pt x="1162" y="2311"/>
                </a:cubicBezTo>
                <a:cubicBezTo>
                  <a:pt x="1162" y="2308"/>
                  <a:pt x="1162" y="2305"/>
                  <a:pt x="1161" y="2301"/>
                </a:cubicBezTo>
                <a:cubicBezTo>
                  <a:pt x="1161" y="2300"/>
                  <a:pt x="1161" y="2298"/>
                  <a:pt x="1161" y="2297"/>
                </a:cubicBezTo>
                <a:cubicBezTo>
                  <a:pt x="1161" y="2295"/>
                  <a:pt x="1161" y="2294"/>
                  <a:pt x="1161" y="2292"/>
                </a:cubicBezTo>
                <a:cubicBezTo>
                  <a:pt x="1160" y="2286"/>
                  <a:pt x="1160" y="2281"/>
                  <a:pt x="1159" y="2276"/>
                </a:cubicBezTo>
                <a:cubicBezTo>
                  <a:pt x="1159" y="2276"/>
                  <a:pt x="1159" y="2276"/>
                  <a:pt x="1159" y="2275"/>
                </a:cubicBezTo>
                <a:cubicBezTo>
                  <a:pt x="1160" y="2274"/>
                  <a:pt x="1160" y="2272"/>
                  <a:pt x="1160" y="2271"/>
                </a:cubicBezTo>
                <a:cubicBezTo>
                  <a:pt x="1160" y="2270"/>
                  <a:pt x="1161" y="2269"/>
                  <a:pt x="1161" y="2268"/>
                </a:cubicBezTo>
                <a:cubicBezTo>
                  <a:pt x="1161" y="2268"/>
                  <a:pt x="1161" y="2267"/>
                  <a:pt x="1161" y="2266"/>
                </a:cubicBezTo>
                <a:cubicBezTo>
                  <a:pt x="1162" y="2264"/>
                  <a:pt x="1162" y="2263"/>
                  <a:pt x="1162" y="2261"/>
                </a:cubicBezTo>
                <a:cubicBezTo>
                  <a:pt x="1162" y="2260"/>
                  <a:pt x="1163" y="2258"/>
                  <a:pt x="1163" y="2256"/>
                </a:cubicBezTo>
                <a:cubicBezTo>
                  <a:pt x="1163" y="2255"/>
                  <a:pt x="1163" y="2253"/>
                  <a:pt x="1163" y="2251"/>
                </a:cubicBezTo>
                <a:cubicBezTo>
                  <a:pt x="1164" y="2248"/>
                  <a:pt x="1164" y="2245"/>
                  <a:pt x="1164" y="2241"/>
                </a:cubicBezTo>
                <a:cubicBezTo>
                  <a:pt x="1164" y="2240"/>
                  <a:pt x="1164" y="2238"/>
                  <a:pt x="1164" y="2236"/>
                </a:cubicBezTo>
                <a:cubicBezTo>
                  <a:pt x="1164" y="2235"/>
                  <a:pt x="1163" y="2233"/>
                  <a:pt x="1163" y="2231"/>
                </a:cubicBezTo>
                <a:cubicBezTo>
                  <a:pt x="1163" y="2230"/>
                  <a:pt x="1163" y="2230"/>
                  <a:pt x="1163" y="2229"/>
                </a:cubicBezTo>
                <a:cubicBezTo>
                  <a:pt x="1163" y="2226"/>
                  <a:pt x="1163" y="2226"/>
                  <a:pt x="1163" y="2226"/>
                </a:cubicBezTo>
                <a:cubicBezTo>
                  <a:pt x="1163" y="2225"/>
                  <a:pt x="1163" y="2223"/>
                  <a:pt x="1162" y="2222"/>
                </a:cubicBezTo>
                <a:cubicBezTo>
                  <a:pt x="1162" y="2221"/>
                  <a:pt x="1162" y="2221"/>
                  <a:pt x="1162" y="2221"/>
                </a:cubicBezTo>
                <a:cubicBezTo>
                  <a:pt x="1162" y="2221"/>
                  <a:pt x="1162" y="2221"/>
                  <a:pt x="1162" y="2221"/>
                </a:cubicBezTo>
                <a:cubicBezTo>
                  <a:pt x="1162" y="2220"/>
                  <a:pt x="1162" y="2220"/>
                  <a:pt x="1162" y="2220"/>
                </a:cubicBezTo>
                <a:cubicBezTo>
                  <a:pt x="1162" y="2219"/>
                  <a:pt x="1162" y="2219"/>
                  <a:pt x="1162" y="2219"/>
                </a:cubicBezTo>
                <a:cubicBezTo>
                  <a:pt x="1162" y="2218"/>
                  <a:pt x="1162" y="2218"/>
                  <a:pt x="1162" y="2217"/>
                </a:cubicBezTo>
                <a:cubicBezTo>
                  <a:pt x="1161" y="2215"/>
                  <a:pt x="1161" y="2214"/>
                  <a:pt x="1161" y="2212"/>
                </a:cubicBezTo>
                <a:cubicBezTo>
                  <a:pt x="1160" y="2209"/>
                  <a:pt x="1159" y="2206"/>
                  <a:pt x="1159" y="2203"/>
                </a:cubicBezTo>
                <a:cubicBezTo>
                  <a:pt x="1157" y="2197"/>
                  <a:pt x="1156" y="2191"/>
                  <a:pt x="1155" y="2186"/>
                </a:cubicBezTo>
                <a:cubicBezTo>
                  <a:pt x="1155" y="2185"/>
                  <a:pt x="1155" y="2183"/>
                  <a:pt x="1154" y="2182"/>
                </a:cubicBezTo>
                <a:cubicBezTo>
                  <a:pt x="1154" y="2181"/>
                  <a:pt x="1154" y="2181"/>
                  <a:pt x="1154" y="2180"/>
                </a:cubicBezTo>
                <a:cubicBezTo>
                  <a:pt x="1154" y="2179"/>
                  <a:pt x="1154" y="2179"/>
                  <a:pt x="1154" y="2178"/>
                </a:cubicBezTo>
                <a:cubicBezTo>
                  <a:pt x="1154" y="2176"/>
                  <a:pt x="1154" y="2173"/>
                  <a:pt x="1154" y="2171"/>
                </a:cubicBezTo>
                <a:cubicBezTo>
                  <a:pt x="1154" y="2170"/>
                  <a:pt x="1154" y="2169"/>
                  <a:pt x="1154" y="2167"/>
                </a:cubicBezTo>
                <a:cubicBezTo>
                  <a:pt x="1154" y="2166"/>
                  <a:pt x="1154" y="2165"/>
                  <a:pt x="1154" y="2164"/>
                </a:cubicBezTo>
                <a:cubicBezTo>
                  <a:pt x="1154" y="2163"/>
                  <a:pt x="1154" y="2162"/>
                  <a:pt x="1154" y="2161"/>
                </a:cubicBezTo>
                <a:cubicBezTo>
                  <a:pt x="1154" y="2161"/>
                  <a:pt x="1155" y="2160"/>
                  <a:pt x="1155" y="2160"/>
                </a:cubicBezTo>
                <a:cubicBezTo>
                  <a:pt x="1181" y="2214"/>
                  <a:pt x="1207" y="2267"/>
                  <a:pt x="1205" y="2315"/>
                </a:cubicBezTo>
                <a:cubicBezTo>
                  <a:pt x="1205" y="2322"/>
                  <a:pt x="1204" y="2329"/>
                  <a:pt x="1203" y="2336"/>
                </a:cubicBezTo>
                <a:cubicBezTo>
                  <a:pt x="1203" y="2337"/>
                  <a:pt x="1202" y="2338"/>
                  <a:pt x="1201" y="2339"/>
                </a:cubicBezTo>
                <a:cubicBezTo>
                  <a:pt x="1201" y="2340"/>
                  <a:pt x="1201" y="2340"/>
                  <a:pt x="1200" y="2341"/>
                </a:cubicBezTo>
                <a:cubicBezTo>
                  <a:pt x="1200" y="2341"/>
                  <a:pt x="1200" y="2342"/>
                  <a:pt x="1200" y="2342"/>
                </a:cubicBezTo>
                <a:cubicBezTo>
                  <a:pt x="1199" y="2342"/>
                  <a:pt x="1199" y="2342"/>
                  <a:pt x="1199" y="2342"/>
                </a:cubicBezTo>
                <a:cubicBezTo>
                  <a:pt x="1199" y="2343"/>
                  <a:pt x="1199" y="2343"/>
                  <a:pt x="1199" y="2343"/>
                </a:cubicBezTo>
                <a:cubicBezTo>
                  <a:pt x="1199" y="2343"/>
                  <a:pt x="1199" y="2343"/>
                  <a:pt x="1199" y="2343"/>
                </a:cubicBezTo>
                <a:cubicBezTo>
                  <a:pt x="1199" y="2343"/>
                  <a:pt x="1199" y="2343"/>
                  <a:pt x="1199" y="2343"/>
                </a:cubicBezTo>
                <a:cubicBezTo>
                  <a:pt x="1199" y="2343"/>
                  <a:pt x="1199" y="2343"/>
                  <a:pt x="1199" y="2343"/>
                </a:cubicBezTo>
                <a:cubicBezTo>
                  <a:pt x="1199" y="2343"/>
                  <a:pt x="1199" y="2343"/>
                  <a:pt x="1199" y="2343"/>
                </a:cubicBezTo>
                <a:cubicBezTo>
                  <a:pt x="1199" y="2343"/>
                  <a:pt x="1198" y="2344"/>
                  <a:pt x="1198" y="2345"/>
                </a:cubicBezTo>
                <a:cubicBezTo>
                  <a:pt x="1198" y="2345"/>
                  <a:pt x="1198" y="2345"/>
                  <a:pt x="1197" y="2345"/>
                </a:cubicBezTo>
                <a:cubicBezTo>
                  <a:pt x="1197" y="2346"/>
                  <a:pt x="1197" y="2346"/>
                  <a:pt x="1197" y="2346"/>
                </a:cubicBezTo>
                <a:cubicBezTo>
                  <a:pt x="1196" y="2347"/>
                  <a:pt x="1196" y="2347"/>
                  <a:pt x="1195" y="2348"/>
                </a:cubicBezTo>
                <a:cubicBezTo>
                  <a:pt x="1195" y="2349"/>
                  <a:pt x="1194" y="2349"/>
                  <a:pt x="1194" y="2350"/>
                </a:cubicBezTo>
                <a:cubicBezTo>
                  <a:pt x="1193" y="2350"/>
                  <a:pt x="1193" y="2350"/>
                  <a:pt x="1193" y="2351"/>
                </a:cubicBezTo>
                <a:cubicBezTo>
                  <a:pt x="1193" y="2351"/>
                  <a:pt x="1192" y="2351"/>
                  <a:pt x="1192" y="2352"/>
                </a:cubicBezTo>
                <a:cubicBezTo>
                  <a:pt x="1191" y="2352"/>
                  <a:pt x="1191" y="2353"/>
                  <a:pt x="1190" y="2353"/>
                </a:cubicBezTo>
                <a:cubicBezTo>
                  <a:pt x="1188" y="2356"/>
                  <a:pt x="1185" y="2358"/>
                  <a:pt x="1182" y="2361"/>
                </a:cubicBezTo>
                <a:cubicBezTo>
                  <a:pt x="1179" y="2363"/>
                  <a:pt x="1176" y="2365"/>
                  <a:pt x="1173" y="2367"/>
                </a:cubicBezTo>
                <a:cubicBezTo>
                  <a:pt x="1169" y="2370"/>
                  <a:pt x="1166" y="2372"/>
                  <a:pt x="1162" y="2374"/>
                </a:cubicBezTo>
                <a:cubicBezTo>
                  <a:pt x="1161" y="2376"/>
                  <a:pt x="1159" y="2377"/>
                  <a:pt x="1157" y="2378"/>
                </a:cubicBezTo>
                <a:cubicBezTo>
                  <a:pt x="1156" y="2379"/>
                  <a:pt x="1156" y="2379"/>
                  <a:pt x="1156" y="2379"/>
                </a:cubicBezTo>
                <a:cubicBezTo>
                  <a:pt x="1156" y="2379"/>
                  <a:pt x="1156" y="2379"/>
                  <a:pt x="1156" y="2379"/>
                </a:cubicBezTo>
                <a:cubicBezTo>
                  <a:pt x="1155" y="2379"/>
                  <a:pt x="1155" y="2379"/>
                  <a:pt x="1155" y="2379"/>
                </a:cubicBezTo>
                <a:cubicBezTo>
                  <a:pt x="1155" y="2380"/>
                  <a:pt x="1155" y="2380"/>
                  <a:pt x="1155" y="2380"/>
                </a:cubicBezTo>
                <a:cubicBezTo>
                  <a:pt x="1154" y="2381"/>
                  <a:pt x="1153" y="2381"/>
                  <a:pt x="1152" y="2382"/>
                </a:cubicBezTo>
                <a:cubicBezTo>
                  <a:pt x="1151" y="2382"/>
                  <a:pt x="1151" y="2383"/>
                  <a:pt x="1150" y="2384"/>
                </a:cubicBezTo>
                <a:cubicBezTo>
                  <a:pt x="1149" y="2385"/>
                  <a:pt x="1148" y="2385"/>
                  <a:pt x="1147" y="2386"/>
                </a:cubicBezTo>
                <a:cubicBezTo>
                  <a:pt x="1147" y="2387"/>
                  <a:pt x="1146" y="2387"/>
                  <a:pt x="1145" y="2388"/>
                </a:cubicBezTo>
                <a:cubicBezTo>
                  <a:pt x="1144" y="2389"/>
                  <a:pt x="1144" y="2389"/>
                  <a:pt x="1143" y="2390"/>
                </a:cubicBezTo>
                <a:cubicBezTo>
                  <a:pt x="1142" y="2392"/>
                  <a:pt x="1140" y="2393"/>
                  <a:pt x="1139" y="2394"/>
                </a:cubicBezTo>
                <a:cubicBezTo>
                  <a:pt x="1138" y="2395"/>
                  <a:pt x="1138" y="2396"/>
                  <a:pt x="1137" y="2397"/>
                </a:cubicBezTo>
                <a:cubicBezTo>
                  <a:pt x="1137" y="2397"/>
                  <a:pt x="1137" y="2397"/>
                  <a:pt x="1136" y="2398"/>
                </a:cubicBezTo>
                <a:cubicBezTo>
                  <a:pt x="1136" y="2398"/>
                  <a:pt x="1136" y="2399"/>
                  <a:pt x="1135" y="2399"/>
                </a:cubicBezTo>
                <a:cubicBezTo>
                  <a:pt x="1135" y="2400"/>
                  <a:pt x="1134" y="2400"/>
                  <a:pt x="1134" y="2401"/>
                </a:cubicBezTo>
                <a:cubicBezTo>
                  <a:pt x="1133" y="2402"/>
                  <a:pt x="1133" y="2403"/>
                  <a:pt x="1132" y="2404"/>
                </a:cubicBezTo>
                <a:cubicBezTo>
                  <a:pt x="1132" y="2404"/>
                  <a:pt x="1132" y="2405"/>
                  <a:pt x="1131" y="2406"/>
                </a:cubicBezTo>
                <a:cubicBezTo>
                  <a:pt x="1131" y="2407"/>
                  <a:pt x="1130" y="2407"/>
                  <a:pt x="1130" y="2408"/>
                </a:cubicBezTo>
                <a:cubicBezTo>
                  <a:pt x="1129" y="2410"/>
                  <a:pt x="1129" y="2411"/>
                  <a:pt x="1128" y="2412"/>
                </a:cubicBezTo>
                <a:cubicBezTo>
                  <a:pt x="1128" y="2413"/>
                  <a:pt x="1128" y="2414"/>
                  <a:pt x="1128" y="2414"/>
                </a:cubicBezTo>
                <a:cubicBezTo>
                  <a:pt x="1127" y="2415"/>
                  <a:pt x="1127" y="2416"/>
                  <a:pt x="1127" y="2416"/>
                </a:cubicBezTo>
                <a:cubicBezTo>
                  <a:pt x="1127" y="2417"/>
                  <a:pt x="1127" y="2418"/>
                  <a:pt x="1127" y="2418"/>
                </a:cubicBezTo>
                <a:cubicBezTo>
                  <a:pt x="1127" y="2419"/>
                  <a:pt x="1127" y="2419"/>
                  <a:pt x="1127" y="2420"/>
                </a:cubicBezTo>
                <a:cubicBezTo>
                  <a:pt x="1126" y="2421"/>
                  <a:pt x="1126" y="2421"/>
                  <a:pt x="1126" y="2422"/>
                </a:cubicBezTo>
                <a:cubicBezTo>
                  <a:pt x="1126" y="2422"/>
                  <a:pt x="1126" y="2423"/>
                  <a:pt x="1126" y="2423"/>
                </a:cubicBezTo>
                <a:cubicBezTo>
                  <a:pt x="1126" y="2424"/>
                  <a:pt x="1126" y="2425"/>
                  <a:pt x="1126" y="2426"/>
                </a:cubicBezTo>
                <a:cubicBezTo>
                  <a:pt x="1126" y="2426"/>
                  <a:pt x="1126" y="2427"/>
                  <a:pt x="1126" y="2427"/>
                </a:cubicBezTo>
                <a:cubicBezTo>
                  <a:pt x="1126" y="2428"/>
                  <a:pt x="1127" y="2429"/>
                  <a:pt x="1127" y="2429"/>
                </a:cubicBezTo>
                <a:cubicBezTo>
                  <a:pt x="1127" y="2429"/>
                  <a:pt x="1127" y="2428"/>
                  <a:pt x="1127" y="2427"/>
                </a:cubicBezTo>
                <a:cubicBezTo>
                  <a:pt x="1127" y="2427"/>
                  <a:pt x="1127" y="2426"/>
                  <a:pt x="1127" y="2426"/>
                </a:cubicBezTo>
                <a:cubicBezTo>
                  <a:pt x="1127" y="2425"/>
                  <a:pt x="1127" y="2425"/>
                  <a:pt x="1127" y="2425"/>
                </a:cubicBezTo>
                <a:cubicBezTo>
                  <a:pt x="1128" y="2424"/>
                  <a:pt x="1128" y="2424"/>
                  <a:pt x="1128" y="2423"/>
                </a:cubicBezTo>
                <a:cubicBezTo>
                  <a:pt x="1128" y="2423"/>
                  <a:pt x="1128" y="2422"/>
                  <a:pt x="1128" y="2422"/>
                </a:cubicBezTo>
                <a:cubicBezTo>
                  <a:pt x="1128" y="2422"/>
                  <a:pt x="1129" y="2421"/>
                  <a:pt x="1129" y="2421"/>
                </a:cubicBezTo>
                <a:cubicBezTo>
                  <a:pt x="1129" y="2420"/>
                  <a:pt x="1129" y="2420"/>
                  <a:pt x="1129" y="2419"/>
                </a:cubicBezTo>
                <a:cubicBezTo>
                  <a:pt x="1130" y="2418"/>
                  <a:pt x="1130" y="2418"/>
                  <a:pt x="1130" y="2417"/>
                </a:cubicBezTo>
                <a:cubicBezTo>
                  <a:pt x="1130" y="2417"/>
                  <a:pt x="1131" y="2416"/>
                  <a:pt x="1131" y="2416"/>
                </a:cubicBezTo>
                <a:cubicBezTo>
                  <a:pt x="1131" y="2415"/>
                  <a:pt x="1131" y="2415"/>
                  <a:pt x="1132" y="2414"/>
                </a:cubicBezTo>
                <a:cubicBezTo>
                  <a:pt x="1132" y="2413"/>
                  <a:pt x="1133" y="2412"/>
                  <a:pt x="1134" y="2410"/>
                </a:cubicBezTo>
                <a:cubicBezTo>
                  <a:pt x="1136" y="2408"/>
                  <a:pt x="1138" y="2405"/>
                  <a:pt x="1140" y="2403"/>
                </a:cubicBezTo>
                <a:cubicBezTo>
                  <a:pt x="1142" y="2400"/>
                  <a:pt x="1145" y="2398"/>
                  <a:pt x="1148" y="2395"/>
                </a:cubicBezTo>
                <a:cubicBezTo>
                  <a:pt x="1148" y="2395"/>
                  <a:pt x="1149" y="2395"/>
                  <a:pt x="1149" y="2394"/>
                </a:cubicBezTo>
                <a:cubicBezTo>
                  <a:pt x="1149" y="2394"/>
                  <a:pt x="1150" y="2394"/>
                  <a:pt x="1150" y="2393"/>
                </a:cubicBezTo>
                <a:cubicBezTo>
                  <a:pt x="1151" y="2393"/>
                  <a:pt x="1151" y="2392"/>
                  <a:pt x="1152" y="2392"/>
                </a:cubicBezTo>
                <a:cubicBezTo>
                  <a:pt x="1153" y="2391"/>
                  <a:pt x="1154" y="2390"/>
                  <a:pt x="1155" y="2390"/>
                </a:cubicBezTo>
                <a:cubicBezTo>
                  <a:pt x="1155" y="2389"/>
                  <a:pt x="1156" y="2389"/>
                  <a:pt x="1157" y="2388"/>
                </a:cubicBezTo>
                <a:cubicBezTo>
                  <a:pt x="1158" y="2387"/>
                  <a:pt x="1159" y="2387"/>
                  <a:pt x="1159" y="2386"/>
                </a:cubicBezTo>
                <a:cubicBezTo>
                  <a:pt x="1160" y="2386"/>
                  <a:pt x="1161" y="2385"/>
                  <a:pt x="1162" y="2384"/>
                </a:cubicBezTo>
                <a:cubicBezTo>
                  <a:pt x="1164" y="2383"/>
                  <a:pt x="1165" y="2382"/>
                  <a:pt x="1167" y="2381"/>
                </a:cubicBezTo>
                <a:cubicBezTo>
                  <a:pt x="1170" y="2379"/>
                  <a:pt x="1174" y="2376"/>
                  <a:pt x="1177" y="2374"/>
                </a:cubicBezTo>
                <a:cubicBezTo>
                  <a:pt x="1179" y="2372"/>
                  <a:pt x="1180" y="2371"/>
                  <a:pt x="1182" y="2370"/>
                </a:cubicBezTo>
                <a:cubicBezTo>
                  <a:pt x="1183" y="2369"/>
                  <a:pt x="1184" y="2369"/>
                  <a:pt x="1184" y="2368"/>
                </a:cubicBezTo>
                <a:cubicBezTo>
                  <a:pt x="1185" y="2367"/>
                  <a:pt x="1186" y="2367"/>
                  <a:pt x="1187" y="2366"/>
                </a:cubicBezTo>
                <a:cubicBezTo>
                  <a:pt x="1190" y="2363"/>
                  <a:pt x="1192" y="2360"/>
                  <a:pt x="1195" y="2357"/>
                </a:cubicBezTo>
                <a:cubicBezTo>
                  <a:pt x="1195" y="2357"/>
                  <a:pt x="1196" y="2356"/>
                  <a:pt x="1196" y="2355"/>
                </a:cubicBezTo>
                <a:cubicBezTo>
                  <a:pt x="1197" y="2355"/>
                  <a:pt x="1197" y="2355"/>
                  <a:pt x="1197" y="2354"/>
                </a:cubicBezTo>
                <a:cubicBezTo>
                  <a:pt x="1197" y="2354"/>
                  <a:pt x="1198" y="2353"/>
                  <a:pt x="1198" y="2353"/>
                </a:cubicBezTo>
                <a:cubicBezTo>
                  <a:pt x="1198" y="2352"/>
                  <a:pt x="1199" y="2352"/>
                  <a:pt x="1199" y="2351"/>
                </a:cubicBezTo>
                <a:cubicBezTo>
                  <a:pt x="1200" y="2350"/>
                  <a:pt x="1200" y="2349"/>
                  <a:pt x="1201" y="2349"/>
                </a:cubicBezTo>
                <a:cubicBezTo>
                  <a:pt x="1201" y="2348"/>
                  <a:pt x="1201" y="2348"/>
                  <a:pt x="1201" y="2348"/>
                </a:cubicBezTo>
                <a:cubicBezTo>
                  <a:pt x="1193" y="2381"/>
                  <a:pt x="1175" y="2411"/>
                  <a:pt x="1156" y="2440"/>
                </a:cubicBezTo>
                <a:cubicBezTo>
                  <a:pt x="1156" y="2441"/>
                  <a:pt x="1155" y="2442"/>
                  <a:pt x="1154" y="2442"/>
                </a:cubicBezTo>
                <a:cubicBezTo>
                  <a:pt x="1150" y="2445"/>
                  <a:pt x="1145" y="2449"/>
                  <a:pt x="1140" y="2452"/>
                </a:cubicBezTo>
                <a:cubicBezTo>
                  <a:pt x="1135" y="2455"/>
                  <a:pt x="1130" y="2459"/>
                  <a:pt x="1124" y="2462"/>
                </a:cubicBezTo>
                <a:cubicBezTo>
                  <a:pt x="1122" y="2464"/>
                  <a:pt x="1119" y="2465"/>
                  <a:pt x="1116" y="2467"/>
                </a:cubicBezTo>
                <a:cubicBezTo>
                  <a:pt x="1113" y="2469"/>
                  <a:pt x="1110" y="2471"/>
                  <a:pt x="1107" y="2473"/>
                </a:cubicBezTo>
                <a:cubicBezTo>
                  <a:pt x="1107" y="2473"/>
                  <a:pt x="1107" y="2473"/>
                  <a:pt x="1107" y="2473"/>
                </a:cubicBezTo>
                <a:cubicBezTo>
                  <a:pt x="1106" y="2473"/>
                  <a:pt x="1106" y="2474"/>
                  <a:pt x="1105" y="2474"/>
                </a:cubicBezTo>
                <a:cubicBezTo>
                  <a:pt x="1101" y="2474"/>
                  <a:pt x="1097" y="2476"/>
                  <a:pt x="1093" y="2477"/>
                </a:cubicBezTo>
                <a:cubicBezTo>
                  <a:pt x="1092" y="2477"/>
                  <a:pt x="1090" y="2478"/>
                  <a:pt x="1089" y="2478"/>
                </a:cubicBezTo>
                <a:cubicBezTo>
                  <a:pt x="1088" y="2478"/>
                  <a:pt x="1087" y="2479"/>
                  <a:pt x="1086" y="2479"/>
                </a:cubicBezTo>
                <a:cubicBezTo>
                  <a:pt x="1083" y="2480"/>
                  <a:pt x="1081" y="2481"/>
                  <a:pt x="1079" y="2482"/>
                </a:cubicBezTo>
                <a:cubicBezTo>
                  <a:pt x="1076" y="2483"/>
                  <a:pt x="1074" y="2484"/>
                  <a:pt x="1072" y="2485"/>
                </a:cubicBezTo>
                <a:cubicBezTo>
                  <a:pt x="1070" y="2486"/>
                  <a:pt x="1069" y="2486"/>
                  <a:pt x="1068" y="2487"/>
                </a:cubicBezTo>
                <a:cubicBezTo>
                  <a:pt x="1067" y="2488"/>
                  <a:pt x="1066" y="2488"/>
                  <a:pt x="1065" y="2489"/>
                </a:cubicBezTo>
                <a:cubicBezTo>
                  <a:pt x="1064" y="2490"/>
                  <a:pt x="1064" y="2490"/>
                  <a:pt x="1064" y="2490"/>
                </a:cubicBezTo>
                <a:cubicBezTo>
                  <a:pt x="1064" y="2490"/>
                  <a:pt x="1064" y="2490"/>
                  <a:pt x="1064" y="2490"/>
                </a:cubicBezTo>
                <a:cubicBezTo>
                  <a:pt x="1064" y="2490"/>
                  <a:pt x="1064" y="2490"/>
                  <a:pt x="1064" y="2490"/>
                </a:cubicBezTo>
                <a:cubicBezTo>
                  <a:pt x="1064" y="2490"/>
                  <a:pt x="1064" y="2490"/>
                  <a:pt x="1064" y="2490"/>
                </a:cubicBezTo>
                <a:cubicBezTo>
                  <a:pt x="1063" y="2491"/>
                  <a:pt x="1063" y="2491"/>
                  <a:pt x="1063" y="2491"/>
                </a:cubicBezTo>
                <a:cubicBezTo>
                  <a:pt x="1062" y="2491"/>
                  <a:pt x="1062" y="2491"/>
                  <a:pt x="1062" y="2491"/>
                </a:cubicBezTo>
                <a:cubicBezTo>
                  <a:pt x="1061" y="2492"/>
                  <a:pt x="1060" y="2493"/>
                  <a:pt x="1060" y="2494"/>
                </a:cubicBezTo>
                <a:cubicBezTo>
                  <a:pt x="1058" y="2496"/>
                  <a:pt x="1057" y="2497"/>
                  <a:pt x="1056" y="2499"/>
                </a:cubicBezTo>
                <a:cubicBezTo>
                  <a:pt x="1055" y="2501"/>
                  <a:pt x="1054" y="2502"/>
                  <a:pt x="1053" y="2504"/>
                </a:cubicBezTo>
                <a:cubicBezTo>
                  <a:pt x="1053" y="2505"/>
                  <a:pt x="1052" y="2507"/>
                  <a:pt x="1052" y="2508"/>
                </a:cubicBezTo>
                <a:cubicBezTo>
                  <a:pt x="1052" y="2509"/>
                  <a:pt x="1052" y="2510"/>
                  <a:pt x="1052" y="2511"/>
                </a:cubicBezTo>
                <a:cubicBezTo>
                  <a:pt x="1052" y="2511"/>
                  <a:pt x="1052" y="2511"/>
                  <a:pt x="1052" y="2511"/>
                </a:cubicBezTo>
                <a:cubicBezTo>
                  <a:pt x="1052" y="2511"/>
                  <a:pt x="1052" y="2511"/>
                  <a:pt x="1052" y="2511"/>
                </a:cubicBezTo>
                <a:cubicBezTo>
                  <a:pt x="1053" y="2510"/>
                  <a:pt x="1053" y="2509"/>
                  <a:pt x="1054" y="2509"/>
                </a:cubicBezTo>
                <a:cubicBezTo>
                  <a:pt x="1054" y="2508"/>
                  <a:pt x="1055" y="2507"/>
                  <a:pt x="1056" y="2505"/>
                </a:cubicBezTo>
                <a:cubicBezTo>
                  <a:pt x="1057" y="2504"/>
                  <a:pt x="1058" y="2503"/>
                  <a:pt x="1059" y="2502"/>
                </a:cubicBezTo>
                <a:cubicBezTo>
                  <a:pt x="1061" y="2501"/>
                  <a:pt x="1062" y="2499"/>
                  <a:pt x="1064" y="2498"/>
                </a:cubicBezTo>
                <a:cubicBezTo>
                  <a:pt x="1064" y="2498"/>
                  <a:pt x="1065" y="2497"/>
                  <a:pt x="1066" y="2497"/>
                </a:cubicBezTo>
                <a:cubicBezTo>
                  <a:pt x="1067" y="2496"/>
                  <a:pt x="1067" y="2496"/>
                  <a:pt x="1068" y="2496"/>
                </a:cubicBezTo>
                <a:cubicBezTo>
                  <a:pt x="1068" y="2495"/>
                  <a:pt x="1068" y="2495"/>
                  <a:pt x="1068" y="2495"/>
                </a:cubicBezTo>
                <a:cubicBezTo>
                  <a:pt x="1068" y="2495"/>
                  <a:pt x="1068" y="2495"/>
                  <a:pt x="1068" y="2495"/>
                </a:cubicBezTo>
                <a:cubicBezTo>
                  <a:pt x="1068" y="2495"/>
                  <a:pt x="1068" y="2495"/>
                  <a:pt x="1068" y="2495"/>
                </a:cubicBezTo>
                <a:cubicBezTo>
                  <a:pt x="1068" y="2495"/>
                  <a:pt x="1068" y="2495"/>
                  <a:pt x="1068" y="2495"/>
                </a:cubicBezTo>
                <a:cubicBezTo>
                  <a:pt x="1068" y="2495"/>
                  <a:pt x="1068" y="2495"/>
                  <a:pt x="1068" y="2495"/>
                </a:cubicBezTo>
                <a:cubicBezTo>
                  <a:pt x="1068" y="2495"/>
                  <a:pt x="1068" y="2495"/>
                  <a:pt x="1068" y="2495"/>
                </a:cubicBezTo>
                <a:cubicBezTo>
                  <a:pt x="1069" y="2495"/>
                  <a:pt x="1069" y="2495"/>
                  <a:pt x="1069" y="2495"/>
                </a:cubicBezTo>
                <a:cubicBezTo>
                  <a:pt x="1070" y="2494"/>
                  <a:pt x="1071" y="2494"/>
                  <a:pt x="1072" y="2493"/>
                </a:cubicBezTo>
                <a:cubicBezTo>
                  <a:pt x="1073" y="2493"/>
                  <a:pt x="1074" y="2492"/>
                  <a:pt x="1075" y="2492"/>
                </a:cubicBezTo>
                <a:cubicBezTo>
                  <a:pt x="1077" y="2491"/>
                  <a:pt x="1079" y="2490"/>
                  <a:pt x="1082" y="2489"/>
                </a:cubicBezTo>
                <a:cubicBezTo>
                  <a:pt x="1084" y="2488"/>
                  <a:pt x="1086" y="2487"/>
                  <a:pt x="1088" y="2486"/>
                </a:cubicBezTo>
                <a:cubicBezTo>
                  <a:pt x="1083" y="2490"/>
                  <a:pt x="1078" y="2494"/>
                  <a:pt x="1074" y="2499"/>
                </a:cubicBezTo>
                <a:cubicBezTo>
                  <a:pt x="1072" y="2501"/>
                  <a:pt x="1069" y="2504"/>
                  <a:pt x="1067" y="2506"/>
                </a:cubicBezTo>
                <a:cubicBezTo>
                  <a:pt x="1067" y="2507"/>
                  <a:pt x="1067" y="2507"/>
                  <a:pt x="1067" y="2507"/>
                </a:cubicBezTo>
                <a:cubicBezTo>
                  <a:pt x="1066" y="2507"/>
                  <a:pt x="1066" y="2507"/>
                  <a:pt x="1066" y="2507"/>
                </a:cubicBezTo>
                <a:cubicBezTo>
                  <a:pt x="1066" y="2507"/>
                  <a:pt x="1066" y="2507"/>
                  <a:pt x="1066" y="2507"/>
                </a:cubicBezTo>
                <a:cubicBezTo>
                  <a:pt x="1065" y="2508"/>
                  <a:pt x="1065" y="2508"/>
                  <a:pt x="1065" y="2508"/>
                </a:cubicBezTo>
                <a:cubicBezTo>
                  <a:pt x="1065" y="2509"/>
                  <a:pt x="1064" y="2510"/>
                  <a:pt x="1064" y="2510"/>
                </a:cubicBezTo>
                <a:cubicBezTo>
                  <a:pt x="1063" y="2512"/>
                  <a:pt x="1062" y="2513"/>
                  <a:pt x="1061" y="2514"/>
                </a:cubicBezTo>
                <a:cubicBezTo>
                  <a:pt x="1057" y="2520"/>
                  <a:pt x="1054" y="2526"/>
                  <a:pt x="1051" y="2531"/>
                </a:cubicBezTo>
                <a:cubicBezTo>
                  <a:pt x="1048" y="2537"/>
                  <a:pt x="1046" y="2542"/>
                  <a:pt x="1045" y="2547"/>
                </a:cubicBezTo>
                <a:cubicBezTo>
                  <a:pt x="1043" y="2552"/>
                  <a:pt x="1042" y="2557"/>
                  <a:pt x="1041" y="2561"/>
                </a:cubicBezTo>
                <a:cubicBezTo>
                  <a:pt x="1041" y="2562"/>
                  <a:pt x="1041" y="2563"/>
                  <a:pt x="1041" y="2564"/>
                </a:cubicBezTo>
                <a:cubicBezTo>
                  <a:pt x="1041" y="2565"/>
                  <a:pt x="1041" y="2566"/>
                  <a:pt x="1041" y="2567"/>
                </a:cubicBezTo>
                <a:cubicBezTo>
                  <a:pt x="1041" y="2569"/>
                  <a:pt x="1040" y="2571"/>
                  <a:pt x="1040" y="2572"/>
                </a:cubicBezTo>
                <a:cubicBezTo>
                  <a:pt x="1040" y="2574"/>
                  <a:pt x="1040" y="2575"/>
                  <a:pt x="1040" y="2577"/>
                </a:cubicBezTo>
                <a:cubicBezTo>
                  <a:pt x="1040" y="2578"/>
                  <a:pt x="1040" y="2579"/>
                  <a:pt x="1040" y="2580"/>
                </a:cubicBezTo>
                <a:cubicBezTo>
                  <a:pt x="1040" y="2581"/>
                  <a:pt x="1040" y="2582"/>
                  <a:pt x="1040" y="2582"/>
                </a:cubicBezTo>
                <a:cubicBezTo>
                  <a:pt x="1040" y="2582"/>
                  <a:pt x="1040" y="2581"/>
                  <a:pt x="1041" y="2580"/>
                </a:cubicBezTo>
                <a:cubicBezTo>
                  <a:pt x="1041" y="2579"/>
                  <a:pt x="1041" y="2578"/>
                  <a:pt x="1041" y="2577"/>
                </a:cubicBezTo>
                <a:cubicBezTo>
                  <a:pt x="1041" y="2575"/>
                  <a:pt x="1042" y="2574"/>
                  <a:pt x="1042" y="2573"/>
                </a:cubicBezTo>
                <a:cubicBezTo>
                  <a:pt x="1042" y="2571"/>
                  <a:pt x="1043" y="2569"/>
                  <a:pt x="1043" y="2568"/>
                </a:cubicBezTo>
                <a:cubicBezTo>
                  <a:pt x="1043" y="2566"/>
                  <a:pt x="1044" y="2564"/>
                  <a:pt x="1044" y="2562"/>
                </a:cubicBezTo>
                <a:cubicBezTo>
                  <a:pt x="1045" y="2560"/>
                  <a:pt x="1046" y="2558"/>
                  <a:pt x="1046" y="2556"/>
                </a:cubicBezTo>
                <a:cubicBezTo>
                  <a:pt x="1047" y="2553"/>
                  <a:pt x="1048" y="2551"/>
                  <a:pt x="1049" y="2549"/>
                </a:cubicBezTo>
                <a:cubicBezTo>
                  <a:pt x="1051" y="2544"/>
                  <a:pt x="1053" y="2539"/>
                  <a:pt x="1056" y="2534"/>
                </a:cubicBezTo>
                <a:cubicBezTo>
                  <a:pt x="1058" y="2531"/>
                  <a:pt x="1059" y="2529"/>
                  <a:pt x="1061" y="2526"/>
                </a:cubicBezTo>
                <a:cubicBezTo>
                  <a:pt x="1061" y="2527"/>
                  <a:pt x="1060" y="2528"/>
                  <a:pt x="1060" y="2529"/>
                </a:cubicBezTo>
                <a:cubicBezTo>
                  <a:pt x="1060" y="2531"/>
                  <a:pt x="1059" y="2534"/>
                  <a:pt x="1058" y="2537"/>
                </a:cubicBezTo>
                <a:cubicBezTo>
                  <a:pt x="1058" y="2539"/>
                  <a:pt x="1058" y="2540"/>
                  <a:pt x="1058" y="2541"/>
                </a:cubicBezTo>
                <a:cubicBezTo>
                  <a:pt x="1057" y="2543"/>
                  <a:pt x="1057" y="2544"/>
                  <a:pt x="1057" y="2545"/>
                </a:cubicBezTo>
                <a:cubicBezTo>
                  <a:pt x="1056" y="2548"/>
                  <a:pt x="1056" y="2550"/>
                  <a:pt x="1056" y="2553"/>
                </a:cubicBezTo>
                <a:cubicBezTo>
                  <a:pt x="1055" y="2555"/>
                  <a:pt x="1055" y="2557"/>
                  <a:pt x="1054" y="2559"/>
                </a:cubicBezTo>
                <a:cubicBezTo>
                  <a:pt x="1054" y="2560"/>
                  <a:pt x="1054" y="2561"/>
                  <a:pt x="1054" y="2562"/>
                </a:cubicBezTo>
                <a:cubicBezTo>
                  <a:pt x="1054" y="2563"/>
                  <a:pt x="1053" y="2564"/>
                  <a:pt x="1053" y="2565"/>
                </a:cubicBezTo>
                <a:cubicBezTo>
                  <a:pt x="1053" y="2566"/>
                  <a:pt x="1053" y="2567"/>
                  <a:pt x="1053" y="2567"/>
                </a:cubicBezTo>
                <a:cubicBezTo>
                  <a:pt x="1052" y="2568"/>
                  <a:pt x="1052" y="2569"/>
                  <a:pt x="1052" y="2569"/>
                </a:cubicBezTo>
                <a:cubicBezTo>
                  <a:pt x="1052" y="2571"/>
                  <a:pt x="1051" y="2572"/>
                  <a:pt x="1051" y="2572"/>
                </a:cubicBezTo>
                <a:cubicBezTo>
                  <a:pt x="1051" y="2573"/>
                  <a:pt x="1051" y="2573"/>
                  <a:pt x="1051" y="2573"/>
                </a:cubicBezTo>
                <a:cubicBezTo>
                  <a:pt x="1051" y="2573"/>
                  <a:pt x="1051" y="2573"/>
                  <a:pt x="1052" y="2572"/>
                </a:cubicBezTo>
                <a:cubicBezTo>
                  <a:pt x="1052" y="2572"/>
                  <a:pt x="1053" y="2571"/>
                  <a:pt x="1053" y="2570"/>
                </a:cubicBezTo>
                <a:cubicBezTo>
                  <a:pt x="1054" y="2570"/>
                  <a:pt x="1054" y="2569"/>
                  <a:pt x="1055" y="2568"/>
                </a:cubicBezTo>
                <a:cubicBezTo>
                  <a:pt x="1055" y="2568"/>
                  <a:pt x="1055" y="2567"/>
                  <a:pt x="1056" y="2566"/>
                </a:cubicBezTo>
                <a:cubicBezTo>
                  <a:pt x="1056" y="2565"/>
                  <a:pt x="1057" y="2565"/>
                  <a:pt x="1057" y="2564"/>
                </a:cubicBezTo>
                <a:cubicBezTo>
                  <a:pt x="1058" y="2563"/>
                  <a:pt x="1058" y="2562"/>
                  <a:pt x="1059" y="2561"/>
                </a:cubicBezTo>
                <a:cubicBezTo>
                  <a:pt x="1060" y="2559"/>
                  <a:pt x="1061" y="2557"/>
                  <a:pt x="1061" y="2554"/>
                </a:cubicBezTo>
                <a:cubicBezTo>
                  <a:pt x="1062" y="2552"/>
                  <a:pt x="1063" y="2549"/>
                  <a:pt x="1064" y="2547"/>
                </a:cubicBezTo>
                <a:cubicBezTo>
                  <a:pt x="1064" y="2545"/>
                  <a:pt x="1064" y="2544"/>
                  <a:pt x="1065" y="2543"/>
                </a:cubicBezTo>
                <a:cubicBezTo>
                  <a:pt x="1065" y="2541"/>
                  <a:pt x="1066" y="2540"/>
                  <a:pt x="1066" y="2539"/>
                </a:cubicBezTo>
                <a:cubicBezTo>
                  <a:pt x="1067" y="2536"/>
                  <a:pt x="1067" y="2533"/>
                  <a:pt x="1068" y="2531"/>
                </a:cubicBezTo>
                <a:cubicBezTo>
                  <a:pt x="1069" y="2528"/>
                  <a:pt x="1069" y="2525"/>
                  <a:pt x="1070" y="2523"/>
                </a:cubicBezTo>
                <a:cubicBezTo>
                  <a:pt x="1071" y="2520"/>
                  <a:pt x="1072" y="2518"/>
                  <a:pt x="1073" y="2515"/>
                </a:cubicBezTo>
                <a:cubicBezTo>
                  <a:pt x="1074" y="2513"/>
                  <a:pt x="1074" y="2511"/>
                  <a:pt x="1076" y="2508"/>
                </a:cubicBezTo>
                <a:cubicBezTo>
                  <a:pt x="1076" y="2508"/>
                  <a:pt x="1076" y="2508"/>
                  <a:pt x="1076" y="2508"/>
                </a:cubicBezTo>
                <a:cubicBezTo>
                  <a:pt x="1077" y="2507"/>
                  <a:pt x="1078" y="2505"/>
                  <a:pt x="1079" y="2504"/>
                </a:cubicBezTo>
                <a:cubicBezTo>
                  <a:pt x="1084" y="2500"/>
                  <a:pt x="1089" y="2495"/>
                  <a:pt x="1095" y="2491"/>
                </a:cubicBezTo>
                <a:cubicBezTo>
                  <a:pt x="1100" y="2487"/>
                  <a:pt x="1106" y="2483"/>
                  <a:pt x="1112" y="2479"/>
                </a:cubicBezTo>
                <a:cubicBezTo>
                  <a:pt x="1114" y="2477"/>
                  <a:pt x="1117" y="2475"/>
                  <a:pt x="1120" y="2473"/>
                </a:cubicBezTo>
                <a:cubicBezTo>
                  <a:pt x="1123" y="2472"/>
                  <a:pt x="1125" y="2470"/>
                  <a:pt x="1128" y="2468"/>
                </a:cubicBezTo>
                <a:cubicBezTo>
                  <a:pt x="1134" y="2464"/>
                  <a:pt x="1139" y="2460"/>
                  <a:pt x="1144" y="2457"/>
                </a:cubicBezTo>
                <a:cubicBezTo>
                  <a:pt x="1145" y="2455"/>
                  <a:pt x="1147" y="2454"/>
                  <a:pt x="1149" y="2453"/>
                </a:cubicBezTo>
                <a:cubicBezTo>
                  <a:pt x="1135" y="2476"/>
                  <a:pt x="1121" y="2499"/>
                  <a:pt x="1112" y="2524"/>
                </a:cubicBezTo>
                <a:cubicBezTo>
                  <a:pt x="1111" y="2525"/>
                  <a:pt x="1110" y="2526"/>
                  <a:pt x="1108" y="2528"/>
                </a:cubicBezTo>
                <a:cubicBezTo>
                  <a:pt x="1107" y="2529"/>
                  <a:pt x="1105" y="2531"/>
                  <a:pt x="1103" y="2534"/>
                </a:cubicBezTo>
                <a:cubicBezTo>
                  <a:pt x="1101" y="2536"/>
                  <a:pt x="1099" y="2538"/>
                  <a:pt x="1097" y="2541"/>
                </a:cubicBezTo>
                <a:cubicBezTo>
                  <a:pt x="1095" y="2544"/>
                  <a:pt x="1093" y="2547"/>
                  <a:pt x="1091" y="2550"/>
                </a:cubicBezTo>
                <a:cubicBezTo>
                  <a:pt x="1090" y="2551"/>
                  <a:pt x="1089" y="2553"/>
                  <a:pt x="1088" y="2554"/>
                </a:cubicBezTo>
                <a:cubicBezTo>
                  <a:pt x="1087" y="2556"/>
                  <a:pt x="1086" y="2558"/>
                  <a:pt x="1085" y="2559"/>
                </a:cubicBezTo>
                <a:cubicBezTo>
                  <a:pt x="1083" y="2563"/>
                  <a:pt x="1081" y="2566"/>
                  <a:pt x="1079" y="2570"/>
                </a:cubicBezTo>
                <a:cubicBezTo>
                  <a:pt x="1078" y="2572"/>
                  <a:pt x="1078" y="2572"/>
                  <a:pt x="1078" y="2572"/>
                </a:cubicBezTo>
                <a:cubicBezTo>
                  <a:pt x="1078" y="2573"/>
                  <a:pt x="1077" y="2574"/>
                  <a:pt x="1077" y="2575"/>
                </a:cubicBezTo>
                <a:cubicBezTo>
                  <a:pt x="1076" y="2577"/>
                  <a:pt x="1076" y="2579"/>
                  <a:pt x="1075" y="2581"/>
                </a:cubicBezTo>
                <a:cubicBezTo>
                  <a:pt x="1074" y="2582"/>
                  <a:pt x="1074" y="2584"/>
                  <a:pt x="1073" y="2586"/>
                </a:cubicBezTo>
                <a:cubicBezTo>
                  <a:pt x="1073" y="2586"/>
                  <a:pt x="1073" y="2587"/>
                  <a:pt x="1073" y="2587"/>
                </a:cubicBezTo>
                <a:cubicBezTo>
                  <a:pt x="1073" y="2587"/>
                  <a:pt x="1072" y="2588"/>
                  <a:pt x="1072" y="2588"/>
                </a:cubicBezTo>
                <a:cubicBezTo>
                  <a:pt x="1071" y="2589"/>
                  <a:pt x="1070" y="2589"/>
                  <a:pt x="1070" y="2590"/>
                </a:cubicBezTo>
                <a:cubicBezTo>
                  <a:pt x="1069" y="2590"/>
                  <a:pt x="1068" y="2591"/>
                  <a:pt x="1068" y="2592"/>
                </a:cubicBezTo>
                <a:cubicBezTo>
                  <a:pt x="1067" y="2593"/>
                  <a:pt x="1066" y="2593"/>
                  <a:pt x="1065" y="2594"/>
                </a:cubicBezTo>
                <a:cubicBezTo>
                  <a:pt x="1065" y="2595"/>
                  <a:pt x="1064" y="2596"/>
                  <a:pt x="1063" y="2597"/>
                </a:cubicBezTo>
                <a:cubicBezTo>
                  <a:pt x="1062" y="2598"/>
                  <a:pt x="1062" y="2599"/>
                  <a:pt x="1061" y="2600"/>
                </a:cubicBezTo>
                <a:cubicBezTo>
                  <a:pt x="1060" y="2601"/>
                  <a:pt x="1060" y="2602"/>
                  <a:pt x="1059" y="2603"/>
                </a:cubicBezTo>
                <a:cubicBezTo>
                  <a:pt x="1057" y="2605"/>
                  <a:pt x="1056" y="2608"/>
                  <a:pt x="1055" y="2610"/>
                </a:cubicBezTo>
                <a:cubicBezTo>
                  <a:pt x="1053" y="2613"/>
                  <a:pt x="1052" y="2615"/>
                  <a:pt x="1051" y="2618"/>
                </a:cubicBezTo>
                <a:cubicBezTo>
                  <a:pt x="1050" y="2620"/>
                  <a:pt x="1049" y="2623"/>
                  <a:pt x="1048" y="2625"/>
                </a:cubicBezTo>
                <a:cubicBezTo>
                  <a:pt x="1048" y="2627"/>
                  <a:pt x="1047" y="2628"/>
                  <a:pt x="1047" y="2629"/>
                </a:cubicBezTo>
                <a:cubicBezTo>
                  <a:pt x="1047" y="2631"/>
                  <a:pt x="1046" y="2632"/>
                  <a:pt x="1046" y="2633"/>
                </a:cubicBezTo>
                <a:cubicBezTo>
                  <a:pt x="1045" y="2636"/>
                  <a:pt x="1045" y="2638"/>
                  <a:pt x="1044" y="2640"/>
                </a:cubicBezTo>
                <a:cubicBezTo>
                  <a:pt x="1044" y="2641"/>
                  <a:pt x="1044" y="2643"/>
                  <a:pt x="1043" y="2644"/>
                </a:cubicBezTo>
                <a:cubicBezTo>
                  <a:pt x="1043" y="2645"/>
                  <a:pt x="1043" y="2646"/>
                  <a:pt x="1043" y="2647"/>
                </a:cubicBezTo>
                <a:cubicBezTo>
                  <a:pt x="1042" y="2651"/>
                  <a:pt x="1042" y="2654"/>
                  <a:pt x="1041" y="2657"/>
                </a:cubicBezTo>
                <a:cubicBezTo>
                  <a:pt x="1041" y="2658"/>
                  <a:pt x="1041" y="2659"/>
                  <a:pt x="1041" y="2659"/>
                </a:cubicBezTo>
                <a:cubicBezTo>
                  <a:pt x="1041" y="2660"/>
                  <a:pt x="1041" y="2660"/>
                  <a:pt x="1041" y="2660"/>
                </a:cubicBezTo>
                <a:cubicBezTo>
                  <a:pt x="1041" y="2660"/>
                  <a:pt x="1041" y="2660"/>
                  <a:pt x="1042" y="2660"/>
                </a:cubicBezTo>
                <a:cubicBezTo>
                  <a:pt x="1042" y="2659"/>
                  <a:pt x="1042" y="2658"/>
                  <a:pt x="1043" y="2657"/>
                </a:cubicBezTo>
                <a:cubicBezTo>
                  <a:pt x="1044" y="2655"/>
                  <a:pt x="1046" y="2652"/>
                  <a:pt x="1047" y="2648"/>
                </a:cubicBezTo>
                <a:cubicBezTo>
                  <a:pt x="1048" y="2646"/>
                  <a:pt x="1049" y="2644"/>
                  <a:pt x="1050" y="2642"/>
                </a:cubicBezTo>
                <a:cubicBezTo>
                  <a:pt x="1051" y="2640"/>
                  <a:pt x="1052" y="2638"/>
                  <a:pt x="1053" y="2635"/>
                </a:cubicBezTo>
                <a:cubicBezTo>
                  <a:pt x="1053" y="2633"/>
                  <a:pt x="1054" y="2631"/>
                  <a:pt x="1055" y="2628"/>
                </a:cubicBezTo>
                <a:cubicBezTo>
                  <a:pt x="1056" y="2626"/>
                  <a:pt x="1057" y="2623"/>
                  <a:pt x="1058" y="2621"/>
                </a:cubicBezTo>
                <a:cubicBezTo>
                  <a:pt x="1059" y="2620"/>
                  <a:pt x="1060" y="2618"/>
                  <a:pt x="1060" y="2617"/>
                </a:cubicBezTo>
                <a:cubicBezTo>
                  <a:pt x="1060" y="2617"/>
                  <a:pt x="1061" y="2616"/>
                  <a:pt x="1061" y="2615"/>
                </a:cubicBezTo>
                <a:cubicBezTo>
                  <a:pt x="1061" y="2615"/>
                  <a:pt x="1061" y="2614"/>
                  <a:pt x="1062" y="2614"/>
                </a:cubicBezTo>
                <a:cubicBezTo>
                  <a:pt x="1062" y="2613"/>
                  <a:pt x="1062" y="2612"/>
                  <a:pt x="1062" y="2612"/>
                </a:cubicBezTo>
                <a:cubicBezTo>
                  <a:pt x="1063" y="2611"/>
                  <a:pt x="1063" y="2611"/>
                  <a:pt x="1063" y="2610"/>
                </a:cubicBezTo>
                <a:cubicBezTo>
                  <a:pt x="1064" y="2609"/>
                  <a:pt x="1064" y="2608"/>
                  <a:pt x="1065" y="2607"/>
                </a:cubicBezTo>
                <a:cubicBezTo>
                  <a:pt x="1065" y="2606"/>
                  <a:pt x="1066" y="2604"/>
                  <a:pt x="1067" y="2603"/>
                </a:cubicBezTo>
                <a:cubicBezTo>
                  <a:pt x="1067" y="2602"/>
                  <a:pt x="1068" y="2601"/>
                  <a:pt x="1068" y="2600"/>
                </a:cubicBezTo>
                <a:cubicBezTo>
                  <a:pt x="1069" y="2599"/>
                  <a:pt x="1069" y="2598"/>
                  <a:pt x="1070" y="2597"/>
                </a:cubicBezTo>
                <a:cubicBezTo>
                  <a:pt x="1070" y="2597"/>
                  <a:pt x="1071" y="2596"/>
                  <a:pt x="1071" y="2595"/>
                </a:cubicBezTo>
                <a:cubicBezTo>
                  <a:pt x="1071" y="2598"/>
                  <a:pt x="1070" y="2600"/>
                  <a:pt x="1070" y="2602"/>
                </a:cubicBezTo>
                <a:cubicBezTo>
                  <a:pt x="1070" y="2604"/>
                  <a:pt x="1070" y="2606"/>
                  <a:pt x="1070" y="2607"/>
                </a:cubicBezTo>
                <a:cubicBezTo>
                  <a:pt x="1069" y="2609"/>
                  <a:pt x="1069" y="2610"/>
                  <a:pt x="1069" y="2612"/>
                </a:cubicBezTo>
                <a:cubicBezTo>
                  <a:pt x="1070" y="2613"/>
                  <a:pt x="1070" y="2615"/>
                  <a:pt x="1070" y="2616"/>
                </a:cubicBezTo>
                <a:cubicBezTo>
                  <a:pt x="1070" y="2618"/>
                  <a:pt x="1070" y="2619"/>
                  <a:pt x="1070" y="2620"/>
                </a:cubicBezTo>
                <a:cubicBezTo>
                  <a:pt x="1070" y="2621"/>
                  <a:pt x="1070" y="2622"/>
                  <a:pt x="1071" y="2623"/>
                </a:cubicBezTo>
                <a:cubicBezTo>
                  <a:pt x="1071" y="2624"/>
                  <a:pt x="1071" y="2625"/>
                  <a:pt x="1071" y="2626"/>
                </a:cubicBezTo>
                <a:cubicBezTo>
                  <a:pt x="1072" y="2628"/>
                  <a:pt x="1072" y="2629"/>
                  <a:pt x="1072" y="2630"/>
                </a:cubicBezTo>
                <a:cubicBezTo>
                  <a:pt x="1073" y="2631"/>
                  <a:pt x="1073" y="2631"/>
                  <a:pt x="1073" y="2631"/>
                </a:cubicBezTo>
                <a:cubicBezTo>
                  <a:pt x="1073" y="2631"/>
                  <a:pt x="1073" y="2631"/>
                  <a:pt x="1073" y="2630"/>
                </a:cubicBezTo>
                <a:cubicBezTo>
                  <a:pt x="1073" y="2629"/>
                  <a:pt x="1073" y="2628"/>
                  <a:pt x="1073" y="2626"/>
                </a:cubicBezTo>
                <a:cubicBezTo>
                  <a:pt x="1073" y="2625"/>
                  <a:pt x="1073" y="2624"/>
                  <a:pt x="1073" y="2623"/>
                </a:cubicBezTo>
                <a:cubicBezTo>
                  <a:pt x="1073" y="2622"/>
                  <a:pt x="1073" y="2621"/>
                  <a:pt x="1073" y="2620"/>
                </a:cubicBezTo>
                <a:cubicBezTo>
                  <a:pt x="1073" y="2619"/>
                  <a:pt x="1073" y="2618"/>
                  <a:pt x="1074" y="2616"/>
                </a:cubicBezTo>
                <a:cubicBezTo>
                  <a:pt x="1074" y="2615"/>
                  <a:pt x="1074" y="2614"/>
                  <a:pt x="1074" y="2612"/>
                </a:cubicBezTo>
                <a:cubicBezTo>
                  <a:pt x="1075" y="2609"/>
                  <a:pt x="1075" y="2606"/>
                  <a:pt x="1076" y="2603"/>
                </a:cubicBezTo>
                <a:cubicBezTo>
                  <a:pt x="1077" y="2600"/>
                  <a:pt x="1077" y="2597"/>
                  <a:pt x="1078" y="2594"/>
                </a:cubicBezTo>
                <a:cubicBezTo>
                  <a:pt x="1080" y="2590"/>
                  <a:pt x="1081" y="2587"/>
                  <a:pt x="1082" y="2583"/>
                </a:cubicBezTo>
                <a:cubicBezTo>
                  <a:pt x="1083" y="2582"/>
                  <a:pt x="1083" y="2580"/>
                  <a:pt x="1084" y="2578"/>
                </a:cubicBezTo>
                <a:cubicBezTo>
                  <a:pt x="1085" y="2577"/>
                  <a:pt x="1085" y="2576"/>
                  <a:pt x="1085" y="2576"/>
                </a:cubicBezTo>
                <a:cubicBezTo>
                  <a:pt x="1087" y="2573"/>
                  <a:pt x="1087" y="2573"/>
                  <a:pt x="1087" y="2573"/>
                </a:cubicBezTo>
                <a:cubicBezTo>
                  <a:pt x="1088" y="2570"/>
                  <a:pt x="1090" y="2566"/>
                  <a:pt x="1092" y="2563"/>
                </a:cubicBezTo>
                <a:cubicBezTo>
                  <a:pt x="1092" y="2561"/>
                  <a:pt x="1093" y="2560"/>
                  <a:pt x="1094" y="2558"/>
                </a:cubicBezTo>
                <a:cubicBezTo>
                  <a:pt x="1095" y="2556"/>
                  <a:pt x="1096" y="2555"/>
                  <a:pt x="1097" y="2553"/>
                </a:cubicBezTo>
                <a:cubicBezTo>
                  <a:pt x="1099" y="2550"/>
                  <a:pt x="1100" y="2547"/>
                  <a:pt x="1102" y="2544"/>
                </a:cubicBezTo>
                <a:cubicBezTo>
                  <a:pt x="1104" y="2542"/>
                  <a:pt x="1105" y="2539"/>
                  <a:pt x="1107" y="2536"/>
                </a:cubicBezTo>
                <a:cubicBezTo>
                  <a:pt x="1108" y="2535"/>
                  <a:pt x="1109" y="2533"/>
                  <a:pt x="1109" y="2532"/>
                </a:cubicBezTo>
                <a:cubicBezTo>
                  <a:pt x="1105" y="2546"/>
                  <a:pt x="1103" y="2561"/>
                  <a:pt x="1102" y="2576"/>
                </a:cubicBezTo>
                <a:cubicBezTo>
                  <a:pt x="1102" y="2576"/>
                  <a:pt x="1102" y="2576"/>
                  <a:pt x="1102" y="2577"/>
                </a:cubicBezTo>
                <a:cubicBezTo>
                  <a:pt x="1102" y="2577"/>
                  <a:pt x="1102" y="2578"/>
                  <a:pt x="1102" y="2579"/>
                </a:cubicBezTo>
                <a:cubicBezTo>
                  <a:pt x="1101" y="2581"/>
                  <a:pt x="1101" y="2583"/>
                  <a:pt x="1100" y="2586"/>
                </a:cubicBezTo>
                <a:cubicBezTo>
                  <a:pt x="1100" y="2588"/>
                  <a:pt x="1099" y="2590"/>
                  <a:pt x="1098" y="2593"/>
                </a:cubicBezTo>
                <a:cubicBezTo>
                  <a:pt x="1098" y="2595"/>
                  <a:pt x="1097" y="2597"/>
                  <a:pt x="1096" y="2600"/>
                </a:cubicBezTo>
                <a:cubicBezTo>
                  <a:pt x="1095" y="2603"/>
                  <a:pt x="1095" y="2605"/>
                  <a:pt x="1094" y="2608"/>
                </a:cubicBezTo>
                <a:cubicBezTo>
                  <a:pt x="1093" y="2610"/>
                  <a:pt x="1092" y="2613"/>
                  <a:pt x="1092" y="2616"/>
                </a:cubicBezTo>
                <a:cubicBezTo>
                  <a:pt x="1091" y="2617"/>
                  <a:pt x="1091" y="2618"/>
                  <a:pt x="1091" y="2620"/>
                </a:cubicBezTo>
                <a:cubicBezTo>
                  <a:pt x="1091" y="2621"/>
                  <a:pt x="1090" y="2622"/>
                  <a:pt x="1090" y="2624"/>
                </a:cubicBezTo>
                <a:cubicBezTo>
                  <a:pt x="1090" y="2626"/>
                  <a:pt x="1090" y="2629"/>
                  <a:pt x="1089" y="2631"/>
                </a:cubicBezTo>
                <a:cubicBezTo>
                  <a:pt x="1089" y="2634"/>
                  <a:pt x="1089" y="2636"/>
                  <a:pt x="1090" y="2638"/>
                </a:cubicBezTo>
                <a:cubicBezTo>
                  <a:pt x="1090" y="2639"/>
                  <a:pt x="1090" y="2640"/>
                  <a:pt x="1090" y="2641"/>
                </a:cubicBezTo>
                <a:cubicBezTo>
                  <a:pt x="1090" y="2642"/>
                  <a:pt x="1090" y="2643"/>
                  <a:pt x="1091" y="2644"/>
                </a:cubicBezTo>
                <a:cubicBezTo>
                  <a:pt x="1091" y="2645"/>
                  <a:pt x="1091" y="2646"/>
                  <a:pt x="1091" y="2646"/>
                </a:cubicBezTo>
                <a:cubicBezTo>
                  <a:pt x="1092" y="2647"/>
                  <a:pt x="1092" y="2648"/>
                  <a:pt x="1092" y="2648"/>
                </a:cubicBezTo>
                <a:cubicBezTo>
                  <a:pt x="1092" y="2649"/>
                  <a:pt x="1093" y="2650"/>
                  <a:pt x="1093" y="2651"/>
                </a:cubicBezTo>
                <a:cubicBezTo>
                  <a:pt x="1093" y="2651"/>
                  <a:pt x="1094" y="2652"/>
                  <a:pt x="1094" y="2652"/>
                </a:cubicBezTo>
                <a:cubicBezTo>
                  <a:pt x="1094" y="2652"/>
                  <a:pt x="1094" y="2651"/>
                  <a:pt x="1094" y="2651"/>
                </a:cubicBezTo>
                <a:cubicBezTo>
                  <a:pt x="1094" y="2650"/>
                  <a:pt x="1094" y="2649"/>
                  <a:pt x="1094" y="2648"/>
                </a:cubicBezTo>
                <a:cubicBezTo>
                  <a:pt x="1094" y="2647"/>
                  <a:pt x="1094" y="2647"/>
                  <a:pt x="1094" y="2646"/>
                </a:cubicBezTo>
                <a:cubicBezTo>
                  <a:pt x="1094" y="2645"/>
                  <a:pt x="1094" y="2645"/>
                  <a:pt x="1094" y="2644"/>
                </a:cubicBezTo>
                <a:cubicBezTo>
                  <a:pt x="1094" y="2643"/>
                  <a:pt x="1094" y="2642"/>
                  <a:pt x="1094" y="2641"/>
                </a:cubicBezTo>
                <a:cubicBezTo>
                  <a:pt x="1094" y="2640"/>
                  <a:pt x="1094" y="2639"/>
                  <a:pt x="1094" y="2638"/>
                </a:cubicBezTo>
                <a:cubicBezTo>
                  <a:pt x="1095" y="2636"/>
                  <a:pt x="1095" y="2634"/>
                  <a:pt x="1095" y="2632"/>
                </a:cubicBezTo>
                <a:cubicBezTo>
                  <a:pt x="1096" y="2630"/>
                  <a:pt x="1096" y="2628"/>
                  <a:pt x="1097" y="2625"/>
                </a:cubicBezTo>
                <a:cubicBezTo>
                  <a:pt x="1098" y="2623"/>
                  <a:pt x="1098" y="2620"/>
                  <a:pt x="1099" y="2618"/>
                </a:cubicBezTo>
                <a:cubicBezTo>
                  <a:pt x="1100" y="2616"/>
                  <a:pt x="1100" y="2613"/>
                  <a:pt x="1101" y="2611"/>
                </a:cubicBezTo>
                <a:cubicBezTo>
                  <a:pt x="1101" y="2614"/>
                  <a:pt x="1101" y="2617"/>
                  <a:pt x="1101" y="2619"/>
                </a:cubicBezTo>
                <a:cubicBezTo>
                  <a:pt x="1101" y="2621"/>
                  <a:pt x="1101" y="2623"/>
                  <a:pt x="1102" y="2625"/>
                </a:cubicBezTo>
                <a:cubicBezTo>
                  <a:pt x="1102" y="2626"/>
                  <a:pt x="1102" y="2628"/>
                  <a:pt x="1102" y="2630"/>
                </a:cubicBezTo>
                <a:cubicBezTo>
                  <a:pt x="1102" y="2632"/>
                  <a:pt x="1102" y="2633"/>
                  <a:pt x="1103" y="2635"/>
                </a:cubicBezTo>
                <a:cubicBezTo>
                  <a:pt x="1103" y="2637"/>
                  <a:pt x="1103" y="2639"/>
                  <a:pt x="1104" y="2641"/>
                </a:cubicBezTo>
                <a:cubicBezTo>
                  <a:pt x="1104" y="2642"/>
                  <a:pt x="1104" y="2644"/>
                  <a:pt x="1105" y="2646"/>
                </a:cubicBezTo>
                <a:cubicBezTo>
                  <a:pt x="1105" y="2647"/>
                  <a:pt x="1105" y="2648"/>
                  <a:pt x="1105" y="2649"/>
                </a:cubicBezTo>
                <a:cubicBezTo>
                  <a:pt x="1106" y="2651"/>
                  <a:pt x="1106" y="2651"/>
                  <a:pt x="1106" y="2651"/>
                </a:cubicBezTo>
                <a:cubicBezTo>
                  <a:pt x="1107" y="2655"/>
                  <a:pt x="1108" y="2658"/>
                  <a:pt x="1108" y="2662"/>
                </a:cubicBezTo>
                <a:cubicBezTo>
                  <a:pt x="1110" y="2669"/>
                  <a:pt x="1112" y="2676"/>
                  <a:pt x="1114" y="2682"/>
                </a:cubicBezTo>
                <a:cubicBezTo>
                  <a:pt x="1114" y="2683"/>
                  <a:pt x="1114" y="2684"/>
                  <a:pt x="1114" y="2685"/>
                </a:cubicBezTo>
                <a:cubicBezTo>
                  <a:pt x="1114" y="2686"/>
                  <a:pt x="1114" y="2687"/>
                  <a:pt x="1114" y="2687"/>
                </a:cubicBezTo>
                <a:cubicBezTo>
                  <a:pt x="1115" y="2688"/>
                  <a:pt x="1115" y="2689"/>
                  <a:pt x="1115" y="2690"/>
                </a:cubicBezTo>
                <a:cubicBezTo>
                  <a:pt x="1115" y="2691"/>
                  <a:pt x="1115" y="2692"/>
                  <a:pt x="1115" y="2693"/>
                </a:cubicBezTo>
                <a:cubicBezTo>
                  <a:pt x="1115" y="2693"/>
                  <a:pt x="1115" y="2694"/>
                  <a:pt x="1115" y="2695"/>
                </a:cubicBezTo>
                <a:cubicBezTo>
                  <a:pt x="1115" y="2696"/>
                  <a:pt x="1115" y="2697"/>
                  <a:pt x="1115" y="2698"/>
                </a:cubicBezTo>
                <a:cubicBezTo>
                  <a:pt x="1115" y="2698"/>
                  <a:pt x="1115" y="2699"/>
                  <a:pt x="1116" y="2700"/>
                </a:cubicBezTo>
                <a:cubicBezTo>
                  <a:pt x="1116" y="2701"/>
                  <a:pt x="1116" y="2702"/>
                  <a:pt x="1116" y="2702"/>
                </a:cubicBezTo>
                <a:cubicBezTo>
                  <a:pt x="1116" y="2709"/>
                  <a:pt x="1115" y="2715"/>
                  <a:pt x="1114" y="2721"/>
                </a:cubicBezTo>
                <a:cubicBezTo>
                  <a:pt x="1113" y="2727"/>
                  <a:pt x="1112" y="2733"/>
                  <a:pt x="1111" y="2738"/>
                </a:cubicBezTo>
                <a:cubicBezTo>
                  <a:pt x="1111" y="2740"/>
                  <a:pt x="1111" y="2741"/>
                  <a:pt x="1110" y="2742"/>
                </a:cubicBezTo>
                <a:cubicBezTo>
                  <a:pt x="1110" y="2743"/>
                  <a:pt x="1110" y="2745"/>
                  <a:pt x="1109" y="2746"/>
                </a:cubicBezTo>
                <a:cubicBezTo>
                  <a:pt x="1109" y="2748"/>
                  <a:pt x="1108" y="2751"/>
                  <a:pt x="1108" y="2753"/>
                </a:cubicBezTo>
                <a:cubicBezTo>
                  <a:pt x="1107" y="2757"/>
                  <a:pt x="1106" y="2761"/>
                  <a:pt x="1105" y="2764"/>
                </a:cubicBezTo>
                <a:cubicBezTo>
                  <a:pt x="1104" y="2767"/>
                  <a:pt x="1103" y="2769"/>
                  <a:pt x="1103" y="2771"/>
                </a:cubicBezTo>
                <a:cubicBezTo>
                  <a:pt x="1102" y="2772"/>
                  <a:pt x="1102" y="2773"/>
                  <a:pt x="1102" y="2773"/>
                </a:cubicBezTo>
                <a:cubicBezTo>
                  <a:pt x="1102" y="2773"/>
                  <a:pt x="1103" y="2772"/>
                  <a:pt x="1103" y="2771"/>
                </a:cubicBezTo>
                <a:cubicBezTo>
                  <a:pt x="1104" y="2769"/>
                  <a:pt x="1105" y="2767"/>
                  <a:pt x="1106" y="2764"/>
                </a:cubicBezTo>
                <a:cubicBezTo>
                  <a:pt x="1107" y="2761"/>
                  <a:pt x="1109" y="2758"/>
                  <a:pt x="1111" y="2754"/>
                </a:cubicBezTo>
                <a:cubicBezTo>
                  <a:pt x="1112" y="2749"/>
                  <a:pt x="1114" y="2745"/>
                  <a:pt x="1116" y="2740"/>
                </a:cubicBezTo>
                <a:cubicBezTo>
                  <a:pt x="1117" y="2734"/>
                  <a:pt x="1119" y="2729"/>
                  <a:pt x="1120" y="2722"/>
                </a:cubicBezTo>
                <a:cubicBezTo>
                  <a:pt x="1121" y="2716"/>
                  <a:pt x="1122" y="2710"/>
                  <a:pt x="1123" y="2703"/>
                </a:cubicBezTo>
                <a:cubicBezTo>
                  <a:pt x="1123" y="2702"/>
                  <a:pt x="1123" y="2701"/>
                  <a:pt x="1123" y="2700"/>
                </a:cubicBezTo>
                <a:cubicBezTo>
                  <a:pt x="1123" y="2699"/>
                  <a:pt x="1123" y="2698"/>
                  <a:pt x="1123" y="2697"/>
                </a:cubicBezTo>
                <a:cubicBezTo>
                  <a:pt x="1123" y="2696"/>
                  <a:pt x="1123" y="2695"/>
                  <a:pt x="1123" y="2694"/>
                </a:cubicBezTo>
                <a:cubicBezTo>
                  <a:pt x="1123" y="2694"/>
                  <a:pt x="1122" y="2693"/>
                  <a:pt x="1122" y="2692"/>
                </a:cubicBezTo>
                <a:cubicBezTo>
                  <a:pt x="1122" y="2688"/>
                  <a:pt x="1122" y="2685"/>
                  <a:pt x="1121" y="2681"/>
                </a:cubicBezTo>
                <a:cubicBezTo>
                  <a:pt x="1120" y="2674"/>
                  <a:pt x="1118" y="2667"/>
                  <a:pt x="1116" y="2660"/>
                </a:cubicBezTo>
                <a:cubicBezTo>
                  <a:pt x="1115" y="2656"/>
                  <a:pt x="1114" y="2653"/>
                  <a:pt x="1113" y="2649"/>
                </a:cubicBezTo>
                <a:cubicBezTo>
                  <a:pt x="1113" y="2647"/>
                  <a:pt x="1113" y="2647"/>
                  <a:pt x="1113" y="2647"/>
                </a:cubicBezTo>
                <a:cubicBezTo>
                  <a:pt x="1113" y="2646"/>
                  <a:pt x="1112" y="2645"/>
                  <a:pt x="1112" y="2644"/>
                </a:cubicBezTo>
                <a:cubicBezTo>
                  <a:pt x="1112" y="2643"/>
                  <a:pt x="1111" y="2641"/>
                  <a:pt x="1111" y="2639"/>
                </a:cubicBezTo>
                <a:cubicBezTo>
                  <a:pt x="1110" y="2634"/>
                  <a:pt x="1109" y="2629"/>
                  <a:pt x="1109" y="2625"/>
                </a:cubicBezTo>
                <a:cubicBezTo>
                  <a:pt x="1107" y="2553"/>
                  <a:pt x="1123" y="2523"/>
                  <a:pt x="1157" y="2471"/>
                </a:cubicBezTo>
                <a:cubicBezTo>
                  <a:pt x="1157" y="2471"/>
                  <a:pt x="1157" y="2471"/>
                  <a:pt x="1157" y="2472"/>
                </a:cubicBezTo>
                <a:cubicBezTo>
                  <a:pt x="1156" y="2474"/>
                  <a:pt x="1156" y="2476"/>
                  <a:pt x="1156" y="2479"/>
                </a:cubicBezTo>
                <a:cubicBezTo>
                  <a:pt x="1156" y="2480"/>
                  <a:pt x="1155" y="2481"/>
                  <a:pt x="1155" y="2482"/>
                </a:cubicBezTo>
                <a:cubicBezTo>
                  <a:pt x="1155" y="2484"/>
                  <a:pt x="1155" y="2485"/>
                  <a:pt x="1155" y="2486"/>
                </a:cubicBezTo>
                <a:cubicBezTo>
                  <a:pt x="1155" y="2487"/>
                  <a:pt x="1155" y="2487"/>
                  <a:pt x="1155" y="2488"/>
                </a:cubicBezTo>
                <a:cubicBezTo>
                  <a:pt x="1155" y="2489"/>
                  <a:pt x="1155" y="2489"/>
                  <a:pt x="1155" y="2490"/>
                </a:cubicBezTo>
                <a:cubicBezTo>
                  <a:pt x="1155" y="2491"/>
                  <a:pt x="1154" y="2493"/>
                  <a:pt x="1154" y="2494"/>
                </a:cubicBezTo>
                <a:cubicBezTo>
                  <a:pt x="1154" y="2497"/>
                  <a:pt x="1154" y="2499"/>
                  <a:pt x="1154" y="2502"/>
                </a:cubicBezTo>
                <a:cubicBezTo>
                  <a:pt x="1154" y="2508"/>
                  <a:pt x="1155" y="2514"/>
                  <a:pt x="1156" y="2520"/>
                </a:cubicBezTo>
                <a:cubicBezTo>
                  <a:pt x="1156" y="2522"/>
                  <a:pt x="1157" y="2525"/>
                  <a:pt x="1157" y="2528"/>
                </a:cubicBezTo>
                <a:cubicBezTo>
                  <a:pt x="1158" y="2531"/>
                  <a:pt x="1159" y="2534"/>
                  <a:pt x="1159" y="2537"/>
                </a:cubicBezTo>
                <a:cubicBezTo>
                  <a:pt x="1161" y="2543"/>
                  <a:pt x="1163" y="2548"/>
                  <a:pt x="1164" y="2554"/>
                </a:cubicBezTo>
                <a:cubicBezTo>
                  <a:pt x="1164" y="2555"/>
                  <a:pt x="1165" y="2557"/>
                  <a:pt x="1165" y="2558"/>
                </a:cubicBezTo>
                <a:cubicBezTo>
                  <a:pt x="1165" y="2559"/>
                  <a:pt x="1165" y="2559"/>
                  <a:pt x="1165" y="2560"/>
                </a:cubicBezTo>
                <a:cubicBezTo>
                  <a:pt x="1165" y="2560"/>
                  <a:pt x="1165" y="2561"/>
                  <a:pt x="1165" y="2562"/>
                </a:cubicBezTo>
                <a:cubicBezTo>
                  <a:pt x="1166" y="2563"/>
                  <a:pt x="1166" y="2563"/>
                  <a:pt x="1166" y="2564"/>
                </a:cubicBezTo>
                <a:cubicBezTo>
                  <a:pt x="1166" y="2565"/>
                  <a:pt x="1166" y="2565"/>
                  <a:pt x="1166" y="2566"/>
                </a:cubicBezTo>
                <a:cubicBezTo>
                  <a:pt x="1166" y="2567"/>
                  <a:pt x="1166" y="2567"/>
                  <a:pt x="1166" y="2568"/>
                </a:cubicBezTo>
                <a:cubicBezTo>
                  <a:pt x="1166" y="2569"/>
                  <a:pt x="1166" y="2569"/>
                  <a:pt x="1166" y="2570"/>
                </a:cubicBezTo>
                <a:cubicBezTo>
                  <a:pt x="1167" y="2575"/>
                  <a:pt x="1166" y="2580"/>
                  <a:pt x="1166" y="2585"/>
                </a:cubicBezTo>
                <a:cubicBezTo>
                  <a:pt x="1166" y="2590"/>
                  <a:pt x="1165" y="2595"/>
                  <a:pt x="1164" y="2599"/>
                </a:cubicBezTo>
                <a:cubicBezTo>
                  <a:pt x="1164" y="2603"/>
                  <a:pt x="1163" y="2607"/>
                  <a:pt x="1162" y="2611"/>
                </a:cubicBezTo>
                <a:cubicBezTo>
                  <a:pt x="1161" y="2614"/>
                  <a:pt x="1161" y="2617"/>
                  <a:pt x="1160" y="2620"/>
                </a:cubicBezTo>
                <a:cubicBezTo>
                  <a:pt x="1160" y="2622"/>
                  <a:pt x="1159" y="2624"/>
                  <a:pt x="1159" y="2626"/>
                </a:cubicBezTo>
                <a:cubicBezTo>
                  <a:pt x="1159" y="2627"/>
                  <a:pt x="1159" y="2628"/>
                  <a:pt x="1159" y="2628"/>
                </a:cubicBezTo>
                <a:cubicBezTo>
                  <a:pt x="1159" y="2628"/>
                  <a:pt x="1159" y="2627"/>
                  <a:pt x="1160" y="2626"/>
                </a:cubicBezTo>
                <a:cubicBezTo>
                  <a:pt x="1160" y="2625"/>
                  <a:pt x="1161" y="2623"/>
                  <a:pt x="1162" y="2620"/>
                </a:cubicBezTo>
                <a:cubicBezTo>
                  <a:pt x="1163" y="2618"/>
                  <a:pt x="1164" y="2615"/>
                  <a:pt x="1165" y="2612"/>
                </a:cubicBezTo>
                <a:cubicBezTo>
                  <a:pt x="1166" y="2608"/>
                  <a:pt x="1168" y="2604"/>
                  <a:pt x="1169" y="2600"/>
                </a:cubicBezTo>
                <a:cubicBezTo>
                  <a:pt x="1170" y="2596"/>
                  <a:pt x="1171" y="2591"/>
                  <a:pt x="1172" y="2586"/>
                </a:cubicBezTo>
                <a:cubicBezTo>
                  <a:pt x="1173" y="2581"/>
                  <a:pt x="1173" y="2575"/>
                  <a:pt x="1173" y="2570"/>
                </a:cubicBezTo>
                <a:cubicBezTo>
                  <a:pt x="1173" y="2569"/>
                  <a:pt x="1173" y="2568"/>
                  <a:pt x="1173" y="2568"/>
                </a:cubicBezTo>
                <a:cubicBezTo>
                  <a:pt x="1173" y="2567"/>
                  <a:pt x="1173" y="2566"/>
                  <a:pt x="1173" y="2565"/>
                </a:cubicBezTo>
                <a:cubicBezTo>
                  <a:pt x="1173" y="2565"/>
                  <a:pt x="1173" y="2564"/>
                  <a:pt x="1173" y="2563"/>
                </a:cubicBezTo>
                <a:cubicBezTo>
                  <a:pt x="1173" y="2562"/>
                  <a:pt x="1173" y="2562"/>
                  <a:pt x="1173" y="2561"/>
                </a:cubicBezTo>
                <a:cubicBezTo>
                  <a:pt x="1173" y="2560"/>
                  <a:pt x="1173" y="2560"/>
                  <a:pt x="1173" y="2559"/>
                </a:cubicBezTo>
                <a:cubicBezTo>
                  <a:pt x="1172" y="2558"/>
                  <a:pt x="1172" y="2558"/>
                  <a:pt x="1172" y="2558"/>
                </a:cubicBezTo>
                <a:cubicBezTo>
                  <a:pt x="1172" y="2557"/>
                  <a:pt x="1172" y="2557"/>
                  <a:pt x="1172" y="2557"/>
                </a:cubicBezTo>
                <a:cubicBezTo>
                  <a:pt x="1172" y="2555"/>
                  <a:pt x="1172" y="2554"/>
                  <a:pt x="1171" y="2552"/>
                </a:cubicBezTo>
                <a:cubicBezTo>
                  <a:pt x="1170" y="2546"/>
                  <a:pt x="1168" y="2541"/>
                  <a:pt x="1167" y="2535"/>
                </a:cubicBezTo>
                <a:cubicBezTo>
                  <a:pt x="1166" y="2532"/>
                  <a:pt x="1166" y="2529"/>
                  <a:pt x="1165" y="2527"/>
                </a:cubicBezTo>
                <a:cubicBezTo>
                  <a:pt x="1164" y="2524"/>
                  <a:pt x="1164" y="2521"/>
                  <a:pt x="1163" y="2518"/>
                </a:cubicBezTo>
                <a:cubicBezTo>
                  <a:pt x="1163" y="2516"/>
                  <a:pt x="1163" y="2513"/>
                  <a:pt x="1162" y="2510"/>
                </a:cubicBezTo>
                <a:cubicBezTo>
                  <a:pt x="1162" y="2507"/>
                  <a:pt x="1162" y="2505"/>
                  <a:pt x="1161" y="2502"/>
                </a:cubicBezTo>
                <a:cubicBezTo>
                  <a:pt x="1161" y="2499"/>
                  <a:pt x="1161" y="2497"/>
                  <a:pt x="1161" y="2494"/>
                </a:cubicBezTo>
                <a:cubicBezTo>
                  <a:pt x="1161" y="2493"/>
                  <a:pt x="1161" y="2491"/>
                  <a:pt x="1161" y="2490"/>
                </a:cubicBezTo>
                <a:cubicBezTo>
                  <a:pt x="1161" y="2489"/>
                  <a:pt x="1161" y="2488"/>
                  <a:pt x="1161" y="2486"/>
                </a:cubicBezTo>
                <a:cubicBezTo>
                  <a:pt x="1161" y="2485"/>
                  <a:pt x="1161" y="2484"/>
                  <a:pt x="1161" y="2483"/>
                </a:cubicBezTo>
                <a:cubicBezTo>
                  <a:pt x="1161" y="2482"/>
                  <a:pt x="1161" y="2480"/>
                  <a:pt x="1161" y="2479"/>
                </a:cubicBezTo>
                <a:cubicBezTo>
                  <a:pt x="1161" y="2477"/>
                  <a:pt x="1161" y="2475"/>
                  <a:pt x="1161" y="2472"/>
                </a:cubicBezTo>
                <a:cubicBezTo>
                  <a:pt x="1162" y="2470"/>
                  <a:pt x="1162" y="2468"/>
                  <a:pt x="1162" y="2466"/>
                </a:cubicBezTo>
                <a:cubicBezTo>
                  <a:pt x="1162" y="2465"/>
                  <a:pt x="1162" y="2464"/>
                  <a:pt x="1162" y="2462"/>
                </a:cubicBezTo>
                <a:cubicBezTo>
                  <a:pt x="1165" y="2458"/>
                  <a:pt x="1168" y="2454"/>
                  <a:pt x="1171" y="2449"/>
                </a:cubicBezTo>
                <a:cubicBezTo>
                  <a:pt x="1179" y="2438"/>
                  <a:pt x="1185" y="2427"/>
                  <a:pt x="1191" y="2417"/>
                </a:cubicBezTo>
                <a:cubicBezTo>
                  <a:pt x="1190" y="2421"/>
                  <a:pt x="1189" y="2426"/>
                  <a:pt x="1189" y="2431"/>
                </a:cubicBezTo>
                <a:cubicBezTo>
                  <a:pt x="1189" y="2439"/>
                  <a:pt x="1189" y="2447"/>
                  <a:pt x="1190" y="2456"/>
                </a:cubicBezTo>
                <a:cubicBezTo>
                  <a:pt x="1191" y="2464"/>
                  <a:pt x="1193" y="2473"/>
                  <a:pt x="1197" y="2482"/>
                </a:cubicBezTo>
                <a:cubicBezTo>
                  <a:pt x="1197" y="2483"/>
                  <a:pt x="1198" y="2484"/>
                  <a:pt x="1198" y="2486"/>
                </a:cubicBezTo>
                <a:cubicBezTo>
                  <a:pt x="1198" y="2487"/>
                  <a:pt x="1199" y="2488"/>
                  <a:pt x="1199" y="2489"/>
                </a:cubicBezTo>
                <a:cubicBezTo>
                  <a:pt x="1200" y="2490"/>
                  <a:pt x="1200" y="2491"/>
                  <a:pt x="1201" y="2492"/>
                </a:cubicBezTo>
                <a:cubicBezTo>
                  <a:pt x="1201" y="2493"/>
                  <a:pt x="1202" y="2494"/>
                  <a:pt x="1203" y="2495"/>
                </a:cubicBezTo>
                <a:cubicBezTo>
                  <a:pt x="1203" y="2497"/>
                  <a:pt x="1204" y="2498"/>
                  <a:pt x="1204" y="2499"/>
                </a:cubicBezTo>
                <a:cubicBezTo>
                  <a:pt x="1205" y="2500"/>
                  <a:pt x="1205" y="2501"/>
                  <a:pt x="1206" y="2502"/>
                </a:cubicBezTo>
                <a:cubicBezTo>
                  <a:pt x="1207" y="2504"/>
                  <a:pt x="1209" y="2506"/>
                  <a:pt x="1210" y="2508"/>
                </a:cubicBezTo>
                <a:cubicBezTo>
                  <a:pt x="1212" y="2511"/>
                  <a:pt x="1214" y="2514"/>
                  <a:pt x="1216" y="2517"/>
                </a:cubicBezTo>
                <a:cubicBezTo>
                  <a:pt x="1216" y="2517"/>
                  <a:pt x="1216" y="2518"/>
                  <a:pt x="1216" y="2518"/>
                </a:cubicBezTo>
                <a:cubicBezTo>
                  <a:pt x="1216" y="2519"/>
                  <a:pt x="1216" y="2521"/>
                  <a:pt x="1216" y="2522"/>
                </a:cubicBezTo>
                <a:cubicBezTo>
                  <a:pt x="1216" y="2525"/>
                  <a:pt x="1216" y="2528"/>
                  <a:pt x="1216" y="2531"/>
                </a:cubicBezTo>
                <a:cubicBezTo>
                  <a:pt x="1216" y="2535"/>
                  <a:pt x="1215" y="2538"/>
                  <a:pt x="1214" y="2542"/>
                </a:cubicBezTo>
                <a:cubicBezTo>
                  <a:pt x="1214" y="2543"/>
                  <a:pt x="1213" y="2544"/>
                  <a:pt x="1213" y="2545"/>
                </a:cubicBezTo>
                <a:cubicBezTo>
                  <a:pt x="1213" y="2546"/>
                  <a:pt x="1213" y="2547"/>
                  <a:pt x="1212" y="2548"/>
                </a:cubicBezTo>
                <a:cubicBezTo>
                  <a:pt x="1212" y="2549"/>
                  <a:pt x="1212" y="2550"/>
                  <a:pt x="1211" y="2551"/>
                </a:cubicBezTo>
                <a:cubicBezTo>
                  <a:pt x="1211" y="2551"/>
                  <a:pt x="1211" y="2551"/>
                  <a:pt x="1211" y="2551"/>
                </a:cubicBezTo>
                <a:cubicBezTo>
                  <a:pt x="1211" y="2552"/>
                  <a:pt x="1211" y="2552"/>
                  <a:pt x="1211" y="2552"/>
                </a:cubicBezTo>
                <a:cubicBezTo>
                  <a:pt x="1211" y="2553"/>
                  <a:pt x="1210" y="2553"/>
                  <a:pt x="1210" y="2554"/>
                </a:cubicBezTo>
                <a:cubicBezTo>
                  <a:pt x="1210" y="2555"/>
                  <a:pt x="1210" y="2556"/>
                  <a:pt x="1209" y="2557"/>
                </a:cubicBezTo>
                <a:cubicBezTo>
                  <a:pt x="1209" y="2558"/>
                  <a:pt x="1208" y="2559"/>
                  <a:pt x="1208" y="2560"/>
                </a:cubicBezTo>
                <a:cubicBezTo>
                  <a:pt x="1207" y="2561"/>
                  <a:pt x="1207" y="2562"/>
                  <a:pt x="1206" y="2563"/>
                </a:cubicBezTo>
                <a:cubicBezTo>
                  <a:pt x="1206" y="2564"/>
                  <a:pt x="1206" y="2565"/>
                  <a:pt x="1205" y="2566"/>
                </a:cubicBezTo>
                <a:cubicBezTo>
                  <a:pt x="1203" y="2570"/>
                  <a:pt x="1201" y="2574"/>
                  <a:pt x="1199" y="2578"/>
                </a:cubicBezTo>
                <a:cubicBezTo>
                  <a:pt x="1197" y="2582"/>
                  <a:pt x="1194" y="2586"/>
                  <a:pt x="1192" y="2590"/>
                </a:cubicBezTo>
                <a:cubicBezTo>
                  <a:pt x="1191" y="2592"/>
                  <a:pt x="1190" y="2594"/>
                  <a:pt x="1189" y="2596"/>
                </a:cubicBezTo>
                <a:cubicBezTo>
                  <a:pt x="1188" y="2598"/>
                  <a:pt x="1187" y="2600"/>
                  <a:pt x="1185" y="2602"/>
                </a:cubicBezTo>
                <a:cubicBezTo>
                  <a:pt x="1183" y="2606"/>
                  <a:pt x="1181" y="2609"/>
                  <a:pt x="1180" y="2613"/>
                </a:cubicBezTo>
                <a:cubicBezTo>
                  <a:pt x="1178" y="2616"/>
                  <a:pt x="1176" y="2620"/>
                  <a:pt x="1175" y="2623"/>
                </a:cubicBezTo>
                <a:cubicBezTo>
                  <a:pt x="1173" y="2626"/>
                  <a:pt x="1172" y="2629"/>
                  <a:pt x="1171" y="2632"/>
                </a:cubicBezTo>
                <a:cubicBezTo>
                  <a:pt x="1170" y="2635"/>
                  <a:pt x="1170" y="2638"/>
                  <a:pt x="1170" y="2640"/>
                </a:cubicBezTo>
                <a:cubicBezTo>
                  <a:pt x="1169" y="2642"/>
                  <a:pt x="1170" y="2643"/>
                  <a:pt x="1170" y="2645"/>
                </a:cubicBezTo>
                <a:cubicBezTo>
                  <a:pt x="1170" y="2646"/>
                  <a:pt x="1170" y="2646"/>
                  <a:pt x="1170" y="2646"/>
                </a:cubicBezTo>
                <a:cubicBezTo>
                  <a:pt x="1170" y="2646"/>
                  <a:pt x="1170" y="2646"/>
                  <a:pt x="1170" y="2645"/>
                </a:cubicBezTo>
                <a:cubicBezTo>
                  <a:pt x="1170" y="2644"/>
                  <a:pt x="1170" y="2643"/>
                  <a:pt x="1171" y="2643"/>
                </a:cubicBezTo>
                <a:cubicBezTo>
                  <a:pt x="1171" y="2642"/>
                  <a:pt x="1171" y="2641"/>
                  <a:pt x="1171" y="2640"/>
                </a:cubicBezTo>
                <a:cubicBezTo>
                  <a:pt x="1172" y="2638"/>
                  <a:pt x="1173" y="2636"/>
                  <a:pt x="1174" y="2633"/>
                </a:cubicBezTo>
                <a:cubicBezTo>
                  <a:pt x="1175" y="2631"/>
                  <a:pt x="1177" y="2628"/>
                  <a:pt x="1179" y="2625"/>
                </a:cubicBezTo>
                <a:cubicBezTo>
                  <a:pt x="1180" y="2622"/>
                  <a:pt x="1183" y="2619"/>
                  <a:pt x="1185" y="2616"/>
                </a:cubicBezTo>
                <a:cubicBezTo>
                  <a:pt x="1187" y="2612"/>
                  <a:pt x="1189" y="2609"/>
                  <a:pt x="1192" y="2605"/>
                </a:cubicBezTo>
                <a:cubicBezTo>
                  <a:pt x="1193" y="2603"/>
                  <a:pt x="1194" y="2601"/>
                  <a:pt x="1195" y="2600"/>
                </a:cubicBezTo>
                <a:cubicBezTo>
                  <a:pt x="1196" y="2598"/>
                  <a:pt x="1197" y="2596"/>
                  <a:pt x="1199" y="2594"/>
                </a:cubicBezTo>
                <a:cubicBezTo>
                  <a:pt x="1201" y="2590"/>
                  <a:pt x="1203" y="2586"/>
                  <a:pt x="1206" y="2582"/>
                </a:cubicBezTo>
                <a:cubicBezTo>
                  <a:pt x="1208" y="2577"/>
                  <a:pt x="1210" y="2573"/>
                  <a:pt x="1212" y="2569"/>
                </a:cubicBezTo>
                <a:cubicBezTo>
                  <a:pt x="1213" y="2567"/>
                  <a:pt x="1214" y="2565"/>
                  <a:pt x="1215" y="2562"/>
                </a:cubicBezTo>
                <a:cubicBezTo>
                  <a:pt x="1215" y="2561"/>
                  <a:pt x="1215" y="2560"/>
                  <a:pt x="1216" y="2559"/>
                </a:cubicBezTo>
                <a:cubicBezTo>
                  <a:pt x="1216" y="2558"/>
                  <a:pt x="1217" y="2557"/>
                  <a:pt x="1217" y="2556"/>
                </a:cubicBezTo>
                <a:cubicBezTo>
                  <a:pt x="1217" y="2555"/>
                  <a:pt x="1217" y="2555"/>
                  <a:pt x="1217" y="2554"/>
                </a:cubicBezTo>
                <a:cubicBezTo>
                  <a:pt x="1218" y="2553"/>
                  <a:pt x="1218" y="2553"/>
                  <a:pt x="1218" y="2553"/>
                </a:cubicBezTo>
                <a:cubicBezTo>
                  <a:pt x="1218" y="2553"/>
                  <a:pt x="1218" y="2553"/>
                  <a:pt x="1218" y="2553"/>
                </a:cubicBezTo>
                <a:cubicBezTo>
                  <a:pt x="1218" y="2552"/>
                  <a:pt x="1218" y="2550"/>
                  <a:pt x="1219" y="2549"/>
                </a:cubicBezTo>
                <a:cubicBezTo>
                  <a:pt x="1219" y="2548"/>
                  <a:pt x="1219" y="2547"/>
                  <a:pt x="1219" y="2546"/>
                </a:cubicBezTo>
                <a:cubicBezTo>
                  <a:pt x="1219" y="2546"/>
                  <a:pt x="1219" y="2545"/>
                  <a:pt x="1220" y="2545"/>
                </a:cubicBezTo>
                <a:cubicBezTo>
                  <a:pt x="1220" y="2544"/>
                  <a:pt x="1220" y="2544"/>
                  <a:pt x="1220" y="2543"/>
                </a:cubicBezTo>
                <a:cubicBezTo>
                  <a:pt x="1220" y="2539"/>
                  <a:pt x="1221" y="2535"/>
                  <a:pt x="1220" y="2531"/>
                </a:cubicBezTo>
                <a:cubicBezTo>
                  <a:pt x="1220" y="2528"/>
                  <a:pt x="1220" y="2525"/>
                  <a:pt x="1219" y="2522"/>
                </a:cubicBezTo>
                <a:cubicBezTo>
                  <a:pt x="1220" y="2523"/>
                  <a:pt x="1221" y="2525"/>
                  <a:pt x="1222" y="2526"/>
                </a:cubicBezTo>
                <a:cubicBezTo>
                  <a:pt x="1223" y="2528"/>
                  <a:pt x="1223" y="2528"/>
                  <a:pt x="1223" y="2528"/>
                </a:cubicBezTo>
                <a:cubicBezTo>
                  <a:pt x="1224" y="2529"/>
                  <a:pt x="1224" y="2529"/>
                  <a:pt x="1224" y="2529"/>
                </a:cubicBezTo>
                <a:cubicBezTo>
                  <a:pt x="1224" y="2529"/>
                  <a:pt x="1224" y="2529"/>
                  <a:pt x="1224" y="2529"/>
                </a:cubicBezTo>
                <a:cubicBezTo>
                  <a:pt x="1224" y="2529"/>
                  <a:pt x="1224" y="2529"/>
                  <a:pt x="1224" y="2529"/>
                </a:cubicBezTo>
                <a:cubicBezTo>
                  <a:pt x="1224" y="2529"/>
                  <a:pt x="1224" y="2529"/>
                  <a:pt x="1224" y="2529"/>
                </a:cubicBezTo>
                <a:cubicBezTo>
                  <a:pt x="1224" y="2529"/>
                  <a:pt x="1224" y="2529"/>
                  <a:pt x="1224" y="2529"/>
                </a:cubicBezTo>
                <a:cubicBezTo>
                  <a:pt x="1226" y="2533"/>
                  <a:pt x="1226" y="2533"/>
                  <a:pt x="1226" y="2533"/>
                </a:cubicBezTo>
                <a:cubicBezTo>
                  <a:pt x="1228" y="2536"/>
                  <a:pt x="1228" y="2536"/>
                  <a:pt x="1228" y="2536"/>
                </a:cubicBezTo>
                <a:cubicBezTo>
                  <a:pt x="1229" y="2537"/>
                  <a:pt x="1230" y="2538"/>
                  <a:pt x="1230" y="2539"/>
                </a:cubicBezTo>
                <a:cubicBezTo>
                  <a:pt x="1231" y="2541"/>
                  <a:pt x="1232" y="2543"/>
                  <a:pt x="1233" y="2545"/>
                </a:cubicBezTo>
                <a:cubicBezTo>
                  <a:pt x="1234" y="2546"/>
                  <a:pt x="1235" y="2547"/>
                  <a:pt x="1235" y="2548"/>
                </a:cubicBezTo>
                <a:cubicBezTo>
                  <a:pt x="1236" y="2549"/>
                  <a:pt x="1236" y="2551"/>
                  <a:pt x="1237" y="2552"/>
                </a:cubicBezTo>
                <a:cubicBezTo>
                  <a:pt x="1237" y="2553"/>
                  <a:pt x="1238" y="2554"/>
                  <a:pt x="1238" y="2555"/>
                </a:cubicBezTo>
                <a:cubicBezTo>
                  <a:pt x="1239" y="2556"/>
                  <a:pt x="1239" y="2557"/>
                  <a:pt x="1240" y="2558"/>
                </a:cubicBezTo>
                <a:cubicBezTo>
                  <a:pt x="1242" y="2564"/>
                  <a:pt x="1245" y="2571"/>
                  <a:pt x="1247" y="2577"/>
                </a:cubicBezTo>
                <a:cubicBezTo>
                  <a:pt x="1247" y="2578"/>
                  <a:pt x="1247" y="2578"/>
                  <a:pt x="1247" y="2579"/>
                </a:cubicBezTo>
                <a:cubicBezTo>
                  <a:pt x="1247" y="2580"/>
                  <a:pt x="1246" y="2582"/>
                  <a:pt x="1246" y="2583"/>
                </a:cubicBezTo>
                <a:cubicBezTo>
                  <a:pt x="1246" y="2584"/>
                  <a:pt x="1246" y="2586"/>
                  <a:pt x="1246" y="2587"/>
                </a:cubicBezTo>
                <a:cubicBezTo>
                  <a:pt x="1245" y="2589"/>
                  <a:pt x="1245" y="2590"/>
                  <a:pt x="1244" y="2592"/>
                </a:cubicBezTo>
                <a:cubicBezTo>
                  <a:pt x="1244" y="2595"/>
                  <a:pt x="1243" y="2598"/>
                  <a:pt x="1241" y="2602"/>
                </a:cubicBezTo>
                <a:cubicBezTo>
                  <a:pt x="1240" y="2605"/>
                  <a:pt x="1238" y="2609"/>
                  <a:pt x="1237" y="2613"/>
                </a:cubicBezTo>
                <a:cubicBezTo>
                  <a:pt x="1235" y="2616"/>
                  <a:pt x="1233" y="2620"/>
                  <a:pt x="1231" y="2624"/>
                </a:cubicBezTo>
                <a:cubicBezTo>
                  <a:pt x="1229" y="2628"/>
                  <a:pt x="1227" y="2632"/>
                  <a:pt x="1225" y="2636"/>
                </a:cubicBezTo>
                <a:cubicBezTo>
                  <a:pt x="1223" y="2640"/>
                  <a:pt x="1221" y="2644"/>
                  <a:pt x="1220" y="2648"/>
                </a:cubicBezTo>
                <a:cubicBezTo>
                  <a:pt x="1219" y="2650"/>
                  <a:pt x="1218" y="2652"/>
                  <a:pt x="1217" y="2654"/>
                </a:cubicBezTo>
                <a:cubicBezTo>
                  <a:pt x="1217" y="2655"/>
                  <a:pt x="1216" y="2656"/>
                  <a:pt x="1216" y="2657"/>
                </a:cubicBezTo>
                <a:cubicBezTo>
                  <a:pt x="1215" y="2658"/>
                  <a:pt x="1215" y="2659"/>
                  <a:pt x="1215" y="2660"/>
                </a:cubicBezTo>
                <a:cubicBezTo>
                  <a:pt x="1213" y="2664"/>
                  <a:pt x="1212" y="2668"/>
                  <a:pt x="1211" y="2672"/>
                </a:cubicBezTo>
                <a:cubicBezTo>
                  <a:pt x="1210" y="2676"/>
                  <a:pt x="1210" y="2679"/>
                  <a:pt x="1209" y="2683"/>
                </a:cubicBezTo>
                <a:cubicBezTo>
                  <a:pt x="1209" y="2685"/>
                  <a:pt x="1209" y="2686"/>
                  <a:pt x="1209" y="2688"/>
                </a:cubicBezTo>
                <a:cubicBezTo>
                  <a:pt x="1209" y="2689"/>
                  <a:pt x="1209" y="2691"/>
                  <a:pt x="1209" y="2692"/>
                </a:cubicBezTo>
                <a:cubicBezTo>
                  <a:pt x="1209" y="2694"/>
                  <a:pt x="1209" y="2695"/>
                  <a:pt x="1209" y="2696"/>
                </a:cubicBezTo>
                <a:cubicBezTo>
                  <a:pt x="1209" y="2697"/>
                  <a:pt x="1209" y="2698"/>
                  <a:pt x="1210" y="2699"/>
                </a:cubicBezTo>
                <a:cubicBezTo>
                  <a:pt x="1210" y="2700"/>
                  <a:pt x="1210" y="2701"/>
                  <a:pt x="1210" y="2702"/>
                </a:cubicBezTo>
                <a:cubicBezTo>
                  <a:pt x="1210" y="2703"/>
                  <a:pt x="1210" y="2703"/>
                  <a:pt x="1211" y="2704"/>
                </a:cubicBezTo>
                <a:cubicBezTo>
                  <a:pt x="1211" y="2705"/>
                  <a:pt x="1211" y="2705"/>
                  <a:pt x="1211" y="2705"/>
                </a:cubicBezTo>
                <a:cubicBezTo>
                  <a:pt x="1211" y="2705"/>
                  <a:pt x="1211" y="2705"/>
                  <a:pt x="1211" y="2704"/>
                </a:cubicBezTo>
                <a:cubicBezTo>
                  <a:pt x="1211" y="2703"/>
                  <a:pt x="1211" y="2701"/>
                  <a:pt x="1211" y="2699"/>
                </a:cubicBezTo>
                <a:cubicBezTo>
                  <a:pt x="1211" y="2698"/>
                  <a:pt x="1211" y="2697"/>
                  <a:pt x="1211" y="2696"/>
                </a:cubicBezTo>
                <a:cubicBezTo>
                  <a:pt x="1212" y="2695"/>
                  <a:pt x="1212" y="2694"/>
                  <a:pt x="1212" y="2692"/>
                </a:cubicBezTo>
                <a:cubicBezTo>
                  <a:pt x="1212" y="2691"/>
                  <a:pt x="1212" y="2690"/>
                  <a:pt x="1213" y="2688"/>
                </a:cubicBezTo>
                <a:cubicBezTo>
                  <a:pt x="1213" y="2687"/>
                  <a:pt x="1213" y="2685"/>
                  <a:pt x="1214" y="2684"/>
                </a:cubicBezTo>
                <a:cubicBezTo>
                  <a:pt x="1215" y="2681"/>
                  <a:pt x="1215" y="2677"/>
                  <a:pt x="1217" y="2674"/>
                </a:cubicBezTo>
                <a:cubicBezTo>
                  <a:pt x="1218" y="2670"/>
                  <a:pt x="1220" y="2666"/>
                  <a:pt x="1221" y="2663"/>
                </a:cubicBezTo>
                <a:cubicBezTo>
                  <a:pt x="1223" y="2659"/>
                  <a:pt x="1225" y="2655"/>
                  <a:pt x="1227" y="2651"/>
                </a:cubicBezTo>
                <a:cubicBezTo>
                  <a:pt x="1228" y="2647"/>
                  <a:pt x="1230" y="2643"/>
                  <a:pt x="1232" y="2639"/>
                </a:cubicBezTo>
                <a:cubicBezTo>
                  <a:pt x="1234" y="2635"/>
                  <a:pt x="1236" y="2631"/>
                  <a:pt x="1238" y="2627"/>
                </a:cubicBezTo>
                <a:cubicBezTo>
                  <a:pt x="1239" y="2625"/>
                  <a:pt x="1240" y="2623"/>
                  <a:pt x="1241" y="2621"/>
                </a:cubicBezTo>
                <a:cubicBezTo>
                  <a:pt x="1241" y="2620"/>
                  <a:pt x="1242" y="2619"/>
                  <a:pt x="1242" y="2618"/>
                </a:cubicBezTo>
                <a:cubicBezTo>
                  <a:pt x="1242" y="2617"/>
                  <a:pt x="1243" y="2616"/>
                  <a:pt x="1243" y="2615"/>
                </a:cubicBezTo>
                <a:cubicBezTo>
                  <a:pt x="1245" y="2611"/>
                  <a:pt x="1246" y="2607"/>
                  <a:pt x="1247" y="2603"/>
                </a:cubicBezTo>
                <a:cubicBezTo>
                  <a:pt x="1248" y="2600"/>
                  <a:pt x="1248" y="2596"/>
                  <a:pt x="1249" y="2593"/>
                </a:cubicBezTo>
                <a:cubicBezTo>
                  <a:pt x="1249" y="2591"/>
                  <a:pt x="1249" y="2589"/>
                  <a:pt x="1249" y="2588"/>
                </a:cubicBezTo>
                <a:cubicBezTo>
                  <a:pt x="1249" y="2586"/>
                  <a:pt x="1249" y="2585"/>
                  <a:pt x="1249" y="2584"/>
                </a:cubicBezTo>
                <a:cubicBezTo>
                  <a:pt x="1249" y="2584"/>
                  <a:pt x="1249" y="2584"/>
                  <a:pt x="1250" y="2584"/>
                </a:cubicBezTo>
                <a:cubicBezTo>
                  <a:pt x="1250" y="2587"/>
                  <a:pt x="1251" y="2589"/>
                  <a:pt x="1252" y="2591"/>
                </a:cubicBezTo>
                <a:cubicBezTo>
                  <a:pt x="1252" y="2592"/>
                  <a:pt x="1252" y="2593"/>
                  <a:pt x="1253" y="2594"/>
                </a:cubicBezTo>
                <a:cubicBezTo>
                  <a:pt x="1253" y="2595"/>
                  <a:pt x="1253" y="2596"/>
                  <a:pt x="1253" y="2597"/>
                </a:cubicBezTo>
                <a:cubicBezTo>
                  <a:pt x="1255" y="2602"/>
                  <a:pt x="1256" y="2606"/>
                  <a:pt x="1257" y="2610"/>
                </a:cubicBezTo>
                <a:cubicBezTo>
                  <a:pt x="1258" y="2614"/>
                  <a:pt x="1259" y="2618"/>
                  <a:pt x="1260" y="2622"/>
                </a:cubicBezTo>
                <a:cubicBezTo>
                  <a:pt x="1260" y="2626"/>
                  <a:pt x="1261" y="2629"/>
                  <a:pt x="1262" y="2633"/>
                </a:cubicBezTo>
                <a:cubicBezTo>
                  <a:pt x="1264" y="2640"/>
                  <a:pt x="1265" y="2647"/>
                  <a:pt x="1266" y="2653"/>
                </a:cubicBezTo>
                <a:cubicBezTo>
                  <a:pt x="1267" y="2659"/>
                  <a:pt x="1268" y="2664"/>
                  <a:pt x="1269" y="2668"/>
                </a:cubicBezTo>
                <a:cubicBezTo>
                  <a:pt x="1270" y="2672"/>
                  <a:pt x="1270" y="2676"/>
                  <a:pt x="1271" y="2678"/>
                </a:cubicBezTo>
                <a:cubicBezTo>
                  <a:pt x="1271" y="2680"/>
                  <a:pt x="1271" y="2681"/>
                  <a:pt x="1271" y="2681"/>
                </a:cubicBezTo>
                <a:cubicBezTo>
                  <a:pt x="1271" y="2681"/>
                  <a:pt x="1271" y="2680"/>
                  <a:pt x="1271" y="2678"/>
                </a:cubicBezTo>
                <a:cubicBezTo>
                  <a:pt x="1271" y="2675"/>
                  <a:pt x="1271" y="2672"/>
                  <a:pt x="1270" y="2668"/>
                </a:cubicBezTo>
                <a:cubicBezTo>
                  <a:pt x="1270" y="2666"/>
                  <a:pt x="1270" y="2663"/>
                  <a:pt x="1270" y="2661"/>
                </a:cubicBezTo>
                <a:cubicBezTo>
                  <a:pt x="1270" y="2658"/>
                  <a:pt x="1269" y="2655"/>
                  <a:pt x="1269" y="2652"/>
                </a:cubicBezTo>
                <a:cubicBezTo>
                  <a:pt x="1269" y="2649"/>
                  <a:pt x="1268" y="2646"/>
                  <a:pt x="1268" y="2643"/>
                </a:cubicBezTo>
                <a:cubicBezTo>
                  <a:pt x="1268" y="2639"/>
                  <a:pt x="1267" y="2636"/>
                  <a:pt x="1267" y="2632"/>
                </a:cubicBezTo>
                <a:cubicBezTo>
                  <a:pt x="1266" y="2628"/>
                  <a:pt x="1265" y="2625"/>
                  <a:pt x="1265" y="2621"/>
                </a:cubicBezTo>
                <a:cubicBezTo>
                  <a:pt x="1264" y="2619"/>
                  <a:pt x="1264" y="2617"/>
                  <a:pt x="1264" y="2615"/>
                </a:cubicBezTo>
                <a:cubicBezTo>
                  <a:pt x="1263" y="2613"/>
                  <a:pt x="1263" y="2611"/>
                  <a:pt x="1263" y="2609"/>
                </a:cubicBezTo>
                <a:cubicBezTo>
                  <a:pt x="1262" y="2604"/>
                  <a:pt x="1261" y="2600"/>
                  <a:pt x="1260" y="2596"/>
                </a:cubicBezTo>
                <a:cubicBezTo>
                  <a:pt x="1259" y="2591"/>
                  <a:pt x="1258" y="2587"/>
                  <a:pt x="1256" y="2582"/>
                </a:cubicBezTo>
                <a:cubicBezTo>
                  <a:pt x="1256" y="2581"/>
                  <a:pt x="1256" y="2581"/>
                  <a:pt x="1256" y="2581"/>
                </a:cubicBezTo>
                <a:cubicBezTo>
                  <a:pt x="1255" y="2579"/>
                  <a:pt x="1255" y="2579"/>
                  <a:pt x="1255" y="2579"/>
                </a:cubicBezTo>
                <a:cubicBezTo>
                  <a:pt x="1255" y="2578"/>
                  <a:pt x="1255" y="2577"/>
                  <a:pt x="1254" y="2576"/>
                </a:cubicBezTo>
                <a:cubicBezTo>
                  <a:pt x="1253" y="2573"/>
                  <a:pt x="1253" y="2571"/>
                  <a:pt x="1252" y="2569"/>
                </a:cubicBezTo>
                <a:cubicBezTo>
                  <a:pt x="1251" y="2566"/>
                  <a:pt x="1250" y="2564"/>
                  <a:pt x="1249" y="2562"/>
                </a:cubicBezTo>
                <a:cubicBezTo>
                  <a:pt x="1249" y="2560"/>
                  <a:pt x="1248" y="2557"/>
                  <a:pt x="1247" y="2555"/>
                </a:cubicBezTo>
                <a:cubicBezTo>
                  <a:pt x="1246" y="2554"/>
                  <a:pt x="1246" y="2553"/>
                  <a:pt x="1245" y="2552"/>
                </a:cubicBezTo>
                <a:cubicBezTo>
                  <a:pt x="1245" y="2551"/>
                  <a:pt x="1244" y="2549"/>
                  <a:pt x="1244" y="2548"/>
                </a:cubicBezTo>
                <a:cubicBezTo>
                  <a:pt x="1243" y="2547"/>
                  <a:pt x="1243" y="2546"/>
                  <a:pt x="1242" y="2545"/>
                </a:cubicBezTo>
                <a:cubicBezTo>
                  <a:pt x="1242" y="2544"/>
                  <a:pt x="1241" y="2543"/>
                  <a:pt x="1240" y="2542"/>
                </a:cubicBezTo>
                <a:cubicBezTo>
                  <a:pt x="1239" y="2539"/>
                  <a:pt x="1238" y="2537"/>
                  <a:pt x="1237" y="2535"/>
                </a:cubicBezTo>
                <a:cubicBezTo>
                  <a:pt x="1236" y="2534"/>
                  <a:pt x="1236" y="2533"/>
                  <a:pt x="1235" y="2532"/>
                </a:cubicBezTo>
                <a:cubicBezTo>
                  <a:pt x="1233" y="2528"/>
                  <a:pt x="1233" y="2528"/>
                  <a:pt x="1233" y="2528"/>
                </a:cubicBezTo>
                <a:cubicBezTo>
                  <a:pt x="1228" y="2520"/>
                  <a:pt x="1222" y="2512"/>
                  <a:pt x="1216" y="2504"/>
                </a:cubicBezTo>
                <a:cubicBezTo>
                  <a:pt x="1213" y="2498"/>
                  <a:pt x="1209" y="2493"/>
                  <a:pt x="1206" y="2487"/>
                </a:cubicBezTo>
                <a:cubicBezTo>
                  <a:pt x="1207" y="2488"/>
                  <a:pt x="1208" y="2490"/>
                  <a:pt x="1210" y="2491"/>
                </a:cubicBezTo>
                <a:cubicBezTo>
                  <a:pt x="1210" y="2491"/>
                  <a:pt x="1210" y="2491"/>
                  <a:pt x="1210" y="2491"/>
                </a:cubicBezTo>
                <a:cubicBezTo>
                  <a:pt x="1210" y="2492"/>
                  <a:pt x="1210" y="2492"/>
                  <a:pt x="1210" y="2492"/>
                </a:cubicBezTo>
                <a:cubicBezTo>
                  <a:pt x="1211" y="2492"/>
                  <a:pt x="1211" y="2492"/>
                  <a:pt x="1211" y="2492"/>
                </a:cubicBezTo>
                <a:cubicBezTo>
                  <a:pt x="1211" y="2493"/>
                  <a:pt x="1211" y="2493"/>
                  <a:pt x="1212" y="2494"/>
                </a:cubicBezTo>
                <a:cubicBezTo>
                  <a:pt x="1213" y="2494"/>
                  <a:pt x="1213" y="2495"/>
                  <a:pt x="1214" y="2496"/>
                </a:cubicBezTo>
                <a:cubicBezTo>
                  <a:pt x="1216" y="2498"/>
                  <a:pt x="1217" y="2500"/>
                  <a:pt x="1219" y="2501"/>
                </a:cubicBezTo>
                <a:cubicBezTo>
                  <a:pt x="1223" y="2504"/>
                  <a:pt x="1226" y="2507"/>
                  <a:pt x="1230" y="2510"/>
                </a:cubicBezTo>
                <a:cubicBezTo>
                  <a:pt x="1234" y="2513"/>
                  <a:pt x="1238" y="2516"/>
                  <a:pt x="1242" y="2518"/>
                </a:cubicBezTo>
                <a:cubicBezTo>
                  <a:pt x="1243" y="2520"/>
                  <a:pt x="1245" y="2521"/>
                  <a:pt x="1247" y="2522"/>
                </a:cubicBezTo>
                <a:cubicBezTo>
                  <a:pt x="1249" y="2523"/>
                  <a:pt x="1251" y="2524"/>
                  <a:pt x="1253" y="2526"/>
                </a:cubicBezTo>
                <a:cubicBezTo>
                  <a:pt x="1260" y="2530"/>
                  <a:pt x="1267" y="2534"/>
                  <a:pt x="1273" y="2538"/>
                </a:cubicBezTo>
                <a:cubicBezTo>
                  <a:pt x="1276" y="2540"/>
                  <a:pt x="1279" y="2541"/>
                  <a:pt x="1282" y="2543"/>
                </a:cubicBezTo>
                <a:cubicBezTo>
                  <a:pt x="1284" y="2544"/>
                  <a:pt x="1286" y="2545"/>
                  <a:pt x="1288" y="2546"/>
                </a:cubicBezTo>
                <a:cubicBezTo>
                  <a:pt x="1290" y="2547"/>
                  <a:pt x="1291" y="2548"/>
                  <a:pt x="1292" y="2548"/>
                </a:cubicBezTo>
                <a:cubicBezTo>
                  <a:pt x="1293" y="2549"/>
                  <a:pt x="1294" y="2549"/>
                  <a:pt x="1294" y="2549"/>
                </a:cubicBezTo>
                <a:cubicBezTo>
                  <a:pt x="1294" y="2549"/>
                  <a:pt x="1293" y="2549"/>
                  <a:pt x="1292" y="2548"/>
                </a:cubicBezTo>
                <a:cubicBezTo>
                  <a:pt x="1292" y="2547"/>
                  <a:pt x="1290" y="2546"/>
                  <a:pt x="1289" y="2545"/>
                </a:cubicBezTo>
                <a:cubicBezTo>
                  <a:pt x="1287" y="2544"/>
                  <a:pt x="1285" y="2542"/>
                  <a:pt x="1283" y="2540"/>
                </a:cubicBezTo>
                <a:cubicBezTo>
                  <a:pt x="1281" y="2538"/>
                  <a:pt x="1279" y="2536"/>
                  <a:pt x="1276" y="2534"/>
                </a:cubicBezTo>
                <a:cubicBezTo>
                  <a:pt x="1270" y="2530"/>
                  <a:pt x="1264" y="2525"/>
                  <a:pt x="1257" y="2520"/>
                </a:cubicBezTo>
                <a:cubicBezTo>
                  <a:pt x="1255" y="2518"/>
                  <a:pt x="1253" y="2517"/>
                  <a:pt x="1251" y="2516"/>
                </a:cubicBezTo>
                <a:cubicBezTo>
                  <a:pt x="1250" y="2515"/>
                  <a:pt x="1248" y="2513"/>
                  <a:pt x="1246" y="2512"/>
                </a:cubicBezTo>
                <a:cubicBezTo>
                  <a:pt x="1242" y="2509"/>
                  <a:pt x="1238" y="2507"/>
                  <a:pt x="1235" y="2504"/>
                </a:cubicBezTo>
                <a:cubicBezTo>
                  <a:pt x="1231" y="2501"/>
                  <a:pt x="1228" y="2498"/>
                  <a:pt x="1224" y="2495"/>
                </a:cubicBezTo>
                <a:cubicBezTo>
                  <a:pt x="1223" y="2494"/>
                  <a:pt x="1221" y="2492"/>
                  <a:pt x="1219" y="2491"/>
                </a:cubicBezTo>
                <a:cubicBezTo>
                  <a:pt x="1219" y="2490"/>
                  <a:pt x="1218" y="2490"/>
                  <a:pt x="1217" y="2489"/>
                </a:cubicBezTo>
                <a:cubicBezTo>
                  <a:pt x="1217" y="2488"/>
                  <a:pt x="1216" y="2488"/>
                  <a:pt x="1216" y="2488"/>
                </a:cubicBezTo>
                <a:cubicBezTo>
                  <a:pt x="1215" y="2487"/>
                  <a:pt x="1215" y="2487"/>
                  <a:pt x="1215" y="2487"/>
                </a:cubicBezTo>
                <a:cubicBezTo>
                  <a:pt x="1215" y="2487"/>
                  <a:pt x="1215" y="2487"/>
                  <a:pt x="1215" y="2487"/>
                </a:cubicBezTo>
                <a:cubicBezTo>
                  <a:pt x="1215" y="2486"/>
                  <a:pt x="1215" y="2486"/>
                  <a:pt x="1215" y="2486"/>
                </a:cubicBezTo>
                <a:cubicBezTo>
                  <a:pt x="1212" y="2483"/>
                  <a:pt x="1209" y="2480"/>
                  <a:pt x="1207" y="2477"/>
                </a:cubicBezTo>
                <a:cubicBezTo>
                  <a:pt x="1205" y="2474"/>
                  <a:pt x="1203" y="2471"/>
                  <a:pt x="1202" y="2468"/>
                </a:cubicBezTo>
                <a:cubicBezTo>
                  <a:pt x="1200" y="2465"/>
                  <a:pt x="1199" y="2462"/>
                  <a:pt x="1198" y="2459"/>
                </a:cubicBezTo>
                <a:cubicBezTo>
                  <a:pt x="1198" y="2459"/>
                  <a:pt x="1198" y="2458"/>
                  <a:pt x="1197" y="2457"/>
                </a:cubicBezTo>
                <a:cubicBezTo>
                  <a:pt x="1197" y="2457"/>
                  <a:pt x="1197" y="2456"/>
                  <a:pt x="1197" y="2456"/>
                </a:cubicBezTo>
                <a:cubicBezTo>
                  <a:pt x="1197" y="2455"/>
                  <a:pt x="1197" y="2455"/>
                  <a:pt x="1197" y="2455"/>
                </a:cubicBezTo>
                <a:cubicBezTo>
                  <a:pt x="1197" y="2455"/>
                  <a:pt x="1196" y="2454"/>
                  <a:pt x="1196" y="2454"/>
                </a:cubicBezTo>
                <a:cubicBezTo>
                  <a:pt x="1196" y="2453"/>
                  <a:pt x="1196" y="2453"/>
                  <a:pt x="1196" y="2452"/>
                </a:cubicBezTo>
                <a:cubicBezTo>
                  <a:pt x="1196" y="2451"/>
                  <a:pt x="1195" y="2449"/>
                  <a:pt x="1195" y="2448"/>
                </a:cubicBezTo>
                <a:cubicBezTo>
                  <a:pt x="1195" y="2447"/>
                  <a:pt x="1195" y="2446"/>
                  <a:pt x="1195" y="2446"/>
                </a:cubicBezTo>
                <a:cubicBezTo>
                  <a:pt x="1195" y="2446"/>
                  <a:pt x="1195" y="2447"/>
                  <a:pt x="1195" y="2448"/>
                </a:cubicBezTo>
                <a:cubicBezTo>
                  <a:pt x="1195" y="2446"/>
                  <a:pt x="1194" y="2445"/>
                  <a:pt x="1194" y="2443"/>
                </a:cubicBezTo>
                <a:cubicBezTo>
                  <a:pt x="1194" y="2441"/>
                  <a:pt x="1194" y="2439"/>
                  <a:pt x="1194" y="2437"/>
                </a:cubicBezTo>
                <a:cubicBezTo>
                  <a:pt x="1194" y="2436"/>
                  <a:pt x="1194" y="2435"/>
                  <a:pt x="1194" y="2434"/>
                </a:cubicBezTo>
                <a:cubicBezTo>
                  <a:pt x="1194" y="2433"/>
                  <a:pt x="1194" y="2433"/>
                  <a:pt x="1194" y="2432"/>
                </a:cubicBezTo>
                <a:cubicBezTo>
                  <a:pt x="1194" y="2430"/>
                  <a:pt x="1194" y="2428"/>
                  <a:pt x="1194" y="2426"/>
                </a:cubicBezTo>
                <a:cubicBezTo>
                  <a:pt x="1194" y="2425"/>
                  <a:pt x="1194" y="2423"/>
                  <a:pt x="1194" y="2421"/>
                </a:cubicBezTo>
                <a:cubicBezTo>
                  <a:pt x="1194" y="2420"/>
                  <a:pt x="1194" y="2418"/>
                  <a:pt x="1194" y="2416"/>
                </a:cubicBezTo>
                <a:cubicBezTo>
                  <a:pt x="1195" y="2415"/>
                  <a:pt x="1195" y="2413"/>
                  <a:pt x="1195" y="2412"/>
                </a:cubicBezTo>
                <a:cubicBezTo>
                  <a:pt x="1195" y="2411"/>
                  <a:pt x="1195" y="2409"/>
                  <a:pt x="1196" y="2408"/>
                </a:cubicBezTo>
                <a:cubicBezTo>
                  <a:pt x="1199" y="2401"/>
                  <a:pt x="1203" y="2394"/>
                  <a:pt x="1206" y="2388"/>
                </a:cubicBezTo>
                <a:cubicBezTo>
                  <a:pt x="1206" y="2389"/>
                  <a:pt x="1206" y="2391"/>
                  <a:pt x="1206" y="2392"/>
                </a:cubicBezTo>
                <a:cubicBezTo>
                  <a:pt x="1207" y="2394"/>
                  <a:pt x="1207" y="2396"/>
                  <a:pt x="1208" y="2398"/>
                </a:cubicBezTo>
                <a:cubicBezTo>
                  <a:pt x="1208" y="2399"/>
                  <a:pt x="1209" y="2401"/>
                  <a:pt x="1209" y="2403"/>
                </a:cubicBezTo>
                <a:cubicBezTo>
                  <a:pt x="1210" y="2405"/>
                  <a:pt x="1210" y="2407"/>
                  <a:pt x="1211" y="2408"/>
                </a:cubicBezTo>
                <a:cubicBezTo>
                  <a:pt x="1211" y="2410"/>
                  <a:pt x="1212" y="2412"/>
                  <a:pt x="1213" y="2414"/>
                </a:cubicBezTo>
                <a:cubicBezTo>
                  <a:pt x="1213" y="2416"/>
                  <a:pt x="1214" y="2417"/>
                  <a:pt x="1215" y="2419"/>
                </a:cubicBezTo>
                <a:cubicBezTo>
                  <a:pt x="1216" y="2421"/>
                  <a:pt x="1217" y="2423"/>
                  <a:pt x="1218" y="2425"/>
                </a:cubicBezTo>
                <a:cubicBezTo>
                  <a:pt x="1218" y="2426"/>
                  <a:pt x="1219" y="2428"/>
                  <a:pt x="1220" y="2430"/>
                </a:cubicBezTo>
                <a:cubicBezTo>
                  <a:pt x="1221" y="2431"/>
                  <a:pt x="1222" y="2433"/>
                  <a:pt x="1223" y="2435"/>
                </a:cubicBezTo>
                <a:cubicBezTo>
                  <a:pt x="1224" y="2436"/>
                  <a:pt x="1225" y="2438"/>
                  <a:pt x="1226" y="2439"/>
                </a:cubicBezTo>
                <a:cubicBezTo>
                  <a:pt x="1227" y="2440"/>
                  <a:pt x="1227" y="2441"/>
                  <a:pt x="1228" y="2441"/>
                </a:cubicBezTo>
                <a:cubicBezTo>
                  <a:pt x="1229" y="2442"/>
                  <a:pt x="1229" y="2443"/>
                  <a:pt x="1230" y="2444"/>
                </a:cubicBezTo>
                <a:cubicBezTo>
                  <a:pt x="1231" y="2445"/>
                  <a:pt x="1232" y="2446"/>
                  <a:pt x="1233" y="2448"/>
                </a:cubicBezTo>
                <a:cubicBezTo>
                  <a:pt x="1235" y="2450"/>
                  <a:pt x="1237" y="2452"/>
                  <a:pt x="1239" y="2455"/>
                </a:cubicBezTo>
                <a:cubicBezTo>
                  <a:pt x="1243" y="2459"/>
                  <a:pt x="1246" y="2462"/>
                  <a:pt x="1248" y="2465"/>
                </a:cubicBezTo>
                <a:cubicBezTo>
                  <a:pt x="1249" y="2467"/>
                  <a:pt x="1249" y="2468"/>
                  <a:pt x="1250" y="2468"/>
                </a:cubicBezTo>
                <a:cubicBezTo>
                  <a:pt x="1250" y="2469"/>
                  <a:pt x="1250" y="2470"/>
                  <a:pt x="1250" y="2470"/>
                </a:cubicBezTo>
                <a:cubicBezTo>
                  <a:pt x="1250" y="2470"/>
                  <a:pt x="1250" y="2469"/>
                  <a:pt x="1250" y="2468"/>
                </a:cubicBezTo>
                <a:cubicBezTo>
                  <a:pt x="1250" y="2468"/>
                  <a:pt x="1250" y="2467"/>
                  <a:pt x="1250" y="2467"/>
                </a:cubicBezTo>
                <a:cubicBezTo>
                  <a:pt x="1250" y="2466"/>
                  <a:pt x="1249" y="2465"/>
                  <a:pt x="1249" y="2465"/>
                </a:cubicBezTo>
                <a:cubicBezTo>
                  <a:pt x="1248" y="2463"/>
                  <a:pt x="1248" y="2461"/>
                  <a:pt x="1247" y="2459"/>
                </a:cubicBezTo>
                <a:cubicBezTo>
                  <a:pt x="1246" y="2457"/>
                  <a:pt x="1244" y="2454"/>
                  <a:pt x="1243" y="2452"/>
                </a:cubicBezTo>
                <a:cubicBezTo>
                  <a:pt x="1241" y="2449"/>
                  <a:pt x="1239" y="2447"/>
                  <a:pt x="1238" y="2444"/>
                </a:cubicBezTo>
                <a:cubicBezTo>
                  <a:pt x="1237" y="2443"/>
                  <a:pt x="1237" y="2443"/>
                  <a:pt x="1236" y="2442"/>
                </a:cubicBezTo>
                <a:cubicBezTo>
                  <a:pt x="1236" y="2441"/>
                  <a:pt x="1235" y="2441"/>
                  <a:pt x="1235" y="2440"/>
                </a:cubicBezTo>
                <a:cubicBezTo>
                  <a:pt x="1235" y="2439"/>
                  <a:pt x="1234" y="2438"/>
                  <a:pt x="1234" y="2438"/>
                </a:cubicBezTo>
                <a:cubicBezTo>
                  <a:pt x="1233" y="2437"/>
                  <a:pt x="1233" y="2436"/>
                  <a:pt x="1232" y="2435"/>
                </a:cubicBezTo>
                <a:cubicBezTo>
                  <a:pt x="1231" y="2434"/>
                  <a:pt x="1231" y="2432"/>
                  <a:pt x="1230" y="2431"/>
                </a:cubicBezTo>
                <a:cubicBezTo>
                  <a:pt x="1229" y="2429"/>
                  <a:pt x="1228" y="2428"/>
                  <a:pt x="1227" y="2426"/>
                </a:cubicBezTo>
                <a:cubicBezTo>
                  <a:pt x="1226" y="2424"/>
                  <a:pt x="1225" y="2423"/>
                  <a:pt x="1225" y="2421"/>
                </a:cubicBezTo>
                <a:cubicBezTo>
                  <a:pt x="1224" y="2419"/>
                  <a:pt x="1223" y="2418"/>
                  <a:pt x="1222" y="2416"/>
                </a:cubicBezTo>
                <a:cubicBezTo>
                  <a:pt x="1222" y="2414"/>
                  <a:pt x="1221" y="2413"/>
                  <a:pt x="1220" y="2411"/>
                </a:cubicBezTo>
                <a:cubicBezTo>
                  <a:pt x="1219" y="2409"/>
                  <a:pt x="1219" y="2408"/>
                  <a:pt x="1218" y="2406"/>
                </a:cubicBezTo>
                <a:cubicBezTo>
                  <a:pt x="1217" y="2402"/>
                  <a:pt x="1215" y="2399"/>
                  <a:pt x="1214" y="2396"/>
                </a:cubicBezTo>
                <a:cubicBezTo>
                  <a:pt x="1214" y="2394"/>
                  <a:pt x="1213" y="2392"/>
                  <a:pt x="1213" y="2391"/>
                </a:cubicBezTo>
                <a:cubicBezTo>
                  <a:pt x="1212" y="2389"/>
                  <a:pt x="1212" y="2388"/>
                  <a:pt x="1211" y="2386"/>
                </a:cubicBezTo>
                <a:cubicBezTo>
                  <a:pt x="1211" y="2384"/>
                  <a:pt x="1211" y="2383"/>
                  <a:pt x="1210" y="2381"/>
                </a:cubicBezTo>
                <a:cubicBezTo>
                  <a:pt x="1210" y="2380"/>
                  <a:pt x="1210" y="2379"/>
                  <a:pt x="1209" y="2378"/>
                </a:cubicBezTo>
                <a:cubicBezTo>
                  <a:pt x="1228" y="2331"/>
                  <a:pt x="1222" y="2299"/>
                  <a:pt x="1215" y="2246"/>
                </a:cubicBezTo>
                <a:cubicBezTo>
                  <a:pt x="1248" y="2280"/>
                  <a:pt x="1246" y="2314"/>
                  <a:pt x="1246" y="2349"/>
                </a:cubicBezTo>
                <a:cubicBezTo>
                  <a:pt x="1246" y="2349"/>
                  <a:pt x="1246" y="2349"/>
                  <a:pt x="1246" y="2349"/>
                </a:cubicBezTo>
                <a:cubicBezTo>
                  <a:pt x="1245" y="2350"/>
                  <a:pt x="1245" y="2350"/>
                  <a:pt x="1244" y="2351"/>
                </a:cubicBezTo>
                <a:cubicBezTo>
                  <a:pt x="1243" y="2352"/>
                  <a:pt x="1243" y="2353"/>
                  <a:pt x="1242" y="2354"/>
                </a:cubicBezTo>
                <a:cubicBezTo>
                  <a:pt x="1241" y="2355"/>
                  <a:pt x="1241" y="2357"/>
                  <a:pt x="1240" y="2358"/>
                </a:cubicBezTo>
                <a:cubicBezTo>
                  <a:pt x="1239" y="2359"/>
                  <a:pt x="1239" y="2360"/>
                  <a:pt x="1238" y="2362"/>
                </a:cubicBezTo>
                <a:cubicBezTo>
                  <a:pt x="1238" y="2363"/>
                  <a:pt x="1238" y="2364"/>
                  <a:pt x="1237" y="2365"/>
                </a:cubicBezTo>
                <a:cubicBezTo>
                  <a:pt x="1237" y="2367"/>
                  <a:pt x="1237" y="2368"/>
                  <a:pt x="1236" y="2369"/>
                </a:cubicBezTo>
                <a:cubicBezTo>
                  <a:pt x="1236" y="2370"/>
                  <a:pt x="1236" y="2372"/>
                  <a:pt x="1236" y="2373"/>
                </a:cubicBezTo>
                <a:cubicBezTo>
                  <a:pt x="1236" y="2373"/>
                  <a:pt x="1236" y="2374"/>
                  <a:pt x="1236" y="2375"/>
                </a:cubicBezTo>
                <a:cubicBezTo>
                  <a:pt x="1236" y="2375"/>
                  <a:pt x="1236" y="2376"/>
                  <a:pt x="1236" y="2376"/>
                </a:cubicBezTo>
                <a:cubicBezTo>
                  <a:pt x="1236" y="2377"/>
                  <a:pt x="1236" y="2378"/>
                  <a:pt x="1236" y="2379"/>
                </a:cubicBezTo>
                <a:cubicBezTo>
                  <a:pt x="1236" y="2380"/>
                  <a:pt x="1237" y="2380"/>
                  <a:pt x="1237" y="2381"/>
                </a:cubicBezTo>
                <a:cubicBezTo>
                  <a:pt x="1237" y="2382"/>
                  <a:pt x="1237" y="2382"/>
                  <a:pt x="1237" y="2382"/>
                </a:cubicBezTo>
                <a:cubicBezTo>
                  <a:pt x="1237" y="2383"/>
                  <a:pt x="1237" y="2383"/>
                  <a:pt x="1237" y="2383"/>
                </a:cubicBezTo>
                <a:cubicBezTo>
                  <a:pt x="1237" y="2383"/>
                  <a:pt x="1237" y="2383"/>
                  <a:pt x="1238" y="2383"/>
                </a:cubicBezTo>
                <a:cubicBezTo>
                  <a:pt x="1238" y="2382"/>
                  <a:pt x="1238" y="2382"/>
                  <a:pt x="1238" y="2381"/>
                </a:cubicBezTo>
                <a:cubicBezTo>
                  <a:pt x="1239" y="2381"/>
                  <a:pt x="1239" y="2380"/>
                  <a:pt x="1239" y="2379"/>
                </a:cubicBezTo>
                <a:cubicBezTo>
                  <a:pt x="1240" y="2379"/>
                  <a:pt x="1240" y="2378"/>
                  <a:pt x="1241" y="2377"/>
                </a:cubicBezTo>
                <a:cubicBezTo>
                  <a:pt x="1241" y="2376"/>
                  <a:pt x="1241" y="2375"/>
                  <a:pt x="1242" y="2374"/>
                </a:cubicBezTo>
                <a:cubicBezTo>
                  <a:pt x="1242" y="2373"/>
                  <a:pt x="1243" y="2372"/>
                  <a:pt x="1243" y="2371"/>
                </a:cubicBezTo>
                <a:cubicBezTo>
                  <a:pt x="1244" y="2370"/>
                  <a:pt x="1244" y="2369"/>
                  <a:pt x="1245" y="2368"/>
                </a:cubicBezTo>
                <a:cubicBezTo>
                  <a:pt x="1245" y="2367"/>
                  <a:pt x="1245" y="2365"/>
                  <a:pt x="1246" y="2364"/>
                </a:cubicBezTo>
                <a:cubicBezTo>
                  <a:pt x="1246" y="2364"/>
                  <a:pt x="1246" y="2363"/>
                  <a:pt x="1246" y="2363"/>
                </a:cubicBezTo>
                <a:cubicBezTo>
                  <a:pt x="1247" y="2377"/>
                  <a:pt x="1249" y="2391"/>
                  <a:pt x="1254" y="2405"/>
                </a:cubicBezTo>
                <a:cubicBezTo>
                  <a:pt x="1254" y="2404"/>
                  <a:pt x="1254" y="2403"/>
                  <a:pt x="1254" y="2402"/>
                </a:cubicBezTo>
                <a:cubicBezTo>
                  <a:pt x="1255" y="2403"/>
                  <a:pt x="1255" y="2405"/>
                  <a:pt x="1256" y="2406"/>
                </a:cubicBezTo>
                <a:cubicBezTo>
                  <a:pt x="1256" y="2407"/>
                  <a:pt x="1257" y="2409"/>
                  <a:pt x="1257" y="2410"/>
                </a:cubicBezTo>
                <a:cubicBezTo>
                  <a:pt x="1258" y="2411"/>
                  <a:pt x="1258" y="2412"/>
                  <a:pt x="1259" y="2413"/>
                </a:cubicBezTo>
                <a:cubicBezTo>
                  <a:pt x="1259" y="2415"/>
                  <a:pt x="1261" y="2418"/>
                  <a:pt x="1262" y="2420"/>
                </a:cubicBezTo>
                <a:cubicBezTo>
                  <a:pt x="1264" y="2425"/>
                  <a:pt x="1266" y="2429"/>
                  <a:pt x="1268" y="2433"/>
                </a:cubicBezTo>
                <a:cubicBezTo>
                  <a:pt x="1268" y="2434"/>
                  <a:pt x="1269" y="2435"/>
                  <a:pt x="1269" y="2436"/>
                </a:cubicBezTo>
                <a:cubicBezTo>
                  <a:pt x="1270" y="2437"/>
                  <a:pt x="1270" y="2438"/>
                  <a:pt x="1271" y="2439"/>
                </a:cubicBezTo>
                <a:cubicBezTo>
                  <a:pt x="1272" y="2441"/>
                  <a:pt x="1272" y="2443"/>
                  <a:pt x="1273" y="2445"/>
                </a:cubicBezTo>
                <a:cubicBezTo>
                  <a:pt x="1273" y="2446"/>
                  <a:pt x="1274" y="2447"/>
                  <a:pt x="1274" y="2448"/>
                </a:cubicBezTo>
                <a:cubicBezTo>
                  <a:pt x="1274" y="2448"/>
                  <a:pt x="1275" y="2449"/>
                  <a:pt x="1275" y="2450"/>
                </a:cubicBezTo>
                <a:cubicBezTo>
                  <a:pt x="1275" y="2451"/>
                  <a:pt x="1275" y="2451"/>
                  <a:pt x="1276" y="2452"/>
                </a:cubicBezTo>
                <a:cubicBezTo>
                  <a:pt x="1276" y="2452"/>
                  <a:pt x="1276" y="2453"/>
                  <a:pt x="1276" y="2454"/>
                </a:cubicBezTo>
                <a:cubicBezTo>
                  <a:pt x="1277" y="2455"/>
                  <a:pt x="1277" y="2455"/>
                  <a:pt x="1277" y="2456"/>
                </a:cubicBezTo>
                <a:cubicBezTo>
                  <a:pt x="1277" y="2457"/>
                  <a:pt x="1278" y="2457"/>
                  <a:pt x="1278" y="2457"/>
                </a:cubicBezTo>
                <a:cubicBezTo>
                  <a:pt x="1278" y="2457"/>
                  <a:pt x="1278" y="2457"/>
                  <a:pt x="1278" y="2456"/>
                </a:cubicBezTo>
                <a:cubicBezTo>
                  <a:pt x="1278" y="2455"/>
                  <a:pt x="1278" y="2454"/>
                  <a:pt x="1278" y="2453"/>
                </a:cubicBezTo>
                <a:cubicBezTo>
                  <a:pt x="1278" y="2453"/>
                  <a:pt x="1278" y="2452"/>
                  <a:pt x="1278" y="2451"/>
                </a:cubicBezTo>
                <a:cubicBezTo>
                  <a:pt x="1278" y="2451"/>
                  <a:pt x="1278" y="2450"/>
                  <a:pt x="1278" y="2449"/>
                </a:cubicBezTo>
                <a:cubicBezTo>
                  <a:pt x="1278" y="2448"/>
                  <a:pt x="1278" y="2448"/>
                  <a:pt x="1278" y="2447"/>
                </a:cubicBezTo>
                <a:cubicBezTo>
                  <a:pt x="1278" y="2446"/>
                  <a:pt x="1278" y="2445"/>
                  <a:pt x="1277" y="2444"/>
                </a:cubicBezTo>
                <a:cubicBezTo>
                  <a:pt x="1277" y="2443"/>
                  <a:pt x="1277" y="2442"/>
                  <a:pt x="1277" y="2441"/>
                </a:cubicBezTo>
                <a:cubicBezTo>
                  <a:pt x="1277" y="2440"/>
                  <a:pt x="1277" y="2439"/>
                  <a:pt x="1276" y="2438"/>
                </a:cubicBezTo>
                <a:cubicBezTo>
                  <a:pt x="1276" y="2436"/>
                  <a:pt x="1276" y="2435"/>
                  <a:pt x="1275" y="2434"/>
                </a:cubicBezTo>
                <a:cubicBezTo>
                  <a:pt x="1275" y="2433"/>
                  <a:pt x="1275" y="2432"/>
                  <a:pt x="1274" y="2431"/>
                </a:cubicBezTo>
                <a:cubicBezTo>
                  <a:pt x="1274" y="2428"/>
                  <a:pt x="1273" y="2426"/>
                  <a:pt x="1272" y="2424"/>
                </a:cubicBezTo>
                <a:cubicBezTo>
                  <a:pt x="1271" y="2421"/>
                  <a:pt x="1270" y="2419"/>
                  <a:pt x="1269" y="2417"/>
                </a:cubicBezTo>
                <a:cubicBezTo>
                  <a:pt x="1268" y="2414"/>
                  <a:pt x="1267" y="2412"/>
                  <a:pt x="1265" y="2410"/>
                </a:cubicBezTo>
                <a:cubicBezTo>
                  <a:pt x="1265" y="2409"/>
                  <a:pt x="1264" y="2408"/>
                  <a:pt x="1264" y="2407"/>
                </a:cubicBezTo>
                <a:cubicBezTo>
                  <a:pt x="1263" y="2406"/>
                  <a:pt x="1263" y="2404"/>
                  <a:pt x="1262" y="2403"/>
                </a:cubicBezTo>
                <a:cubicBezTo>
                  <a:pt x="1261" y="2401"/>
                  <a:pt x="1260" y="2399"/>
                  <a:pt x="1259" y="2397"/>
                </a:cubicBezTo>
                <a:cubicBezTo>
                  <a:pt x="1258" y="2395"/>
                  <a:pt x="1257" y="2394"/>
                  <a:pt x="1256" y="2392"/>
                </a:cubicBezTo>
                <a:cubicBezTo>
                  <a:pt x="1256" y="2391"/>
                  <a:pt x="1255" y="2391"/>
                  <a:pt x="1255" y="2390"/>
                </a:cubicBezTo>
                <a:cubicBezTo>
                  <a:pt x="1258" y="2357"/>
                  <a:pt x="1260" y="2330"/>
                  <a:pt x="1257" y="2304"/>
                </a:cubicBezTo>
                <a:cubicBezTo>
                  <a:pt x="1259" y="2307"/>
                  <a:pt x="1260" y="2310"/>
                  <a:pt x="1262" y="2313"/>
                </a:cubicBezTo>
                <a:cubicBezTo>
                  <a:pt x="1263" y="2316"/>
                  <a:pt x="1265" y="2319"/>
                  <a:pt x="1266" y="2322"/>
                </a:cubicBezTo>
                <a:cubicBezTo>
                  <a:pt x="1268" y="2325"/>
                  <a:pt x="1270" y="2329"/>
                  <a:pt x="1271" y="2332"/>
                </a:cubicBezTo>
                <a:cubicBezTo>
                  <a:pt x="1273" y="2335"/>
                  <a:pt x="1274" y="2339"/>
                  <a:pt x="1276" y="2342"/>
                </a:cubicBezTo>
                <a:cubicBezTo>
                  <a:pt x="1277" y="2345"/>
                  <a:pt x="1278" y="2349"/>
                  <a:pt x="1280" y="2352"/>
                </a:cubicBezTo>
                <a:cubicBezTo>
                  <a:pt x="1281" y="2355"/>
                  <a:pt x="1282" y="2358"/>
                  <a:pt x="1283" y="2361"/>
                </a:cubicBezTo>
                <a:cubicBezTo>
                  <a:pt x="1284" y="2364"/>
                  <a:pt x="1285" y="2367"/>
                  <a:pt x="1286" y="2369"/>
                </a:cubicBezTo>
                <a:cubicBezTo>
                  <a:pt x="1286" y="2371"/>
                  <a:pt x="1286" y="2372"/>
                  <a:pt x="1287" y="2373"/>
                </a:cubicBezTo>
                <a:cubicBezTo>
                  <a:pt x="1287" y="2374"/>
                  <a:pt x="1287" y="2376"/>
                  <a:pt x="1287" y="2377"/>
                </a:cubicBezTo>
                <a:cubicBezTo>
                  <a:pt x="1288" y="2378"/>
                  <a:pt x="1288" y="2379"/>
                  <a:pt x="1288" y="2380"/>
                </a:cubicBezTo>
                <a:cubicBezTo>
                  <a:pt x="1288" y="2381"/>
                  <a:pt x="1289" y="2382"/>
                  <a:pt x="1289" y="2382"/>
                </a:cubicBezTo>
                <a:cubicBezTo>
                  <a:pt x="1289" y="2384"/>
                  <a:pt x="1289" y="2385"/>
                  <a:pt x="1289" y="2386"/>
                </a:cubicBezTo>
                <a:cubicBezTo>
                  <a:pt x="1290" y="2387"/>
                  <a:pt x="1290" y="2387"/>
                  <a:pt x="1290" y="2387"/>
                </a:cubicBezTo>
                <a:cubicBezTo>
                  <a:pt x="1290" y="2387"/>
                  <a:pt x="1290" y="2387"/>
                  <a:pt x="1290" y="2386"/>
                </a:cubicBezTo>
                <a:cubicBezTo>
                  <a:pt x="1290" y="2385"/>
                  <a:pt x="1290" y="2384"/>
                  <a:pt x="1290" y="2382"/>
                </a:cubicBezTo>
                <a:cubicBezTo>
                  <a:pt x="1290" y="2381"/>
                  <a:pt x="1290" y="2380"/>
                  <a:pt x="1290" y="2379"/>
                </a:cubicBezTo>
                <a:cubicBezTo>
                  <a:pt x="1290" y="2378"/>
                  <a:pt x="1290" y="2377"/>
                  <a:pt x="1291" y="2376"/>
                </a:cubicBezTo>
                <a:cubicBezTo>
                  <a:pt x="1291" y="2375"/>
                  <a:pt x="1290" y="2374"/>
                  <a:pt x="1290" y="2373"/>
                </a:cubicBezTo>
                <a:cubicBezTo>
                  <a:pt x="1290" y="2371"/>
                  <a:pt x="1290" y="2370"/>
                  <a:pt x="1290" y="2369"/>
                </a:cubicBezTo>
                <a:cubicBezTo>
                  <a:pt x="1290" y="2367"/>
                  <a:pt x="1290" y="2366"/>
                  <a:pt x="1290" y="2364"/>
                </a:cubicBezTo>
                <a:cubicBezTo>
                  <a:pt x="1289" y="2363"/>
                  <a:pt x="1289" y="2361"/>
                  <a:pt x="1289" y="2359"/>
                </a:cubicBezTo>
                <a:cubicBezTo>
                  <a:pt x="1288" y="2356"/>
                  <a:pt x="1287" y="2353"/>
                  <a:pt x="1286" y="2349"/>
                </a:cubicBezTo>
                <a:cubicBezTo>
                  <a:pt x="1286" y="2348"/>
                  <a:pt x="1285" y="2346"/>
                  <a:pt x="1285" y="2344"/>
                </a:cubicBezTo>
                <a:cubicBezTo>
                  <a:pt x="1284" y="2343"/>
                  <a:pt x="1283" y="2341"/>
                  <a:pt x="1283" y="2339"/>
                </a:cubicBezTo>
                <a:cubicBezTo>
                  <a:pt x="1281" y="2336"/>
                  <a:pt x="1280" y="2332"/>
                  <a:pt x="1278" y="2329"/>
                </a:cubicBezTo>
                <a:cubicBezTo>
                  <a:pt x="1277" y="2325"/>
                  <a:pt x="1275" y="2322"/>
                  <a:pt x="1273" y="2319"/>
                </a:cubicBezTo>
                <a:cubicBezTo>
                  <a:pt x="1272" y="2317"/>
                  <a:pt x="1271" y="2315"/>
                  <a:pt x="1270" y="2314"/>
                </a:cubicBezTo>
                <a:cubicBezTo>
                  <a:pt x="1269" y="2312"/>
                  <a:pt x="1269" y="2311"/>
                  <a:pt x="1268" y="2309"/>
                </a:cubicBezTo>
                <a:cubicBezTo>
                  <a:pt x="1264" y="2303"/>
                  <a:pt x="1260" y="2298"/>
                  <a:pt x="1257" y="2293"/>
                </a:cubicBezTo>
                <a:cubicBezTo>
                  <a:pt x="1257" y="2292"/>
                  <a:pt x="1256" y="2291"/>
                  <a:pt x="1255" y="2290"/>
                </a:cubicBezTo>
                <a:cubicBezTo>
                  <a:pt x="1254" y="2282"/>
                  <a:pt x="1251" y="2274"/>
                  <a:pt x="1249" y="2265"/>
                </a:cubicBezTo>
                <a:cubicBezTo>
                  <a:pt x="1249" y="2265"/>
                  <a:pt x="1249" y="2265"/>
                  <a:pt x="1249" y="2266"/>
                </a:cubicBezTo>
                <a:cubicBezTo>
                  <a:pt x="1251" y="2268"/>
                  <a:pt x="1254" y="2271"/>
                  <a:pt x="1257" y="2274"/>
                </a:cubicBezTo>
                <a:cubicBezTo>
                  <a:pt x="1258" y="2276"/>
                  <a:pt x="1260" y="2277"/>
                  <a:pt x="1261" y="2279"/>
                </a:cubicBezTo>
                <a:cubicBezTo>
                  <a:pt x="1263" y="2280"/>
                  <a:pt x="1264" y="2282"/>
                  <a:pt x="1266" y="2283"/>
                </a:cubicBezTo>
                <a:cubicBezTo>
                  <a:pt x="1269" y="2286"/>
                  <a:pt x="1272" y="2289"/>
                  <a:pt x="1276" y="2292"/>
                </a:cubicBezTo>
                <a:cubicBezTo>
                  <a:pt x="1279" y="2295"/>
                  <a:pt x="1282" y="2298"/>
                  <a:pt x="1285" y="2301"/>
                </a:cubicBezTo>
                <a:cubicBezTo>
                  <a:pt x="1289" y="2303"/>
                  <a:pt x="1292" y="2306"/>
                  <a:pt x="1295" y="2309"/>
                </a:cubicBezTo>
                <a:cubicBezTo>
                  <a:pt x="1298" y="2311"/>
                  <a:pt x="1301" y="2314"/>
                  <a:pt x="1305" y="2316"/>
                </a:cubicBezTo>
                <a:cubicBezTo>
                  <a:pt x="1308" y="2318"/>
                  <a:pt x="1310" y="2320"/>
                  <a:pt x="1313" y="2322"/>
                </a:cubicBezTo>
                <a:cubicBezTo>
                  <a:pt x="1316" y="2324"/>
                  <a:pt x="1318" y="2326"/>
                  <a:pt x="1320" y="2328"/>
                </a:cubicBezTo>
                <a:cubicBezTo>
                  <a:pt x="1322" y="2329"/>
                  <a:pt x="1324" y="2331"/>
                  <a:pt x="1325" y="2332"/>
                </a:cubicBezTo>
                <a:cubicBezTo>
                  <a:pt x="1326" y="2334"/>
                  <a:pt x="1327" y="2335"/>
                  <a:pt x="1328" y="2336"/>
                </a:cubicBezTo>
                <a:cubicBezTo>
                  <a:pt x="1328" y="2336"/>
                  <a:pt x="1329" y="2337"/>
                  <a:pt x="1329" y="2337"/>
                </a:cubicBezTo>
                <a:cubicBezTo>
                  <a:pt x="1329" y="2337"/>
                  <a:pt x="1329" y="2336"/>
                  <a:pt x="1328" y="2335"/>
                </a:cubicBezTo>
                <a:cubicBezTo>
                  <a:pt x="1328" y="2334"/>
                  <a:pt x="1327" y="2333"/>
                  <a:pt x="1326" y="2331"/>
                </a:cubicBezTo>
                <a:cubicBezTo>
                  <a:pt x="1325" y="2330"/>
                  <a:pt x="1324" y="2328"/>
                  <a:pt x="1322" y="2326"/>
                </a:cubicBezTo>
                <a:cubicBezTo>
                  <a:pt x="1320" y="2323"/>
                  <a:pt x="1318" y="2321"/>
                  <a:pt x="1316" y="2319"/>
                </a:cubicBezTo>
                <a:cubicBezTo>
                  <a:pt x="1314" y="2316"/>
                  <a:pt x="1311" y="2314"/>
                  <a:pt x="1308" y="2311"/>
                </a:cubicBezTo>
                <a:cubicBezTo>
                  <a:pt x="1306" y="2309"/>
                  <a:pt x="1303" y="2306"/>
                  <a:pt x="1300" y="2303"/>
                </a:cubicBezTo>
                <a:cubicBezTo>
                  <a:pt x="1298" y="2302"/>
                  <a:pt x="1297" y="2301"/>
                  <a:pt x="1295" y="2299"/>
                </a:cubicBezTo>
                <a:cubicBezTo>
                  <a:pt x="1294" y="2298"/>
                  <a:pt x="1292" y="2296"/>
                  <a:pt x="1290" y="2295"/>
                </a:cubicBezTo>
                <a:cubicBezTo>
                  <a:pt x="1287" y="2292"/>
                  <a:pt x="1284" y="2289"/>
                  <a:pt x="1281" y="2286"/>
                </a:cubicBezTo>
                <a:cubicBezTo>
                  <a:pt x="1278" y="2283"/>
                  <a:pt x="1274" y="2280"/>
                  <a:pt x="1271" y="2277"/>
                </a:cubicBezTo>
                <a:cubicBezTo>
                  <a:pt x="1270" y="2276"/>
                  <a:pt x="1268" y="2275"/>
                  <a:pt x="1266" y="2273"/>
                </a:cubicBezTo>
                <a:cubicBezTo>
                  <a:pt x="1265" y="2272"/>
                  <a:pt x="1263" y="2270"/>
                  <a:pt x="1262" y="2269"/>
                </a:cubicBezTo>
                <a:cubicBezTo>
                  <a:pt x="1259" y="2266"/>
                  <a:pt x="1256" y="2264"/>
                  <a:pt x="1253" y="2261"/>
                </a:cubicBezTo>
                <a:cubicBezTo>
                  <a:pt x="1250" y="2259"/>
                  <a:pt x="1247" y="2257"/>
                  <a:pt x="1245" y="2254"/>
                </a:cubicBezTo>
                <a:cubicBezTo>
                  <a:pt x="1245" y="2254"/>
                  <a:pt x="1244" y="2254"/>
                  <a:pt x="1244" y="2254"/>
                </a:cubicBezTo>
                <a:cubicBezTo>
                  <a:pt x="1238" y="2238"/>
                  <a:pt x="1229" y="2222"/>
                  <a:pt x="1217" y="2204"/>
                </a:cubicBezTo>
                <a:cubicBezTo>
                  <a:pt x="1206" y="2188"/>
                  <a:pt x="1196" y="2172"/>
                  <a:pt x="1188" y="2156"/>
                </a:cubicBezTo>
                <a:cubicBezTo>
                  <a:pt x="1189" y="2158"/>
                  <a:pt x="1190" y="2159"/>
                  <a:pt x="1191" y="2160"/>
                </a:cubicBezTo>
                <a:cubicBezTo>
                  <a:pt x="1193" y="2162"/>
                  <a:pt x="1194" y="2163"/>
                  <a:pt x="1196" y="2165"/>
                </a:cubicBezTo>
                <a:cubicBezTo>
                  <a:pt x="1198" y="2166"/>
                  <a:pt x="1200" y="2168"/>
                  <a:pt x="1201" y="2170"/>
                </a:cubicBezTo>
                <a:cubicBezTo>
                  <a:pt x="1205" y="2173"/>
                  <a:pt x="1209" y="2176"/>
                  <a:pt x="1213" y="2179"/>
                </a:cubicBezTo>
                <a:cubicBezTo>
                  <a:pt x="1214" y="2181"/>
                  <a:pt x="1216" y="2182"/>
                  <a:pt x="1218" y="2184"/>
                </a:cubicBezTo>
                <a:cubicBezTo>
                  <a:pt x="1220" y="2185"/>
                  <a:pt x="1222" y="2186"/>
                  <a:pt x="1224" y="2188"/>
                </a:cubicBezTo>
                <a:cubicBezTo>
                  <a:pt x="1228" y="2190"/>
                  <a:pt x="1232" y="2193"/>
                  <a:pt x="1236" y="2195"/>
                </a:cubicBezTo>
                <a:cubicBezTo>
                  <a:pt x="1239" y="2197"/>
                  <a:pt x="1241" y="2198"/>
                  <a:pt x="1243" y="2199"/>
                </a:cubicBezTo>
                <a:cubicBezTo>
                  <a:pt x="1244" y="2200"/>
                  <a:pt x="1244" y="2200"/>
                  <a:pt x="1244" y="2200"/>
                </a:cubicBezTo>
                <a:cubicBezTo>
                  <a:pt x="1244" y="2201"/>
                  <a:pt x="1245" y="2202"/>
                  <a:pt x="1245" y="2202"/>
                </a:cubicBezTo>
                <a:cubicBezTo>
                  <a:pt x="1246" y="2203"/>
                  <a:pt x="1246" y="2204"/>
                  <a:pt x="1247" y="2205"/>
                </a:cubicBezTo>
                <a:cubicBezTo>
                  <a:pt x="1247" y="2205"/>
                  <a:pt x="1247" y="2206"/>
                  <a:pt x="1248" y="2207"/>
                </a:cubicBezTo>
                <a:cubicBezTo>
                  <a:pt x="1248" y="2208"/>
                  <a:pt x="1248" y="2208"/>
                  <a:pt x="1248" y="2208"/>
                </a:cubicBezTo>
                <a:cubicBezTo>
                  <a:pt x="1249" y="2209"/>
                  <a:pt x="1249" y="2209"/>
                  <a:pt x="1249" y="2210"/>
                </a:cubicBezTo>
                <a:cubicBezTo>
                  <a:pt x="1250" y="2212"/>
                  <a:pt x="1251" y="2214"/>
                  <a:pt x="1251" y="2216"/>
                </a:cubicBezTo>
                <a:cubicBezTo>
                  <a:pt x="1252" y="2218"/>
                  <a:pt x="1253" y="2220"/>
                  <a:pt x="1254" y="2222"/>
                </a:cubicBezTo>
                <a:cubicBezTo>
                  <a:pt x="1255" y="2225"/>
                  <a:pt x="1255" y="2227"/>
                  <a:pt x="1256" y="2229"/>
                </a:cubicBezTo>
                <a:cubicBezTo>
                  <a:pt x="1257" y="2232"/>
                  <a:pt x="1258" y="2234"/>
                  <a:pt x="1259" y="2236"/>
                </a:cubicBezTo>
                <a:cubicBezTo>
                  <a:pt x="1259" y="2237"/>
                  <a:pt x="1260" y="2239"/>
                  <a:pt x="1260" y="2240"/>
                </a:cubicBezTo>
                <a:cubicBezTo>
                  <a:pt x="1261" y="2241"/>
                  <a:pt x="1261" y="2242"/>
                  <a:pt x="1262" y="2243"/>
                </a:cubicBezTo>
                <a:cubicBezTo>
                  <a:pt x="1263" y="2245"/>
                  <a:pt x="1264" y="2247"/>
                  <a:pt x="1266" y="2249"/>
                </a:cubicBezTo>
                <a:cubicBezTo>
                  <a:pt x="1267" y="2251"/>
                  <a:pt x="1268" y="2252"/>
                  <a:pt x="1270" y="2254"/>
                </a:cubicBezTo>
                <a:cubicBezTo>
                  <a:pt x="1270" y="2255"/>
                  <a:pt x="1271" y="2255"/>
                  <a:pt x="1272" y="2256"/>
                </a:cubicBezTo>
                <a:cubicBezTo>
                  <a:pt x="1272" y="2256"/>
                  <a:pt x="1273" y="2257"/>
                  <a:pt x="1273" y="2258"/>
                </a:cubicBezTo>
                <a:cubicBezTo>
                  <a:pt x="1274" y="2258"/>
                  <a:pt x="1275" y="2258"/>
                  <a:pt x="1275" y="2259"/>
                </a:cubicBezTo>
                <a:cubicBezTo>
                  <a:pt x="1276" y="2259"/>
                  <a:pt x="1276" y="2260"/>
                  <a:pt x="1277" y="2260"/>
                </a:cubicBezTo>
                <a:cubicBezTo>
                  <a:pt x="1278" y="2260"/>
                  <a:pt x="1279" y="2261"/>
                  <a:pt x="1279" y="2261"/>
                </a:cubicBezTo>
                <a:cubicBezTo>
                  <a:pt x="1280" y="2261"/>
                  <a:pt x="1280" y="2261"/>
                  <a:pt x="1280" y="2261"/>
                </a:cubicBezTo>
                <a:cubicBezTo>
                  <a:pt x="1280" y="2261"/>
                  <a:pt x="1280" y="2261"/>
                  <a:pt x="1280" y="2261"/>
                </a:cubicBezTo>
                <a:cubicBezTo>
                  <a:pt x="1279" y="2260"/>
                  <a:pt x="1279" y="2259"/>
                  <a:pt x="1278" y="2259"/>
                </a:cubicBezTo>
                <a:cubicBezTo>
                  <a:pt x="1278" y="2258"/>
                  <a:pt x="1277" y="2258"/>
                  <a:pt x="1277" y="2257"/>
                </a:cubicBezTo>
                <a:cubicBezTo>
                  <a:pt x="1277" y="2257"/>
                  <a:pt x="1276" y="2256"/>
                  <a:pt x="1276" y="2255"/>
                </a:cubicBezTo>
                <a:cubicBezTo>
                  <a:pt x="1275" y="2255"/>
                  <a:pt x="1275" y="2254"/>
                  <a:pt x="1274" y="2253"/>
                </a:cubicBezTo>
                <a:cubicBezTo>
                  <a:pt x="1274" y="2253"/>
                  <a:pt x="1274" y="2252"/>
                  <a:pt x="1273" y="2251"/>
                </a:cubicBezTo>
                <a:cubicBezTo>
                  <a:pt x="1273" y="2250"/>
                  <a:pt x="1272" y="2250"/>
                  <a:pt x="1272" y="2249"/>
                </a:cubicBezTo>
                <a:cubicBezTo>
                  <a:pt x="1272" y="2248"/>
                  <a:pt x="1272" y="2248"/>
                  <a:pt x="1271" y="2247"/>
                </a:cubicBezTo>
                <a:cubicBezTo>
                  <a:pt x="1271" y="2247"/>
                  <a:pt x="1271" y="2247"/>
                  <a:pt x="1271" y="2246"/>
                </a:cubicBezTo>
                <a:cubicBezTo>
                  <a:pt x="1270" y="2244"/>
                  <a:pt x="1269" y="2242"/>
                  <a:pt x="1268" y="2240"/>
                </a:cubicBezTo>
                <a:cubicBezTo>
                  <a:pt x="1268" y="2238"/>
                  <a:pt x="1267" y="2236"/>
                  <a:pt x="1266" y="2233"/>
                </a:cubicBezTo>
                <a:cubicBezTo>
                  <a:pt x="1265" y="2231"/>
                  <a:pt x="1264" y="2229"/>
                  <a:pt x="1264" y="2227"/>
                </a:cubicBezTo>
                <a:cubicBezTo>
                  <a:pt x="1263" y="2224"/>
                  <a:pt x="1262" y="2222"/>
                  <a:pt x="1261" y="2220"/>
                </a:cubicBezTo>
                <a:cubicBezTo>
                  <a:pt x="1260" y="2218"/>
                  <a:pt x="1260" y="2217"/>
                  <a:pt x="1259" y="2216"/>
                </a:cubicBezTo>
                <a:cubicBezTo>
                  <a:pt x="1259" y="2216"/>
                  <a:pt x="1259" y="2215"/>
                  <a:pt x="1259" y="2215"/>
                </a:cubicBezTo>
                <a:cubicBezTo>
                  <a:pt x="1258" y="2214"/>
                  <a:pt x="1258" y="2213"/>
                  <a:pt x="1258" y="2213"/>
                </a:cubicBezTo>
                <a:cubicBezTo>
                  <a:pt x="1257" y="2211"/>
                  <a:pt x="1255" y="2209"/>
                  <a:pt x="1254" y="2207"/>
                </a:cubicBezTo>
                <a:cubicBezTo>
                  <a:pt x="1254" y="2206"/>
                  <a:pt x="1253" y="2205"/>
                  <a:pt x="1253" y="2205"/>
                </a:cubicBezTo>
                <a:cubicBezTo>
                  <a:pt x="1254" y="2206"/>
                  <a:pt x="1256" y="2207"/>
                  <a:pt x="1257" y="2208"/>
                </a:cubicBezTo>
                <a:cubicBezTo>
                  <a:pt x="1260" y="2210"/>
                  <a:pt x="1263" y="2211"/>
                  <a:pt x="1266" y="2213"/>
                </a:cubicBezTo>
                <a:cubicBezTo>
                  <a:pt x="1268" y="2215"/>
                  <a:pt x="1270" y="2216"/>
                  <a:pt x="1272" y="2218"/>
                </a:cubicBezTo>
                <a:cubicBezTo>
                  <a:pt x="1272" y="2218"/>
                  <a:pt x="1273" y="2219"/>
                  <a:pt x="1274" y="2219"/>
                </a:cubicBezTo>
                <a:cubicBezTo>
                  <a:pt x="1274" y="2220"/>
                  <a:pt x="1275" y="2220"/>
                  <a:pt x="1275" y="2221"/>
                </a:cubicBezTo>
                <a:cubicBezTo>
                  <a:pt x="1276" y="2222"/>
                  <a:pt x="1277" y="2222"/>
                  <a:pt x="1277" y="2222"/>
                </a:cubicBezTo>
                <a:cubicBezTo>
                  <a:pt x="1277" y="2222"/>
                  <a:pt x="1276" y="2221"/>
                  <a:pt x="1276" y="2221"/>
                </a:cubicBezTo>
                <a:cubicBezTo>
                  <a:pt x="1275" y="2220"/>
                  <a:pt x="1275" y="2219"/>
                  <a:pt x="1274" y="2219"/>
                </a:cubicBezTo>
                <a:cubicBezTo>
                  <a:pt x="1274" y="2218"/>
                  <a:pt x="1273" y="2217"/>
                  <a:pt x="1273" y="2217"/>
                </a:cubicBezTo>
                <a:cubicBezTo>
                  <a:pt x="1272" y="2216"/>
                  <a:pt x="1271" y="2215"/>
                  <a:pt x="1270" y="2214"/>
                </a:cubicBezTo>
                <a:cubicBezTo>
                  <a:pt x="1270" y="2213"/>
                  <a:pt x="1269" y="2212"/>
                  <a:pt x="1268" y="2211"/>
                </a:cubicBezTo>
                <a:cubicBezTo>
                  <a:pt x="1265" y="2209"/>
                  <a:pt x="1263" y="2206"/>
                  <a:pt x="1260" y="2204"/>
                </a:cubicBezTo>
                <a:cubicBezTo>
                  <a:pt x="1257" y="2202"/>
                  <a:pt x="1254" y="2199"/>
                  <a:pt x="1251" y="2197"/>
                </a:cubicBezTo>
                <a:cubicBezTo>
                  <a:pt x="1247" y="2194"/>
                  <a:pt x="1244" y="2192"/>
                  <a:pt x="1240" y="2189"/>
                </a:cubicBezTo>
                <a:cubicBezTo>
                  <a:pt x="1238" y="2188"/>
                  <a:pt x="1236" y="2187"/>
                  <a:pt x="1234" y="2185"/>
                </a:cubicBezTo>
                <a:cubicBezTo>
                  <a:pt x="1234" y="2185"/>
                  <a:pt x="1233" y="2185"/>
                  <a:pt x="1233" y="2184"/>
                </a:cubicBezTo>
                <a:cubicBezTo>
                  <a:pt x="1232" y="2184"/>
                  <a:pt x="1232" y="2184"/>
                  <a:pt x="1232" y="2184"/>
                </a:cubicBezTo>
                <a:cubicBezTo>
                  <a:pt x="1232" y="2183"/>
                  <a:pt x="1232" y="2183"/>
                  <a:pt x="1232" y="2183"/>
                </a:cubicBezTo>
                <a:cubicBezTo>
                  <a:pt x="1231" y="2183"/>
                  <a:pt x="1230" y="2182"/>
                  <a:pt x="1229" y="2181"/>
                </a:cubicBezTo>
                <a:cubicBezTo>
                  <a:pt x="1227" y="2180"/>
                  <a:pt x="1225" y="2179"/>
                  <a:pt x="1223" y="2177"/>
                </a:cubicBezTo>
                <a:cubicBezTo>
                  <a:pt x="1221" y="2176"/>
                  <a:pt x="1219" y="2174"/>
                  <a:pt x="1217" y="2173"/>
                </a:cubicBezTo>
                <a:cubicBezTo>
                  <a:pt x="1216" y="2171"/>
                  <a:pt x="1214" y="2170"/>
                  <a:pt x="1212" y="2168"/>
                </a:cubicBezTo>
                <a:cubicBezTo>
                  <a:pt x="1211" y="2168"/>
                  <a:pt x="1210" y="2167"/>
                  <a:pt x="1209" y="2166"/>
                </a:cubicBezTo>
                <a:cubicBezTo>
                  <a:pt x="1208" y="2165"/>
                  <a:pt x="1207" y="2165"/>
                  <a:pt x="1206" y="2164"/>
                </a:cubicBezTo>
                <a:cubicBezTo>
                  <a:pt x="1205" y="2162"/>
                  <a:pt x="1203" y="2161"/>
                  <a:pt x="1201" y="2159"/>
                </a:cubicBezTo>
                <a:cubicBezTo>
                  <a:pt x="1199" y="2158"/>
                  <a:pt x="1198" y="2156"/>
                  <a:pt x="1196" y="2155"/>
                </a:cubicBezTo>
                <a:cubicBezTo>
                  <a:pt x="1194" y="2153"/>
                  <a:pt x="1193" y="2152"/>
                  <a:pt x="1191" y="2150"/>
                </a:cubicBezTo>
                <a:cubicBezTo>
                  <a:pt x="1190" y="2149"/>
                  <a:pt x="1188" y="2148"/>
                  <a:pt x="1187" y="2146"/>
                </a:cubicBezTo>
                <a:cubicBezTo>
                  <a:pt x="1185" y="2145"/>
                  <a:pt x="1184" y="2143"/>
                  <a:pt x="1182" y="2142"/>
                </a:cubicBezTo>
                <a:cubicBezTo>
                  <a:pt x="1181" y="2141"/>
                  <a:pt x="1180" y="2140"/>
                  <a:pt x="1179" y="2139"/>
                </a:cubicBezTo>
                <a:cubicBezTo>
                  <a:pt x="1174" y="2129"/>
                  <a:pt x="1170" y="2118"/>
                  <a:pt x="1166" y="2109"/>
                </a:cubicBezTo>
                <a:cubicBezTo>
                  <a:pt x="1168" y="2110"/>
                  <a:pt x="1169" y="2111"/>
                  <a:pt x="1171" y="2111"/>
                </a:cubicBezTo>
                <a:cubicBezTo>
                  <a:pt x="1173" y="2112"/>
                  <a:pt x="1174" y="2113"/>
                  <a:pt x="1176" y="2114"/>
                </a:cubicBezTo>
                <a:cubicBezTo>
                  <a:pt x="1180" y="2116"/>
                  <a:pt x="1185" y="2117"/>
                  <a:pt x="1189" y="2118"/>
                </a:cubicBezTo>
                <a:cubicBezTo>
                  <a:pt x="1191" y="2119"/>
                  <a:pt x="1193" y="2119"/>
                  <a:pt x="1196" y="2120"/>
                </a:cubicBezTo>
                <a:cubicBezTo>
                  <a:pt x="1198" y="2121"/>
                  <a:pt x="1200" y="2121"/>
                  <a:pt x="1202" y="2122"/>
                </a:cubicBezTo>
                <a:cubicBezTo>
                  <a:pt x="1203" y="2122"/>
                  <a:pt x="1204" y="2123"/>
                  <a:pt x="1205" y="2123"/>
                </a:cubicBezTo>
                <a:cubicBezTo>
                  <a:pt x="1207" y="2123"/>
                  <a:pt x="1208" y="2124"/>
                  <a:pt x="1209" y="2124"/>
                </a:cubicBezTo>
                <a:cubicBezTo>
                  <a:pt x="1210" y="2125"/>
                  <a:pt x="1211" y="2125"/>
                  <a:pt x="1212" y="2125"/>
                </a:cubicBezTo>
                <a:cubicBezTo>
                  <a:pt x="1213" y="2126"/>
                  <a:pt x="1214" y="2126"/>
                  <a:pt x="1215" y="2127"/>
                </a:cubicBezTo>
                <a:cubicBezTo>
                  <a:pt x="1219" y="2129"/>
                  <a:pt x="1223" y="2131"/>
                  <a:pt x="1227" y="2133"/>
                </a:cubicBezTo>
                <a:cubicBezTo>
                  <a:pt x="1228" y="2134"/>
                  <a:pt x="1229" y="2134"/>
                  <a:pt x="1230" y="2135"/>
                </a:cubicBezTo>
                <a:cubicBezTo>
                  <a:pt x="1231" y="2136"/>
                  <a:pt x="1232" y="2136"/>
                  <a:pt x="1233" y="2137"/>
                </a:cubicBezTo>
                <a:cubicBezTo>
                  <a:pt x="1235" y="2138"/>
                  <a:pt x="1237" y="2139"/>
                  <a:pt x="1239" y="2141"/>
                </a:cubicBezTo>
                <a:cubicBezTo>
                  <a:pt x="1240" y="2141"/>
                  <a:pt x="1240" y="2142"/>
                  <a:pt x="1241" y="2143"/>
                </a:cubicBezTo>
                <a:cubicBezTo>
                  <a:pt x="1242" y="2143"/>
                  <a:pt x="1243" y="2144"/>
                  <a:pt x="1244" y="2145"/>
                </a:cubicBezTo>
                <a:cubicBezTo>
                  <a:pt x="1246" y="2146"/>
                  <a:pt x="1247" y="2147"/>
                  <a:pt x="1249" y="2149"/>
                </a:cubicBezTo>
                <a:cubicBezTo>
                  <a:pt x="1252" y="2151"/>
                  <a:pt x="1254" y="2154"/>
                  <a:pt x="1257" y="2156"/>
                </a:cubicBezTo>
                <a:cubicBezTo>
                  <a:pt x="1257" y="2157"/>
                  <a:pt x="1257" y="2157"/>
                  <a:pt x="1258" y="2157"/>
                </a:cubicBezTo>
                <a:cubicBezTo>
                  <a:pt x="1258" y="2158"/>
                  <a:pt x="1258" y="2158"/>
                  <a:pt x="1259" y="2158"/>
                </a:cubicBezTo>
                <a:cubicBezTo>
                  <a:pt x="1259" y="2159"/>
                  <a:pt x="1260" y="2160"/>
                  <a:pt x="1260" y="2160"/>
                </a:cubicBezTo>
                <a:cubicBezTo>
                  <a:pt x="1261" y="2161"/>
                  <a:pt x="1262" y="2162"/>
                  <a:pt x="1263" y="2164"/>
                </a:cubicBezTo>
                <a:cubicBezTo>
                  <a:pt x="1265" y="2166"/>
                  <a:pt x="1267" y="2168"/>
                  <a:pt x="1268" y="2169"/>
                </a:cubicBezTo>
                <a:cubicBezTo>
                  <a:pt x="1269" y="2171"/>
                  <a:pt x="1270" y="2172"/>
                  <a:pt x="1271" y="2173"/>
                </a:cubicBezTo>
                <a:cubicBezTo>
                  <a:pt x="1272" y="2174"/>
                  <a:pt x="1272" y="2175"/>
                  <a:pt x="1272" y="2175"/>
                </a:cubicBezTo>
                <a:cubicBezTo>
                  <a:pt x="1272" y="2175"/>
                  <a:pt x="1272" y="2174"/>
                  <a:pt x="1271" y="2173"/>
                </a:cubicBezTo>
                <a:cubicBezTo>
                  <a:pt x="1271" y="2173"/>
                  <a:pt x="1271" y="2172"/>
                  <a:pt x="1271" y="2171"/>
                </a:cubicBezTo>
                <a:cubicBezTo>
                  <a:pt x="1270" y="2170"/>
                  <a:pt x="1270" y="2170"/>
                  <a:pt x="1269" y="2169"/>
                </a:cubicBezTo>
                <a:cubicBezTo>
                  <a:pt x="1268" y="2167"/>
                  <a:pt x="1267" y="2164"/>
                  <a:pt x="1266" y="2162"/>
                </a:cubicBezTo>
                <a:cubicBezTo>
                  <a:pt x="1265" y="2161"/>
                  <a:pt x="1264" y="2159"/>
                  <a:pt x="1263" y="2158"/>
                </a:cubicBezTo>
                <a:cubicBezTo>
                  <a:pt x="1263" y="2157"/>
                  <a:pt x="1262" y="2156"/>
                  <a:pt x="1262" y="2156"/>
                </a:cubicBezTo>
                <a:cubicBezTo>
                  <a:pt x="1262" y="2155"/>
                  <a:pt x="1261" y="2155"/>
                  <a:pt x="1261" y="2155"/>
                </a:cubicBezTo>
                <a:cubicBezTo>
                  <a:pt x="1261" y="2154"/>
                  <a:pt x="1261" y="2154"/>
                  <a:pt x="1260" y="2153"/>
                </a:cubicBezTo>
                <a:cubicBezTo>
                  <a:pt x="1260" y="2153"/>
                  <a:pt x="1259" y="2152"/>
                  <a:pt x="1259" y="2151"/>
                </a:cubicBezTo>
                <a:cubicBezTo>
                  <a:pt x="1258" y="2150"/>
                  <a:pt x="1257" y="2150"/>
                  <a:pt x="1257" y="2149"/>
                </a:cubicBezTo>
                <a:cubicBezTo>
                  <a:pt x="1256" y="2148"/>
                  <a:pt x="1256" y="2147"/>
                  <a:pt x="1255" y="2147"/>
                </a:cubicBezTo>
                <a:cubicBezTo>
                  <a:pt x="1254" y="2146"/>
                  <a:pt x="1254" y="2146"/>
                  <a:pt x="1254" y="2145"/>
                </a:cubicBezTo>
                <a:cubicBezTo>
                  <a:pt x="1253" y="2145"/>
                  <a:pt x="1253" y="2145"/>
                  <a:pt x="1253" y="2144"/>
                </a:cubicBezTo>
                <a:cubicBezTo>
                  <a:pt x="1251" y="2143"/>
                  <a:pt x="1250" y="2141"/>
                  <a:pt x="1248" y="2140"/>
                </a:cubicBezTo>
                <a:cubicBezTo>
                  <a:pt x="1247" y="2139"/>
                  <a:pt x="1246" y="2138"/>
                  <a:pt x="1246" y="2137"/>
                </a:cubicBezTo>
                <a:cubicBezTo>
                  <a:pt x="1245" y="2137"/>
                  <a:pt x="1244" y="2136"/>
                  <a:pt x="1243" y="2135"/>
                </a:cubicBezTo>
                <a:cubicBezTo>
                  <a:pt x="1242" y="2134"/>
                  <a:pt x="1241" y="2134"/>
                  <a:pt x="1240" y="2133"/>
                </a:cubicBezTo>
                <a:cubicBezTo>
                  <a:pt x="1239" y="2132"/>
                  <a:pt x="1238" y="2131"/>
                  <a:pt x="1237" y="2131"/>
                </a:cubicBezTo>
                <a:cubicBezTo>
                  <a:pt x="1238" y="2131"/>
                  <a:pt x="1239" y="2131"/>
                  <a:pt x="1240" y="2132"/>
                </a:cubicBezTo>
                <a:cubicBezTo>
                  <a:pt x="1240" y="2132"/>
                  <a:pt x="1240" y="2132"/>
                  <a:pt x="1241" y="2132"/>
                </a:cubicBezTo>
                <a:cubicBezTo>
                  <a:pt x="1241" y="2132"/>
                  <a:pt x="1242" y="2133"/>
                  <a:pt x="1242" y="2133"/>
                </a:cubicBezTo>
                <a:cubicBezTo>
                  <a:pt x="1244" y="2133"/>
                  <a:pt x="1245" y="2134"/>
                  <a:pt x="1247" y="2135"/>
                </a:cubicBezTo>
                <a:cubicBezTo>
                  <a:pt x="1248" y="2135"/>
                  <a:pt x="1248" y="2135"/>
                  <a:pt x="1249" y="2136"/>
                </a:cubicBezTo>
                <a:cubicBezTo>
                  <a:pt x="1250" y="2136"/>
                  <a:pt x="1250" y="2136"/>
                  <a:pt x="1251" y="2136"/>
                </a:cubicBezTo>
                <a:cubicBezTo>
                  <a:pt x="1252" y="2137"/>
                  <a:pt x="1252" y="2137"/>
                  <a:pt x="1253" y="2137"/>
                </a:cubicBezTo>
                <a:cubicBezTo>
                  <a:pt x="1253" y="2137"/>
                  <a:pt x="1254" y="2138"/>
                  <a:pt x="1254" y="2138"/>
                </a:cubicBezTo>
                <a:cubicBezTo>
                  <a:pt x="1255" y="2138"/>
                  <a:pt x="1256" y="2139"/>
                  <a:pt x="1256" y="2139"/>
                </a:cubicBezTo>
                <a:cubicBezTo>
                  <a:pt x="1257" y="2139"/>
                  <a:pt x="1257" y="2139"/>
                  <a:pt x="1257" y="2139"/>
                </a:cubicBezTo>
                <a:cubicBezTo>
                  <a:pt x="1257" y="2139"/>
                  <a:pt x="1257" y="2139"/>
                  <a:pt x="1257" y="2138"/>
                </a:cubicBezTo>
                <a:cubicBezTo>
                  <a:pt x="1256" y="2138"/>
                  <a:pt x="1256" y="2137"/>
                  <a:pt x="1255" y="2137"/>
                </a:cubicBezTo>
                <a:cubicBezTo>
                  <a:pt x="1255" y="2136"/>
                  <a:pt x="1254" y="2135"/>
                  <a:pt x="1253" y="2134"/>
                </a:cubicBezTo>
                <a:cubicBezTo>
                  <a:pt x="1252" y="2133"/>
                  <a:pt x="1252" y="2133"/>
                  <a:pt x="1251" y="2132"/>
                </a:cubicBezTo>
                <a:cubicBezTo>
                  <a:pt x="1251" y="2132"/>
                  <a:pt x="1250" y="2131"/>
                  <a:pt x="1249" y="2131"/>
                </a:cubicBezTo>
                <a:cubicBezTo>
                  <a:pt x="1249" y="2130"/>
                  <a:pt x="1248" y="2130"/>
                  <a:pt x="1247" y="2129"/>
                </a:cubicBezTo>
                <a:cubicBezTo>
                  <a:pt x="1247" y="2129"/>
                  <a:pt x="1246" y="2128"/>
                  <a:pt x="1245" y="2127"/>
                </a:cubicBezTo>
                <a:cubicBezTo>
                  <a:pt x="1244" y="2127"/>
                  <a:pt x="1243" y="2126"/>
                  <a:pt x="1243" y="2126"/>
                </a:cubicBezTo>
                <a:cubicBezTo>
                  <a:pt x="1242" y="2125"/>
                  <a:pt x="1241" y="2125"/>
                  <a:pt x="1240" y="2124"/>
                </a:cubicBezTo>
                <a:cubicBezTo>
                  <a:pt x="1238" y="2123"/>
                  <a:pt x="1236" y="2122"/>
                  <a:pt x="1234" y="2121"/>
                </a:cubicBezTo>
                <a:cubicBezTo>
                  <a:pt x="1232" y="2120"/>
                  <a:pt x="1230" y="2120"/>
                  <a:pt x="1228" y="2119"/>
                </a:cubicBezTo>
                <a:cubicBezTo>
                  <a:pt x="1226" y="2118"/>
                  <a:pt x="1224" y="2117"/>
                  <a:pt x="1221" y="2117"/>
                </a:cubicBezTo>
                <a:cubicBezTo>
                  <a:pt x="1219" y="2116"/>
                  <a:pt x="1217" y="2116"/>
                  <a:pt x="1215" y="2116"/>
                </a:cubicBezTo>
                <a:cubicBezTo>
                  <a:pt x="1214" y="2115"/>
                  <a:pt x="1213" y="2115"/>
                  <a:pt x="1212" y="2115"/>
                </a:cubicBezTo>
                <a:cubicBezTo>
                  <a:pt x="1211" y="2115"/>
                  <a:pt x="1210" y="2115"/>
                  <a:pt x="1209" y="2115"/>
                </a:cubicBezTo>
                <a:cubicBezTo>
                  <a:pt x="1208" y="2115"/>
                  <a:pt x="1207" y="2115"/>
                  <a:pt x="1206" y="2115"/>
                </a:cubicBezTo>
                <a:cubicBezTo>
                  <a:pt x="1206" y="2115"/>
                  <a:pt x="1206" y="2115"/>
                  <a:pt x="1206" y="2115"/>
                </a:cubicBezTo>
                <a:cubicBezTo>
                  <a:pt x="1205" y="2115"/>
                  <a:pt x="1205" y="2115"/>
                  <a:pt x="1204" y="2115"/>
                </a:cubicBezTo>
                <a:cubicBezTo>
                  <a:pt x="1202" y="2114"/>
                  <a:pt x="1200" y="2113"/>
                  <a:pt x="1197" y="2113"/>
                </a:cubicBezTo>
                <a:cubicBezTo>
                  <a:pt x="1195" y="2112"/>
                  <a:pt x="1193" y="2112"/>
                  <a:pt x="1191" y="2111"/>
                </a:cubicBezTo>
                <a:cubicBezTo>
                  <a:pt x="1186" y="2110"/>
                  <a:pt x="1182" y="2109"/>
                  <a:pt x="1178" y="2108"/>
                </a:cubicBezTo>
                <a:cubicBezTo>
                  <a:pt x="1175" y="2107"/>
                  <a:pt x="1171" y="2106"/>
                  <a:pt x="1168" y="2105"/>
                </a:cubicBezTo>
                <a:cubicBezTo>
                  <a:pt x="1166" y="2104"/>
                  <a:pt x="1165" y="2103"/>
                  <a:pt x="1164" y="2102"/>
                </a:cubicBezTo>
                <a:cubicBezTo>
                  <a:pt x="1148" y="2061"/>
                  <a:pt x="1144" y="2032"/>
                  <a:pt x="1144" y="2032"/>
                </a:cubicBezTo>
                <a:cubicBezTo>
                  <a:pt x="1144" y="2032"/>
                  <a:pt x="1160" y="2033"/>
                  <a:pt x="1183" y="2040"/>
                </a:cubicBezTo>
                <a:cubicBezTo>
                  <a:pt x="1183" y="2040"/>
                  <a:pt x="1183" y="2040"/>
                  <a:pt x="1183" y="2040"/>
                </a:cubicBezTo>
                <a:cubicBezTo>
                  <a:pt x="1183" y="2041"/>
                  <a:pt x="1183" y="2042"/>
                  <a:pt x="1184" y="2043"/>
                </a:cubicBezTo>
                <a:cubicBezTo>
                  <a:pt x="1184" y="2044"/>
                  <a:pt x="1184" y="2045"/>
                  <a:pt x="1185" y="2046"/>
                </a:cubicBezTo>
                <a:cubicBezTo>
                  <a:pt x="1185" y="2047"/>
                  <a:pt x="1185" y="2048"/>
                  <a:pt x="1186" y="2049"/>
                </a:cubicBezTo>
                <a:cubicBezTo>
                  <a:pt x="1186" y="2051"/>
                  <a:pt x="1187" y="2053"/>
                  <a:pt x="1188" y="2055"/>
                </a:cubicBezTo>
                <a:cubicBezTo>
                  <a:pt x="1189" y="2056"/>
                  <a:pt x="1189" y="2057"/>
                  <a:pt x="1190" y="2058"/>
                </a:cubicBezTo>
                <a:cubicBezTo>
                  <a:pt x="1190" y="2059"/>
                  <a:pt x="1191" y="2060"/>
                  <a:pt x="1191" y="2061"/>
                </a:cubicBezTo>
                <a:cubicBezTo>
                  <a:pt x="1193" y="2064"/>
                  <a:pt x="1194" y="2066"/>
                  <a:pt x="1195" y="2068"/>
                </a:cubicBezTo>
                <a:cubicBezTo>
                  <a:pt x="1196" y="2070"/>
                  <a:pt x="1198" y="2072"/>
                  <a:pt x="1199" y="2074"/>
                </a:cubicBezTo>
                <a:cubicBezTo>
                  <a:pt x="1200" y="2075"/>
                  <a:pt x="1201" y="2076"/>
                  <a:pt x="1201" y="2077"/>
                </a:cubicBezTo>
                <a:cubicBezTo>
                  <a:pt x="1202" y="2078"/>
                  <a:pt x="1203" y="2079"/>
                  <a:pt x="1204" y="2080"/>
                </a:cubicBezTo>
                <a:cubicBezTo>
                  <a:pt x="1205" y="2082"/>
                  <a:pt x="1206" y="2084"/>
                  <a:pt x="1208" y="2085"/>
                </a:cubicBezTo>
                <a:cubicBezTo>
                  <a:pt x="1209" y="2086"/>
                  <a:pt x="1209" y="2087"/>
                  <a:pt x="1210" y="2088"/>
                </a:cubicBezTo>
                <a:cubicBezTo>
                  <a:pt x="1211" y="2089"/>
                  <a:pt x="1211" y="2089"/>
                  <a:pt x="1212" y="2090"/>
                </a:cubicBezTo>
                <a:cubicBezTo>
                  <a:pt x="1213" y="2091"/>
                  <a:pt x="1213" y="2091"/>
                  <a:pt x="1214" y="2092"/>
                </a:cubicBezTo>
                <a:cubicBezTo>
                  <a:pt x="1215" y="2092"/>
                  <a:pt x="1215" y="2093"/>
                  <a:pt x="1216" y="2094"/>
                </a:cubicBezTo>
                <a:cubicBezTo>
                  <a:pt x="1217" y="2095"/>
                  <a:pt x="1218" y="2095"/>
                  <a:pt x="1219" y="2096"/>
                </a:cubicBezTo>
                <a:cubicBezTo>
                  <a:pt x="1220" y="2097"/>
                  <a:pt x="1220" y="2097"/>
                  <a:pt x="1221" y="2098"/>
                </a:cubicBezTo>
                <a:cubicBezTo>
                  <a:pt x="1221" y="2098"/>
                  <a:pt x="1222" y="2098"/>
                  <a:pt x="1222" y="2098"/>
                </a:cubicBezTo>
                <a:cubicBezTo>
                  <a:pt x="1222" y="2098"/>
                  <a:pt x="1222" y="2098"/>
                  <a:pt x="1221" y="2097"/>
                </a:cubicBezTo>
                <a:cubicBezTo>
                  <a:pt x="1221" y="2097"/>
                  <a:pt x="1221" y="2096"/>
                  <a:pt x="1220" y="2095"/>
                </a:cubicBezTo>
                <a:cubicBezTo>
                  <a:pt x="1220" y="2094"/>
                  <a:pt x="1219" y="2093"/>
                  <a:pt x="1218" y="2092"/>
                </a:cubicBezTo>
                <a:cubicBezTo>
                  <a:pt x="1217" y="2090"/>
                  <a:pt x="1217" y="2089"/>
                  <a:pt x="1216" y="2087"/>
                </a:cubicBezTo>
                <a:cubicBezTo>
                  <a:pt x="1215" y="2086"/>
                  <a:pt x="1214" y="2084"/>
                  <a:pt x="1213" y="2082"/>
                </a:cubicBezTo>
                <a:cubicBezTo>
                  <a:pt x="1212" y="2080"/>
                  <a:pt x="1211" y="2078"/>
                  <a:pt x="1209" y="2076"/>
                </a:cubicBezTo>
                <a:cubicBezTo>
                  <a:pt x="1209" y="2075"/>
                  <a:pt x="1208" y="2074"/>
                  <a:pt x="1208" y="2073"/>
                </a:cubicBezTo>
                <a:cubicBezTo>
                  <a:pt x="1207" y="2072"/>
                  <a:pt x="1206" y="2071"/>
                  <a:pt x="1206" y="2070"/>
                </a:cubicBezTo>
                <a:cubicBezTo>
                  <a:pt x="1204" y="2068"/>
                  <a:pt x="1203" y="2066"/>
                  <a:pt x="1202" y="2064"/>
                </a:cubicBezTo>
                <a:cubicBezTo>
                  <a:pt x="1201" y="2062"/>
                  <a:pt x="1199" y="2060"/>
                  <a:pt x="1198" y="2058"/>
                </a:cubicBezTo>
                <a:cubicBezTo>
                  <a:pt x="1198" y="2057"/>
                  <a:pt x="1197" y="2056"/>
                  <a:pt x="1196" y="2055"/>
                </a:cubicBezTo>
                <a:cubicBezTo>
                  <a:pt x="1196" y="2054"/>
                  <a:pt x="1195" y="2053"/>
                  <a:pt x="1194" y="2052"/>
                </a:cubicBezTo>
                <a:cubicBezTo>
                  <a:pt x="1193" y="2050"/>
                  <a:pt x="1192" y="2048"/>
                  <a:pt x="1191" y="2046"/>
                </a:cubicBezTo>
                <a:cubicBezTo>
                  <a:pt x="1190" y="2045"/>
                  <a:pt x="1189" y="2043"/>
                  <a:pt x="1189" y="2042"/>
                </a:cubicBezTo>
                <a:cubicBezTo>
                  <a:pt x="1217" y="2053"/>
                  <a:pt x="1255" y="2075"/>
                  <a:pt x="1285" y="2123"/>
                </a:cubicBezTo>
                <a:cubicBezTo>
                  <a:pt x="1309" y="2160"/>
                  <a:pt x="1315" y="2204"/>
                  <a:pt x="1329" y="2244"/>
                </a:cubicBezTo>
                <a:cubicBezTo>
                  <a:pt x="1329" y="2244"/>
                  <a:pt x="1329" y="2244"/>
                  <a:pt x="1329" y="2245"/>
                </a:cubicBezTo>
                <a:cubicBezTo>
                  <a:pt x="1329" y="2246"/>
                  <a:pt x="1328" y="2246"/>
                  <a:pt x="1328" y="2247"/>
                </a:cubicBezTo>
                <a:cubicBezTo>
                  <a:pt x="1327" y="2249"/>
                  <a:pt x="1327" y="2251"/>
                  <a:pt x="1326" y="2253"/>
                </a:cubicBezTo>
                <a:cubicBezTo>
                  <a:pt x="1326" y="2254"/>
                  <a:pt x="1326" y="2255"/>
                  <a:pt x="1325" y="2256"/>
                </a:cubicBezTo>
                <a:cubicBezTo>
                  <a:pt x="1325" y="2257"/>
                  <a:pt x="1325" y="2258"/>
                  <a:pt x="1325" y="2259"/>
                </a:cubicBezTo>
                <a:cubicBezTo>
                  <a:pt x="1324" y="2261"/>
                  <a:pt x="1324" y="2264"/>
                  <a:pt x="1323" y="2266"/>
                </a:cubicBezTo>
                <a:cubicBezTo>
                  <a:pt x="1323" y="2268"/>
                  <a:pt x="1323" y="2270"/>
                  <a:pt x="1323" y="2272"/>
                </a:cubicBezTo>
                <a:cubicBezTo>
                  <a:pt x="1323" y="2273"/>
                  <a:pt x="1322" y="2275"/>
                  <a:pt x="1322" y="2276"/>
                </a:cubicBezTo>
                <a:cubicBezTo>
                  <a:pt x="1322" y="2277"/>
                  <a:pt x="1322" y="2278"/>
                  <a:pt x="1322" y="2279"/>
                </a:cubicBezTo>
                <a:cubicBezTo>
                  <a:pt x="1322" y="2281"/>
                  <a:pt x="1322" y="2283"/>
                  <a:pt x="1322" y="2285"/>
                </a:cubicBezTo>
                <a:cubicBezTo>
                  <a:pt x="1322" y="2286"/>
                  <a:pt x="1323" y="2287"/>
                  <a:pt x="1323" y="2288"/>
                </a:cubicBezTo>
                <a:cubicBezTo>
                  <a:pt x="1323" y="2288"/>
                  <a:pt x="1323" y="2289"/>
                  <a:pt x="1323" y="2290"/>
                </a:cubicBezTo>
                <a:cubicBezTo>
                  <a:pt x="1323" y="2291"/>
                  <a:pt x="1323" y="2292"/>
                  <a:pt x="1323" y="2293"/>
                </a:cubicBezTo>
                <a:cubicBezTo>
                  <a:pt x="1323" y="2293"/>
                  <a:pt x="1323" y="2294"/>
                  <a:pt x="1324" y="2295"/>
                </a:cubicBezTo>
                <a:cubicBezTo>
                  <a:pt x="1324" y="2296"/>
                  <a:pt x="1324" y="2297"/>
                  <a:pt x="1324" y="2298"/>
                </a:cubicBezTo>
                <a:cubicBezTo>
                  <a:pt x="1324" y="2299"/>
                  <a:pt x="1325" y="2300"/>
                  <a:pt x="1325" y="2300"/>
                </a:cubicBezTo>
                <a:cubicBezTo>
                  <a:pt x="1325" y="2301"/>
                  <a:pt x="1325" y="2301"/>
                  <a:pt x="1325" y="2301"/>
                </a:cubicBezTo>
                <a:cubicBezTo>
                  <a:pt x="1325" y="2301"/>
                  <a:pt x="1325" y="2301"/>
                  <a:pt x="1325" y="2300"/>
                </a:cubicBezTo>
                <a:cubicBezTo>
                  <a:pt x="1325" y="2300"/>
                  <a:pt x="1326" y="2299"/>
                  <a:pt x="1326" y="2298"/>
                </a:cubicBezTo>
                <a:cubicBezTo>
                  <a:pt x="1326" y="2297"/>
                  <a:pt x="1326" y="2296"/>
                  <a:pt x="1327" y="2295"/>
                </a:cubicBezTo>
                <a:cubicBezTo>
                  <a:pt x="1327" y="2293"/>
                  <a:pt x="1327" y="2292"/>
                  <a:pt x="1327" y="2290"/>
                </a:cubicBezTo>
                <a:cubicBezTo>
                  <a:pt x="1328" y="2289"/>
                  <a:pt x="1328" y="2287"/>
                  <a:pt x="1328" y="2285"/>
                </a:cubicBezTo>
                <a:cubicBezTo>
                  <a:pt x="1329" y="2283"/>
                  <a:pt x="1329" y="2281"/>
                  <a:pt x="1329" y="2279"/>
                </a:cubicBezTo>
                <a:cubicBezTo>
                  <a:pt x="1329" y="2278"/>
                  <a:pt x="1330" y="2277"/>
                  <a:pt x="1330" y="2276"/>
                </a:cubicBezTo>
                <a:cubicBezTo>
                  <a:pt x="1330" y="2275"/>
                  <a:pt x="1330" y="2274"/>
                  <a:pt x="1330" y="2273"/>
                </a:cubicBezTo>
                <a:cubicBezTo>
                  <a:pt x="1331" y="2271"/>
                  <a:pt x="1331" y="2269"/>
                  <a:pt x="1331" y="2267"/>
                </a:cubicBezTo>
                <a:cubicBezTo>
                  <a:pt x="1332" y="2265"/>
                  <a:pt x="1332" y="2263"/>
                  <a:pt x="1332" y="2261"/>
                </a:cubicBezTo>
                <a:cubicBezTo>
                  <a:pt x="1332" y="2260"/>
                  <a:pt x="1332" y="2259"/>
                  <a:pt x="1333" y="2257"/>
                </a:cubicBezTo>
                <a:cubicBezTo>
                  <a:pt x="1333" y="2256"/>
                  <a:pt x="1333" y="2255"/>
                  <a:pt x="1333" y="2254"/>
                </a:cubicBezTo>
                <a:cubicBezTo>
                  <a:pt x="1333" y="2254"/>
                  <a:pt x="1333" y="2254"/>
                  <a:pt x="1333" y="2254"/>
                </a:cubicBezTo>
                <a:cubicBezTo>
                  <a:pt x="1339" y="2268"/>
                  <a:pt x="1346" y="2282"/>
                  <a:pt x="1355" y="2295"/>
                </a:cubicBezTo>
                <a:cubicBezTo>
                  <a:pt x="1357" y="2296"/>
                  <a:pt x="1358" y="2298"/>
                  <a:pt x="1360" y="2300"/>
                </a:cubicBezTo>
                <a:cubicBezTo>
                  <a:pt x="1360" y="2302"/>
                  <a:pt x="1360" y="2304"/>
                  <a:pt x="1360" y="2306"/>
                </a:cubicBezTo>
                <a:cubicBezTo>
                  <a:pt x="1361" y="2309"/>
                  <a:pt x="1361" y="2311"/>
                  <a:pt x="1361" y="2314"/>
                </a:cubicBezTo>
                <a:cubicBezTo>
                  <a:pt x="1361" y="2317"/>
                  <a:pt x="1361" y="2320"/>
                  <a:pt x="1360" y="2323"/>
                </a:cubicBezTo>
                <a:cubicBezTo>
                  <a:pt x="1360" y="2324"/>
                  <a:pt x="1360" y="2326"/>
                  <a:pt x="1360" y="2327"/>
                </a:cubicBezTo>
                <a:cubicBezTo>
                  <a:pt x="1360" y="2328"/>
                  <a:pt x="1360" y="2329"/>
                  <a:pt x="1359" y="2330"/>
                </a:cubicBezTo>
                <a:cubicBezTo>
                  <a:pt x="1359" y="2331"/>
                  <a:pt x="1359" y="2331"/>
                  <a:pt x="1359" y="2331"/>
                </a:cubicBezTo>
                <a:cubicBezTo>
                  <a:pt x="1359" y="2332"/>
                  <a:pt x="1359" y="2332"/>
                  <a:pt x="1359" y="2332"/>
                </a:cubicBezTo>
                <a:cubicBezTo>
                  <a:pt x="1358" y="2335"/>
                  <a:pt x="1357" y="2338"/>
                  <a:pt x="1356" y="2340"/>
                </a:cubicBezTo>
                <a:cubicBezTo>
                  <a:pt x="1355" y="2343"/>
                  <a:pt x="1354" y="2346"/>
                  <a:pt x="1352" y="2349"/>
                </a:cubicBezTo>
                <a:cubicBezTo>
                  <a:pt x="1351" y="2350"/>
                  <a:pt x="1350" y="2351"/>
                  <a:pt x="1350" y="2353"/>
                </a:cubicBezTo>
                <a:cubicBezTo>
                  <a:pt x="1349" y="2354"/>
                  <a:pt x="1348" y="2356"/>
                  <a:pt x="1347" y="2357"/>
                </a:cubicBezTo>
                <a:cubicBezTo>
                  <a:pt x="1347" y="2357"/>
                  <a:pt x="1347" y="2358"/>
                  <a:pt x="1347" y="2358"/>
                </a:cubicBezTo>
                <a:cubicBezTo>
                  <a:pt x="1346" y="2359"/>
                  <a:pt x="1346" y="2359"/>
                  <a:pt x="1346" y="2359"/>
                </a:cubicBezTo>
                <a:cubicBezTo>
                  <a:pt x="1346" y="2360"/>
                  <a:pt x="1346" y="2360"/>
                  <a:pt x="1346" y="2360"/>
                </a:cubicBezTo>
                <a:cubicBezTo>
                  <a:pt x="1345" y="2361"/>
                  <a:pt x="1345" y="2361"/>
                  <a:pt x="1345" y="2362"/>
                </a:cubicBezTo>
                <a:cubicBezTo>
                  <a:pt x="1345" y="2362"/>
                  <a:pt x="1345" y="2363"/>
                  <a:pt x="1344" y="2364"/>
                </a:cubicBezTo>
                <a:cubicBezTo>
                  <a:pt x="1344" y="2365"/>
                  <a:pt x="1344" y="2365"/>
                  <a:pt x="1344" y="2366"/>
                </a:cubicBezTo>
                <a:cubicBezTo>
                  <a:pt x="1343" y="2369"/>
                  <a:pt x="1342" y="2372"/>
                  <a:pt x="1342" y="2374"/>
                </a:cubicBezTo>
                <a:cubicBezTo>
                  <a:pt x="1342" y="2377"/>
                  <a:pt x="1342" y="2379"/>
                  <a:pt x="1342" y="2382"/>
                </a:cubicBezTo>
                <a:cubicBezTo>
                  <a:pt x="1343" y="2384"/>
                  <a:pt x="1343" y="2385"/>
                  <a:pt x="1343" y="2387"/>
                </a:cubicBezTo>
                <a:cubicBezTo>
                  <a:pt x="1343" y="2388"/>
                  <a:pt x="1344" y="2388"/>
                  <a:pt x="1344" y="2389"/>
                </a:cubicBezTo>
                <a:cubicBezTo>
                  <a:pt x="1344" y="2389"/>
                  <a:pt x="1344" y="2390"/>
                  <a:pt x="1344" y="2390"/>
                </a:cubicBezTo>
                <a:cubicBezTo>
                  <a:pt x="1345" y="2391"/>
                  <a:pt x="1345" y="2391"/>
                  <a:pt x="1345" y="2391"/>
                </a:cubicBezTo>
                <a:cubicBezTo>
                  <a:pt x="1345" y="2391"/>
                  <a:pt x="1345" y="2391"/>
                  <a:pt x="1345" y="2390"/>
                </a:cubicBezTo>
                <a:cubicBezTo>
                  <a:pt x="1345" y="2389"/>
                  <a:pt x="1345" y="2388"/>
                  <a:pt x="1345" y="2387"/>
                </a:cubicBezTo>
                <a:cubicBezTo>
                  <a:pt x="1345" y="2385"/>
                  <a:pt x="1345" y="2384"/>
                  <a:pt x="1345" y="2382"/>
                </a:cubicBezTo>
                <a:cubicBezTo>
                  <a:pt x="1346" y="2380"/>
                  <a:pt x="1346" y="2377"/>
                  <a:pt x="1347" y="2375"/>
                </a:cubicBezTo>
                <a:cubicBezTo>
                  <a:pt x="1347" y="2373"/>
                  <a:pt x="1348" y="2370"/>
                  <a:pt x="1349" y="2368"/>
                </a:cubicBezTo>
                <a:cubicBezTo>
                  <a:pt x="1350" y="2367"/>
                  <a:pt x="1350" y="2365"/>
                  <a:pt x="1351" y="2364"/>
                </a:cubicBezTo>
                <a:cubicBezTo>
                  <a:pt x="1351" y="2364"/>
                  <a:pt x="1351" y="2364"/>
                  <a:pt x="1352" y="2363"/>
                </a:cubicBezTo>
                <a:cubicBezTo>
                  <a:pt x="1352" y="2363"/>
                  <a:pt x="1352" y="2363"/>
                  <a:pt x="1352" y="2362"/>
                </a:cubicBezTo>
                <a:cubicBezTo>
                  <a:pt x="1352" y="2362"/>
                  <a:pt x="1353" y="2362"/>
                  <a:pt x="1353" y="2362"/>
                </a:cubicBezTo>
                <a:cubicBezTo>
                  <a:pt x="1353" y="2361"/>
                  <a:pt x="1353" y="2361"/>
                  <a:pt x="1353" y="2361"/>
                </a:cubicBezTo>
                <a:cubicBezTo>
                  <a:pt x="1354" y="2359"/>
                  <a:pt x="1355" y="2358"/>
                  <a:pt x="1356" y="2357"/>
                </a:cubicBezTo>
                <a:cubicBezTo>
                  <a:pt x="1357" y="2355"/>
                  <a:pt x="1358" y="2354"/>
                  <a:pt x="1359" y="2353"/>
                </a:cubicBezTo>
                <a:cubicBezTo>
                  <a:pt x="1360" y="2350"/>
                  <a:pt x="1362" y="2347"/>
                  <a:pt x="1364" y="2343"/>
                </a:cubicBezTo>
                <a:cubicBezTo>
                  <a:pt x="1365" y="2340"/>
                  <a:pt x="1366" y="2337"/>
                  <a:pt x="1367" y="2333"/>
                </a:cubicBezTo>
                <a:cubicBezTo>
                  <a:pt x="1367" y="2330"/>
                  <a:pt x="1367" y="2326"/>
                  <a:pt x="1367" y="2323"/>
                </a:cubicBezTo>
                <a:cubicBezTo>
                  <a:pt x="1367" y="2320"/>
                  <a:pt x="1367" y="2317"/>
                  <a:pt x="1367" y="2314"/>
                </a:cubicBezTo>
                <a:cubicBezTo>
                  <a:pt x="1366" y="2312"/>
                  <a:pt x="1366" y="2311"/>
                  <a:pt x="1366" y="2310"/>
                </a:cubicBezTo>
                <a:cubicBezTo>
                  <a:pt x="1365" y="2308"/>
                  <a:pt x="1365" y="2307"/>
                  <a:pt x="1365" y="2306"/>
                </a:cubicBezTo>
                <a:cubicBezTo>
                  <a:pt x="1365" y="2305"/>
                  <a:pt x="1365" y="2304"/>
                  <a:pt x="1364" y="2303"/>
                </a:cubicBezTo>
                <a:cubicBezTo>
                  <a:pt x="1381" y="2316"/>
                  <a:pt x="1408" y="2320"/>
                  <a:pt x="1432" y="2325"/>
                </a:cubicBezTo>
                <a:cubicBezTo>
                  <a:pt x="1432" y="2326"/>
                  <a:pt x="1432" y="2327"/>
                  <a:pt x="1432" y="2328"/>
                </a:cubicBezTo>
                <a:cubicBezTo>
                  <a:pt x="1432" y="2329"/>
                  <a:pt x="1433" y="2330"/>
                  <a:pt x="1433" y="2331"/>
                </a:cubicBezTo>
                <a:cubicBezTo>
                  <a:pt x="1433" y="2332"/>
                  <a:pt x="1433" y="2333"/>
                  <a:pt x="1433" y="2334"/>
                </a:cubicBezTo>
                <a:cubicBezTo>
                  <a:pt x="1433" y="2334"/>
                  <a:pt x="1433" y="2335"/>
                  <a:pt x="1433" y="2336"/>
                </a:cubicBezTo>
                <a:cubicBezTo>
                  <a:pt x="1433" y="2336"/>
                  <a:pt x="1433" y="2337"/>
                  <a:pt x="1433" y="2337"/>
                </a:cubicBezTo>
                <a:cubicBezTo>
                  <a:pt x="1434" y="2339"/>
                  <a:pt x="1434" y="2340"/>
                  <a:pt x="1434" y="2341"/>
                </a:cubicBezTo>
                <a:cubicBezTo>
                  <a:pt x="1433" y="2342"/>
                  <a:pt x="1433" y="2344"/>
                  <a:pt x="1433" y="2345"/>
                </a:cubicBezTo>
                <a:cubicBezTo>
                  <a:pt x="1433" y="2348"/>
                  <a:pt x="1433" y="2351"/>
                  <a:pt x="1433" y="2353"/>
                </a:cubicBezTo>
                <a:cubicBezTo>
                  <a:pt x="1433" y="2356"/>
                  <a:pt x="1432" y="2359"/>
                  <a:pt x="1432" y="2362"/>
                </a:cubicBezTo>
                <a:cubicBezTo>
                  <a:pt x="1432" y="2363"/>
                  <a:pt x="1432" y="2364"/>
                  <a:pt x="1432" y="2365"/>
                </a:cubicBezTo>
                <a:cubicBezTo>
                  <a:pt x="1432" y="2365"/>
                  <a:pt x="1432" y="2366"/>
                  <a:pt x="1432" y="2367"/>
                </a:cubicBezTo>
                <a:cubicBezTo>
                  <a:pt x="1432" y="2369"/>
                  <a:pt x="1432" y="2370"/>
                  <a:pt x="1432" y="2372"/>
                </a:cubicBezTo>
                <a:cubicBezTo>
                  <a:pt x="1432" y="2373"/>
                  <a:pt x="1432" y="2375"/>
                  <a:pt x="1433" y="2376"/>
                </a:cubicBezTo>
                <a:cubicBezTo>
                  <a:pt x="1433" y="2378"/>
                  <a:pt x="1433" y="2379"/>
                  <a:pt x="1433" y="2381"/>
                </a:cubicBezTo>
                <a:cubicBezTo>
                  <a:pt x="1434" y="2383"/>
                  <a:pt x="1435" y="2386"/>
                  <a:pt x="1436" y="2389"/>
                </a:cubicBezTo>
                <a:cubicBezTo>
                  <a:pt x="1437" y="2391"/>
                  <a:pt x="1438" y="2394"/>
                  <a:pt x="1440" y="2396"/>
                </a:cubicBezTo>
                <a:cubicBezTo>
                  <a:pt x="1441" y="2398"/>
                  <a:pt x="1443" y="2399"/>
                  <a:pt x="1444" y="2400"/>
                </a:cubicBezTo>
                <a:cubicBezTo>
                  <a:pt x="1446" y="2402"/>
                  <a:pt x="1447" y="2402"/>
                  <a:pt x="1448" y="2403"/>
                </a:cubicBezTo>
                <a:cubicBezTo>
                  <a:pt x="1449" y="2403"/>
                  <a:pt x="1450" y="2404"/>
                  <a:pt x="1450" y="2404"/>
                </a:cubicBezTo>
                <a:cubicBezTo>
                  <a:pt x="1451" y="2404"/>
                  <a:pt x="1451" y="2404"/>
                  <a:pt x="1451" y="2404"/>
                </a:cubicBezTo>
                <a:cubicBezTo>
                  <a:pt x="1452" y="2404"/>
                  <a:pt x="1452" y="2404"/>
                  <a:pt x="1452" y="2404"/>
                </a:cubicBezTo>
                <a:cubicBezTo>
                  <a:pt x="1452" y="2404"/>
                  <a:pt x="1452" y="2404"/>
                  <a:pt x="1452" y="2404"/>
                </a:cubicBezTo>
                <a:cubicBezTo>
                  <a:pt x="1451" y="2403"/>
                  <a:pt x="1450" y="2403"/>
                  <a:pt x="1449" y="2402"/>
                </a:cubicBezTo>
                <a:cubicBezTo>
                  <a:pt x="1448" y="2401"/>
                  <a:pt x="1447" y="2400"/>
                  <a:pt x="1446" y="2398"/>
                </a:cubicBezTo>
                <a:cubicBezTo>
                  <a:pt x="1445" y="2397"/>
                  <a:pt x="1444" y="2395"/>
                  <a:pt x="1444" y="2393"/>
                </a:cubicBezTo>
                <a:cubicBezTo>
                  <a:pt x="1442" y="2389"/>
                  <a:pt x="1441" y="2385"/>
                  <a:pt x="1440" y="2379"/>
                </a:cubicBezTo>
                <a:cubicBezTo>
                  <a:pt x="1440" y="2378"/>
                  <a:pt x="1440" y="2376"/>
                  <a:pt x="1440" y="2374"/>
                </a:cubicBezTo>
                <a:cubicBezTo>
                  <a:pt x="1440" y="2375"/>
                  <a:pt x="1440" y="2375"/>
                  <a:pt x="1440" y="2375"/>
                </a:cubicBezTo>
                <a:cubicBezTo>
                  <a:pt x="1441" y="2376"/>
                  <a:pt x="1442" y="2377"/>
                  <a:pt x="1443" y="2378"/>
                </a:cubicBezTo>
                <a:cubicBezTo>
                  <a:pt x="1444" y="2379"/>
                  <a:pt x="1445" y="2380"/>
                  <a:pt x="1446" y="2381"/>
                </a:cubicBezTo>
                <a:cubicBezTo>
                  <a:pt x="1447" y="2382"/>
                  <a:pt x="1448" y="2382"/>
                  <a:pt x="1449" y="2383"/>
                </a:cubicBezTo>
                <a:cubicBezTo>
                  <a:pt x="1450" y="2384"/>
                  <a:pt x="1451" y="2384"/>
                  <a:pt x="1452" y="2385"/>
                </a:cubicBezTo>
                <a:cubicBezTo>
                  <a:pt x="1453" y="2385"/>
                  <a:pt x="1454" y="2385"/>
                  <a:pt x="1454" y="2385"/>
                </a:cubicBezTo>
                <a:cubicBezTo>
                  <a:pt x="1455" y="2385"/>
                  <a:pt x="1455" y="2385"/>
                  <a:pt x="1456" y="2385"/>
                </a:cubicBezTo>
                <a:cubicBezTo>
                  <a:pt x="1456" y="2385"/>
                  <a:pt x="1457" y="2386"/>
                  <a:pt x="1458" y="2386"/>
                </a:cubicBezTo>
                <a:cubicBezTo>
                  <a:pt x="1458" y="2386"/>
                  <a:pt x="1459" y="2386"/>
                  <a:pt x="1459" y="2386"/>
                </a:cubicBezTo>
                <a:cubicBezTo>
                  <a:pt x="1460" y="2386"/>
                  <a:pt x="1460" y="2386"/>
                  <a:pt x="1460" y="2386"/>
                </a:cubicBezTo>
                <a:cubicBezTo>
                  <a:pt x="1461" y="2386"/>
                  <a:pt x="1461" y="2386"/>
                  <a:pt x="1462" y="2386"/>
                </a:cubicBezTo>
                <a:cubicBezTo>
                  <a:pt x="1462" y="2386"/>
                  <a:pt x="1463" y="2385"/>
                  <a:pt x="1464" y="2385"/>
                </a:cubicBezTo>
                <a:cubicBezTo>
                  <a:pt x="1464" y="2385"/>
                  <a:pt x="1465" y="2385"/>
                  <a:pt x="1465" y="2385"/>
                </a:cubicBezTo>
                <a:cubicBezTo>
                  <a:pt x="1465" y="2385"/>
                  <a:pt x="1465" y="2385"/>
                  <a:pt x="1465" y="2385"/>
                </a:cubicBezTo>
                <a:cubicBezTo>
                  <a:pt x="1465" y="2385"/>
                  <a:pt x="1465" y="2385"/>
                  <a:pt x="1465" y="2384"/>
                </a:cubicBezTo>
                <a:cubicBezTo>
                  <a:pt x="1465" y="2384"/>
                  <a:pt x="1464" y="2384"/>
                  <a:pt x="1464" y="2384"/>
                </a:cubicBezTo>
                <a:cubicBezTo>
                  <a:pt x="1463" y="2383"/>
                  <a:pt x="1463" y="2383"/>
                  <a:pt x="1462" y="2383"/>
                </a:cubicBezTo>
                <a:cubicBezTo>
                  <a:pt x="1462" y="2382"/>
                  <a:pt x="1462" y="2382"/>
                  <a:pt x="1461" y="2382"/>
                </a:cubicBezTo>
                <a:cubicBezTo>
                  <a:pt x="1461" y="2382"/>
                  <a:pt x="1461" y="2382"/>
                  <a:pt x="1460" y="2381"/>
                </a:cubicBezTo>
                <a:cubicBezTo>
                  <a:pt x="1460" y="2381"/>
                  <a:pt x="1459" y="2380"/>
                  <a:pt x="1458" y="2380"/>
                </a:cubicBezTo>
                <a:cubicBezTo>
                  <a:pt x="1458" y="2380"/>
                  <a:pt x="1457" y="2379"/>
                  <a:pt x="1457" y="2379"/>
                </a:cubicBezTo>
                <a:cubicBezTo>
                  <a:pt x="1456" y="2379"/>
                  <a:pt x="1456" y="2378"/>
                  <a:pt x="1456" y="2378"/>
                </a:cubicBezTo>
                <a:cubicBezTo>
                  <a:pt x="1455" y="2378"/>
                  <a:pt x="1454" y="2377"/>
                  <a:pt x="1453" y="2376"/>
                </a:cubicBezTo>
                <a:cubicBezTo>
                  <a:pt x="1452" y="2376"/>
                  <a:pt x="1451" y="2375"/>
                  <a:pt x="1451" y="2375"/>
                </a:cubicBezTo>
                <a:cubicBezTo>
                  <a:pt x="1450" y="2374"/>
                  <a:pt x="1449" y="2373"/>
                  <a:pt x="1448" y="2373"/>
                </a:cubicBezTo>
                <a:cubicBezTo>
                  <a:pt x="1447" y="2372"/>
                  <a:pt x="1446" y="2371"/>
                  <a:pt x="1446" y="2371"/>
                </a:cubicBezTo>
                <a:cubicBezTo>
                  <a:pt x="1445" y="2370"/>
                  <a:pt x="1444" y="2369"/>
                  <a:pt x="1443" y="2369"/>
                </a:cubicBezTo>
                <a:cubicBezTo>
                  <a:pt x="1443" y="2368"/>
                  <a:pt x="1442" y="2368"/>
                  <a:pt x="1441" y="2367"/>
                </a:cubicBezTo>
                <a:cubicBezTo>
                  <a:pt x="1441" y="2367"/>
                  <a:pt x="1441" y="2366"/>
                  <a:pt x="1440" y="2366"/>
                </a:cubicBezTo>
                <a:cubicBezTo>
                  <a:pt x="1440" y="2366"/>
                  <a:pt x="1440" y="2366"/>
                  <a:pt x="1440" y="2366"/>
                </a:cubicBezTo>
                <a:cubicBezTo>
                  <a:pt x="1440" y="2365"/>
                  <a:pt x="1440" y="2365"/>
                  <a:pt x="1440" y="2365"/>
                </a:cubicBezTo>
                <a:cubicBezTo>
                  <a:pt x="1440" y="2363"/>
                  <a:pt x="1440" y="2363"/>
                  <a:pt x="1440" y="2363"/>
                </a:cubicBezTo>
                <a:cubicBezTo>
                  <a:pt x="1440" y="2360"/>
                  <a:pt x="1440" y="2357"/>
                  <a:pt x="1441" y="2354"/>
                </a:cubicBezTo>
                <a:cubicBezTo>
                  <a:pt x="1441" y="2352"/>
                  <a:pt x="1441" y="2351"/>
                  <a:pt x="1441" y="2349"/>
                </a:cubicBezTo>
                <a:cubicBezTo>
                  <a:pt x="1441" y="2349"/>
                  <a:pt x="1441" y="2348"/>
                  <a:pt x="1441" y="2347"/>
                </a:cubicBezTo>
                <a:cubicBezTo>
                  <a:pt x="1440" y="2346"/>
                  <a:pt x="1440" y="2346"/>
                  <a:pt x="1440" y="2345"/>
                </a:cubicBezTo>
                <a:cubicBezTo>
                  <a:pt x="1440" y="2344"/>
                  <a:pt x="1440" y="2342"/>
                  <a:pt x="1440" y="2341"/>
                </a:cubicBezTo>
                <a:cubicBezTo>
                  <a:pt x="1440" y="2339"/>
                  <a:pt x="1440" y="2338"/>
                  <a:pt x="1439" y="2337"/>
                </a:cubicBezTo>
                <a:cubicBezTo>
                  <a:pt x="1439" y="2336"/>
                  <a:pt x="1439" y="2335"/>
                  <a:pt x="1439" y="2335"/>
                </a:cubicBezTo>
                <a:cubicBezTo>
                  <a:pt x="1439" y="2334"/>
                  <a:pt x="1439" y="2333"/>
                  <a:pt x="1438" y="2333"/>
                </a:cubicBezTo>
                <a:cubicBezTo>
                  <a:pt x="1438" y="2332"/>
                  <a:pt x="1438" y="2330"/>
                  <a:pt x="1437" y="2329"/>
                </a:cubicBezTo>
                <a:cubicBezTo>
                  <a:pt x="1437" y="2328"/>
                  <a:pt x="1436" y="2327"/>
                  <a:pt x="1436" y="2326"/>
                </a:cubicBezTo>
                <a:cubicBezTo>
                  <a:pt x="1436" y="2326"/>
                  <a:pt x="1436" y="2326"/>
                  <a:pt x="1436" y="2326"/>
                </a:cubicBezTo>
                <a:cubicBezTo>
                  <a:pt x="1460" y="2332"/>
                  <a:pt x="1481" y="2341"/>
                  <a:pt x="1486" y="2363"/>
                </a:cubicBezTo>
                <a:cubicBezTo>
                  <a:pt x="1489" y="2376"/>
                  <a:pt x="1489" y="2410"/>
                  <a:pt x="1477" y="2411"/>
                </a:cubicBezTo>
                <a:cubicBezTo>
                  <a:pt x="1466" y="2413"/>
                  <a:pt x="1453" y="2416"/>
                  <a:pt x="1446" y="2417"/>
                </a:cubicBezTo>
                <a:cubicBezTo>
                  <a:pt x="1436" y="2420"/>
                  <a:pt x="1425" y="2424"/>
                  <a:pt x="1414" y="2431"/>
                </a:cubicBezTo>
                <a:cubicBezTo>
                  <a:pt x="1414" y="2431"/>
                  <a:pt x="1414" y="2431"/>
                  <a:pt x="1413" y="2431"/>
                </a:cubicBezTo>
                <a:cubicBezTo>
                  <a:pt x="1412" y="2431"/>
                  <a:pt x="1412" y="2431"/>
                  <a:pt x="1411" y="2431"/>
                </a:cubicBezTo>
                <a:cubicBezTo>
                  <a:pt x="1410" y="2431"/>
                  <a:pt x="1410" y="2431"/>
                  <a:pt x="1409" y="2431"/>
                </a:cubicBezTo>
                <a:cubicBezTo>
                  <a:pt x="1409" y="2431"/>
                  <a:pt x="1408" y="2431"/>
                  <a:pt x="1408" y="2431"/>
                </a:cubicBezTo>
                <a:cubicBezTo>
                  <a:pt x="1407" y="2430"/>
                  <a:pt x="1406" y="2430"/>
                  <a:pt x="1405" y="2430"/>
                </a:cubicBezTo>
                <a:cubicBezTo>
                  <a:pt x="1403" y="2430"/>
                  <a:pt x="1401" y="2430"/>
                  <a:pt x="1399" y="2429"/>
                </a:cubicBezTo>
                <a:cubicBezTo>
                  <a:pt x="1397" y="2429"/>
                  <a:pt x="1395" y="2428"/>
                  <a:pt x="1394" y="2428"/>
                </a:cubicBezTo>
                <a:cubicBezTo>
                  <a:pt x="1394" y="2428"/>
                  <a:pt x="1393" y="2428"/>
                  <a:pt x="1393" y="2428"/>
                </a:cubicBezTo>
                <a:cubicBezTo>
                  <a:pt x="1393" y="2427"/>
                  <a:pt x="1393" y="2427"/>
                  <a:pt x="1393" y="2426"/>
                </a:cubicBezTo>
                <a:cubicBezTo>
                  <a:pt x="1392" y="2426"/>
                  <a:pt x="1392" y="2425"/>
                  <a:pt x="1392" y="2425"/>
                </a:cubicBezTo>
                <a:cubicBezTo>
                  <a:pt x="1391" y="2424"/>
                  <a:pt x="1390" y="2422"/>
                  <a:pt x="1390" y="2421"/>
                </a:cubicBezTo>
                <a:cubicBezTo>
                  <a:pt x="1389" y="2420"/>
                  <a:pt x="1389" y="2420"/>
                  <a:pt x="1389" y="2419"/>
                </a:cubicBezTo>
                <a:cubicBezTo>
                  <a:pt x="1388" y="2419"/>
                  <a:pt x="1388" y="2418"/>
                  <a:pt x="1387" y="2417"/>
                </a:cubicBezTo>
                <a:cubicBezTo>
                  <a:pt x="1387" y="2417"/>
                  <a:pt x="1387" y="2416"/>
                  <a:pt x="1386" y="2415"/>
                </a:cubicBezTo>
                <a:cubicBezTo>
                  <a:pt x="1386" y="2414"/>
                  <a:pt x="1385" y="2414"/>
                  <a:pt x="1385" y="2413"/>
                </a:cubicBezTo>
                <a:cubicBezTo>
                  <a:pt x="1384" y="2412"/>
                  <a:pt x="1384" y="2410"/>
                  <a:pt x="1383" y="2409"/>
                </a:cubicBezTo>
                <a:cubicBezTo>
                  <a:pt x="1382" y="2407"/>
                  <a:pt x="1381" y="2406"/>
                  <a:pt x="1381" y="2404"/>
                </a:cubicBezTo>
                <a:cubicBezTo>
                  <a:pt x="1380" y="2403"/>
                  <a:pt x="1379" y="2401"/>
                  <a:pt x="1379" y="2400"/>
                </a:cubicBezTo>
                <a:cubicBezTo>
                  <a:pt x="1378" y="2399"/>
                  <a:pt x="1378" y="2399"/>
                  <a:pt x="1378" y="2398"/>
                </a:cubicBezTo>
                <a:cubicBezTo>
                  <a:pt x="1377" y="2397"/>
                  <a:pt x="1377" y="2397"/>
                  <a:pt x="1377" y="2396"/>
                </a:cubicBezTo>
                <a:cubicBezTo>
                  <a:pt x="1376" y="2395"/>
                  <a:pt x="1375" y="2393"/>
                  <a:pt x="1375" y="2392"/>
                </a:cubicBezTo>
                <a:cubicBezTo>
                  <a:pt x="1375" y="2392"/>
                  <a:pt x="1374" y="2391"/>
                  <a:pt x="1374" y="2390"/>
                </a:cubicBezTo>
                <a:cubicBezTo>
                  <a:pt x="1374" y="2390"/>
                  <a:pt x="1374" y="2389"/>
                  <a:pt x="1374" y="2389"/>
                </a:cubicBezTo>
                <a:cubicBezTo>
                  <a:pt x="1373" y="2388"/>
                  <a:pt x="1373" y="2387"/>
                  <a:pt x="1372" y="2386"/>
                </a:cubicBezTo>
                <a:cubicBezTo>
                  <a:pt x="1372" y="2386"/>
                  <a:pt x="1372" y="2385"/>
                  <a:pt x="1372" y="2385"/>
                </a:cubicBezTo>
                <a:cubicBezTo>
                  <a:pt x="1371" y="2384"/>
                  <a:pt x="1371" y="2384"/>
                  <a:pt x="1371" y="2384"/>
                </a:cubicBezTo>
                <a:cubicBezTo>
                  <a:pt x="1371" y="2384"/>
                  <a:pt x="1371" y="2384"/>
                  <a:pt x="1371" y="2385"/>
                </a:cubicBezTo>
                <a:cubicBezTo>
                  <a:pt x="1371" y="2385"/>
                  <a:pt x="1371" y="2386"/>
                  <a:pt x="1371" y="2387"/>
                </a:cubicBezTo>
                <a:cubicBezTo>
                  <a:pt x="1371" y="2387"/>
                  <a:pt x="1371" y="2388"/>
                  <a:pt x="1371" y="2389"/>
                </a:cubicBezTo>
                <a:cubicBezTo>
                  <a:pt x="1370" y="2390"/>
                  <a:pt x="1370" y="2391"/>
                  <a:pt x="1370" y="2391"/>
                </a:cubicBezTo>
                <a:cubicBezTo>
                  <a:pt x="1370" y="2392"/>
                  <a:pt x="1370" y="2393"/>
                  <a:pt x="1370" y="2393"/>
                </a:cubicBezTo>
                <a:cubicBezTo>
                  <a:pt x="1371" y="2394"/>
                  <a:pt x="1371" y="2395"/>
                  <a:pt x="1371" y="2395"/>
                </a:cubicBezTo>
                <a:cubicBezTo>
                  <a:pt x="1371" y="2396"/>
                  <a:pt x="1371" y="2397"/>
                  <a:pt x="1371" y="2398"/>
                </a:cubicBezTo>
                <a:cubicBezTo>
                  <a:pt x="1371" y="2398"/>
                  <a:pt x="1371" y="2399"/>
                  <a:pt x="1371" y="2400"/>
                </a:cubicBezTo>
                <a:cubicBezTo>
                  <a:pt x="1371" y="2401"/>
                  <a:pt x="1372" y="2402"/>
                  <a:pt x="1372" y="2402"/>
                </a:cubicBezTo>
                <a:cubicBezTo>
                  <a:pt x="1372" y="2403"/>
                  <a:pt x="1372" y="2404"/>
                  <a:pt x="1373" y="2405"/>
                </a:cubicBezTo>
                <a:cubicBezTo>
                  <a:pt x="1373" y="2406"/>
                  <a:pt x="1373" y="2407"/>
                  <a:pt x="1374" y="2407"/>
                </a:cubicBezTo>
                <a:cubicBezTo>
                  <a:pt x="1374" y="2409"/>
                  <a:pt x="1375" y="2411"/>
                  <a:pt x="1376" y="2412"/>
                </a:cubicBezTo>
                <a:cubicBezTo>
                  <a:pt x="1377" y="2414"/>
                  <a:pt x="1377" y="2416"/>
                  <a:pt x="1379" y="2417"/>
                </a:cubicBezTo>
                <a:cubicBezTo>
                  <a:pt x="1379" y="2419"/>
                  <a:pt x="1381" y="2420"/>
                  <a:pt x="1382" y="2421"/>
                </a:cubicBezTo>
                <a:cubicBezTo>
                  <a:pt x="1382" y="2422"/>
                  <a:pt x="1383" y="2422"/>
                  <a:pt x="1383" y="2423"/>
                </a:cubicBezTo>
                <a:cubicBezTo>
                  <a:pt x="1384" y="2424"/>
                  <a:pt x="1384" y="2424"/>
                  <a:pt x="1385" y="2425"/>
                </a:cubicBezTo>
                <a:cubicBezTo>
                  <a:pt x="1385" y="2425"/>
                  <a:pt x="1384" y="2424"/>
                  <a:pt x="1384" y="2424"/>
                </a:cubicBezTo>
                <a:cubicBezTo>
                  <a:pt x="1383" y="2424"/>
                  <a:pt x="1382" y="2423"/>
                  <a:pt x="1381" y="2423"/>
                </a:cubicBezTo>
                <a:cubicBezTo>
                  <a:pt x="1379" y="2422"/>
                  <a:pt x="1377" y="2421"/>
                  <a:pt x="1375" y="2420"/>
                </a:cubicBezTo>
                <a:cubicBezTo>
                  <a:pt x="1371" y="2418"/>
                  <a:pt x="1367" y="2415"/>
                  <a:pt x="1362" y="2414"/>
                </a:cubicBezTo>
                <a:cubicBezTo>
                  <a:pt x="1361" y="2414"/>
                  <a:pt x="1361" y="2413"/>
                  <a:pt x="1360" y="2413"/>
                </a:cubicBezTo>
                <a:cubicBezTo>
                  <a:pt x="1360" y="2413"/>
                  <a:pt x="1360" y="2413"/>
                  <a:pt x="1360" y="2413"/>
                </a:cubicBezTo>
                <a:cubicBezTo>
                  <a:pt x="1359" y="2413"/>
                  <a:pt x="1359" y="2413"/>
                  <a:pt x="1359" y="2413"/>
                </a:cubicBezTo>
                <a:cubicBezTo>
                  <a:pt x="1358" y="2413"/>
                  <a:pt x="1358" y="2413"/>
                  <a:pt x="1358" y="2413"/>
                </a:cubicBezTo>
                <a:cubicBezTo>
                  <a:pt x="1358" y="2413"/>
                  <a:pt x="1357" y="2413"/>
                  <a:pt x="1357" y="2412"/>
                </a:cubicBezTo>
                <a:cubicBezTo>
                  <a:pt x="1356" y="2412"/>
                  <a:pt x="1355" y="2412"/>
                  <a:pt x="1355" y="2412"/>
                </a:cubicBezTo>
                <a:cubicBezTo>
                  <a:pt x="1352" y="2412"/>
                  <a:pt x="1350" y="2412"/>
                  <a:pt x="1347" y="2412"/>
                </a:cubicBezTo>
                <a:cubicBezTo>
                  <a:pt x="1343" y="2413"/>
                  <a:pt x="1338" y="2414"/>
                  <a:pt x="1335" y="2416"/>
                </a:cubicBezTo>
                <a:cubicBezTo>
                  <a:pt x="1331" y="2418"/>
                  <a:pt x="1328" y="2420"/>
                  <a:pt x="1325" y="2423"/>
                </a:cubicBezTo>
                <a:cubicBezTo>
                  <a:pt x="1322" y="2425"/>
                  <a:pt x="1320" y="2427"/>
                  <a:pt x="1318" y="2429"/>
                </a:cubicBezTo>
                <a:cubicBezTo>
                  <a:pt x="1316" y="2431"/>
                  <a:pt x="1314" y="2433"/>
                  <a:pt x="1313" y="2435"/>
                </a:cubicBezTo>
                <a:cubicBezTo>
                  <a:pt x="1312" y="2436"/>
                  <a:pt x="1311" y="2438"/>
                  <a:pt x="1311" y="2439"/>
                </a:cubicBezTo>
                <a:cubicBezTo>
                  <a:pt x="1310" y="2440"/>
                  <a:pt x="1310" y="2440"/>
                  <a:pt x="1310" y="2440"/>
                </a:cubicBezTo>
                <a:cubicBezTo>
                  <a:pt x="1310" y="2440"/>
                  <a:pt x="1310" y="2440"/>
                  <a:pt x="1311" y="2439"/>
                </a:cubicBezTo>
                <a:cubicBezTo>
                  <a:pt x="1312" y="2438"/>
                  <a:pt x="1313" y="2437"/>
                  <a:pt x="1314" y="2436"/>
                </a:cubicBezTo>
                <a:cubicBezTo>
                  <a:pt x="1316" y="2435"/>
                  <a:pt x="1318" y="2433"/>
                  <a:pt x="1320" y="2431"/>
                </a:cubicBezTo>
                <a:cubicBezTo>
                  <a:pt x="1322" y="2430"/>
                  <a:pt x="1325" y="2428"/>
                  <a:pt x="1328" y="2426"/>
                </a:cubicBezTo>
                <a:cubicBezTo>
                  <a:pt x="1330" y="2425"/>
                  <a:pt x="1334" y="2423"/>
                  <a:pt x="1337" y="2422"/>
                </a:cubicBezTo>
                <a:cubicBezTo>
                  <a:pt x="1340" y="2420"/>
                  <a:pt x="1344" y="2419"/>
                  <a:pt x="1348" y="2419"/>
                </a:cubicBezTo>
                <a:cubicBezTo>
                  <a:pt x="1350" y="2419"/>
                  <a:pt x="1352" y="2419"/>
                  <a:pt x="1354" y="2420"/>
                </a:cubicBezTo>
                <a:cubicBezTo>
                  <a:pt x="1354" y="2420"/>
                  <a:pt x="1355" y="2420"/>
                  <a:pt x="1355" y="2420"/>
                </a:cubicBezTo>
                <a:cubicBezTo>
                  <a:pt x="1356" y="2420"/>
                  <a:pt x="1356" y="2420"/>
                  <a:pt x="1357" y="2420"/>
                </a:cubicBezTo>
                <a:cubicBezTo>
                  <a:pt x="1357" y="2420"/>
                  <a:pt x="1357" y="2420"/>
                  <a:pt x="1357" y="2420"/>
                </a:cubicBezTo>
                <a:cubicBezTo>
                  <a:pt x="1358" y="2420"/>
                  <a:pt x="1358" y="2420"/>
                  <a:pt x="1358" y="2420"/>
                </a:cubicBezTo>
                <a:cubicBezTo>
                  <a:pt x="1358" y="2420"/>
                  <a:pt x="1358" y="2420"/>
                  <a:pt x="1358" y="2420"/>
                </a:cubicBezTo>
                <a:cubicBezTo>
                  <a:pt x="1358" y="2420"/>
                  <a:pt x="1358" y="2420"/>
                  <a:pt x="1358" y="2420"/>
                </a:cubicBezTo>
                <a:cubicBezTo>
                  <a:pt x="1358" y="2420"/>
                  <a:pt x="1358" y="2420"/>
                  <a:pt x="1358" y="2420"/>
                </a:cubicBezTo>
                <a:cubicBezTo>
                  <a:pt x="1358" y="2421"/>
                  <a:pt x="1358" y="2421"/>
                  <a:pt x="1358" y="2421"/>
                </a:cubicBezTo>
                <a:cubicBezTo>
                  <a:pt x="1359" y="2421"/>
                  <a:pt x="1359" y="2421"/>
                  <a:pt x="1359" y="2421"/>
                </a:cubicBezTo>
                <a:cubicBezTo>
                  <a:pt x="1363" y="2422"/>
                  <a:pt x="1367" y="2425"/>
                  <a:pt x="1371" y="2427"/>
                </a:cubicBezTo>
                <a:cubicBezTo>
                  <a:pt x="1373" y="2428"/>
                  <a:pt x="1375" y="2429"/>
                  <a:pt x="1377" y="2430"/>
                </a:cubicBezTo>
                <a:cubicBezTo>
                  <a:pt x="1376" y="2430"/>
                  <a:pt x="1375" y="2430"/>
                  <a:pt x="1375" y="2430"/>
                </a:cubicBezTo>
                <a:cubicBezTo>
                  <a:pt x="1374" y="2430"/>
                  <a:pt x="1373" y="2430"/>
                  <a:pt x="1372" y="2430"/>
                </a:cubicBezTo>
                <a:cubicBezTo>
                  <a:pt x="1371" y="2430"/>
                  <a:pt x="1370" y="2430"/>
                  <a:pt x="1369" y="2430"/>
                </a:cubicBezTo>
                <a:cubicBezTo>
                  <a:pt x="1368" y="2430"/>
                  <a:pt x="1368" y="2430"/>
                  <a:pt x="1367" y="2431"/>
                </a:cubicBezTo>
                <a:cubicBezTo>
                  <a:pt x="1367" y="2431"/>
                  <a:pt x="1366" y="2431"/>
                  <a:pt x="1365" y="2431"/>
                </a:cubicBezTo>
                <a:cubicBezTo>
                  <a:pt x="1364" y="2431"/>
                  <a:pt x="1363" y="2431"/>
                  <a:pt x="1362" y="2432"/>
                </a:cubicBezTo>
                <a:cubicBezTo>
                  <a:pt x="1360" y="2432"/>
                  <a:pt x="1357" y="2433"/>
                  <a:pt x="1355" y="2434"/>
                </a:cubicBezTo>
                <a:cubicBezTo>
                  <a:pt x="1353" y="2435"/>
                  <a:pt x="1351" y="2436"/>
                  <a:pt x="1348" y="2437"/>
                </a:cubicBezTo>
                <a:cubicBezTo>
                  <a:pt x="1346" y="2439"/>
                  <a:pt x="1344" y="2440"/>
                  <a:pt x="1342" y="2441"/>
                </a:cubicBezTo>
                <a:cubicBezTo>
                  <a:pt x="1340" y="2443"/>
                  <a:pt x="1338" y="2444"/>
                  <a:pt x="1336" y="2446"/>
                </a:cubicBezTo>
                <a:cubicBezTo>
                  <a:pt x="1335" y="2447"/>
                  <a:pt x="1335" y="2448"/>
                  <a:pt x="1334" y="2448"/>
                </a:cubicBezTo>
                <a:cubicBezTo>
                  <a:pt x="1333" y="2449"/>
                  <a:pt x="1333" y="2449"/>
                  <a:pt x="1333" y="2450"/>
                </a:cubicBezTo>
                <a:cubicBezTo>
                  <a:pt x="1332" y="2450"/>
                  <a:pt x="1332" y="2450"/>
                  <a:pt x="1332" y="2451"/>
                </a:cubicBezTo>
                <a:cubicBezTo>
                  <a:pt x="1331" y="2452"/>
                  <a:pt x="1330" y="2453"/>
                  <a:pt x="1330" y="2453"/>
                </a:cubicBezTo>
                <a:cubicBezTo>
                  <a:pt x="1329" y="2454"/>
                  <a:pt x="1328" y="2455"/>
                  <a:pt x="1328" y="2456"/>
                </a:cubicBezTo>
                <a:cubicBezTo>
                  <a:pt x="1327" y="2457"/>
                  <a:pt x="1327" y="2457"/>
                  <a:pt x="1326" y="2458"/>
                </a:cubicBezTo>
                <a:cubicBezTo>
                  <a:pt x="1326" y="2459"/>
                  <a:pt x="1326" y="2459"/>
                  <a:pt x="1325" y="2460"/>
                </a:cubicBezTo>
                <a:cubicBezTo>
                  <a:pt x="1325" y="2461"/>
                  <a:pt x="1324" y="2461"/>
                  <a:pt x="1324" y="2462"/>
                </a:cubicBezTo>
                <a:cubicBezTo>
                  <a:pt x="1324" y="2463"/>
                  <a:pt x="1324" y="2463"/>
                  <a:pt x="1323" y="2464"/>
                </a:cubicBezTo>
                <a:cubicBezTo>
                  <a:pt x="1323" y="2465"/>
                  <a:pt x="1323" y="2465"/>
                  <a:pt x="1323" y="2466"/>
                </a:cubicBezTo>
                <a:cubicBezTo>
                  <a:pt x="1322" y="2467"/>
                  <a:pt x="1322" y="2467"/>
                  <a:pt x="1322" y="2467"/>
                </a:cubicBezTo>
                <a:cubicBezTo>
                  <a:pt x="1322" y="2467"/>
                  <a:pt x="1323" y="2467"/>
                  <a:pt x="1323" y="2466"/>
                </a:cubicBezTo>
                <a:cubicBezTo>
                  <a:pt x="1323" y="2466"/>
                  <a:pt x="1324" y="2465"/>
                  <a:pt x="1325" y="2465"/>
                </a:cubicBezTo>
                <a:cubicBezTo>
                  <a:pt x="1325" y="2464"/>
                  <a:pt x="1326" y="2464"/>
                  <a:pt x="1326" y="2463"/>
                </a:cubicBezTo>
                <a:cubicBezTo>
                  <a:pt x="1327" y="2463"/>
                  <a:pt x="1327" y="2462"/>
                  <a:pt x="1328" y="2462"/>
                </a:cubicBezTo>
                <a:cubicBezTo>
                  <a:pt x="1328" y="2461"/>
                  <a:pt x="1329" y="2461"/>
                  <a:pt x="1329" y="2460"/>
                </a:cubicBezTo>
                <a:cubicBezTo>
                  <a:pt x="1330" y="2460"/>
                  <a:pt x="1331" y="2459"/>
                  <a:pt x="1331" y="2459"/>
                </a:cubicBezTo>
                <a:cubicBezTo>
                  <a:pt x="1332" y="2458"/>
                  <a:pt x="1333" y="2458"/>
                  <a:pt x="1333" y="2457"/>
                </a:cubicBezTo>
                <a:cubicBezTo>
                  <a:pt x="1334" y="2456"/>
                  <a:pt x="1335" y="2456"/>
                  <a:pt x="1336" y="2455"/>
                </a:cubicBezTo>
                <a:cubicBezTo>
                  <a:pt x="1336" y="2455"/>
                  <a:pt x="1336" y="2454"/>
                  <a:pt x="1337" y="2454"/>
                </a:cubicBezTo>
                <a:cubicBezTo>
                  <a:pt x="1337" y="2454"/>
                  <a:pt x="1338" y="2454"/>
                  <a:pt x="1338" y="2453"/>
                </a:cubicBezTo>
                <a:cubicBezTo>
                  <a:pt x="1339" y="2453"/>
                  <a:pt x="1340" y="2452"/>
                  <a:pt x="1341" y="2451"/>
                </a:cubicBezTo>
                <a:cubicBezTo>
                  <a:pt x="1342" y="2451"/>
                  <a:pt x="1342" y="2450"/>
                  <a:pt x="1343" y="2450"/>
                </a:cubicBezTo>
                <a:cubicBezTo>
                  <a:pt x="1344" y="2449"/>
                  <a:pt x="1344" y="2449"/>
                  <a:pt x="1345" y="2449"/>
                </a:cubicBezTo>
                <a:cubicBezTo>
                  <a:pt x="1345" y="2448"/>
                  <a:pt x="1346" y="2448"/>
                  <a:pt x="1346" y="2448"/>
                </a:cubicBezTo>
                <a:cubicBezTo>
                  <a:pt x="1348" y="2446"/>
                  <a:pt x="1350" y="2445"/>
                  <a:pt x="1352" y="2444"/>
                </a:cubicBezTo>
                <a:cubicBezTo>
                  <a:pt x="1354" y="2443"/>
                  <a:pt x="1356" y="2442"/>
                  <a:pt x="1358" y="2441"/>
                </a:cubicBezTo>
                <a:cubicBezTo>
                  <a:pt x="1359" y="2441"/>
                  <a:pt x="1360" y="2440"/>
                  <a:pt x="1361" y="2440"/>
                </a:cubicBezTo>
                <a:cubicBezTo>
                  <a:pt x="1362" y="2439"/>
                  <a:pt x="1363" y="2439"/>
                  <a:pt x="1364" y="2438"/>
                </a:cubicBezTo>
                <a:cubicBezTo>
                  <a:pt x="1365" y="2438"/>
                  <a:pt x="1366" y="2438"/>
                  <a:pt x="1367" y="2437"/>
                </a:cubicBezTo>
                <a:cubicBezTo>
                  <a:pt x="1368" y="2437"/>
                  <a:pt x="1368" y="2437"/>
                  <a:pt x="1369" y="2437"/>
                </a:cubicBezTo>
                <a:cubicBezTo>
                  <a:pt x="1369" y="2436"/>
                  <a:pt x="1370" y="2436"/>
                  <a:pt x="1370" y="2436"/>
                </a:cubicBezTo>
                <a:cubicBezTo>
                  <a:pt x="1371" y="2436"/>
                  <a:pt x="1372" y="2435"/>
                  <a:pt x="1373" y="2435"/>
                </a:cubicBezTo>
                <a:cubicBezTo>
                  <a:pt x="1374" y="2435"/>
                  <a:pt x="1375" y="2435"/>
                  <a:pt x="1375" y="2434"/>
                </a:cubicBezTo>
                <a:cubicBezTo>
                  <a:pt x="1376" y="2434"/>
                  <a:pt x="1377" y="2434"/>
                  <a:pt x="1378" y="2433"/>
                </a:cubicBezTo>
                <a:cubicBezTo>
                  <a:pt x="1379" y="2433"/>
                  <a:pt x="1379" y="2433"/>
                  <a:pt x="1380" y="2433"/>
                </a:cubicBezTo>
                <a:cubicBezTo>
                  <a:pt x="1381" y="2433"/>
                  <a:pt x="1381" y="2432"/>
                  <a:pt x="1382" y="2432"/>
                </a:cubicBezTo>
                <a:cubicBezTo>
                  <a:pt x="1382" y="2432"/>
                  <a:pt x="1382" y="2432"/>
                  <a:pt x="1383" y="2432"/>
                </a:cubicBezTo>
                <a:cubicBezTo>
                  <a:pt x="1383" y="2432"/>
                  <a:pt x="1384" y="2432"/>
                  <a:pt x="1384" y="2433"/>
                </a:cubicBezTo>
                <a:cubicBezTo>
                  <a:pt x="1389" y="2434"/>
                  <a:pt x="1393" y="2435"/>
                  <a:pt x="1398" y="2436"/>
                </a:cubicBezTo>
                <a:cubicBezTo>
                  <a:pt x="1400" y="2436"/>
                  <a:pt x="1402" y="2436"/>
                  <a:pt x="1404" y="2437"/>
                </a:cubicBezTo>
                <a:cubicBezTo>
                  <a:pt x="1405" y="2437"/>
                  <a:pt x="1406" y="2437"/>
                  <a:pt x="1406" y="2437"/>
                </a:cubicBezTo>
                <a:cubicBezTo>
                  <a:pt x="1398" y="2443"/>
                  <a:pt x="1391" y="2451"/>
                  <a:pt x="1384" y="2462"/>
                </a:cubicBezTo>
                <a:cubicBezTo>
                  <a:pt x="1384" y="2462"/>
                  <a:pt x="1384" y="2462"/>
                  <a:pt x="1384" y="2462"/>
                </a:cubicBezTo>
                <a:cubicBezTo>
                  <a:pt x="1382" y="2462"/>
                  <a:pt x="1381" y="2463"/>
                  <a:pt x="1379" y="2464"/>
                </a:cubicBezTo>
                <a:cubicBezTo>
                  <a:pt x="1378" y="2464"/>
                  <a:pt x="1376" y="2465"/>
                  <a:pt x="1375" y="2466"/>
                </a:cubicBezTo>
                <a:cubicBezTo>
                  <a:pt x="1373" y="2467"/>
                  <a:pt x="1372" y="2468"/>
                  <a:pt x="1370" y="2469"/>
                </a:cubicBezTo>
                <a:cubicBezTo>
                  <a:pt x="1369" y="2471"/>
                  <a:pt x="1367" y="2472"/>
                  <a:pt x="1365" y="2473"/>
                </a:cubicBezTo>
                <a:cubicBezTo>
                  <a:pt x="1362" y="2476"/>
                  <a:pt x="1359" y="2479"/>
                  <a:pt x="1355" y="2482"/>
                </a:cubicBezTo>
                <a:cubicBezTo>
                  <a:pt x="1355" y="2483"/>
                  <a:pt x="1354" y="2484"/>
                  <a:pt x="1353" y="2485"/>
                </a:cubicBezTo>
                <a:cubicBezTo>
                  <a:pt x="1352" y="2486"/>
                  <a:pt x="1351" y="2486"/>
                  <a:pt x="1351" y="2487"/>
                </a:cubicBezTo>
                <a:cubicBezTo>
                  <a:pt x="1349" y="2489"/>
                  <a:pt x="1348" y="2491"/>
                  <a:pt x="1346" y="2493"/>
                </a:cubicBezTo>
                <a:cubicBezTo>
                  <a:pt x="1343" y="2497"/>
                  <a:pt x="1341" y="2501"/>
                  <a:pt x="1338" y="2505"/>
                </a:cubicBezTo>
                <a:cubicBezTo>
                  <a:pt x="1336" y="2510"/>
                  <a:pt x="1334" y="2514"/>
                  <a:pt x="1332" y="2519"/>
                </a:cubicBezTo>
                <a:cubicBezTo>
                  <a:pt x="1331" y="2521"/>
                  <a:pt x="1330" y="2523"/>
                  <a:pt x="1330" y="2526"/>
                </a:cubicBezTo>
                <a:cubicBezTo>
                  <a:pt x="1329" y="2527"/>
                  <a:pt x="1329" y="2528"/>
                  <a:pt x="1329" y="2529"/>
                </a:cubicBezTo>
                <a:cubicBezTo>
                  <a:pt x="1328" y="2530"/>
                  <a:pt x="1328" y="2531"/>
                  <a:pt x="1328" y="2532"/>
                </a:cubicBezTo>
                <a:cubicBezTo>
                  <a:pt x="1327" y="2537"/>
                  <a:pt x="1326" y="2541"/>
                  <a:pt x="1325" y="2545"/>
                </a:cubicBezTo>
                <a:cubicBezTo>
                  <a:pt x="1325" y="2547"/>
                  <a:pt x="1325" y="2550"/>
                  <a:pt x="1325" y="2551"/>
                </a:cubicBezTo>
                <a:cubicBezTo>
                  <a:pt x="1325" y="2553"/>
                  <a:pt x="1325" y="2555"/>
                  <a:pt x="1325" y="2557"/>
                </a:cubicBezTo>
                <a:cubicBezTo>
                  <a:pt x="1325" y="2559"/>
                  <a:pt x="1325" y="2561"/>
                  <a:pt x="1325" y="2562"/>
                </a:cubicBezTo>
                <a:cubicBezTo>
                  <a:pt x="1325" y="2564"/>
                  <a:pt x="1325" y="2566"/>
                  <a:pt x="1325" y="2567"/>
                </a:cubicBezTo>
                <a:cubicBezTo>
                  <a:pt x="1326" y="2569"/>
                  <a:pt x="1326" y="2570"/>
                  <a:pt x="1326" y="2571"/>
                </a:cubicBezTo>
                <a:cubicBezTo>
                  <a:pt x="1326" y="2573"/>
                  <a:pt x="1327" y="2574"/>
                  <a:pt x="1327" y="2575"/>
                </a:cubicBezTo>
                <a:cubicBezTo>
                  <a:pt x="1327" y="2577"/>
                  <a:pt x="1328" y="2578"/>
                  <a:pt x="1328" y="2580"/>
                </a:cubicBezTo>
                <a:cubicBezTo>
                  <a:pt x="1328" y="2581"/>
                  <a:pt x="1328" y="2581"/>
                  <a:pt x="1328" y="2581"/>
                </a:cubicBezTo>
                <a:cubicBezTo>
                  <a:pt x="1328" y="2581"/>
                  <a:pt x="1328" y="2581"/>
                  <a:pt x="1328" y="2579"/>
                </a:cubicBezTo>
                <a:cubicBezTo>
                  <a:pt x="1328" y="2578"/>
                  <a:pt x="1328" y="2577"/>
                  <a:pt x="1328" y="2575"/>
                </a:cubicBezTo>
                <a:cubicBezTo>
                  <a:pt x="1328" y="2574"/>
                  <a:pt x="1328" y="2572"/>
                  <a:pt x="1328" y="2571"/>
                </a:cubicBezTo>
                <a:cubicBezTo>
                  <a:pt x="1328" y="2570"/>
                  <a:pt x="1328" y="2569"/>
                  <a:pt x="1329" y="2567"/>
                </a:cubicBezTo>
                <a:cubicBezTo>
                  <a:pt x="1329" y="2566"/>
                  <a:pt x="1329" y="2564"/>
                  <a:pt x="1329" y="2563"/>
                </a:cubicBezTo>
                <a:cubicBezTo>
                  <a:pt x="1329" y="2561"/>
                  <a:pt x="1329" y="2559"/>
                  <a:pt x="1329" y="2557"/>
                </a:cubicBezTo>
                <a:cubicBezTo>
                  <a:pt x="1330" y="2554"/>
                  <a:pt x="1330" y="2550"/>
                  <a:pt x="1331" y="2546"/>
                </a:cubicBezTo>
                <a:cubicBezTo>
                  <a:pt x="1332" y="2542"/>
                  <a:pt x="1333" y="2538"/>
                  <a:pt x="1335" y="2534"/>
                </a:cubicBezTo>
                <a:cubicBezTo>
                  <a:pt x="1336" y="2530"/>
                  <a:pt x="1337" y="2526"/>
                  <a:pt x="1339" y="2522"/>
                </a:cubicBezTo>
                <a:cubicBezTo>
                  <a:pt x="1341" y="2517"/>
                  <a:pt x="1343" y="2513"/>
                  <a:pt x="1345" y="2509"/>
                </a:cubicBezTo>
                <a:cubicBezTo>
                  <a:pt x="1347" y="2505"/>
                  <a:pt x="1350" y="2501"/>
                  <a:pt x="1352" y="2497"/>
                </a:cubicBezTo>
                <a:cubicBezTo>
                  <a:pt x="1355" y="2494"/>
                  <a:pt x="1358" y="2490"/>
                  <a:pt x="1361" y="2487"/>
                </a:cubicBezTo>
                <a:cubicBezTo>
                  <a:pt x="1363" y="2484"/>
                  <a:pt x="1366" y="2480"/>
                  <a:pt x="1369" y="2478"/>
                </a:cubicBezTo>
                <a:cubicBezTo>
                  <a:pt x="1372" y="2475"/>
                  <a:pt x="1375" y="2472"/>
                  <a:pt x="1378" y="2470"/>
                </a:cubicBezTo>
                <a:cubicBezTo>
                  <a:pt x="1378" y="2470"/>
                  <a:pt x="1379" y="2469"/>
                  <a:pt x="1379" y="2469"/>
                </a:cubicBezTo>
                <a:cubicBezTo>
                  <a:pt x="1371" y="2482"/>
                  <a:pt x="1365" y="2499"/>
                  <a:pt x="1361" y="2520"/>
                </a:cubicBezTo>
                <a:cubicBezTo>
                  <a:pt x="1364" y="2513"/>
                  <a:pt x="1368" y="2506"/>
                  <a:pt x="1372" y="2499"/>
                </a:cubicBezTo>
                <a:cubicBezTo>
                  <a:pt x="1372" y="2499"/>
                  <a:pt x="1372" y="2499"/>
                  <a:pt x="1372" y="2499"/>
                </a:cubicBezTo>
                <a:cubicBezTo>
                  <a:pt x="1371" y="2502"/>
                  <a:pt x="1370" y="2504"/>
                  <a:pt x="1369" y="2506"/>
                </a:cubicBezTo>
                <a:cubicBezTo>
                  <a:pt x="1369" y="2507"/>
                  <a:pt x="1369" y="2508"/>
                  <a:pt x="1368" y="2509"/>
                </a:cubicBezTo>
                <a:cubicBezTo>
                  <a:pt x="1368" y="2510"/>
                  <a:pt x="1368" y="2511"/>
                  <a:pt x="1367" y="2512"/>
                </a:cubicBezTo>
                <a:cubicBezTo>
                  <a:pt x="1367" y="2513"/>
                  <a:pt x="1366" y="2514"/>
                  <a:pt x="1366" y="2516"/>
                </a:cubicBezTo>
                <a:cubicBezTo>
                  <a:pt x="1366" y="2517"/>
                  <a:pt x="1365" y="2518"/>
                  <a:pt x="1365" y="2519"/>
                </a:cubicBezTo>
                <a:cubicBezTo>
                  <a:pt x="1364" y="2521"/>
                  <a:pt x="1364" y="2524"/>
                  <a:pt x="1363" y="2526"/>
                </a:cubicBezTo>
                <a:cubicBezTo>
                  <a:pt x="1362" y="2531"/>
                  <a:pt x="1361" y="2535"/>
                  <a:pt x="1360" y="2540"/>
                </a:cubicBezTo>
                <a:cubicBezTo>
                  <a:pt x="1359" y="2545"/>
                  <a:pt x="1359" y="2550"/>
                  <a:pt x="1358" y="2555"/>
                </a:cubicBezTo>
                <a:cubicBezTo>
                  <a:pt x="1358" y="2560"/>
                  <a:pt x="1357" y="2565"/>
                  <a:pt x="1357" y="2570"/>
                </a:cubicBezTo>
                <a:cubicBezTo>
                  <a:pt x="1357" y="2575"/>
                  <a:pt x="1358" y="2580"/>
                  <a:pt x="1358" y="2584"/>
                </a:cubicBezTo>
                <a:cubicBezTo>
                  <a:pt x="1358" y="2589"/>
                  <a:pt x="1359" y="2594"/>
                  <a:pt x="1360" y="2599"/>
                </a:cubicBezTo>
                <a:cubicBezTo>
                  <a:pt x="1360" y="2602"/>
                  <a:pt x="1360" y="2604"/>
                  <a:pt x="1361" y="2606"/>
                </a:cubicBezTo>
                <a:cubicBezTo>
                  <a:pt x="1361" y="2609"/>
                  <a:pt x="1362" y="2611"/>
                  <a:pt x="1362" y="2613"/>
                </a:cubicBezTo>
                <a:cubicBezTo>
                  <a:pt x="1363" y="2616"/>
                  <a:pt x="1363" y="2618"/>
                  <a:pt x="1364" y="2620"/>
                </a:cubicBezTo>
                <a:cubicBezTo>
                  <a:pt x="1365" y="2622"/>
                  <a:pt x="1365" y="2622"/>
                  <a:pt x="1365" y="2622"/>
                </a:cubicBezTo>
                <a:cubicBezTo>
                  <a:pt x="1365" y="2623"/>
                  <a:pt x="1365" y="2623"/>
                  <a:pt x="1365" y="2623"/>
                </a:cubicBezTo>
                <a:cubicBezTo>
                  <a:pt x="1365" y="2623"/>
                  <a:pt x="1365" y="2623"/>
                  <a:pt x="1365" y="2623"/>
                </a:cubicBezTo>
                <a:cubicBezTo>
                  <a:pt x="1365" y="2624"/>
                  <a:pt x="1365" y="2624"/>
                  <a:pt x="1365" y="2624"/>
                </a:cubicBezTo>
                <a:cubicBezTo>
                  <a:pt x="1365" y="2625"/>
                  <a:pt x="1366" y="2626"/>
                  <a:pt x="1366" y="2627"/>
                </a:cubicBezTo>
                <a:cubicBezTo>
                  <a:pt x="1367" y="2629"/>
                  <a:pt x="1368" y="2631"/>
                  <a:pt x="1368" y="2634"/>
                </a:cubicBezTo>
                <a:cubicBezTo>
                  <a:pt x="1369" y="2636"/>
                  <a:pt x="1370" y="2638"/>
                  <a:pt x="1371" y="2640"/>
                </a:cubicBezTo>
                <a:cubicBezTo>
                  <a:pt x="1373" y="2644"/>
                  <a:pt x="1374" y="2648"/>
                  <a:pt x="1376" y="2652"/>
                </a:cubicBezTo>
                <a:cubicBezTo>
                  <a:pt x="1377" y="2654"/>
                  <a:pt x="1378" y="2656"/>
                  <a:pt x="1379" y="2657"/>
                </a:cubicBezTo>
                <a:cubicBezTo>
                  <a:pt x="1380" y="2659"/>
                  <a:pt x="1381" y="2661"/>
                  <a:pt x="1382" y="2663"/>
                </a:cubicBezTo>
                <a:cubicBezTo>
                  <a:pt x="1383" y="2665"/>
                  <a:pt x="1384" y="2666"/>
                  <a:pt x="1385" y="2668"/>
                </a:cubicBezTo>
                <a:cubicBezTo>
                  <a:pt x="1385" y="2669"/>
                  <a:pt x="1386" y="2670"/>
                  <a:pt x="1386" y="2670"/>
                </a:cubicBezTo>
                <a:cubicBezTo>
                  <a:pt x="1387" y="2671"/>
                  <a:pt x="1387" y="2672"/>
                  <a:pt x="1387" y="2673"/>
                </a:cubicBezTo>
                <a:cubicBezTo>
                  <a:pt x="1389" y="2676"/>
                  <a:pt x="1391" y="2679"/>
                  <a:pt x="1393" y="2682"/>
                </a:cubicBezTo>
                <a:cubicBezTo>
                  <a:pt x="1395" y="2685"/>
                  <a:pt x="1397" y="2687"/>
                  <a:pt x="1398" y="2690"/>
                </a:cubicBezTo>
                <a:cubicBezTo>
                  <a:pt x="1402" y="2695"/>
                  <a:pt x="1405" y="2699"/>
                  <a:pt x="1407" y="2702"/>
                </a:cubicBezTo>
                <a:cubicBezTo>
                  <a:pt x="1410" y="2706"/>
                  <a:pt x="1412" y="2708"/>
                  <a:pt x="1413" y="2710"/>
                </a:cubicBezTo>
                <a:cubicBezTo>
                  <a:pt x="1415" y="2712"/>
                  <a:pt x="1415" y="2713"/>
                  <a:pt x="1415" y="2713"/>
                </a:cubicBezTo>
                <a:cubicBezTo>
                  <a:pt x="1415" y="2713"/>
                  <a:pt x="1413" y="2709"/>
                  <a:pt x="1409" y="2701"/>
                </a:cubicBezTo>
                <a:cubicBezTo>
                  <a:pt x="1406" y="2698"/>
                  <a:pt x="1404" y="2693"/>
                  <a:pt x="1401" y="2688"/>
                </a:cubicBezTo>
                <a:cubicBezTo>
                  <a:pt x="1398" y="2683"/>
                  <a:pt x="1395" y="2677"/>
                  <a:pt x="1391" y="2671"/>
                </a:cubicBezTo>
                <a:cubicBezTo>
                  <a:pt x="1391" y="2670"/>
                  <a:pt x="1391" y="2669"/>
                  <a:pt x="1390" y="2668"/>
                </a:cubicBezTo>
                <a:cubicBezTo>
                  <a:pt x="1390" y="2667"/>
                  <a:pt x="1389" y="2666"/>
                  <a:pt x="1389" y="2666"/>
                </a:cubicBezTo>
                <a:cubicBezTo>
                  <a:pt x="1388" y="2664"/>
                  <a:pt x="1387" y="2662"/>
                  <a:pt x="1386" y="2660"/>
                </a:cubicBezTo>
                <a:cubicBezTo>
                  <a:pt x="1385" y="2657"/>
                  <a:pt x="1383" y="2653"/>
                  <a:pt x="1382" y="2649"/>
                </a:cubicBezTo>
                <a:cubicBezTo>
                  <a:pt x="1380" y="2646"/>
                  <a:pt x="1378" y="2642"/>
                  <a:pt x="1377" y="2638"/>
                </a:cubicBezTo>
                <a:cubicBezTo>
                  <a:pt x="1376" y="2636"/>
                  <a:pt x="1375" y="2633"/>
                  <a:pt x="1375" y="2631"/>
                </a:cubicBezTo>
                <a:cubicBezTo>
                  <a:pt x="1374" y="2629"/>
                  <a:pt x="1373" y="2627"/>
                  <a:pt x="1373" y="2625"/>
                </a:cubicBezTo>
                <a:cubicBezTo>
                  <a:pt x="1373" y="2624"/>
                  <a:pt x="1372" y="2623"/>
                  <a:pt x="1372" y="2622"/>
                </a:cubicBezTo>
                <a:cubicBezTo>
                  <a:pt x="1372" y="2621"/>
                  <a:pt x="1372" y="2621"/>
                  <a:pt x="1372" y="2621"/>
                </a:cubicBezTo>
                <a:cubicBezTo>
                  <a:pt x="1372" y="2621"/>
                  <a:pt x="1372" y="2621"/>
                  <a:pt x="1372" y="2621"/>
                </a:cubicBezTo>
                <a:cubicBezTo>
                  <a:pt x="1371" y="2620"/>
                  <a:pt x="1371" y="2620"/>
                  <a:pt x="1371" y="2620"/>
                </a:cubicBezTo>
                <a:cubicBezTo>
                  <a:pt x="1371" y="2618"/>
                  <a:pt x="1371" y="2618"/>
                  <a:pt x="1371" y="2618"/>
                </a:cubicBezTo>
                <a:cubicBezTo>
                  <a:pt x="1371" y="2618"/>
                  <a:pt x="1371" y="2618"/>
                  <a:pt x="1371" y="2617"/>
                </a:cubicBezTo>
                <a:cubicBezTo>
                  <a:pt x="1372" y="2619"/>
                  <a:pt x="1373" y="2620"/>
                  <a:pt x="1374" y="2621"/>
                </a:cubicBezTo>
                <a:cubicBezTo>
                  <a:pt x="1375" y="2623"/>
                  <a:pt x="1377" y="2626"/>
                  <a:pt x="1380" y="2628"/>
                </a:cubicBezTo>
                <a:cubicBezTo>
                  <a:pt x="1384" y="2633"/>
                  <a:pt x="1389" y="2639"/>
                  <a:pt x="1395" y="2646"/>
                </a:cubicBezTo>
                <a:cubicBezTo>
                  <a:pt x="1397" y="2647"/>
                  <a:pt x="1398" y="2649"/>
                  <a:pt x="1400" y="2651"/>
                </a:cubicBezTo>
                <a:cubicBezTo>
                  <a:pt x="1401" y="2652"/>
                  <a:pt x="1403" y="2654"/>
                  <a:pt x="1404" y="2656"/>
                </a:cubicBezTo>
                <a:cubicBezTo>
                  <a:pt x="1407" y="2659"/>
                  <a:pt x="1410" y="2662"/>
                  <a:pt x="1414" y="2665"/>
                </a:cubicBezTo>
                <a:cubicBezTo>
                  <a:pt x="1417" y="2669"/>
                  <a:pt x="1420" y="2672"/>
                  <a:pt x="1423" y="2675"/>
                </a:cubicBezTo>
                <a:cubicBezTo>
                  <a:pt x="1425" y="2677"/>
                  <a:pt x="1427" y="2678"/>
                  <a:pt x="1428" y="2680"/>
                </a:cubicBezTo>
                <a:cubicBezTo>
                  <a:pt x="1430" y="2681"/>
                  <a:pt x="1431" y="2683"/>
                  <a:pt x="1433" y="2684"/>
                </a:cubicBezTo>
                <a:cubicBezTo>
                  <a:pt x="1439" y="2690"/>
                  <a:pt x="1444" y="2696"/>
                  <a:pt x="1448" y="2701"/>
                </a:cubicBezTo>
                <a:cubicBezTo>
                  <a:pt x="1449" y="2702"/>
                  <a:pt x="1449" y="2703"/>
                  <a:pt x="1450" y="2703"/>
                </a:cubicBezTo>
                <a:cubicBezTo>
                  <a:pt x="1450" y="2704"/>
                  <a:pt x="1451" y="2705"/>
                  <a:pt x="1451" y="2705"/>
                </a:cubicBezTo>
                <a:cubicBezTo>
                  <a:pt x="1452" y="2706"/>
                  <a:pt x="1452" y="2706"/>
                  <a:pt x="1452" y="2707"/>
                </a:cubicBezTo>
                <a:cubicBezTo>
                  <a:pt x="1453" y="2708"/>
                  <a:pt x="1453" y="2708"/>
                  <a:pt x="1453" y="2709"/>
                </a:cubicBezTo>
                <a:cubicBezTo>
                  <a:pt x="1454" y="2710"/>
                  <a:pt x="1455" y="2711"/>
                  <a:pt x="1455" y="2712"/>
                </a:cubicBezTo>
                <a:cubicBezTo>
                  <a:pt x="1456" y="2713"/>
                  <a:pt x="1456" y="2714"/>
                  <a:pt x="1457" y="2715"/>
                </a:cubicBezTo>
                <a:cubicBezTo>
                  <a:pt x="1457" y="2716"/>
                  <a:pt x="1457" y="2717"/>
                  <a:pt x="1457" y="2718"/>
                </a:cubicBezTo>
                <a:cubicBezTo>
                  <a:pt x="1458" y="2718"/>
                  <a:pt x="1458" y="2719"/>
                  <a:pt x="1458" y="2720"/>
                </a:cubicBezTo>
                <a:cubicBezTo>
                  <a:pt x="1458" y="2721"/>
                  <a:pt x="1459" y="2721"/>
                  <a:pt x="1459" y="2721"/>
                </a:cubicBezTo>
                <a:cubicBezTo>
                  <a:pt x="1459" y="2721"/>
                  <a:pt x="1459" y="2721"/>
                  <a:pt x="1459" y="2720"/>
                </a:cubicBezTo>
                <a:cubicBezTo>
                  <a:pt x="1458" y="2719"/>
                  <a:pt x="1459" y="2718"/>
                  <a:pt x="1458" y="2718"/>
                </a:cubicBezTo>
                <a:cubicBezTo>
                  <a:pt x="1458" y="2717"/>
                  <a:pt x="1458" y="2716"/>
                  <a:pt x="1458" y="2715"/>
                </a:cubicBezTo>
                <a:cubicBezTo>
                  <a:pt x="1458" y="2714"/>
                  <a:pt x="1458" y="2713"/>
                  <a:pt x="1457" y="2711"/>
                </a:cubicBezTo>
                <a:cubicBezTo>
                  <a:pt x="1457" y="2711"/>
                  <a:pt x="1457" y="2710"/>
                  <a:pt x="1457" y="2710"/>
                </a:cubicBezTo>
                <a:cubicBezTo>
                  <a:pt x="1457" y="2709"/>
                  <a:pt x="1456" y="2708"/>
                  <a:pt x="1456" y="2708"/>
                </a:cubicBezTo>
                <a:cubicBezTo>
                  <a:pt x="1455" y="2705"/>
                  <a:pt x="1454" y="2702"/>
                  <a:pt x="1452" y="2699"/>
                </a:cubicBezTo>
                <a:cubicBezTo>
                  <a:pt x="1450" y="2696"/>
                  <a:pt x="1448" y="2692"/>
                  <a:pt x="1446" y="2689"/>
                </a:cubicBezTo>
                <a:cubicBezTo>
                  <a:pt x="1443" y="2686"/>
                  <a:pt x="1441" y="2683"/>
                  <a:pt x="1438" y="2679"/>
                </a:cubicBezTo>
                <a:cubicBezTo>
                  <a:pt x="1437" y="2679"/>
                  <a:pt x="1436" y="2678"/>
                  <a:pt x="1436" y="2677"/>
                </a:cubicBezTo>
                <a:cubicBezTo>
                  <a:pt x="1435" y="2676"/>
                  <a:pt x="1434" y="2675"/>
                  <a:pt x="1433" y="2675"/>
                </a:cubicBezTo>
                <a:cubicBezTo>
                  <a:pt x="1432" y="2673"/>
                  <a:pt x="1430" y="2671"/>
                  <a:pt x="1429" y="2670"/>
                </a:cubicBezTo>
                <a:cubicBezTo>
                  <a:pt x="1426" y="2666"/>
                  <a:pt x="1423" y="2663"/>
                  <a:pt x="1419" y="2660"/>
                </a:cubicBezTo>
                <a:cubicBezTo>
                  <a:pt x="1416" y="2657"/>
                  <a:pt x="1413" y="2653"/>
                  <a:pt x="1410" y="2650"/>
                </a:cubicBezTo>
                <a:cubicBezTo>
                  <a:pt x="1408" y="2649"/>
                  <a:pt x="1406" y="2647"/>
                  <a:pt x="1405" y="2645"/>
                </a:cubicBezTo>
                <a:cubicBezTo>
                  <a:pt x="1403" y="2644"/>
                  <a:pt x="1402" y="2642"/>
                  <a:pt x="1400" y="2641"/>
                </a:cubicBezTo>
                <a:cubicBezTo>
                  <a:pt x="1394" y="2635"/>
                  <a:pt x="1388" y="2630"/>
                  <a:pt x="1383" y="2625"/>
                </a:cubicBezTo>
                <a:cubicBezTo>
                  <a:pt x="1380" y="2623"/>
                  <a:pt x="1378" y="2621"/>
                  <a:pt x="1376" y="2619"/>
                </a:cubicBezTo>
                <a:cubicBezTo>
                  <a:pt x="1374" y="2617"/>
                  <a:pt x="1372" y="2615"/>
                  <a:pt x="1370" y="2614"/>
                </a:cubicBezTo>
                <a:cubicBezTo>
                  <a:pt x="1370" y="2614"/>
                  <a:pt x="1370" y="2614"/>
                  <a:pt x="1370" y="2614"/>
                </a:cubicBezTo>
                <a:cubicBezTo>
                  <a:pt x="1370" y="2613"/>
                  <a:pt x="1370" y="2612"/>
                  <a:pt x="1369" y="2612"/>
                </a:cubicBezTo>
                <a:cubicBezTo>
                  <a:pt x="1369" y="2607"/>
                  <a:pt x="1368" y="2603"/>
                  <a:pt x="1367" y="2598"/>
                </a:cubicBezTo>
                <a:cubicBezTo>
                  <a:pt x="1366" y="2593"/>
                  <a:pt x="1366" y="2589"/>
                  <a:pt x="1366" y="2584"/>
                </a:cubicBezTo>
                <a:cubicBezTo>
                  <a:pt x="1365" y="2579"/>
                  <a:pt x="1365" y="2574"/>
                  <a:pt x="1365" y="2570"/>
                </a:cubicBezTo>
                <a:cubicBezTo>
                  <a:pt x="1365" y="2565"/>
                  <a:pt x="1366" y="2560"/>
                  <a:pt x="1366" y="2555"/>
                </a:cubicBezTo>
                <a:cubicBezTo>
                  <a:pt x="1366" y="2551"/>
                  <a:pt x="1367" y="2546"/>
                  <a:pt x="1368" y="2541"/>
                </a:cubicBezTo>
                <a:cubicBezTo>
                  <a:pt x="1368" y="2537"/>
                  <a:pt x="1369" y="2532"/>
                  <a:pt x="1370" y="2528"/>
                </a:cubicBezTo>
                <a:cubicBezTo>
                  <a:pt x="1371" y="2525"/>
                  <a:pt x="1371" y="2523"/>
                  <a:pt x="1372" y="2521"/>
                </a:cubicBezTo>
                <a:cubicBezTo>
                  <a:pt x="1372" y="2520"/>
                  <a:pt x="1373" y="2519"/>
                  <a:pt x="1373" y="2518"/>
                </a:cubicBezTo>
                <a:cubicBezTo>
                  <a:pt x="1373" y="2517"/>
                  <a:pt x="1374" y="2516"/>
                  <a:pt x="1374" y="2514"/>
                </a:cubicBezTo>
                <a:cubicBezTo>
                  <a:pt x="1376" y="2506"/>
                  <a:pt x="1380" y="2498"/>
                  <a:pt x="1383" y="2490"/>
                </a:cubicBezTo>
                <a:cubicBezTo>
                  <a:pt x="1385" y="2487"/>
                  <a:pt x="1386" y="2483"/>
                  <a:pt x="1388" y="2480"/>
                </a:cubicBezTo>
                <a:cubicBezTo>
                  <a:pt x="1389" y="2478"/>
                  <a:pt x="1390" y="2476"/>
                  <a:pt x="1391" y="2474"/>
                </a:cubicBezTo>
                <a:cubicBezTo>
                  <a:pt x="1392" y="2473"/>
                  <a:pt x="1393" y="2471"/>
                  <a:pt x="1394" y="2470"/>
                </a:cubicBezTo>
                <a:cubicBezTo>
                  <a:pt x="1395" y="2468"/>
                  <a:pt x="1395" y="2467"/>
                  <a:pt x="1396" y="2466"/>
                </a:cubicBezTo>
                <a:cubicBezTo>
                  <a:pt x="1425" y="2434"/>
                  <a:pt x="1454" y="2428"/>
                  <a:pt x="1486" y="2433"/>
                </a:cubicBezTo>
                <a:cubicBezTo>
                  <a:pt x="1486" y="2433"/>
                  <a:pt x="1487" y="2434"/>
                  <a:pt x="1487" y="2435"/>
                </a:cubicBezTo>
                <a:cubicBezTo>
                  <a:pt x="1485" y="2438"/>
                  <a:pt x="1482" y="2440"/>
                  <a:pt x="1479" y="2442"/>
                </a:cubicBezTo>
                <a:cubicBezTo>
                  <a:pt x="1476" y="2445"/>
                  <a:pt x="1472" y="2448"/>
                  <a:pt x="1467" y="2450"/>
                </a:cubicBezTo>
                <a:cubicBezTo>
                  <a:pt x="1465" y="2452"/>
                  <a:pt x="1462" y="2453"/>
                  <a:pt x="1460" y="2454"/>
                </a:cubicBezTo>
                <a:cubicBezTo>
                  <a:pt x="1459" y="2454"/>
                  <a:pt x="1457" y="2455"/>
                  <a:pt x="1456" y="2456"/>
                </a:cubicBezTo>
                <a:cubicBezTo>
                  <a:pt x="1455" y="2456"/>
                  <a:pt x="1453" y="2457"/>
                  <a:pt x="1452" y="2457"/>
                </a:cubicBezTo>
                <a:cubicBezTo>
                  <a:pt x="1449" y="2459"/>
                  <a:pt x="1447" y="2460"/>
                  <a:pt x="1444" y="2461"/>
                </a:cubicBezTo>
                <a:cubicBezTo>
                  <a:pt x="1441" y="2462"/>
                  <a:pt x="1438" y="2464"/>
                  <a:pt x="1436" y="2465"/>
                </a:cubicBezTo>
                <a:cubicBezTo>
                  <a:pt x="1433" y="2467"/>
                  <a:pt x="1430" y="2468"/>
                  <a:pt x="1427" y="2470"/>
                </a:cubicBezTo>
                <a:cubicBezTo>
                  <a:pt x="1424" y="2472"/>
                  <a:pt x="1422" y="2474"/>
                  <a:pt x="1419" y="2476"/>
                </a:cubicBezTo>
                <a:cubicBezTo>
                  <a:pt x="1419" y="2476"/>
                  <a:pt x="1418" y="2477"/>
                  <a:pt x="1417" y="2478"/>
                </a:cubicBezTo>
                <a:cubicBezTo>
                  <a:pt x="1417" y="2478"/>
                  <a:pt x="1416" y="2479"/>
                  <a:pt x="1416" y="2479"/>
                </a:cubicBezTo>
                <a:cubicBezTo>
                  <a:pt x="1414" y="2481"/>
                  <a:pt x="1414" y="2481"/>
                  <a:pt x="1414" y="2481"/>
                </a:cubicBezTo>
                <a:cubicBezTo>
                  <a:pt x="1413" y="2482"/>
                  <a:pt x="1413" y="2482"/>
                  <a:pt x="1412" y="2483"/>
                </a:cubicBezTo>
                <a:cubicBezTo>
                  <a:pt x="1411" y="2484"/>
                  <a:pt x="1411" y="2484"/>
                  <a:pt x="1411" y="2484"/>
                </a:cubicBezTo>
                <a:cubicBezTo>
                  <a:pt x="1411" y="2484"/>
                  <a:pt x="1411" y="2484"/>
                  <a:pt x="1411" y="2484"/>
                </a:cubicBezTo>
                <a:cubicBezTo>
                  <a:pt x="1411" y="2484"/>
                  <a:pt x="1411" y="2484"/>
                  <a:pt x="1411" y="2484"/>
                </a:cubicBezTo>
                <a:cubicBezTo>
                  <a:pt x="1411" y="2484"/>
                  <a:pt x="1411" y="2484"/>
                  <a:pt x="1411" y="2484"/>
                </a:cubicBezTo>
                <a:cubicBezTo>
                  <a:pt x="1411" y="2485"/>
                  <a:pt x="1411" y="2485"/>
                  <a:pt x="1411" y="2485"/>
                </a:cubicBezTo>
                <a:cubicBezTo>
                  <a:pt x="1411" y="2485"/>
                  <a:pt x="1411" y="2485"/>
                  <a:pt x="1411" y="2485"/>
                </a:cubicBezTo>
                <a:cubicBezTo>
                  <a:pt x="1410" y="2486"/>
                  <a:pt x="1410" y="2486"/>
                  <a:pt x="1410" y="2486"/>
                </a:cubicBezTo>
                <a:cubicBezTo>
                  <a:pt x="1410" y="2487"/>
                  <a:pt x="1410" y="2487"/>
                  <a:pt x="1410" y="2487"/>
                </a:cubicBezTo>
                <a:cubicBezTo>
                  <a:pt x="1409" y="2487"/>
                  <a:pt x="1409" y="2487"/>
                  <a:pt x="1409" y="2487"/>
                </a:cubicBezTo>
                <a:cubicBezTo>
                  <a:pt x="1409" y="2488"/>
                  <a:pt x="1408" y="2489"/>
                  <a:pt x="1408" y="2489"/>
                </a:cubicBezTo>
                <a:cubicBezTo>
                  <a:pt x="1407" y="2490"/>
                  <a:pt x="1407" y="2491"/>
                  <a:pt x="1407" y="2491"/>
                </a:cubicBezTo>
                <a:cubicBezTo>
                  <a:pt x="1403" y="2497"/>
                  <a:pt x="1401" y="2503"/>
                  <a:pt x="1400" y="2509"/>
                </a:cubicBezTo>
                <a:cubicBezTo>
                  <a:pt x="1398" y="2515"/>
                  <a:pt x="1397" y="2521"/>
                  <a:pt x="1396" y="2526"/>
                </a:cubicBezTo>
                <a:cubicBezTo>
                  <a:pt x="1395" y="2531"/>
                  <a:pt x="1395" y="2536"/>
                  <a:pt x="1395" y="2541"/>
                </a:cubicBezTo>
                <a:cubicBezTo>
                  <a:pt x="1394" y="2546"/>
                  <a:pt x="1395" y="2551"/>
                  <a:pt x="1396" y="2555"/>
                </a:cubicBezTo>
                <a:cubicBezTo>
                  <a:pt x="1397" y="2558"/>
                  <a:pt x="1399" y="2561"/>
                  <a:pt x="1401" y="2564"/>
                </a:cubicBezTo>
                <a:cubicBezTo>
                  <a:pt x="1403" y="2566"/>
                  <a:pt x="1405" y="2567"/>
                  <a:pt x="1406" y="2568"/>
                </a:cubicBezTo>
                <a:cubicBezTo>
                  <a:pt x="1407" y="2568"/>
                  <a:pt x="1407" y="2568"/>
                  <a:pt x="1408" y="2568"/>
                </a:cubicBezTo>
                <a:cubicBezTo>
                  <a:pt x="1408" y="2569"/>
                  <a:pt x="1408" y="2569"/>
                  <a:pt x="1408" y="2569"/>
                </a:cubicBezTo>
                <a:cubicBezTo>
                  <a:pt x="1408" y="2569"/>
                  <a:pt x="1408" y="2568"/>
                  <a:pt x="1408" y="2568"/>
                </a:cubicBezTo>
                <a:cubicBezTo>
                  <a:pt x="1407" y="2568"/>
                  <a:pt x="1407" y="2568"/>
                  <a:pt x="1406" y="2567"/>
                </a:cubicBezTo>
                <a:cubicBezTo>
                  <a:pt x="1405" y="2566"/>
                  <a:pt x="1404" y="2565"/>
                  <a:pt x="1402" y="2563"/>
                </a:cubicBezTo>
                <a:cubicBezTo>
                  <a:pt x="1401" y="2560"/>
                  <a:pt x="1400" y="2557"/>
                  <a:pt x="1399" y="2554"/>
                </a:cubicBezTo>
                <a:cubicBezTo>
                  <a:pt x="1399" y="2552"/>
                  <a:pt x="1399" y="2550"/>
                  <a:pt x="1399" y="2548"/>
                </a:cubicBezTo>
                <a:cubicBezTo>
                  <a:pt x="1399" y="2546"/>
                  <a:pt x="1399" y="2544"/>
                  <a:pt x="1399" y="2542"/>
                </a:cubicBezTo>
                <a:cubicBezTo>
                  <a:pt x="1400" y="2537"/>
                  <a:pt x="1401" y="2532"/>
                  <a:pt x="1402" y="2527"/>
                </a:cubicBezTo>
                <a:cubicBezTo>
                  <a:pt x="1403" y="2524"/>
                  <a:pt x="1404" y="2520"/>
                  <a:pt x="1405" y="2516"/>
                </a:cubicBezTo>
                <a:cubicBezTo>
                  <a:pt x="1405" y="2517"/>
                  <a:pt x="1405" y="2517"/>
                  <a:pt x="1405" y="2518"/>
                </a:cubicBezTo>
                <a:cubicBezTo>
                  <a:pt x="1405" y="2518"/>
                  <a:pt x="1405" y="2519"/>
                  <a:pt x="1405" y="2520"/>
                </a:cubicBezTo>
                <a:cubicBezTo>
                  <a:pt x="1405" y="2521"/>
                  <a:pt x="1406" y="2522"/>
                  <a:pt x="1406" y="2522"/>
                </a:cubicBezTo>
                <a:cubicBezTo>
                  <a:pt x="1406" y="2524"/>
                  <a:pt x="1407" y="2526"/>
                  <a:pt x="1407" y="2527"/>
                </a:cubicBezTo>
                <a:cubicBezTo>
                  <a:pt x="1408" y="2529"/>
                  <a:pt x="1408" y="2530"/>
                  <a:pt x="1409" y="2532"/>
                </a:cubicBezTo>
                <a:cubicBezTo>
                  <a:pt x="1409" y="2532"/>
                  <a:pt x="1409" y="2533"/>
                  <a:pt x="1410" y="2534"/>
                </a:cubicBezTo>
                <a:cubicBezTo>
                  <a:pt x="1410" y="2535"/>
                  <a:pt x="1410" y="2535"/>
                  <a:pt x="1410" y="2535"/>
                </a:cubicBezTo>
                <a:cubicBezTo>
                  <a:pt x="1411" y="2536"/>
                  <a:pt x="1411" y="2536"/>
                  <a:pt x="1411" y="2536"/>
                </a:cubicBezTo>
                <a:cubicBezTo>
                  <a:pt x="1411" y="2536"/>
                  <a:pt x="1411" y="2536"/>
                  <a:pt x="1411" y="2536"/>
                </a:cubicBezTo>
                <a:cubicBezTo>
                  <a:pt x="1411" y="2536"/>
                  <a:pt x="1411" y="2536"/>
                  <a:pt x="1411" y="2536"/>
                </a:cubicBezTo>
                <a:cubicBezTo>
                  <a:pt x="1411" y="2536"/>
                  <a:pt x="1411" y="2536"/>
                  <a:pt x="1411" y="2536"/>
                </a:cubicBezTo>
                <a:cubicBezTo>
                  <a:pt x="1411" y="2536"/>
                  <a:pt x="1411" y="2536"/>
                  <a:pt x="1411" y="2536"/>
                </a:cubicBezTo>
                <a:cubicBezTo>
                  <a:pt x="1412" y="2539"/>
                  <a:pt x="1415" y="2542"/>
                  <a:pt x="1416" y="2544"/>
                </a:cubicBezTo>
                <a:cubicBezTo>
                  <a:pt x="1418" y="2545"/>
                  <a:pt x="1419" y="2547"/>
                  <a:pt x="1420" y="2548"/>
                </a:cubicBezTo>
                <a:cubicBezTo>
                  <a:pt x="1421" y="2549"/>
                  <a:pt x="1422" y="2550"/>
                  <a:pt x="1423" y="2551"/>
                </a:cubicBezTo>
                <a:cubicBezTo>
                  <a:pt x="1425" y="2553"/>
                  <a:pt x="1427" y="2555"/>
                  <a:pt x="1430" y="2556"/>
                </a:cubicBezTo>
                <a:cubicBezTo>
                  <a:pt x="1431" y="2557"/>
                  <a:pt x="1432" y="2558"/>
                  <a:pt x="1433" y="2559"/>
                </a:cubicBezTo>
                <a:cubicBezTo>
                  <a:pt x="1434" y="2559"/>
                  <a:pt x="1435" y="2560"/>
                  <a:pt x="1436" y="2561"/>
                </a:cubicBezTo>
                <a:cubicBezTo>
                  <a:pt x="1437" y="2561"/>
                  <a:pt x="1438" y="2562"/>
                  <a:pt x="1439" y="2562"/>
                </a:cubicBezTo>
                <a:cubicBezTo>
                  <a:pt x="1440" y="2563"/>
                  <a:pt x="1441" y="2563"/>
                  <a:pt x="1442" y="2563"/>
                </a:cubicBezTo>
                <a:cubicBezTo>
                  <a:pt x="1444" y="2564"/>
                  <a:pt x="1445" y="2565"/>
                  <a:pt x="1447" y="2565"/>
                </a:cubicBezTo>
                <a:cubicBezTo>
                  <a:pt x="1448" y="2566"/>
                  <a:pt x="1449" y="2566"/>
                  <a:pt x="1450" y="2566"/>
                </a:cubicBezTo>
                <a:cubicBezTo>
                  <a:pt x="1450" y="2567"/>
                  <a:pt x="1451" y="2567"/>
                  <a:pt x="1451" y="2567"/>
                </a:cubicBezTo>
                <a:cubicBezTo>
                  <a:pt x="1451" y="2567"/>
                  <a:pt x="1451" y="2566"/>
                  <a:pt x="1450" y="2566"/>
                </a:cubicBezTo>
                <a:cubicBezTo>
                  <a:pt x="1449" y="2566"/>
                  <a:pt x="1449" y="2565"/>
                  <a:pt x="1447" y="2564"/>
                </a:cubicBezTo>
                <a:cubicBezTo>
                  <a:pt x="1446" y="2563"/>
                  <a:pt x="1445" y="2562"/>
                  <a:pt x="1444" y="2561"/>
                </a:cubicBezTo>
                <a:cubicBezTo>
                  <a:pt x="1442" y="2560"/>
                  <a:pt x="1441" y="2558"/>
                  <a:pt x="1439" y="2557"/>
                </a:cubicBezTo>
                <a:cubicBezTo>
                  <a:pt x="1437" y="2555"/>
                  <a:pt x="1435" y="2554"/>
                  <a:pt x="1434" y="2552"/>
                </a:cubicBezTo>
                <a:cubicBezTo>
                  <a:pt x="1432" y="2550"/>
                  <a:pt x="1430" y="2548"/>
                  <a:pt x="1428" y="2546"/>
                </a:cubicBezTo>
                <a:cubicBezTo>
                  <a:pt x="1426" y="2544"/>
                  <a:pt x="1424" y="2542"/>
                  <a:pt x="1423" y="2540"/>
                </a:cubicBezTo>
                <a:cubicBezTo>
                  <a:pt x="1421" y="2537"/>
                  <a:pt x="1419" y="2535"/>
                  <a:pt x="1418" y="2532"/>
                </a:cubicBezTo>
                <a:cubicBezTo>
                  <a:pt x="1417" y="2530"/>
                  <a:pt x="1417" y="2530"/>
                  <a:pt x="1417" y="2530"/>
                </a:cubicBezTo>
                <a:cubicBezTo>
                  <a:pt x="1417" y="2530"/>
                  <a:pt x="1416" y="2529"/>
                  <a:pt x="1416" y="2528"/>
                </a:cubicBezTo>
                <a:cubicBezTo>
                  <a:pt x="1415" y="2527"/>
                  <a:pt x="1415" y="2526"/>
                  <a:pt x="1414" y="2525"/>
                </a:cubicBezTo>
                <a:cubicBezTo>
                  <a:pt x="1413" y="2522"/>
                  <a:pt x="1412" y="2519"/>
                  <a:pt x="1412" y="2517"/>
                </a:cubicBezTo>
                <a:cubicBezTo>
                  <a:pt x="1411" y="2514"/>
                  <a:pt x="1411" y="2511"/>
                  <a:pt x="1411" y="2509"/>
                </a:cubicBezTo>
                <a:cubicBezTo>
                  <a:pt x="1411" y="2506"/>
                  <a:pt x="1411" y="2504"/>
                  <a:pt x="1411" y="2502"/>
                </a:cubicBezTo>
                <a:cubicBezTo>
                  <a:pt x="1411" y="2501"/>
                  <a:pt x="1411" y="2500"/>
                  <a:pt x="1411" y="2499"/>
                </a:cubicBezTo>
                <a:cubicBezTo>
                  <a:pt x="1412" y="2498"/>
                  <a:pt x="1413" y="2496"/>
                  <a:pt x="1413" y="2495"/>
                </a:cubicBezTo>
                <a:cubicBezTo>
                  <a:pt x="1414" y="2493"/>
                  <a:pt x="1414" y="2493"/>
                  <a:pt x="1414" y="2493"/>
                </a:cubicBezTo>
                <a:cubicBezTo>
                  <a:pt x="1416" y="2492"/>
                  <a:pt x="1416" y="2492"/>
                  <a:pt x="1416" y="2492"/>
                </a:cubicBezTo>
                <a:cubicBezTo>
                  <a:pt x="1416" y="2491"/>
                  <a:pt x="1416" y="2491"/>
                  <a:pt x="1416" y="2491"/>
                </a:cubicBezTo>
                <a:cubicBezTo>
                  <a:pt x="1416" y="2491"/>
                  <a:pt x="1416" y="2491"/>
                  <a:pt x="1416" y="2491"/>
                </a:cubicBezTo>
                <a:cubicBezTo>
                  <a:pt x="1417" y="2490"/>
                  <a:pt x="1417" y="2490"/>
                  <a:pt x="1417" y="2490"/>
                </a:cubicBezTo>
                <a:cubicBezTo>
                  <a:pt x="1418" y="2489"/>
                  <a:pt x="1418" y="2489"/>
                  <a:pt x="1418" y="2489"/>
                </a:cubicBezTo>
                <a:cubicBezTo>
                  <a:pt x="1418" y="2488"/>
                  <a:pt x="1418" y="2488"/>
                  <a:pt x="1418" y="2488"/>
                </a:cubicBezTo>
                <a:cubicBezTo>
                  <a:pt x="1420" y="2486"/>
                  <a:pt x="1422" y="2484"/>
                  <a:pt x="1424" y="2482"/>
                </a:cubicBezTo>
                <a:cubicBezTo>
                  <a:pt x="1428" y="2478"/>
                  <a:pt x="1433" y="2475"/>
                  <a:pt x="1438" y="2473"/>
                </a:cubicBezTo>
                <a:cubicBezTo>
                  <a:pt x="1438" y="2473"/>
                  <a:pt x="1438" y="2473"/>
                  <a:pt x="1438" y="2474"/>
                </a:cubicBezTo>
                <a:cubicBezTo>
                  <a:pt x="1438" y="2474"/>
                  <a:pt x="1439" y="2475"/>
                  <a:pt x="1439" y="2475"/>
                </a:cubicBezTo>
                <a:cubicBezTo>
                  <a:pt x="1439" y="2476"/>
                  <a:pt x="1439" y="2476"/>
                  <a:pt x="1439" y="2477"/>
                </a:cubicBezTo>
                <a:cubicBezTo>
                  <a:pt x="1440" y="2478"/>
                  <a:pt x="1440" y="2478"/>
                  <a:pt x="1440" y="2479"/>
                </a:cubicBezTo>
                <a:cubicBezTo>
                  <a:pt x="1440" y="2480"/>
                  <a:pt x="1441" y="2480"/>
                  <a:pt x="1441" y="2481"/>
                </a:cubicBezTo>
                <a:cubicBezTo>
                  <a:pt x="1441" y="2482"/>
                  <a:pt x="1441" y="2483"/>
                  <a:pt x="1442" y="2483"/>
                </a:cubicBezTo>
                <a:cubicBezTo>
                  <a:pt x="1442" y="2484"/>
                  <a:pt x="1442" y="2484"/>
                  <a:pt x="1442" y="2485"/>
                </a:cubicBezTo>
                <a:cubicBezTo>
                  <a:pt x="1442" y="2485"/>
                  <a:pt x="1442" y="2485"/>
                  <a:pt x="1442" y="2486"/>
                </a:cubicBezTo>
                <a:cubicBezTo>
                  <a:pt x="1443" y="2487"/>
                  <a:pt x="1443" y="2487"/>
                  <a:pt x="1443" y="2488"/>
                </a:cubicBezTo>
                <a:cubicBezTo>
                  <a:pt x="1443" y="2489"/>
                  <a:pt x="1444" y="2490"/>
                  <a:pt x="1444" y="2491"/>
                </a:cubicBezTo>
                <a:cubicBezTo>
                  <a:pt x="1444" y="2492"/>
                  <a:pt x="1444" y="2493"/>
                  <a:pt x="1445" y="2494"/>
                </a:cubicBezTo>
                <a:cubicBezTo>
                  <a:pt x="1445" y="2495"/>
                  <a:pt x="1446" y="2497"/>
                  <a:pt x="1446" y="2499"/>
                </a:cubicBezTo>
                <a:cubicBezTo>
                  <a:pt x="1446" y="2501"/>
                  <a:pt x="1447" y="2503"/>
                  <a:pt x="1447" y="2504"/>
                </a:cubicBezTo>
                <a:cubicBezTo>
                  <a:pt x="1447" y="2505"/>
                  <a:pt x="1448" y="2506"/>
                  <a:pt x="1448" y="2507"/>
                </a:cubicBezTo>
                <a:cubicBezTo>
                  <a:pt x="1448" y="2508"/>
                  <a:pt x="1448" y="2509"/>
                  <a:pt x="1448" y="2510"/>
                </a:cubicBezTo>
                <a:cubicBezTo>
                  <a:pt x="1448" y="2511"/>
                  <a:pt x="1448" y="2511"/>
                  <a:pt x="1449" y="2512"/>
                </a:cubicBezTo>
                <a:cubicBezTo>
                  <a:pt x="1449" y="2513"/>
                  <a:pt x="1449" y="2513"/>
                  <a:pt x="1449" y="2514"/>
                </a:cubicBezTo>
                <a:cubicBezTo>
                  <a:pt x="1449" y="2514"/>
                  <a:pt x="1449" y="2514"/>
                  <a:pt x="1449" y="2515"/>
                </a:cubicBezTo>
                <a:cubicBezTo>
                  <a:pt x="1449" y="2516"/>
                  <a:pt x="1450" y="2518"/>
                  <a:pt x="1450" y="2519"/>
                </a:cubicBezTo>
                <a:cubicBezTo>
                  <a:pt x="1450" y="2520"/>
                  <a:pt x="1450" y="2521"/>
                  <a:pt x="1450" y="2521"/>
                </a:cubicBezTo>
                <a:cubicBezTo>
                  <a:pt x="1450" y="2522"/>
                  <a:pt x="1450" y="2523"/>
                  <a:pt x="1450" y="2523"/>
                </a:cubicBezTo>
                <a:cubicBezTo>
                  <a:pt x="1450" y="2524"/>
                  <a:pt x="1450" y="2525"/>
                  <a:pt x="1450" y="2525"/>
                </a:cubicBezTo>
                <a:cubicBezTo>
                  <a:pt x="1451" y="2526"/>
                  <a:pt x="1451" y="2526"/>
                  <a:pt x="1451" y="2526"/>
                </a:cubicBezTo>
                <a:cubicBezTo>
                  <a:pt x="1451" y="2527"/>
                  <a:pt x="1451" y="2528"/>
                  <a:pt x="1451" y="2529"/>
                </a:cubicBezTo>
                <a:cubicBezTo>
                  <a:pt x="1451" y="2529"/>
                  <a:pt x="1451" y="2529"/>
                  <a:pt x="1451" y="2529"/>
                </a:cubicBezTo>
                <a:cubicBezTo>
                  <a:pt x="1451" y="2529"/>
                  <a:pt x="1451" y="2529"/>
                  <a:pt x="1451" y="2529"/>
                </a:cubicBezTo>
                <a:cubicBezTo>
                  <a:pt x="1452" y="2528"/>
                  <a:pt x="1452" y="2527"/>
                  <a:pt x="1452" y="2527"/>
                </a:cubicBezTo>
                <a:cubicBezTo>
                  <a:pt x="1453" y="2526"/>
                  <a:pt x="1453" y="2525"/>
                  <a:pt x="1453" y="2524"/>
                </a:cubicBezTo>
                <a:cubicBezTo>
                  <a:pt x="1453" y="2523"/>
                  <a:pt x="1454" y="2522"/>
                  <a:pt x="1454" y="2522"/>
                </a:cubicBezTo>
                <a:cubicBezTo>
                  <a:pt x="1454" y="2521"/>
                  <a:pt x="1454" y="2520"/>
                  <a:pt x="1454" y="2520"/>
                </a:cubicBezTo>
                <a:cubicBezTo>
                  <a:pt x="1454" y="2519"/>
                  <a:pt x="1455" y="2518"/>
                  <a:pt x="1455" y="2517"/>
                </a:cubicBezTo>
                <a:cubicBezTo>
                  <a:pt x="1455" y="2516"/>
                  <a:pt x="1455" y="2516"/>
                  <a:pt x="1455" y="2515"/>
                </a:cubicBezTo>
                <a:cubicBezTo>
                  <a:pt x="1455" y="2514"/>
                  <a:pt x="1455" y="2513"/>
                  <a:pt x="1455" y="2512"/>
                </a:cubicBezTo>
                <a:cubicBezTo>
                  <a:pt x="1455" y="2511"/>
                  <a:pt x="1455" y="2510"/>
                  <a:pt x="1455" y="2509"/>
                </a:cubicBezTo>
                <a:cubicBezTo>
                  <a:pt x="1455" y="2507"/>
                  <a:pt x="1455" y="2505"/>
                  <a:pt x="1455" y="2503"/>
                </a:cubicBezTo>
                <a:cubicBezTo>
                  <a:pt x="1455" y="2501"/>
                  <a:pt x="1454" y="2499"/>
                  <a:pt x="1454" y="2497"/>
                </a:cubicBezTo>
                <a:cubicBezTo>
                  <a:pt x="1453" y="2495"/>
                  <a:pt x="1453" y="2493"/>
                  <a:pt x="1452" y="2491"/>
                </a:cubicBezTo>
                <a:cubicBezTo>
                  <a:pt x="1451" y="2489"/>
                  <a:pt x="1450" y="2488"/>
                  <a:pt x="1450" y="2486"/>
                </a:cubicBezTo>
                <a:cubicBezTo>
                  <a:pt x="1449" y="2485"/>
                  <a:pt x="1449" y="2484"/>
                  <a:pt x="1448" y="2483"/>
                </a:cubicBezTo>
                <a:cubicBezTo>
                  <a:pt x="1448" y="2482"/>
                  <a:pt x="1447" y="2482"/>
                  <a:pt x="1447" y="2481"/>
                </a:cubicBezTo>
                <a:cubicBezTo>
                  <a:pt x="1447" y="2480"/>
                  <a:pt x="1446" y="2479"/>
                  <a:pt x="1446" y="2479"/>
                </a:cubicBezTo>
                <a:cubicBezTo>
                  <a:pt x="1445" y="2478"/>
                  <a:pt x="1445" y="2477"/>
                  <a:pt x="1444" y="2477"/>
                </a:cubicBezTo>
                <a:cubicBezTo>
                  <a:pt x="1444" y="2476"/>
                  <a:pt x="1443" y="2476"/>
                  <a:pt x="1443" y="2475"/>
                </a:cubicBezTo>
                <a:cubicBezTo>
                  <a:pt x="1442" y="2475"/>
                  <a:pt x="1442" y="2474"/>
                  <a:pt x="1441" y="2474"/>
                </a:cubicBezTo>
                <a:cubicBezTo>
                  <a:pt x="1441" y="2473"/>
                  <a:pt x="1440" y="2472"/>
                  <a:pt x="1440" y="2472"/>
                </a:cubicBezTo>
                <a:cubicBezTo>
                  <a:pt x="1442" y="2470"/>
                  <a:pt x="1445" y="2469"/>
                  <a:pt x="1447" y="2468"/>
                </a:cubicBezTo>
                <a:cubicBezTo>
                  <a:pt x="1450" y="2466"/>
                  <a:pt x="1452" y="2465"/>
                  <a:pt x="1455" y="2464"/>
                </a:cubicBezTo>
                <a:cubicBezTo>
                  <a:pt x="1456" y="2463"/>
                  <a:pt x="1458" y="2462"/>
                  <a:pt x="1459" y="2462"/>
                </a:cubicBezTo>
                <a:cubicBezTo>
                  <a:pt x="1460" y="2461"/>
                  <a:pt x="1462" y="2460"/>
                  <a:pt x="1463" y="2460"/>
                </a:cubicBezTo>
                <a:cubicBezTo>
                  <a:pt x="1464" y="2459"/>
                  <a:pt x="1465" y="2458"/>
                  <a:pt x="1467" y="2458"/>
                </a:cubicBezTo>
                <a:cubicBezTo>
                  <a:pt x="1467" y="2457"/>
                  <a:pt x="1468" y="2457"/>
                  <a:pt x="1468" y="2457"/>
                </a:cubicBezTo>
                <a:cubicBezTo>
                  <a:pt x="1469" y="2456"/>
                  <a:pt x="1470" y="2456"/>
                  <a:pt x="1470" y="2455"/>
                </a:cubicBezTo>
                <a:cubicBezTo>
                  <a:pt x="1475" y="2452"/>
                  <a:pt x="1479" y="2449"/>
                  <a:pt x="1482" y="2446"/>
                </a:cubicBezTo>
                <a:cubicBezTo>
                  <a:pt x="1485" y="2444"/>
                  <a:pt x="1487" y="2441"/>
                  <a:pt x="1489" y="2439"/>
                </a:cubicBezTo>
                <a:cubicBezTo>
                  <a:pt x="1490" y="2444"/>
                  <a:pt x="1493" y="2451"/>
                  <a:pt x="1495" y="2459"/>
                </a:cubicBezTo>
                <a:cubicBezTo>
                  <a:pt x="1495" y="2462"/>
                  <a:pt x="1495" y="2466"/>
                  <a:pt x="1494" y="2469"/>
                </a:cubicBezTo>
                <a:cubicBezTo>
                  <a:pt x="1493" y="2474"/>
                  <a:pt x="1492" y="2479"/>
                  <a:pt x="1490" y="2484"/>
                </a:cubicBezTo>
                <a:cubicBezTo>
                  <a:pt x="1489" y="2489"/>
                  <a:pt x="1487" y="2494"/>
                  <a:pt x="1486" y="2499"/>
                </a:cubicBezTo>
                <a:cubicBezTo>
                  <a:pt x="1484" y="2505"/>
                  <a:pt x="1482" y="2510"/>
                  <a:pt x="1480" y="2515"/>
                </a:cubicBezTo>
                <a:cubicBezTo>
                  <a:pt x="1478" y="2521"/>
                  <a:pt x="1476" y="2526"/>
                  <a:pt x="1474" y="2532"/>
                </a:cubicBezTo>
                <a:cubicBezTo>
                  <a:pt x="1473" y="2534"/>
                  <a:pt x="1473" y="2537"/>
                  <a:pt x="1472" y="2540"/>
                </a:cubicBezTo>
                <a:cubicBezTo>
                  <a:pt x="1471" y="2541"/>
                  <a:pt x="1471" y="2542"/>
                  <a:pt x="1471" y="2544"/>
                </a:cubicBezTo>
                <a:cubicBezTo>
                  <a:pt x="1470" y="2545"/>
                  <a:pt x="1470" y="2546"/>
                  <a:pt x="1470" y="2548"/>
                </a:cubicBezTo>
                <a:cubicBezTo>
                  <a:pt x="1468" y="2553"/>
                  <a:pt x="1467" y="2558"/>
                  <a:pt x="1466" y="2563"/>
                </a:cubicBezTo>
                <a:cubicBezTo>
                  <a:pt x="1466" y="2565"/>
                  <a:pt x="1466" y="2567"/>
                  <a:pt x="1466" y="2568"/>
                </a:cubicBezTo>
                <a:cubicBezTo>
                  <a:pt x="1465" y="2569"/>
                  <a:pt x="1465" y="2569"/>
                  <a:pt x="1464" y="2569"/>
                </a:cubicBezTo>
                <a:cubicBezTo>
                  <a:pt x="1464" y="2570"/>
                  <a:pt x="1463" y="2570"/>
                  <a:pt x="1463" y="2570"/>
                </a:cubicBezTo>
                <a:cubicBezTo>
                  <a:pt x="1462" y="2571"/>
                  <a:pt x="1461" y="2571"/>
                  <a:pt x="1461" y="2572"/>
                </a:cubicBezTo>
                <a:cubicBezTo>
                  <a:pt x="1460" y="2572"/>
                  <a:pt x="1459" y="2573"/>
                  <a:pt x="1459" y="2574"/>
                </a:cubicBezTo>
                <a:cubicBezTo>
                  <a:pt x="1458" y="2574"/>
                  <a:pt x="1457" y="2575"/>
                  <a:pt x="1457" y="2576"/>
                </a:cubicBezTo>
                <a:cubicBezTo>
                  <a:pt x="1456" y="2577"/>
                  <a:pt x="1455" y="2578"/>
                  <a:pt x="1454" y="2578"/>
                </a:cubicBezTo>
                <a:cubicBezTo>
                  <a:pt x="1454" y="2579"/>
                  <a:pt x="1453" y="2580"/>
                  <a:pt x="1452" y="2581"/>
                </a:cubicBezTo>
                <a:cubicBezTo>
                  <a:pt x="1451" y="2583"/>
                  <a:pt x="1450" y="2585"/>
                  <a:pt x="1449" y="2588"/>
                </a:cubicBezTo>
                <a:cubicBezTo>
                  <a:pt x="1448" y="2589"/>
                  <a:pt x="1447" y="2590"/>
                  <a:pt x="1447" y="2592"/>
                </a:cubicBezTo>
                <a:cubicBezTo>
                  <a:pt x="1446" y="2593"/>
                  <a:pt x="1446" y="2594"/>
                  <a:pt x="1446" y="2596"/>
                </a:cubicBezTo>
                <a:cubicBezTo>
                  <a:pt x="1445" y="2598"/>
                  <a:pt x="1444" y="2601"/>
                  <a:pt x="1444" y="2604"/>
                </a:cubicBezTo>
                <a:cubicBezTo>
                  <a:pt x="1443" y="2607"/>
                  <a:pt x="1443" y="2609"/>
                  <a:pt x="1443" y="2612"/>
                </a:cubicBezTo>
                <a:cubicBezTo>
                  <a:pt x="1443" y="2614"/>
                  <a:pt x="1443" y="2615"/>
                  <a:pt x="1444" y="2616"/>
                </a:cubicBezTo>
                <a:cubicBezTo>
                  <a:pt x="1444" y="2618"/>
                  <a:pt x="1444" y="2619"/>
                  <a:pt x="1444" y="2620"/>
                </a:cubicBezTo>
                <a:cubicBezTo>
                  <a:pt x="1444" y="2623"/>
                  <a:pt x="1445" y="2626"/>
                  <a:pt x="1446" y="2628"/>
                </a:cubicBezTo>
                <a:cubicBezTo>
                  <a:pt x="1446" y="2629"/>
                  <a:pt x="1447" y="2630"/>
                  <a:pt x="1447" y="2631"/>
                </a:cubicBezTo>
                <a:cubicBezTo>
                  <a:pt x="1448" y="2632"/>
                  <a:pt x="1448" y="2633"/>
                  <a:pt x="1448" y="2634"/>
                </a:cubicBezTo>
                <a:cubicBezTo>
                  <a:pt x="1449" y="2635"/>
                  <a:pt x="1449" y="2636"/>
                  <a:pt x="1450" y="2637"/>
                </a:cubicBezTo>
                <a:cubicBezTo>
                  <a:pt x="1450" y="2638"/>
                  <a:pt x="1451" y="2638"/>
                  <a:pt x="1451" y="2639"/>
                </a:cubicBezTo>
                <a:cubicBezTo>
                  <a:pt x="1452" y="2640"/>
                  <a:pt x="1452" y="2640"/>
                  <a:pt x="1453" y="2641"/>
                </a:cubicBezTo>
                <a:cubicBezTo>
                  <a:pt x="1453" y="2642"/>
                  <a:pt x="1454" y="2642"/>
                  <a:pt x="1454" y="2643"/>
                </a:cubicBezTo>
                <a:cubicBezTo>
                  <a:pt x="1455" y="2643"/>
                  <a:pt x="1456" y="2644"/>
                  <a:pt x="1456" y="2645"/>
                </a:cubicBezTo>
                <a:cubicBezTo>
                  <a:pt x="1456" y="2645"/>
                  <a:pt x="1457" y="2645"/>
                  <a:pt x="1457" y="2645"/>
                </a:cubicBezTo>
                <a:cubicBezTo>
                  <a:pt x="1457" y="2645"/>
                  <a:pt x="1457" y="2645"/>
                  <a:pt x="1456" y="2644"/>
                </a:cubicBezTo>
                <a:cubicBezTo>
                  <a:pt x="1456" y="2644"/>
                  <a:pt x="1456" y="2643"/>
                  <a:pt x="1455" y="2642"/>
                </a:cubicBezTo>
                <a:cubicBezTo>
                  <a:pt x="1455" y="2641"/>
                  <a:pt x="1455" y="2641"/>
                  <a:pt x="1455" y="2640"/>
                </a:cubicBezTo>
                <a:cubicBezTo>
                  <a:pt x="1455" y="2639"/>
                  <a:pt x="1454" y="2638"/>
                  <a:pt x="1454" y="2638"/>
                </a:cubicBezTo>
                <a:cubicBezTo>
                  <a:pt x="1454" y="2637"/>
                  <a:pt x="1454" y="2636"/>
                  <a:pt x="1453" y="2635"/>
                </a:cubicBezTo>
                <a:cubicBezTo>
                  <a:pt x="1453" y="2634"/>
                  <a:pt x="1453" y="2634"/>
                  <a:pt x="1453" y="2633"/>
                </a:cubicBezTo>
                <a:cubicBezTo>
                  <a:pt x="1452" y="2631"/>
                  <a:pt x="1452" y="2629"/>
                  <a:pt x="1452" y="2626"/>
                </a:cubicBezTo>
                <a:cubicBezTo>
                  <a:pt x="1451" y="2624"/>
                  <a:pt x="1451" y="2622"/>
                  <a:pt x="1451" y="2620"/>
                </a:cubicBezTo>
                <a:cubicBezTo>
                  <a:pt x="1451" y="2617"/>
                  <a:pt x="1451" y="2615"/>
                  <a:pt x="1451" y="2612"/>
                </a:cubicBezTo>
                <a:cubicBezTo>
                  <a:pt x="1451" y="2610"/>
                  <a:pt x="1451" y="2607"/>
                  <a:pt x="1452" y="2605"/>
                </a:cubicBezTo>
                <a:cubicBezTo>
                  <a:pt x="1452" y="2602"/>
                  <a:pt x="1452" y="2600"/>
                  <a:pt x="1453" y="2598"/>
                </a:cubicBezTo>
                <a:cubicBezTo>
                  <a:pt x="1454" y="2595"/>
                  <a:pt x="1454" y="2593"/>
                  <a:pt x="1455" y="2591"/>
                </a:cubicBezTo>
                <a:cubicBezTo>
                  <a:pt x="1456" y="2588"/>
                  <a:pt x="1457" y="2586"/>
                  <a:pt x="1457" y="2584"/>
                </a:cubicBezTo>
                <a:cubicBezTo>
                  <a:pt x="1458" y="2582"/>
                  <a:pt x="1459" y="2580"/>
                  <a:pt x="1460" y="2579"/>
                </a:cubicBezTo>
                <a:cubicBezTo>
                  <a:pt x="1461" y="2578"/>
                  <a:pt x="1461" y="2577"/>
                  <a:pt x="1462" y="2576"/>
                </a:cubicBezTo>
                <a:cubicBezTo>
                  <a:pt x="1462" y="2575"/>
                  <a:pt x="1463" y="2575"/>
                  <a:pt x="1463" y="2574"/>
                </a:cubicBezTo>
                <a:cubicBezTo>
                  <a:pt x="1463" y="2573"/>
                  <a:pt x="1464" y="2573"/>
                  <a:pt x="1464" y="2572"/>
                </a:cubicBezTo>
                <a:cubicBezTo>
                  <a:pt x="1465" y="2571"/>
                  <a:pt x="1465" y="2571"/>
                  <a:pt x="1465" y="2570"/>
                </a:cubicBezTo>
                <a:cubicBezTo>
                  <a:pt x="1465" y="2570"/>
                  <a:pt x="1465" y="2570"/>
                  <a:pt x="1466" y="2570"/>
                </a:cubicBezTo>
                <a:cubicBezTo>
                  <a:pt x="1465" y="2573"/>
                  <a:pt x="1465" y="2575"/>
                  <a:pt x="1465" y="2577"/>
                </a:cubicBezTo>
                <a:cubicBezTo>
                  <a:pt x="1465" y="2580"/>
                  <a:pt x="1465" y="2582"/>
                  <a:pt x="1465" y="2584"/>
                </a:cubicBezTo>
                <a:cubicBezTo>
                  <a:pt x="1465" y="2586"/>
                  <a:pt x="1465" y="2588"/>
                  <a:pt x="1465" y="2589"/>
                </a:cubicBezTo>
                <a:cubicBezTo>
                  <a:pt x="1466" y="2591"/>
                  <a:pt x="1466" y="2593"/>
                  <a:pt x="1466" y="2594"/>
                </a:cubicBezTo>
                <a:cubicBezTo>
                  <a:pt x="1466" y="2596"/>
                  <a:pt x="1467" y="2597"/>
                  <a:pt x="1467" y="2598"/>
                </a:cubicBezTo>
                <a:cubicBezTo>
                  <a:pt x="1467" y="2599"/>
                  <a:pt x="1467" y="2600"/>
                  <a:pt x="1467" y="2600"/>
                </a:cubicBezTo>
                <a:cubicBezTo>
                  <a:pt x="1467" y="2601"/>
                  <a:pt x="1467" y="2601"/>
                  <a:pt x="1468" y="2602"/>
                </a:cubicBezTo>
                <a:cubicBezTo>
                  <a:pt x="1468" y="2603"/>
                  <a:pt x="1468" y="2603"/>
                  <a:pt x="1468" y="2604"/>
                </a:cubicBezTo>
                <a:cubicBezTo>
                  <a:pt x="1469" y="2605"/>
                  <a:pt x="1469" y="2606"/>
                  <a:pt x="1469" y="2606"/>
                </a:cubicBezTo>
                <a:cubicBezTo>
                  <a:pt x="1469" y="2606"/>
                  <a:pt x="1469" y="2605"/>
                  <a:pt x="1469" y="2604"/>
                </a:cubicBezTo>
                <a:cubicBezTo>
                  <a:pt x="1469" y="2603"/>
                  <a:pt x="1468" y="2601"/>
                  <a:pt x="1468" y="2598"/>
                </a:cubicBezTo>
                <a:cubicBezTo>
                  <a:pt x="1468" y="2597"/>
                  <a:pt x="1468" y="2596"/>
                  <a:pt x="1468" y="2594"/>
                </a:cubicBezTo>
                <a:cubicBezTo>
                  <a:pt x="1468" y="2593"/>
                  <a:pt x="1468" y="2591"/>
                  <a:pt x="1468" y="2589"/>
                </a:cubicBezTo>
                <a:cubicBezTo>
                  <a:pt x="1469" y="2587"/>
                  <a:pt x="1469" y="2586"/>
                  <a:pt x="1469" y="2584"/>
                </a:cubicBezTo>
                <a:cubicBezTo>
                  <a:pt x="1469" y="2582"/>
                  <a:pt x="1469" y="2580"/>
                  <a:pt x="1470" y="2578"/>
                </a:cubicBezTo>
                <a:cubicBezTo>
                  <a:pt x="1470" y="2574"/>
                  <a:pt x="1471" y="2569"/>
                  <a:pt x="1472" y="2564"/>
                </a:cubicBezTo>
                <a:cubicBezTo>
                  <a:pt x="1473" y="2560"/>
                  <a:pt x="1475" y="2555"/>
                  <a:pt x="1476" y="2550"/>
                </a:cubicBezTo>
                <a:cubicBezTo>
                  <a:pt x="1477" y="2548"/>
                  <a:pt x="1477" y="2547"/>
                  <a:pt x="1478" y="2546"/>
                </a:cubicBezTo>
                <a:cubicBezTo>
                  <a:pt x="1478" y="2548"/>
                  <a:pt x="1477" y="2551"/>
                  <a:pt x="1477" y="2554"/>
                </a:cubicBezTo>
                <a:cubicBezTo>
                  <a:pt x="1477" y="2555"/>
                  <a:pt x="1477" y="2556"/>
                  <a:pt x="1477" y="2557"/>
                </a:cubicBezTo>
                <a:cubicBezTo>
                  <a:pt x="1477" y="2558"/>
                  <a:pt x="1477" y="2559"/>
                  <a:pt x="1477" y="2561"/>
                </a:cubicBezTo>
                <a:cubicBezTo>
                  <a:pt x="1477" y="2563"/>
                  <a:pt x="1477" y="2565"/>
                  <a:pt x="1477" y="2567"/>
                </a:cubicBezTo>
                <a:cubicBezTo>
                  <a:pt x="1477" y="2570"/>
                  <a:pt x="1477" y="2572"/>
                  <a:pt x="1477" y="2574"/>
                </a:cubicBezTo>
                <a:cubicBezTo>
                  <a:pt x="1477" y="2575"/>
                  <a:pt x="1477" y="2576"/>
                  <a:pt x="1477" y="2577"/>
                </a:cubicBezTo>
                <a:cubicBezTo>
                  <a:pt x="1477" y="2579"/>
                  <a:pt x="1478" y="2580"/>
                  <a:pt x="1478" y="2581"/>
                </a:cubicBezTo>
                <a:cubicBezTo>
                  <a:pt x="1478" y="2583"/>
                  <a:pt x="1478" y="2585"/>
                  <a:pt x="1478" y="2587"/>
                </a:cubicBezTo>
                <a:cubicBezTo>
                  <a:pt x="1478" y="2589"/>
                  <a:pt x="1478" y="2591"/>
                  <a:pt x="1479" y="2592"/>
                </a:cubicBezTo>
                <a:cubicBezTo>
                  <a:pt x="1479" y="2596"/>
                  <a:pt x="1479" y="2599"/>
                  <a:pt x="1480" y="2601"/>
                </a:cubicBezTo>
                <a:cubicBezTo>
                  <a:pt x="1480" y="2602"/>
                  <a:pt x="1480" y="2602"/>
                  <a:pt x="1480" y="2603"/>
                </a:cubicBezTo>
                <a:cubicBezTo>
                  <a:pt x="1480" y="2603"/>
                  <a:pt x="1481" y="2604"/>
                  <a:pt x="1481" y="2604"/>
                </a:cubicBezTo>
                <a:cubicBezTo>
                  <a:pt x="1481" y="2604"/>
                  <a:pt x="1481" y="2603"/>
                  <a:pt x="1481" y="2603"/>
                </a:cubicBezTo>
                <a:cubicBezTo>
                  <a:pt x="1481" y="2602"/>
                  <a:pt x="1481" y="2602"/>
                  <a:pt x="1481" y="2601"/>
                </a:cubicBezTo>
                <a:cubicBezTo>
                  <a:pt x="1482" y="2599"/>
                  <a:pt x="1483" y="2596"/>
                  <a:pt x="1483" y="2592"/>
                </a:cubicBezTo>
                <a:cubicBezTo>
                  <a:pt x="1483" y="2591"/>
                  <a:pt x="1484" y="2589"/>
                  <a:pt x="1484" y="2587"/>
                </a:cubicBezTo>
                <a:cubicBezTo>
                  <a:pt x="1484" y="2585"/>
                  <a:pt x="1484" y="2583"/>
                  <a:pt x="1485" y="2581"/>
                </a:cubicBezTo>
                <a:cubicBezTo>
                  <a:pt x="1485" y="2580"/>
                  <a:pt x="1485" y="2579"/>
                  <a:pt x="1485" y="2577"/>
                </a:cubicBezTo>
                <a:cubicBezTo>
                  <a:pt x="1485" y="2576"/>
                  <a:pt x="1485" y="2575"/>
                  <a:pt x="1485" y="2574"/>
                </a:cubicBezTo>
                <a:cubicBezTo>
                  <a:pt x="1485" y="2572"/>
                  <a:pt x="1485" y="2570"/>
                  <a:pt x="1485" y="2567"/>
                </a:cubicBezTo>
                <a:cubicBezTo>
                  <a:pt x="1485" y="2565"/>
                  <a:pt x="1485" y="2563"/>
                  <a:pt x="1485" y="2560"/>
                </a:cubicBezTo>
                <a:cubicBezTo>
                  <a:pt x="1485" y="2559"/>
                  <a:pt x="1485" y="2558"/>
                  <a:pt x="1485" y="2557"/>
                </a:cubicBezTo>
                <a:cubicBezTo>
                  <a:pt x="1484" y="2556"/>
                  <a:pt x="1484" y="2555"/>
                  <a:pt x="1484" y="2554"/>
                </a:cubicBezTo>
                <a:cubicBezTo>
                  <a:pt x="1484" y="2550"/>
                  <a:pt x="1483" y="2546"/>
                  <a:pt x="1483" y="2542"/>
                </a:cubicBezTo>
                <a:cubicBezTo>
                  <a:pt x="1482" y="2540"/>
                  <a:pt x="1482" y="2538"/>
                  <a:pt x="1481" y="2536"/>
                </a:cubicBezTo>
                <a:cubicBezTo>
                  <a:pt x="1481" y="2535"/>
                  <a:pt x="1481" y="2535"/>
                  <a:pt x="1482" y="2534"/>
                </a:cubicBezTo>
                <a:cubicBezTo>
                  <a:pt x="1483" y="2529"/>
                  <a:pt x="1485" y="2524"/>
                  <a:pt x="1487" y="2518"/>
                </a:cubicBezTo>
                <a:cubicBezTo>
                  <a:pt x="1489" y="2513"/>
                  <a:pt x="1491" y="2507"/>
                  <a:pt x="1493" y="2502"/>
                </a:cubicBezTo>
                <a:cubicBezTo>
                  <a:pt x="1494" y="2499"/>
                  <a:pt x="1494" y="2496"/>
                  <a:pt x="1495" y="2494"/>
                </a:cubicBezTo>
                <a:cubicBezTo>
                  <a:pt x="1496" y="2492"/>
                  <a:pt x="1496" y="2491"/>
                  <a:pt x="1496" y="2490"/>
                </a:cubicBezTo>
                <a:cubicBezTo>
                  <a:pt x="1497" y="2488"/>
                  <a:pt x="1497" y="2487"/>
                  <a:pt x="1497" y="2486"/>
                </a:cubicBezTo>
                <a:cubicBezTo>
                  <a:pt x="1498" y="2481"/>
                  <a:pt x="1499" y="2476"/>
                  <a:pt x="1499" y="2472"/>
                </a:cubicBezTo>
                <a:cubicBezTo>
                  <a:pt x="1501" y="2478"/>
                  <a:pt x="1503" y="2484"/>
                  <a:pt x="1505" y="2490"/>
                </a:cubicBezTo>
                <a:cubicBezTo>
                  <a:pt x="1505" y="2492"/>
                  <a:pt x="1505" y="2494"/>
                  <a:pt x="1505" y="2496"/>
                </a:cubicBezTo>
                <a:cubicBezTo>
                  <a:pt x="1506" y="2503"/>
                  <a:pt x="1506" y="2510"/>
                  <a:pt x="1506" y="2517"/>
                </a:cubicBezTo>
                <a:cubicBezTo>
                  <a:pt x="1507" y="2524"/>
                  <a:pt x="1507" y="2531"/>
                  <a:pt x="1507" y="2538"/>
                </a:cubicBezTo>
                <a:cubicBezTo>
                  <a:pt x="1507" y="2542"/>
                  <a:pt x="1507" y="2545"/>
                  <a:pt x="1507" y="2548"/>
                </a:cubicBezTo>
                <a:cubicBezTo>
                  <a:pt x="1507" y="2552"/>
                  <a:pt x="1507" y="2555"/>
                  <a:pt x="1507" y="2558"/>
                </a:cubicBezTo>
                <a:cubicBezTo>
                  <a:pt x="1507" y="2562"/>
                  <a:pt x="1507" y="2565"/>
                  <a:pt x="1507" y="2568"/>
                </a:cubicBezTo>
                <a:cubicBezTo>
                  <a:pt x="1507" y="2571"/>
                  <a:pt x="1506" y="2574"/>
                  <a:pt x="1506" y="2577"/>
                </a:cubicBezTo>
                <a:cubicBezTo>
                  <a:pt x="1506" y="2583"/>
                  <a:pt x="1505" y="2589"/>
                  <a:pt x="1504" y="2594"/>
                </a:cubicBezTo>
                <a:cubicBezTo>
                  <a:pt x="1503" y="2599"/>
                  <a:pt x="1502" y="2604"/>
                  <a:pt x="1501" y="2608"/>
                </a:cubicBezTo>
                <a:cubicBezTo>
                  <a:pt x="1501" y="2612"/>
                  <a:pt x="1500" y="2616"/>
                  <a:pt x="1499" y="2619"/>
                </a:cubicBezTo>
                <a:cubicBezTo>
                  <a:pt x="1498" y="2622"/>
                  <a:pt x="1497" y="2624"/>
                  <a:pt x="1496" y="2625"/>
                </a:cubicBezTo>
                <a:cubicBezTo>
                  <a:pt x="1495" y="2627"/>
                  <a:pt x="1495" y="2627"/>
                  <a:pt x="1495" y="2627"/>
                </a:cubicBezTo>
                <a:cubicBezTo>
                  <a:pt x="1495" y="2627"/>
                  <a:pt x="1495" y="2627"/>
                  <a:pt x="1495" y="2627"/>
                </a:cubicBezTo>
                <a:cubicBezTo>
                  <a:pt x="1496" y="2627"/>
                  <a:pt x="1496" y="2626"/>
                  <a:pt x="1497" y="2625"/>
                </a:cubicBezTo>
                <a:cubicBezTo>
                  <a:pt x="1498" y="2624"/>
                  <a:pt x="1499" y="2622"/>
                  <a:pt x="1500" y="2619"/>
                </a:cubicBezTo>
                <a:cubicBezTo>
                  <a:pt x="1501" y="2618"/>
                  <a:pt x="1502" y="2616"/>
                  <a:pt x="1502" y="2614"/>
                </a:cubicBezTo>
                <a:cubicBezTo>
                  <a:pt x="1503" y="2613"/>
                  <a:pt x="1504" y="2611"/>
                  <a:pt x="1504" y="2609"/>
                </a:cubicBezTo>
                <a:cubicBezTo>
                  <a:pt x="1506" y="2605"/>
                  <a:pt x="1507" y="2600"/>
                  <a:pt x="1509" y="2595"/>
                </a:cubicBezTo>
                <a:cubicBezTo>
                  <a:pt x="1509" y="2593"/>
                  <a:pt x="1509" y="2592"/>
                  <a:pt x="1510" y="2591"/>
                </a:cubicBezTo>
                <a:cubicBezTo>
                  <a:pt x="1510" y="2589"/>
                  <a:pt x="1510" y="2588"/>
                  <a:pt x="1510" y="2587"/>
                </a:cubicBezTo>
                <a:cubicBezTo>
                  <a:pt x="1511" y="2584"/>
                  <a:pt x="1512" y="2581"/>
                  <a:pt x="1512" y="2578"/>
                </a:cubicBezTo>
                <a:cubicBezTo>
                  <a:pt x="1513" y="2575"/>
                  <a:pt x="1513" y="2572"/>
                  <a:pt x="1513" y="2568"/>
                </a:cubicBezTo>
                <a:cubicBezTo>
                  <a:pt x="1514" y="2565"/>
                  <a:pt x="1514" y="2562"/>
                  <a:pt x="1514" y="2559"/>
                </a:cubicBezTo>
                <a:cubicBezTo>
                  <a:pt x="1515" y="2552"/>
                  <a:pt x="1515" y="2545"/>
                  <a:pt x="1515" y="2538"/>
                </a:cubicBezTo>
                <a:cubicBezTo>
                  <a:pt x="1515" y="2531"/>
                  <a:pt x="1515" y="2524"/>
                  <a:pt x="1514" y="2517"/>
                </a:cubicBezTo>
                <a:cubicBezTo>
                  <a:pt x="1514" y="2510"/>
                  <a:pt x="1513" y="2503"/>
                  <a:pt x="1513" y="2496"/>
                </a:cubicBezTo>
                <a:cubicBezTo>
                  <a:pt x="1512" y="2492"/>
                  <a:pt x="1512" y="2489"/>
                  <a:pt x="1512" y="2486"/>
                </a:cubicBezTo>
                <a:cubicBezTo>
                  <a:pt x="1512" y="2485"/>
                  <a:pt x="1512" y="2485"/>
                  <a:pt x="1512" y="2485"/>
                </a:cubicBezTo>
                <a:cubicBezTo>
                  <a:pt x="1511" y="2462"/>
                  <a:pt x="1508" y="2442"/>
                  <a:pt x="1511" y="2422"/>
                </a:cubicBezTo>
                <a:cubicBezTo>
                  <a:pt x="1511" y="2422"/>
                  <a:pt x="1511" y="2423"/>
                  <a:pt x="1511" y="2423"/>
                </a:cubicBezTo>
                <a:cubicBezTo>
                  <a:pt x="1511" y="2423"/>
                  <a:pt x="1511" y="2423"/>
                  <a:pt x="1511" y="2424"/>
                </a:cubicBezTo>
                <a:cubicBezTo>
                  <a:pt x="1511" y="2425"/>
                  <a:pt x="1511" y="2425"/>
                  <a:pt x="1512" y="2426"/>
                </a:cubicBezTo>
                <a:cubicBezTo>
                  <a:pt x="1512" y="2429"/>
                  <a:pt x="1513" y="2433"/>
                  <a:pt x="1515" y="2437"/>
                </a:cubicBezTo>
                <a:cubicBezTo>
                  <a:pt x="1517" y="2441"/>
                  <a:pt x="1519" y="2445"/>
                  <a:pt x="1521" y="2449"/>
                </a:cubicBezTo>
                <a:cubicBezTo>
                  <a:pt x="1523" y="2453"/>
                  <a:pt x="1526" y="2457"/>
                  <a:pt x="1528" y="2461"/>
                </a:cubicBezTo>
                <a:cubicBezTo>
                  <a:pt x="1530" y="2463"/>
                  <a:pt x="1531" y="2465"/>
                  <a:pt x="1532" y="2467"/>
                </a:cubicBezTo>
                <a:cubicBezTo>
                  <a:pt x="1534" y="2469"/>
                  <a:pt x="1535" y="2472"/>
                  <a:pt x="1536" y="2474"/>
                </a:cubicBezTo>
                <a:cubicBezTo>
                  <a:pt x="1537" y="2475"/>
                  <a:pt x="1537" y="2476"/>
                  <a:pt x="1538" y="2477"/>
                </a:cubicBezTo>
                <a:cubicBezTo>
                  <a:pt x="1539" y="2478"/>
                  <a:pt x="1539" y="2480"/>
                  <a:pt x="1540" y="2481"/>
                </a:cubicBezTo>
                <a:cubicBezTo>
                  <a:pt x="1540" y="2482"/>
                  <a:pt x="1541" y="2483"/>
                  <a:pt x="1541" y="2484"/>
                </a:cubicBezTo>
                <a:cubicBezTo>
                  <a:pt x="1543" y="2488"/>
                  <a:pt x="1543" y="2488"/>
                  <a:pt x="1543" y="2488"/>
                </a:cubicBezTo>
                <a:cubicBezTo>
                  <a:pt x="1544" y="2489"/>
                  <a:pt x="1544" y="2490"/>
                  <a:pt x="1545" y="2491"/>
                </a:cubicBezTo>
                <a:cubicBezTo>
                  <a:pt x="1545" y="2492"/>
                  <a:pt x="1546" y="2494"/>
                  <a:pt x="1547" y="2495"/>
                </a:cubicBezTo>
                <a:cubicBezTo>
                  <a:pt x="1547" y="2496"/>
                  <a:pt x="1548" y="2497"/>
                  <a:pt x="1548" y="2498"/>
                </a:cubicBezTo>
                <a:cubicBezTo>
                  <a:pt x="1548" y="2498"/>
                  <a:pt x="1548" y="2499"/>
                  <a:pt x="1548" y="2499"/>
                </a:cubicBezTo>
                <a:cubicBezTo>
                  <a:pt x="1548" y="2500"/>
                  <a:pt x="1548" y="2501"/>
                  <a:pt x="1547" y="2503"/>
                </a:cubicBezTo>
                <a:cubicBezTo>
                  <a:pt x="1547" y="2505"/>
                  <a:pt x="1547" y="2508"/>
                  <a:pt x="1546" y="2512"/>
                </a:cubicBezTo>
                <a:cubicBezTo>
                  <a:pt x="1546" y="2515"/>
                  <a:pt x="1545" y="2518"/>
                  <a:pt x="1544" y="2521"/>
                </a:cubicBezTo>
                <a:cubicBezTo>
                  <a:pt x="1543" y="2525"/>
                  <a:pt x="1543" y="2528"/>
                  <a:pt x="1542" y="2532"/>
                </a:cubicBezTo>
                <a:cubicBezTo>
                  <a:pt x="1541" y="2535"/>
                  <a:pt x="1541" y="2539"/>
                  <a:pt x="1540" y="2543"/>
                </a:cubicBezTo>
                <a:cubicBezTo>
                  <a:pt x="1539" y="2546"/>
                  <a:pt x="1538" y="2550"/>
                  <a:pt x="1538" y="2554"/>
                </a:cubicBezTo>
                <a:cubicBezTo>
                  <a:pt x="1538" y="2555"/>
                  <a:pt x="1537" y="2557"/>
                  <a:pt x="1537" y="2559"/>
                </a:cubicBezTo>
                <a:cubicBezTo>
                  <a:pt x="1537" y="2560"/>
                  <a:pt x="1537" y="2561"/>
                  <a:pt x="1537" y="2562"/>
                </a:cubicBezTo>
                <a:cubicBezTo>
                  <a:pt x="1537" y="2563"/>
                  <a:pt x="1537" y="2564"/>
                  <a:pt x="1537" y="2564"/>
                </a:cubicBezTo>
                <a:cubicBezTo>
                  <a:pt x="1536" y="2568"/>
                  <a:pt x="1536" y="2571"/>
                  <a:pt x="1536" y="2575"/>
                </a:cubicBezTo>
                <a:cubicBezTo>
                  <a:pt x="1536" y="2578"/>
                  <a:pt x="1537" y="2581"/>
                  <a:pt x="1537" y="2584"/>
                </a:cubicBezTo>
                <a:cubicBezTo>
                  <a:pt x="1537" y="2585"/>
                  <a:pt x="1537" y="2587"/>
                  <a:pt x="1538" y="2588"/>
                </a:cubicBezTo>
                <a:cubicBezTo>
                  <a:pt x="1538" y="2589"/>
                  <a:pt x="1538" y="2590"/>
                  <a:pt x="1538" y="2592"/>
                </a:cubicBezTo>
                <a:cubicBezTo>
                  <a:pt x="1539" y="2593"/>
                  <a:pt x="1539" y="2594"/>
                  <a:pt x="1539" y="2595"/>
                </a:cubicBezTo>
                <a:cubicBezTo>
                  <a:pt x="1540" y="2596"/>
                  <a:pt x="1540" y="2597"/>
                  <a:pt x="1540" y="2597"/>
                </a:cubicBezTo>
                <a:cubicBezTo>
                  <a:pt x="1541" y="2599"/>
                  <a:pt x="1541" y="2600"/>
                  <a:pt x="1542" y="2601"/>
                </a:cubicBezTo>
                <a:cubicBezTo>
                  <a:pt x="1542" y="2602"/>
                  <a:pt x="1542" y="2602"/>
                  <a:pt x="1542" y="2602"/>
                </a:cubicBezTo>
                <a:cubicBezTo>
                  <a:pt x="1542" y="2602"/>
                  <a:pt x="1542" y="2602"/>
                  <a:pt x="1542" y="2601"/>
                </a:cubicBezTo>
                <a:cubicBezTo>
                  <a:pt x="1542" y="2600"/>
                  <a:pt x="1542" y="2599"/>
                  <a:pt x="1542" y="2597"/>
                </a:cubicBezTo>
                <a:cubicBezTo>
                  <a:pt x="1542" y="2596"/>
                  <a:pt x="1542" y="2595"/>
                  <a:pt x="1542" y="2594"/>
                </a:cubicBezTo>
                <a:cubicBezTo>
                  <a:pt x="1542" y="2593"/>
                  <a:pt x="1542" y="2592"/>
                  <a:pt x="1541" y="2591"/>
                </a:cubicBezTo>
                <a:cubicBezTo>
                  <a:pt x="1542" y="2590"/>
                  <a:pt x="1542" y="2589"/>
                  <a:pt x="1542" y="2588"/>
                </a:cubicBezTo>
                <a:cubicBezTo>
                  <a:pt x="1542" y="2586"/>
                  <a:pt x="1542" y="2585"/>
                  <a:pt x="1542" y="2584"/>
                </a:cubicBezTo>
                <a:cubicBezTo>
                  <a:pt x="1542" y="2581"/>
                  <a:pt x="1542" y="2578"/>
                  <a:pt x="1542" y="2575"/>
                </a:cubicBezTo>
                <a:cubicBezTo>
                  <a:pt x="1543" y="2572"/>
                  <a:pt x="1543" y="2569"/>
                  <a:pt x="1544" y="2565"/>
                </a:cubicBezTo>
                <a:cubicBezTo>
                  <a:pt x="1544" y="2564"/>
                  <a:pt x="1544" y="2562"/>
                  <a:pt x="1544" y="2561"/>
                </a:cubicBezTo>
                <a:cubicBezTo>
                  <a:pt x="1545" y="2562"/>
                  <a:pt x="1545" y="2564"/>
                  <a:pt x="1546" y="2566"/>
                </a:cubicBezTo>
                <a:cubicBezTo>
                  <a:pt x="1547" y="2570"/>
                  <a:pt x="1549" y="2575"/>
                  <a:pt x="1551" y="2580"/>
                </a:cubicBezTo>
                <a:cubicBezTo>
                  <a:pt x="1552" y="2581"/>
                  <a:pt x="1552" y="2582"/>
                  <a:pt x="1553" y="2583"/>
                </a:cubicBezTo>
                <a:cubicBezTo>
                  <a:pt x="1553" y="2585"/>
                  <a:pt x="1554" y="2586"/>
                  <a:pt x="1554" y="2587"/>
                </a:cubicBezTo>
                <a:cubicBezTo>
                  <a:pt x="1555" y="2590"/>
                  <a:pt x="1557" y="2592"/>
                  <a:pt x="1558" y="2595"/>
                </a:cubicBezTo>
                <a:cubicBezTo>
                  <a:pt x="1559" y="2598"/>
                  <a:pt x="1560" y="2600"/>
                  <a:pt x="1562" y="2603"/>
                </a:cubicBezTo>
                <a:cubicBezTo>
                  <a:pt x="1562" y="2604"/>
                  <a:pt x="1563" y="2605"/>
                  <a:pt x="1564" y="2606"/>
                </a:cubicBezTo>
                <a:cubicBezTo>
                  <a:pt x="1564" y="2608"/>
                  <a:pt x="1565" y="2609"/>
                  <a:pt x="1565" y="2610"/>
                </a:cubicBezTo>
                <a:cubicBezTo>
                  <a:pt x="1567" y="2612"/>
                  <a:pt x="1568" y="2614"/>
                  <a:pt x="1569" y="2617"/>
                </a:cubicBezTo>
                <a:cubicBezTo>
                  <a:pt x="1570" y="2619"/>
                  <a:pt x="1571" y="2621"/>
                  <a:pt x="1571" y="2623"/>
                </a:cubicBezTo>
                <a:cubicBezTo>
                  <a:pt x="1572" y="2625"/>
                  <a:pt x="1573" y="2626"/>
                  <a:pt x="1573" y="2628"/>
                </a:cubicBezTo>
                <a:cubicBezTo>
                  <a:pt x="1573" y="2629"/>
                  <a:pt x="1574" y="2630"/>
                  <a:pt x="1574" y="2630"/>
                </a:cubicBezTo>
                <a:cubicBezTo>
                  <a:pt x="1574" y="2631"/>
                  <a:pt x="1574" y="2632"/>
                  <a:pt x="1574" y="2632"/>
                </a:cubicBezTo>
                <a:cubicBezTo>
                  <a:pt x="1574" y="2633"/>
                  <a:pt x="1574" y="2633"/>
                  <a:pt x="1574" y="2634"/>
                </a:cubicBezTo>
                <a:cubicBezTo>
                  <a:pt x="1574" y="2634"/>
                  <a:pt x="1574" y="2635"/>
                  <a:pt x="1574" y="2635"/>
                </a:cubicBezTo>
                <a:cubicBezTo>
                  <a:pt x="1574" y="2636"/>
                  <a:pt x="1574" y="2636"/>
                  <a:pt x="1574" y="2636"/>
                </a:cubicBezTo>
                <a:cubicBezTo>
                  <a:pt x="1574" y="2636"/>
                  <a:pt x="1575" y="2636"/>
                  <a:pt x="1575" y="2635"/>
                </a:cubicBezTo>
                <a:cubicBezTo>
                  <a:pt x="1575" y="2635"/>
                  <a:pt x="1575" y="2634"/>
                  <a:pt x="1576" y="2632"/>
                </a:cubicBezTo>
                <a:cubicBezTo>
                  <a:pt x="1576" y="2632"/>
                  <a:pt x="1576" y="2631"/>
                  <a:pt x="1576" y="2630"/>
                </a:cubicBezTo>
                <a:cubicBezTo>
                  <a:pt x="1576" y="2629"/>
                  <a:pt x="1576" y="2629"/>
                  <a:pt x="1576" y="2628"/>
                </a:cubicBezTo>
                <a:cubicBezTo>
                  <a:pt x="1576" y="2626"/>
                  <a:pt x="1576" y="2624"/>
                  <a:pt x="1576" y="2622"/>
                </a:cubicBezTo>
                <a:cubicBezTo>
                  <a:pt x="1575" y="2617"/>
                  <a:pt x="1574" y="2612"/>
                  <a:pt x="1572" y="2607"/>
                </a:cubicBezTo>
                <a:cubicBezTo>
                  <a:pt x="1571" y="2606"/>
                  <a:pt x="1571" y="2604"/>
                  <a:pt x="1570" y="2603"/>
                </a:cubicBezTo>
                <a:cubicBezTo>
                  <a:pt x="1570" y="2602"/>
                  <a:pt x="1569" y="2601"/>
                  <a:pt x="1569" y="2599"/>
                </a:cubicBezTo>
                <a:cubicBezTo>
                  <a:pt x="1567" y="2597"/>
                  <a:pt x="1566" y="2594"/>
                  <a:pt x="1565" y="2592"/>
                </a:cubicBezTo>
                <a:cubicBezTo>
                  <a:pt x="1564" y="2589"/>
                  <a:pt x="1563" y="2586"/>
                  <a:pt x="1561" y="2584"/>
                </a:cubicBezTo>
                <a:cubicBezTo>
                  <a:pt x="1561" y="2583"/>
                  <a:pt x="1560" y="2581"/>
                  <a:pt x="1559" y="2580"/>
                </a:cubicBezTo>
                <a:cubicBezTo>
                  <a:pt x="1559" y="2579"/>
                  <a:pt x="1558" y="2578"/>
                  <a:pt x="1558" y="2577"/>
                </a:cubicBezTo>
                <a:cubicBezTo>
                  <a:pt x="1555" y="2572"/>
                  <a:pt x="1552" y="2568"/>
                  <a:pt x="1550" y="2564"/>
                </a:cubicBezTo>
                <a:cubicBezTo>
                  <a:pt x="1548" y="2561"/>
                  <a:pt x="1547" y="2558"/>
                  <a:pt x="1545" y="2556"/>
                </a:cubicBezTo>
                <a:cubicBezTo>
                  <a:pt x="1545" y="2556"/>
                  <a:pt x="1545" y="2555"/>
                  <a:pt x="1546" y="2555"/>
                </a:cubicBezTo>
                <a:cubicBezTo>
                  <a:pt x="1546" y="2551"/>
                  <a:pt x="1547" y="2548"/>
                  <a:pt x="1548" y="2544"/>
                </a:cubicBezTo>
                <a:cubicBezTo>
                  <a:pt x="1548" y="2540"/>
                  <a:pt x="1549" y="2537"/>
                  <a:pt x="1550" y="2533"/>
                </a:cubicBezTo>
                <a:cubicBezTo>
                  <a:pt x="1550" y="2531"/>
                  <a:pt x="1550" y="2529"/>
                  <a:pt x="1550" y="2528"/>
                </a:cubicBezTo>
                <a:cubicBezTo>
                  <a:pt x="1551" y="2526"/>
                  <a:pt x="1551" y="2524"/>
                  <a:pt x="1551" y="2522"/>
                </a:cubicBezTo>
                <a:cubicBezTo>
                  <a:pt x="1552" y="2519"/>
                  <a:pt x="1552" y="2515"/>
                  <a:pt x="1552" y="2512"/>
                </a:cubicBezTo>
                <a:cubicBezTo>
                  <a:pt x="1552" y="2511"/>
                  <a:pt x="1552" y="2509"/>
                  <a:pt x="1552" y="2508"/>
                </a:cubicBezTo>
                <a:cubicBezTo>
                  <a:pt x="1553" y="2511"/>
                  <a:pt x="1554" y="2513"/>
                  <a:pt x="1555" y="2516"/>
                </a:cubicBezTo>
                <a:cubicBezTo>
                  <a:pt x="1557" y="2521"/>
                  <a:pt x="1558" y="2525"/>
                  <a:pt x="1560" y="2529"/>
                </a:cubicBezTo>
                <a:cubicBezTo>
                  <a:pt x="1561" y="2531"/>
                  <a:pt x="1561" y="2534"/>
                  <a:pt x="1562" y="2536"/>
                </a:cubicBezTo>
                <a:cubicBezTo>
                  <a:pt x="1562" y="2537"/>
                  <a:pt x="1562" y="2538"/>
                  <a:pt x="1563" y="2539"/>
                </a:cubicBezTo>
                <a:cubicBezTo>
                  <a:pt x="1563" y="2540"/>
                  <a:pt x="1563" y="2541"/>
                  <a:pt x="1564" y="2542"/>
                </a:cubicBezTo>
                <a:cubicBezTo>
                  <a:pt x="1565" y="2545"/>
                  <a:pt x="1566" y="2549"/>
                  <a:pt x="1566" y="2552"/>
                </a:cubicBezTo>
                <a:cubicBezTo>
                  <a:pt x="1567" y="2555"/>
                  <a:pt x="1568" y="2558"/>
                  <a:pt x="1568" y="2560"/>
                </a:cubicBezTo>
                <a:cubicBezTo>
                  <a:pt x="1569" y="2562"/>
                  <a:pt x="1569" y="2564"/>
                  <a:pt x="1570" y="2565"/>
                </a:cubicBezTo>
                <a:cubicBezTo>
                  <a:pt x="1570" y="2567"/>
                  <a:pt x="1570" y="2567"/>
                  <a:pt x="1570" y="2567"/>
                </a:cubicBezTo>
                <a:cubicBezTo>
                  <a:pt x="1570" y="2567"/>
                  <a:pt x="1570" y="2567"/>
                  <a:pt x="1570" y="2565"/>
                </a:cubicBezTo>
                <a:cubicBezTo>
                  <a:pt x="1570" y="2564"/>
                  <a:pt x="1570" y="2562"/>
                  <a:pt x="1570" y="2560"/>
                </a:cubicBezTo>
                <a:cubicBezTo>
                  <a:pt x="1570" y="2558"/>
                  <a:pt x="1570" y="2555"/>
                  <a:pt x="1569" y="2551"/>
                </a:cubicBezTo>
                <a:cubicBezTo>
                  <a:pt x="1569" y="2550"/>
                  <a:pt x="1569" y="2548"/>
                  <a:pt x="1569" y="2546"/>
                </a:cubicBezTo>
                <a:cubicBezTo>
                  <a:pt x="1569" y="2544"/>
                  <a:pt x="1568" y="2543"/>
                  <a:pt x="1568" y="2541"/>
                </a:cubicBezTo>
                <a:cubicBezTo>
                  <a:pt x="1568" y="2540"/>
                  <a:pt x="1568" y="2539"/>
                  <a:pt x="1568" y="2538"/>
                </a:cubicBezTo>
                <a:cubicBezTo>
                  <a:pt x="1567" y="2536"/>
                  <a:pt x="1567" y="2535"/>
                  <a:pt x="1567" y="2534"/>
                </a:cubicBezTo>
                <a:cubicBezTo>
                  <a:pt x="1567" y="2532"/>
                  <a:pt x="1566" y="2530"/>
                  <a:pt x="1566" y="2528"/>
                </a:cubicBezTo>
                <a:cubicBezTo>
                  <a:pt x="1565" y="2523"/>
                  <a:pt x="1563" y="2519"/>
                  <a:pt x="1562" y="2514"/>
                </a:cubicBezTo>
                <a:cubicBezTo>
                  <a:pt x="1561" y="2511"/>
                  <a:pt x="1560" y="2509"/>
                  <a:pt x="1559" y="2506"/>
                </a:cubicBezTo>
                <a:cubicBezTo>
                  <a:pt x="1559" y="2504"/>
                  <a:pt x="1558" y="2501"/>
                  <a:pt x="1557" y="2499"/>
                </a:cubicBezTo>
                <a:cubicBezTo>
                  <a:pt x="1556" y="2497"/>
                  <a:pt x="1555" y="2494"/>
                  <a:pt x="1554" y="2492"/>
                </a:cubicBezTo>
                <a:cubicBezTo>
                  <a:pt x="1553" y="2490"/>
                  <a:pt x="1553" y="2489"/>
                  <a:pt x="1552" y="2488"/>
                </a:cubicBezTo>
                <a:cubicBezTo>
                  <a:pt x="1552" y="2487"/>
                  <a:pt x="1551" y="2485"/>
                  <a:pt x="1550" y="2484"/>
                </a:cubicBezTo>
                <a:cubicBezTo>
                  <a:pt x="1549" y="2481"/>
                  <a:pt x="1549" y="2481"/>
                  <a:pt x="1549" y="2481"/>
                </a:cubicBezTo>
                <a:cubicBezTo>
                  <a:pt x="1548" y="2479"/>
                  <a:pt x="1547" y="2478"/>
                  <a:pt x="1547" y="2477"/>
                </a:cubicBezTo>
                <a:cubicBezTo>
                  <a:pt x="1546" y="2476"/>
                  <a:pt x="1545" y="2475"/>
                  <a:pt x="1545" y="2474"/>
                </a:cubicBezTo>
                <a:cubicBezTo>
                  <a:pt x="1544" y="2472"/>
                  <a:pt x="1543" y="2471"/>
                  <a:pt x="1543" y="2470"/>
                </a:cubicBezTo>
                <a:cubicBezTo>
                  <a:pt x="1542" y="2469"/>
                  <a:pt x="1541" y="2468"/>
                  <a:pt x="1541" y="2467"/>
                </a:cubicBezTo>
                <a:cubicBezTo>
                  <a:pt x="1540" y="2466"/>
                  <a:pt x="1539" y="2464"/>
                  <a:pt x="1539" y="2463"/>
                </a:cubicBezTo>
                <a:cubicBezTo>
                  <a:pt x="1537" y="2461"/>
                  <a:pt x="1536" y="2459"/>
                  <a:pt x="1534" y="2457"/>
                </a:cubicBezTo>
                <a:cubicBezTo>
                  <a:pt x="1531" y="2453"/>
                  <a:pt x="1529" y="2449"/>
                  <a:pt x="1526" y="2445"/>
                </a:cubicBezTo>
                <a:cubicBezTo>
                  <a:pt x="1523" y="2442"/>
                  <a:pt x="1521" y="2438"/>
                  <a:pt x="1519" y="2435"/>
                </a:cubicBezTo>
                <a:cubicBezTo>
                  <a:pt x="1517" y="2432"/>
                  <a:pt x="1516" y="2428"/>
                  <a:pt x="1515" y="2425"/>
                </a:cubicBezTo>
                <a:cubicBezTo>
                  <a:pt x="1514" y="2425"/>
                  <a:pt x="1514" y="2424"/>
                  <a:pt x="1514" y="2423"/>
                </a:cubicBezTo>
                <a:cubicBezTo>
                  <a:pt x="1514" y="2423"/>
                  <a:pt x="1513" y="2422"/>
                  <a:pt x="1513" y="2421"/>
                </a:cubicBezTo>
                <a:cubicBezTo>
                  <a:pt x="1513" y="2421"/>
                  <a:pt x="1513" y="2420"/>
                  <a:pt x="1513" y="2419"/>
                </a:cubicBezTo>
                <a:cubicBezTo>
                  <a:pt x="1513" y="2419"/>
                  <a:pt x="1513" y="2418"/>
                  <a:pt x="1513" y="2417"/>
                </a:cubicBezTo>
                <a:cubicBezTo>
                  <a:pt x="1512" y="2417"/>
                  <a:pt x="1512" y="2416"/>
                  <a:pt x="1512" y="2415"/>
                </a:cubicBezTo>
                <a:cubicBezTo>
                  <a:pt x="1513" y="2415"/>
                  <a:pt x="1513" y="2414"/>
                  <a:pt x="1513" y="2413"/>
                </a:cubicBezTo>
                <a:cubicBezTo>
                  <a:pt x="1516" y="2399"/>
                  <a:pt x="1517" y="2387"/>
                  <a:pt x="1516" y="2376"/>
                </a:cubicBezTo>
                <a:cubicBezTo>
                  <a:pt x="1516" y="2377"/>
                  <a:pt x="1516" y="2377"/>
                  <a:pt x="1516" y="2377"/>
                </a:cubicBezTo>
                <a:cubicBezTo>
                  <a:pt x="1517" y="2377"/>
                  <a:pt x="1517" y="2378"/>
                  <a:pt x="1518" y="2378"/>
                </a:cubicBezTo>
                <a:cubicBezTo>
                  <a:pt x="1518" y="2378"/>
                  <a:pt x="1518" y="2379"/>
                  <a:pt x="1519" y="2379"/>
                </a:cubicBezTo>
                <a:cubicBezTo>
                  <a:pt x="1521" y="2381"/>
                  <a:pt x="1523" y="2382"/>
                  <a:pt x="1525" y="2383"/>
                </a:cubicBezTo>
                <a:cubicBezTo>
                  <a:pt x="1527" y="2385"/>
                  <a:pt x="1529" y="2386"/>
                  <a:pt x="1532" y="2387"/>
                </a:cubicBezTo>
                <a:cubicBezTo>
                  <a:pt x="1533" y="2388"/>
                  <a:pt x="1534" y="2388"/>
                  <a:pt x="1535" y="2389"/>
                </a:cubicBezTo>
                <a:cubicBezTo>
                  <a:pt x="1537" y="2390"/>
                  <a:pt x="1538" y="2390"/>
                  <a:pt x="1539" y="2391"/>
                </a:cubicBezTo>
                <a:cubicBezTo>
                  <a:pt x="1540" y="2391"/>
                  <a:pt x="1540" y="2391"/>
                  <a:pt x="1540" y="2391"/>
                </a:cubicBezTo>
                <a:cubicBezTo>
                  <a:pt x="1541" y="2392"/>
                  <a:pt x="1541" y="2392"/>
                  <a:pt x="1541" y="2392"/>
                </a:cubicBezTo>
                <a:cubicBezTo>
                  <a:pt x="1541" y="2392"/>
                  <a:pt x="1542" y="2393"/>
                  <a:pt x="1542" y="2393"/>
                </a:cubicBezTo>
                <a:cubicBezTo>
                  <a:pt x="1544" y="2394"/>
                  <a:pt x="1544" y="2394"/>
                  <a:pt x="1544" y="2394"/>
                </a:cubicBezTo>
                <a:cubicBezTo>
                  <a:pt x="1545" y="2394"/>
                  <a:pt x="1545" y="2395"/>
                  <a:pt x="1546" y="2395"/>
                </a:cubicBezTo>
                <a:cubicBezTo>
                  <a:pt x="1547" y="2396"/>
                  <a:pt x="1547" y="2396"/>
                  <a:pt x="1547" y="2396"/>
                </a:cubicBezTo>
                <a:cubicBezTo>
                  <a:pt x="1547" y="2396"/>
                  <a:pt x="1547" y="2397"/>
                  <a:pt x="1547" y="2397"/>
                </a:cubicBezTo>
                <a:cubicBezTo>
                  <a:pt x="1547" y="2397"/>
                  <a:pt x="1547" y="2397"/>
                  <a:pt x="1547" y="2397"/>
                </a:cubicBezTo>
                <a:cubicBezTo>
                  <a:pt x="1547" y="2398"/>
                  <a:pt x="1547" y="2398"/>
                  <a:pt x="1547" y="2399"/>
                </a:cubicBezTo>
                <a:cubicBezTo>
                  <a:pt x="1547" y="2399"/>
                  <a:pt x="1546" y="2400"/>
                  <a:pt x="1546" y="2401"/>
                </a:cubicBezTo>
                <a:cubicBezTo>
                  <a:pt x="1546" y="2401"/>
                  <a:pt x="1546" y="2402"/>
                  <a:pt x="1546" y="2403"/>
                </a:cubicBezTo>
                <a:cubicBezTo>
                  <a:pt x="1545" y="2404"/>
                  <a:pt x="1545" y="2405"/>
                  <a:pt x="1545" y="2405"/>
                </a:cubicBezTo>
                <a:cubicBezTo>
                  <a:pt x="1545" y="2407"/>
                  <a:pt x="1545" y="2409"/>
                  <a:pt x="1545" y="2411"/>
                </a:cubicBezTo>
                <a:cubicBezTo>
                  <a:pt x="1544" y="2411"/>
                  <a:pt x="1544" y="2412"/>
                  <a:pt x="1544" y="2413"/>
                </a:cubicBezTo>
                <a:cubicBezTo>
                  <a:pt x="1544" y="2414"/>
                  <a:pt x="1544" y="2415"/>
                  <a:pt x="1544" y="2416"/>
                </a:cubicBezTo>
                <a:cubicBezTo>
                  <a:pt x="1544" y="2418"/>
                  <a:pt x="1544" y="2420"/>
                  <a:pt x="1545" y="2422"/>
                </a:cubicBezTo>
                <a:cubicBezTo>
                  <a:pt x="1545" y="2424"/>
                  <a:pt x="1545" y="2426"/>
                  <a:pt x="1545" y="2428"/>
                </a:cubicBezTo>
                <a:cubicBezTo>
                  <a:pt x="1545" y="2429"/>
                  <a:pt x="1546" y="2430"/>
                  <a:pt x="1546" y="2430"/>
                </a:cubicBezTo>
                <a:cubicBezTo>
                  <a:pt x="1546" y="2431"/>
                  <a:pt x="1546" y="2432"/>
                  <a:pt x="1546" y="2433"/>
                </a:cubicBezTo>
                <a:cubicBezTo>
                  <a:pt x="1547" y="2435"/>
                  <a:pt x="1547" y="2437"/>
                  <a:pt x="1548" y="2438"/>
                </a:cubicBezTo>
                <a:cubicBezTo>
                  <a:pt x="1548" y="2439"/>
                  <a:pt x="1549" y="2440"/>
                  <a:pt x="1549" y="2440"/>
                </a:cubicBezTo>
                <a:cubicBezTo>
                  <a:pt x="1549" y="2441"/>
                  <a:pt x="1549" y="2442"/>
                  <a:pt x="1550" y="2442"/>
                </a:cubicBezTo>
                <a:cubicBezTo>
                  <a:pt x="1550" y="2443"/>
                  <a:pt x="1550" y="2444"/>
                  <a:pt x="1551" y="2444"/>
                </a:cubicBezTo>
                <a:cubicBezTo>
                  <a:pt x="1551" y="2445"/>
                  <a:pt x="1551" y="2446"/>
                  <a:pt x="1551" y="2446"/>
                </a:cubicBezTo>
                <a:cubicBezTo>
                  <a:pt x="1552" y="2447"/>
                  <a:pt x="1553" y="2448"/>
                  <a:pt x="1553" y="2449"/>
                </a:cubicBezTo>
                <a:cubicBezTo>
                  <a:pt x="1554" y="2449"/>
                  <a:pt x="1554" y="2450"/>
                  <a:pt x="1554" y="2450"/>
                </a:cubicBezTo>
                <a:cubicBezTo>
                  <a:pt x="1554" y="2451"/>
                  <a:pt x="1555" y="2451"/>
                  <a:pt x="1555" y="2451"/>
                </a:cubicBezTo>
                <a:cubicBezTo>
                  <a:pt x="1555" y="2451"/>
                  <a:pt x="1555" y="2451"/>
                  <a:pt x="1555" y="2450"/>
                </a:cubicBezTo>
                <a:cubicBezTo>
                  <a:pt x="1555" y="2450"/>
                  <a:pt x="1555" y="2449"/>
                  <a:pt x="1555" y="2448"/>
                </a:cubicBezTo>
                <a:cubicBezTo>
                  <a:pt x="1555" y="2447"/>
                  <a:pt x="1554" y="2446"/>
                  <a:pt x="1554" y="2445"/>
                </a:cubicBezTo>
                <a:cubicBezTo>
                  <a:pt x="1554" y="2444"/>
                  <a:pt x="1554" y="2443"/>
                  <a:pt x="1554" y="2441"/>
                </a:cubicBezTo>
                <a:cubicBezTo>
                  <a:pt x="1554" y="2440"/>
                  <a:pt x="1554" y="2438"/>
                  <a:pt x="1554" y="2437"/>
                </a:cubicBezTo>
                <a:cubicBezTo>
                  <a:pt x="1554" y="2435"/>
                  <a:pt x="1554" y="2434"/>
                  <a:pt x="1553" y="2432"/>
                </a:cubicBezTo>
                <a:cubicBezTo>
                  <a:pt x="1553" y="2431"/>
                  <a:pt x="1553" y="2430"/>
                  <a:pt x="1553" y="2429"/>
                </a:cubicBezTo>
                <a:cubicBezTo>
                  <a:pt x="1553" y="2428"/>
                  <a:pt x="1553" y="2428"/>
                  <a:pt x="1553" y="2427"/>
                </a:cubicBezTo>
                <a:cubicBezTo>
                  <a:pt x="1553" y="2425"/>
                  <a:pt x="1553" y="2423"/>
                  <a:pt x="1552" y="2421"/>
                </a:cubicBezTo>
                <a:cubicBezTo>
                  <a:pt x="1552" y="2419"/>
                  <a:pt x="1552" y="2418"/>
                  <a:pt x="1552" y="2416"/>
                </a:cubicBezTo>
                <a:cubicBezTo>
                  <a:pt x="1552" y="2415"/>
                  <a:pt x="1552" y="2414"/>
                  <a:pt x="1552" y="2413"/>
                </a:cubicBezTo>
                <a:cubicBezTo>
                  <a:pt x="1552" y="2412"/>
                  <a:pt x="1552" y="2411"/>
                  <a:pt x="1552" y="2411"/>
                </a:cubicBezTo>
                <a:cubicBezTo>
                  <a:pt x="1551" y="2409"/>
                  <a:pt x="1551" y="2407"/>
                  <a:pt x="1551" y="2406"/>
                </a:cubicBezTo>
                <a:cubicBezTo>
                  <a:pt x="1551" y="2404"/>
                  <a:pt x="1551" y="2403"/>
                  <a:pt x="1551" y="2401"/>
                </a:cubicBezTo>
                <a:cubicBezTo>
                  <a:pt x="1551" y="2401"/>
                  <a:pt x="1551" y="2400"/>
                  <a:pt x="1551" y="2399"/>
                </a:cubicBezTo>
                <a:cubicBezTo>
                  <a:pt x="1551" y="2400"/>
                  <a:pt x="1551" y="2400"/>
                  <a:pt x="1552" y="2400"/>
                </a:cubicBezTo>
                <a:cubicBezTo>
                  <a:pt x="1552" y="2401"/>
                  <a:pt x="1553" y="2401"/>
                  <a:pt x="1553" y="2402"/>
                </a:cubicBezTo>
                <a:cubicBezTo>
                  <a:pt x="1553" y="2402"/>
                  <a:pt x="1554" y="2403"/>
                  <a:pt x="1554" y="2403"/>
                </a:cubicBezTo>
                <a:cubicBezTo>
                  <a:pt x="1555" y="2404"/>
                  <a:pt x="1555" y="2404"/>
                  <a:pt x="1556" y="2405"/>
                </a:cubicBezTo>
                <a:cubicBezTo>
                  <a:pt x="1556" y="2405"/>
                  <a:pt x="1556" y="2405"/>
                  <a:pt x="1556" y="2405"/>
                </a:cubicBezTo>
                <a:cubicBezTo>
                  <a:pt x="1557" y="2406"/>
                  <a:pt x="1557" y="2406"/>
                  <a:pt x="1557" y="2406"/>
                </a:cubicBezTo>
                <a:cubicBezTo>
                  <a:pt x="1557" y="2407"/>
                  <a:pt x="1558" y="2407"/>
                  <a:pt x="1558" y="2408"/>
                </a:cubicBezTo>
                <a:cubicBezTo>
                  <a:pt x="1558" y="2408"/>
                  <a:pt x="1559" y="2409"/>
                  <a:pt x="1559" y="2409"/>
                </a:cubicBezTo>
                <a:cubicBezTo>
                  <a:pt x="1559" y="2410"/>
                  <a:pt x="1560" y="2410"/>
                  <a:pt x="1560" y="2411"/>
                </a:cubicBezTo>
                <a:cubicBezTo>
                  <a:pt x="1560" y="2411"/>
                  <a:pt x="1561" y="2412"/>
                  <a:pt x="1561" y="2412"/>
                </a:cubicBezTo>
                <a:cubicBezTo>
                  <a:pt x="1562" y="2413"/>
                  <a:pt x="1562" y="2414"/>
                  <a:pt x="1563" y="2415"/>
                </a:cubicBezTo>
                <a:cubicBezTo>
                  <a:pt x="1563" y="2416"/>
                  <a:pt x="1564" y="2417"/>
                  <a:pt x="1564" y="2418"/>
                </a:cubicBezTo>
                <a:cubicBezTo>
                  <a:pt x="1565" y="2419"/>
                  <a:pt x="1565" y="2420"/>
                  <a:pt x="1565" y="2421"/>
                </a:cubicBezTo>
                <a:cubicBezTo>
                  <a:pt x="1566" y="2421"/>
                  <a:pt x="1566" y="2422"/>
                  <a:pt x="1566" y="2422"/>
                </a:cubicBezTo>
                <a:cubicBezTo>
                  <a:pt x="1566" y="2423"/>
                  <a:pt x="1566" y="2423"/>
                  <a:pt x="1566" y="2423"/>
                </a:cubicBezTo>
                <a:cubicBezTo>
                  <a:pt x="1567" y="2425"/>
                  <a:pt x="1567" y="2426"/>
                  <a:pt x="1568" y="2428"/>
                </a:cubicBezTo>
                <a:cubicBezTo>
                  <a:pt x="1568" y="2429"/>
                  <a:pt x="1569" y="2430"/>
                  <a:pt x="1569" y="2430"/>
                </a:cubicBezTo>
                <a:cubicBezTo>
                  <a:pt x="1569" y="2431"/>
                  <a:pt x="1569" y="2431"/>
                  <a:pt x="1569" y="2431"/>
                </a:cubicBezTo>
                <a:cubicBezTo>
                  <a:pt x="1569" y="2431"/>
                  <a:pt x="1569" y="2431"/>
                  <a:pt x="1569" y="2430"/>
                </a:cubicBezTo>
                <a:cubicBezTo>
                  <a:pt x="1569" y="2430"/>
                  <a:pt x="1569" y="2430"/>
                  <a:pt x="1569" y="2429"/>
                </a:cubicBezTo>
                <a:cubicBezTo>
                  <a:pt x="1569" y="2429"/>
                  <a:pt x="1569" y="2428"/>
                  <a:pt x="1569" y="2427"/>
                </a:cubicBezTo>
                <a:cubicBezTo>
                  <a:pt x="1569" y="2426"/>
                  <a:pt x="1570" y="2425"/>
                  <a:pt x="1569" y="2423"/>
                </a:cubicBezTo>
                <a:cubicBezTo>
                  <a:pt x="1569" y="2422"/>
                  <a:pt x="1569" y="2421"/>
                  <a:pt x="1569" y="2420"/>
                </a:cubicBezTo>
                <a:cubicBezTo>
                  <a:pt x="1569" y="2419"/>
                  <a:pt x="1569" y="2418"/>
                  <a:pt x="1568" y="2417"/>
                </a:cubicBezTo>
                <a:cubicBezTo>
                  <a:pt x="1568" y="2414"/>
                  <a:pt x="1567" y="2412"/>
                  <a:pt x="1566" y="2410"/>
                </a:cubicBezTo>
                <a:cubicBezTo>
                  <a:pt x="1566" y="2409"/>
                  <a:pt x="1566" y="2408"/>
                  <a:pt x="1565" y="2408"/>
                </a:cubicBezTo>
                <a:cubicBezTo>
                  <a:pt x="1565" y="2407"/>
                  <a:pt x="1565" y="2407"/>
                  <a:pt x="1565" y="2406"/>
                </a:cubicBezTo>
                <a:cubicBezTo>
                  <a:pt x="1564" y="2405"/>
                  <a:pt x="1563" y="2403"/>
                  <a:pt x="1563" y="2402"/>
                </a:cubicBezTo>
                <a:cubicBezTo>
                  <a:pt x="1562" y="2401"/>
                  <a:pt x="1562" y="2401"/>
                  <a:pt x="1562" y="2401"/>
                </a:cubicBezTo>
                <a:cubicBezTo>
                  <a:pt x="1561" y="2400"/>
                  <a:pt x="1561" y="2400"/>
                  <a:pt x="1561" y="2400"/>
                </a:cubicBezTo>
                <a:cubicBezTo>
                  <a:pt x="1561" y="2400"/>
                  <a:pt x="1560" y="2399"/>
                  <a:pt x="1560" y="2399"/>
                </a:cubicBezTo>
                <a:cubicBezTo>
                  <a:pt x="1559" y="2397"/>
                  <a:pt x="1558" y="2396"/>
                  <a:pt x="1557" y="2395"/>
                </a:cubicBezTo>
                <a:cubicBezTo>
                  <a:pt x="1556" y="2394"/>
                  <a:pt x="1555" y="2393"/>
                  <a:pt x="1554" y="2392"/>
                </a:cubicBezTo>
                <a:cubicBezTo>
                  <a:pt x="1553" y="2391"/>
                  <a:pt x="1553" y="2391"/>
                  <a:pt x="1552" y="2390"/>
                </a:cubicBezTo>
                <a:cubicBezTo>
                  <a:pt x="1550" y="2389"/>
                  <a:pt x="1550" y="2389"/>
                  <a:pt x="1550" y="2389"/>
                </a:cubicBezTo>
                <a:cubicBezTo>
                  <a:pt x="1550" y="2388"/>
                  <a:pt x="1549" y="2388"/>
                  <a:pt x="1548" y="2388"/>
                </a:cubicBezTo>
                <a:cubicBezTo>
                  <a:pt x="1546" y="2386"/>
                  <a:pt x="1546" y="2386"/>
                  <a:pt x="1546" y="2386"/>
                </a:cubicBezTo>
                <a:cubicBezTo>
                  <a:pt x="1546" y="2386"/>
                  <a:pt x="1545" y="2385"/>
                  <a:pt x="1545" y="2385"/>
                </a:cubicBezTo>
                <a:cubicBezTo>
                  <a:pt x="1544" y="2385"/>
                  <a:pt x="1544" y="2385"/>
                  <a:pt x="1544" y="2385"/>
                </a:cubicBezTo>
                <a:cubicBezTo>
                  <a:pt x="1543" y="2385"/>
                  <a:pt x="1543" y="2385"/>
                  <a:pt x="1543" y="2385"/>
                </a:cubicBezTo>
                <a:cubicBezTo>
                  <a:pt x="1543" y="2384"/>
                  <a:pt x="1543" y="2384"/>
                  <a:pt x="1543" y="2384"/>
                </a:cubicBezTo>
                <a:cubicBezTo>
                  <a:pt x="1543" y="2384"/>
                  <a:pt x="1543" y="2384"/>
                  <a:pt x="1543" y="2384"/>
                </a:cubicBezTo>
                <a:cubicBezTo>
                  <a:pt x="1543" y="2384"/>
                  <a:pt x="1543" y="2384"/>
                  <a:pt x="1543" y="2384"/>
                </a:cubicBezTo>
                <a:cubicBezTo>
                  <a:pt x="1543" y="2384"/>
                  <a:pt x="1543" y="2384"/>
                  <a:pt x="1543" y="2384"/>
                </a:cubicBezTo>
                <a:cubicBezTo>
                  <a:pt x="1541" y="2383"/>
                  <a:pt x="1540" y="2383"/>
                  <a:pt x="1539" y="2382"/>
                </a:cubicBezTo>
                <a:cubicBezTo>
                  <a:pt x="1537" y="2382"/>
                  <a:pt x="1536" y="2381"/>
                  <a:pt x="1535" y="2381"/>
                </a:cubicBezTo>
                <a:cubicBezTo>
                  <a:pt x="1532" y="2380"/>
                  <a:pt x="1530" y="2379"/>
                  <a:pt x="1527" y="2378"/>
                </a:cubicBezTo>
                <a:cubicBezTo>
                  <a:pt x="1525" y="2377"/>
                  <a:pt x="1523" y="2376"/>
                  <a:pt x="1521" y="2375"/>
                </a:cubicBezTo>
                <a:cubicBezTo>
                  <a:pt x="1520" y="2375"/>
                  <a:pt x="1520" y="2374"/>
                  <a:pt x="1519" y="2374"/>
                </a:cubicBezTo>
                <a:cubicBezTo>
                  <a:pt x="1518" y="2373"/>
                  <a:pt x="1517" y="2373"/>
                  <a:pt x="1517" y="2373"/>
                </a:cubicBezTo>
                <a:cubicBezTo>
                  <a:pt x="1516" y="2372"/>
                  <a:pt x="1516" y="2372"/>
                  <a:pt x="1515" y="2371"/>
                </a:cubicBezTo>
                <a:cubicBezTo>
                  <a:pt x="1512" y="2352"/>
                  <a:pt x="1502" y="2337"/>
                  <a:pt x="1490" y="2326"/>
                </a:cubicBezTo>
                <a:cubicBezTo>
                  <a:pt x="1492" y="2327"/>
                  <a:pt x="1494" y="2327"/>
                  <a:pt x="1497" y="2328"/>
                </a:cubicBezTo>
                <a:cubicBezTo>
                  <a:pt x="1498" y="2328"/>
                  <a:pt x="1500" y="2329"/>
                  <a:pt x="1502" y="2329"/>
                </a:cubicBezTo>
                <a:cubicBezTo>
                  <a:pt x="1504" y="2330"/>
                  <a:pt x="1506" y="2330"/>
                  <a:pt x="1507" y="2331"/>
                </a:cubicBezTo>
                <a:cubicBezTo>
                  <a:pt x="1511" y="2331"/>
                  <a:pt x="1515" y="2332"/>
                  <a:pt x="1518" y="2333"/>
                </a:cubicBezTo>
                <a:cubicBezTo>
                  <a:pt x="1518" y="2333"/>
                  <a:pt x="1519" y="2334"/>
                  <a:pt x="1519" y="2334"/>
                </a:cubicBezTo>
                <a:cubicBezTo>
                  <a:pt x="1519" y="2335"/>
                  <a:pt x="1520" y="2336"/>
                  <a:pt x="1520" y="2337"/>
                </a:cubicBezTo>
                <a:cubicBezTo>
                  <a:pt x="1521" y="2338"/>
                  <a:pt x="1522" y="2339"/>
                  <a:pt x="1522" y="2340"/>
                </a:cubicBezTo>
                <a:cubicBezTo>
                  <a:pt x="1523" y="2341"/>
                  <a:pt x="1523" y="2342"/>
                  <a:pt x="1524" y="2343"/>
                </a:cubicBezTo>
                <a:cubicBezTo>
                  <a:pt x="1525" y="2344"/>
                  <a:pt x="1525" y="2345"/>
                  <a:pt x="1526" y="2346"/>
                </a:cubicBezTo>
                <a:cubicBezTo>
                  <a:pt x="1526" y="2347"/>
                  <a:pt x="1527" y="2348"/>
                  <a:pt x="1527" y="2349"/>
                </a:cubicBezTo>
                <a:cubicBezTo>
                  <a:pt x="1528" y="2350"/>
                  <a:pt x="1528" y="2351"/>
                  <a:pt x="1529" y="2352"/>
                </a:cubicBezTo>
                <a:cubicBezTo>
                  <a:pt x="1529" y="2353"/>
                  <a:pt x="1529" y="2353"/>
                  <a:pt x="1530" y="2354"/>
                </a:cubicBezTo>
                <a:cubicBezTo>
                  <a:pt x="1530" y="2354"/>
                  <a:pt x="1530" y="2355"/>
                  <a:pt x="1530" y="2355"/>
                </a:cubicBezTo>
                <a:cubicBezTo>
                  <a:pt x="1531" y="2356"/>
                  <a:pt x="1531" y="2357"/>
                  <a:pt x="1532" y="2358"/>
                </a:cubicBezTo>
                <a:cubicBezTo>
                  <a:pt x="1532" y="2359"/>
                  <a:pt x="1532" y="2359"/>
                  <a:pt x="1532" y="2360"/>
                </a:cubicBezTo>
                <a:cubicBezTo>
                  <a:pt x="1532" y="2360"/>
                  <a:pt x="1532" y="2360"/>
                  <a:pt x="1533" y="2361"/>
                </a:cubicBezTo>
                <a:cubicBezTo>
                  <a:pt x="1533" y="2362"/>
                  <a:pt x="1533" y="2362"/>
                  <a:pt x="1534" y="2363"/>
                </a:cubicBezTo>
                <a:cubicBezTo>
                  <a:pt x="1534" y="2363"/>
                  <a:pt x="1534" y="2364"/>
                  <a:pt x="1534" y="2364"/>
                </a:cubicBezTo>
                <a:cubicBezTo>
                  <a:pt x="1534" y="2364"/>
                  <a:pt x="1534" y="2365"/>
                  <a:pt x="1534" y="2365"/>
                </a:cubicBezTo>
                <a:cubicBezTo>
                  <a:pt x="1534" y="2365"/>
                  <a:pt x="1534" y="2364"/>
                  <a:pt x="1535" y="2364"/>
                </a:cubicBezTo>
                <a:cubicBezTo>
                  <a:pt x="1535" y="2364"/>
                  <a:pt x="1535" y="2363"/>
                  <a:pt x="1535" y="2363"/>
                </a:cubicBezTo>
                <a:cubicBezTo>
                  <a:pt x="1535" y="2362"/>
                  <a:pt x="1536" y="2361"/>
                  <a:pt x="1536" y="2360"/>
                </a:cubicBezTo>
                <a:cubicBezTo>
                  <a:pt x="1536" y="2360"/>
                  <a:pt x="1536" y="2360"/>
                  <a:pt x="1536" y="2359"/>
                </a:cubicBezTo>
                <a:cubicBezTo>
                  <a:pt x="1536" y="2359"/>
                  <a:pt x="1536" y="2358"/>
                  <a:pt x="1536" y="2358"/>
                </a:cubicBezTo>
                <a:cubicBezTo>
                  <a:pt x="1536" y="2357"/>
                  <a:pt x="1536" y="2356"/>
                  <a:pt x="1536" y="2356"/>
                </a:cubicBezTo>
                <a:cubicBezTo>
                  <a:pt x="1536" y="2355"/>
                  <a:pt x="1536" y="2355"/>
                  <a:pt x="1536" y="2354"/>
                </a:cubicBezTo>
                <a:cubicBezTo>
                  <a:pt x="1536" y="2353"/>
                  <a:pt x="1536" y="2353"/>
                  <a:pt x="1536" y="2352"/>
                </a:cubicBezTo>
                <a:cubicBezTo>
                  <a:pt x="1536" y="2352"/>
                  <a:pt x="1536" y="2351"/>
                  <a:pt x="1536" y="2350"/>
                </a:cubicBezTo>
                <a:cubicBezTo>
                  <a:pt x="1535" y="2349"/>
                  <a:pt x="1535" y="2348"/>
                  <a:pt x="1534" y="2346"/>
                </a:cubicBezTo>
                <a:cubicBezTo>
                  <a:pt x="1534" y="2345"/>
                  <a:pt x="1533" y="2344"/>
                  <a:pt x="1533" y="2342"/>
                </a:cubicBezTo>
                <a:cubicBezTo>
                  <a:pt x="1532" y="2341"/>
                  <a:pt x="1531" y="2340"/>
                  <a:pt x="1530" y="2339"/>
                </a:cubicBezTo>
                <a:cubicBezTo>
                  <a:pt x="1530" y="2337"/>
                  <a:pt x="1529" y="2336"/>
                  <a:pt x="1528" y="2335"/>
                </a:cubicBezTo>
                <a:cubicBezTo>
                  <a:pt x="1528" y="2335"/>
                  <a:pt x="1527" y="2335"/>
                  <a:pt x="1527" y="2335"/>
                </a:cubicBezTo>
                <a:cubicBezTo>
                  <a:pt x="1528" y="2335"/>
                  <a:pt x="1529" y="2335"/>
                  <a:pt x="1530" y="2335"/>
                </a:cubicBezTo>
                <a:cubicBezTo>
                  <a:pt x="1532" y="2336"/>
                  <a:pt x="1533" y="2336"/>
                  <a:pt x="1535" y="2336"/>
                </a:cubicBezTo>
                <a:cubicBezTo>
                  <a:pt x="1537" y="2337"/>
                  <a:pt x="1538" y="2337"/>
                  <a:pt x="1540" y="2338"/>
                </a:cubicBezTo>
                <a:cubicBezTo>
                  <a:pt x="1541" y="2338"/>
                  <a:pt x="1541" y="2338"/>
                  <a:pt x="1542" y="2339"/>
                </a:cubicBezTo>
                <a:cubicBezTo>
                  <a:pt x="1542" y="2339"/>
                  <a:pt x="1542" y="2339"/>
                  <a:pt x="1542" y="2339"/>
                </a:cubicBezTo>
                <a:cubicBezTo>
                  <a:pt x="1542" y="2339"/>
                  <a:pt x="1542" y="2339"/>
                  <a:pt x="1542" y="2339"/>
                </a:cubicBezTo>
                <a:cubicBezTo>
                  <a:pt x="1542" y="2339"/>
                  <a:pt x="1542" y="2339"/>
                  <a:pt x="1542" y="2339"/>
                </a:cubicBezTo>
                <a:cubicBezTo>
                  <a:pt x="1542" y="2339"/>
                  <a:pt x="1542" y="2339"/>
                  <a:pt x="1542" y="2339"/>
                </a:cubicBezTo>
                <a:cubicBezTo>
                  <a:pt x="1542" y="2339"/>
                  <a:pt x="1542" y="2339"/>
                  <a:pt x="1542" y="2339"/>
                </a:cubicBezTo>
                <a:cubicBezTo>
                  <a:pt x="1543" y="2339"/>
                  <a:pt x="1543" y="2339"/>
                  <a:pt x="1543" y="2339"/>
                </a:cubicBezTo>
                <a:cubicBezTo>
                  <a:pt x="1543" y="2339"/>
                  <a:pt x="1544" y="2340"/>
                  <a:pt x="1544" y="2340"/>
                </a:cubicBezTo>
                <a:cubicBezTo>
                  <a:pt x="1545" y="2340"/>
                  <a:pt x="1545" y="2341"/>
                  <a:pt x="1546" y="2341"/>
                </a:cubicBezTo>
                <a:cubicBezTo>
                  <a:pt x="1546" y="2341"/>
                  <a:pt x="1546" y="2342"/>
                  <a:pt x="1546" y="2342"/>
                </a:cubicBezTo>
                <a:cubicBezTo>
                  <a:pt x="1547" y="2342"/>
                  <a:pt x="1547" y="2342"/>
                  <a:pt x="1547" y="2342"/>
                </a:cubicBezTo>
                <a:cubicBezTo>
                  <a:pt x="1547" y="2343"/>
                  <a:pt x="1547" y="2343"/>
                  <a:pt x="1547" y="2343"/>
                </a:cubicBezTo>
                <a:cubicBezTo>
                  <a:pt x="1549" y="2345"/>
                  <a:pt x="1551" y="2347"/>
                  <a:pt x="1553" y="2349"/>
                </a:cubicBezTo>
                <a:cubicBezTo>
                  <a:pt x="1554" y="2352"/>
                  <a:pt x="1555" y="2354"/>
                  <a:pt x="1556" y="2356"/>
                </a:cubicBezTo>
                <a:cubicBezTo>
                  <a:pt x="1557" y="2358"/>
                  <a:pt x="1558" y="2360"/>
                  <a:pt x="1558" y="2362"/>
                </a:cubicBezTo>
                <a:cubicBezTo>
                  <a:pt x="1559" y="2363"/>
                  <a:pt x="1559" y="2364"/>
                  <a:pt x="1560" y="2365"/>
                </a:cubicBezTo>
                <a:cubicBezTo>
                  <a:pt x="1560" y="2366"/>
                  <a:pt x="1560" y="2366"/>
                  <a:pt x="1560" y="2366"/>
                </a:cubicBezTo>
                <a:cubicBezTo>
                  <a:pt x="1560" y="2366"/>
                  <a:pt x="1560" y="2366"/>
                  <a:pt x="1560" y="2365"/>
                </a:cubicBezTo>
                <a:cubicBezTo>
                  <a:pt x="1560" y="2364"/>
                  <a:pt x="1560" y="2363"/>
                  <a:pt x="1560" y="2361"/>
                </a:cubicBezTo>
                <a:cubicBezTo>
                  <a:pt x="1560" y="2359"/>
                  <a:pt x="1559" y="2357"/>
                  <a:pt x="1559" y="2355"/>
                </a:cubicBezTo>
                <a:cubicBezTo>
                  <a:pt x="1558" y="2353"/>
                  <a:pt x="1558" y="2350"/>
                  <a:pt x="1557" y="2347"/>
                </a:cubicBezTo>
                <a:cubicBezTo>
                  <a:pt x="1556" y="2344"/>
                  <a:pt x="1554" y="2341"/>
                  <a:pt x="1552" y="2339"/>
                </a:cubicBezTo>
                <a:cubicBezTo>
                  <a:pt x="1551" y="2338"/>
                  <a:pt x="1551" y="2338"/>
                  <a:pt x="1551" y="2337"/>
                </a:cubicBezTo>
                <a:cubicBezTo>
                  <a:pt x="1551" y="2337"/>
                  <a:pt x="1550" y="2337"/>
                  <a:pt x="1550" y="2336"/>
                </a:cubicBezTo>
                <a:cubicBezTo>
                  <a:pt x="1549" y="2336"/>
                  <a:pt x="1548" y="2335"/>
                  <a:pt x="1548" y="2334"/>
                </a:cubicBezTo>
                <a:cubicBezTo>
                  <a:pt x="1547" y="2334"/>
                  <a:pt x="1547" y="2334"/>
                  <a:pt x="1547" y="2334"/>
                </a:cubicBezTo>
                <a:cubicBezTo>
                  <a:pt x="1546" y="2333"/>
                  <a:pt x="1546" y="2333"/>
                  <a:pt x="1546" y="2333"/>
                </a:cubicBezTo>
                <a:cubicBezTo>
                  <a:pt x="1546" y="2333"/>
                  <a:pt x="1546" y="2333"/>
                  <a:pt x="1546" y="2333"/>
                </a:cubicBezTo>
                <a:cubicBezTo>
                  <a:pt x="1546" y="2333"/>
                  <a:pt x="1546" y="2333"/>
                  <a:pt x="1546" y="2333"/>
                </a:cubicBezTo>
                <a:cubicBezTo>
                  <a:pt x="1546" y="2333"/>
                  <a:pt x="1546" y="2333"/>
                  <a:pt x="1546" y="2333"/>
                </a:cubicBezTo>
                <a:cubicBezTo>
                  <a:pt x="1546" y="2333"/>
                  <a:pt x="1546" y="2333"/>
                  <a:pt x="1546" y="2333"/>
                </a:cubicBezTo>
                <a:cubicBezTo>
                  <a:pt x="1545" y="2333"/>
                  <a:pt x="1545" y="2333"/>
                  <a:pt x="1545" y="2333"/>
                </a:cubicBezTo>
                <a:cubicBezTo>
                  <a:pt x="1544" y="2332"/>
                  <a:pt x="1543" y="2332"/>
                  <a:pt x="1543" y="2331"/>
                </a:cubicBezTo>
                <a:cubicBezTo>
                  <a:pt x="1541" y="2330"/>
                  <a:pt x="1539" y="2330"/>
                  <a:pt x="1537" y="2329"/>
                </a:cubicBezTo>
                <a:cubicBezTo>
                  <a:pt x="1535" y="2329"/>
                  <a:pt x="1533" y="2328"/>
                  <a:pt x="1531" y="2328"/>
                </a:cubicBezTo>
                <a:cubicBezTo>
                  <a:pt x="1528" y="2327"/>
                  <a:pt x="1524" y="2326"/>
                  <a:pt x="1520" y="2325"/>
                </a:cubicBezTo>
                <a:cubicBezTo>
                  <a:pt x="1516" y="2325"/>
                  <a:pt x="1513" y="2324"/>
                  <a:pt x="1509" y="2323"/>
                </a:cubicBezTo>
                <a:cubicBezTo>
                  <a:pt x="1507" y="2323"/>
                  <a:pt x="1505" y="2322"/>
                  <a:pt x="1503" y="2322"/>
                </a:cubicBezTo>
                <a:cubicBezTo>
                  <a:pt x="1502" y="2322"/>
                  <a:pt x="1500" y="2321"/>
                  <a:pt x="1498" y="2321"/>
                </a:cubicBezTo>
                <a:cubicBezTo>
                  <a:pt x="1492" y="2320"/>
                  <a:pt x="1486" y="2319"/>
                  <a:pt x="1480" y="2319"/>
                </a:cubicBezTo>
                <a:cubicBezTo>
                  <a:pt x="1452" y="2298"/>
                  <a:pt x="1418" y="2292"/>
                  <a:pt x="1418" y="2292"/>
                </a:cubicBezTo>
                <a:cubicBezTo>
                  <a:pt x="1429" y="2285"/>
                  <a:pt x="1441" y="2281"/>
                  <a:pt x="1454" y="2280"/>
                </a:cubicBezTo>
                <a:cubicBezTo>
                  <a:pt x="1456" y="2281"/>
                  <a:pt x="1458" y="2282"/>
                  <a:pt x="1461" y="2284"/>
                </a:cubicBezTo>
                <a:cubicBezTo>
                  <a:pt x="1464" y="2285"/>
                  <a:pt x="1466" y="2287"/>
                  <a:pt x="1470" y="2289"/>
                </a:cubicBezTo>
                <a:cubicBezTo>
                  <a:pt x="1471" y="2290"/>
                  <a:pt x="1473" y="2291"/>
                  <a:pt x="1474" y="2292"/>
                </a:cubicBezTo>
                <a:cubicBezTo>
                  <a:pt x="1476" y="2293"/>
                  <a:pt x="1477" y="2294"/>
                  <a:pt x="1479" y="2295"/>
                </a:cubicBezTo>
                <a:cubicBezTo>
                  <a:pt x="1482" y="2297"/>
                  <a:pt x="1486" y="2299"/>
                  <a:pt x="1489" y="2301"/>
                </a:cubicBezTo>
                <a:cubicBezTo>
                  <a:pt x="1492" y="2303"/>
                  <a:pt x="1496" y="2305"/>
                  <a:pt x="1499" y="2306"/>
                </a:cubicBezTo>
                <a:cubicBezTo>
                  <a:pt x="1500" y="2307"/>
                  <a:pt x="1501" y="2307"/>
                  <a:pt x="1501" y="2308"/>
                </a:cubicBezTo>
                <a:cubicBezTo>
                  <a:pt x="1502" y="2308"/>
                  <a:pt x="1503" y="2309"/>
                  <a:pt x="1504" y="2309"/>
                </a:cubicBezTo>
                <a:cubicBezTo>
                  <a:pt x="1506" y="2310"/>
                  <a:pt x="1507" y="2311"/>
                  <a:pt x="1509" y="2312"/>
                </a:cubicBezTo>
                <a:cubicBezTo>
                  <a:pt x="1512" y="2313"/>
                  <a:pt x="1516" y="2315"/>
                  <a:pt x="1519" y="2316"/>
                </a:cubicBezTo>
                <a:cubicBezTo>
                  <a:pt x="1522" y="2317"/>
                  <a:pt x="1525" y="2318"/>
                  <a:pt x="1528" y="2318"/>
                </a:cubicBezTo>
                <a:cubicBezTo>
                  <a:pt x="1529" y="2318"/>
                  <a:pt x="1530" y="2318"/>
                  <a:pt x="1530" y="2318"/>
                </a:cubicBezTo>
                <a:cubicBezTo>
                  <a:pt x="1531" y="2318"/>
                  <a:pt x="1532" y="2319"/>
                  <a:pt x="1532" y="2319"/>
                </a:cubicBezTo>
                <a:cubicBezTo>
                  <a:pt x="1533" y="2319"/>
                  <a:pt x="1534" y="2319"/>
                  <a:pt x="1534" y="2319"/>
                </a:cubicBezTo>
                <a:cubicBezTo>
                  <a:pt x="1535" y="2319"/>
                  <a:pt x="1536" y="2319"/>
                  <a:pt x="1536" y="2319"/>
                </a:cubicBezTo>
                <a:cubicBezTo>
                  <a:pt x="1538" y="2319"/>
                  <a:pt x="1539" y="2319"/>
                  <a:pt x="1540" y="2318"/>
                </a:cubicBezTo>
                <a:cubicBezTo>
                  <a:pt x="1541" y="2318"/>
                  <a:pt x="1542" y="2318"/>
                  <a:pt x="1543" y="2318"/>
                </a:cubicBezTo>
                <a:cubicBezTo>
                  <a:pt x="1543" y="2318"/>
                  <a:pt x="1544" y="2318"/>
                  <a:pt x="1545" y="2317"/>
                </a:cubicBezTo>
                <a:cubicBezTo>
                  <a:pt x="1545" y="2317"/>
                  <a:pt x="1546" y="2317"/>
                  <a:pt x="1546" y="2317"/>
                </a:cubicBezTo>
                <a:cubicBezTo>
                  <a:pt x="1547" y="2317"/>
                  <a:pt x="1548" y="2316"/>
                  <a:pt x="1548" y="2316"/>
                </a:cubicBezTo>
                <a:cubicBezTo>
                  <a:pt x="1548" y="2316"/>
                  <a:pt x="1547" y="2316"/>
                  <a:pt x="1546" y="2316"/>
                </a:cubicBezTo>
                <a:cubicBezTo>
                  <a:pt x="1546" y="2317"/>
                  <a:pt x="1545" y="2317"/>
                  <a:pt x="1545" y="2317"/>
                </a:cubicBezTo>
                <a:cubicBezTo>
                  <a:pt x="1544" y="2316"/>
                  <a:pt x="1543" y="2316"/>
                  <a:pt x="1542" y="2316"/>
                </a:cubicBezTo>
                <a:cubicBezTo>
                  <a:pt x="1542" y="2316"/>
                  <a:pt x="1541" y="2316"/>
                  <a:pt x="1540" y="2316"/>
                </a:cubicBezTo>
                <a:cubicBezTo>
                  <a:pt x="1539" y="2316"/>
                  <a:pt x="1539" y="2316"/>
                  <a:pt x="1538" y="2316"/>
                </a:cubicBezTo>
                <a:cubicBezTo>
                  <a:pt x="1538" y="2316"/>
                  <a:pt x="1537" y="2316"/>
                  <a:pt x="1537" y="2316"/>
                </a:cubicBezTo>
                <a:cubicBezTo>
                  <a:pt x="1535" y="2315"/>
                  <a:pt x="1534" y="2315"/>
                  <a:pt x="1533" y="2315"/>
                </a:cubicBezTo>
                <a:cubicBezTo>
                  <a:pt x="1532" y="2315"/>
                  <a:pt x="1532" y="2314"/>
                  <a:pt x="1531" y="2314"/>
                </a:cubicBezTo>
                <a:cubicBezTo>
                  <a:pt x="1531" y="2314"/>
                  <a:pt x="1530" y="2314"/>
                  <a:pt x="1529" y="2314"/>
                </a:cubicBezTo>
                <a:cubicBezTo>
                  <a:pt x="1529" y="2313"/>
                  <a:pt x="1528" y="2313"/>
                  <a:pt x="1527" y="2313"/>
                </a:cubicBezTo>
                <a:cubicBezTo>
                  <a:pt x="1527" y="2313"/>
                  <a:pt x="1526" y="2312"/>
                  <a:pt x="1525" y="2312"/>
                </a:cubicBezTo>
                <a:cubicBezTo>
                  <a:pt x="1525" y="2312"/>
                  <a:pt x="1524" y="2311"/>
                  <a:pt x="1523" y="2311"/>
                </a:cubicBezTo>
                <a:cubicBezTo>
                  <a:pt x="1522" y="2311"/>
                  <a:pt x="1522" y="2310"/>
                  <a:pt x="1521" y="2310"/>
                </a:cubicBezTo>
                <a:cubicBezTo>
                  <a:pt x="1518" y="2309"/>
                  <a:pt x="1515" y="2307"/>
                  <a:pt x="1512" y="2305"/>
                </a:cubicBezTo>
                <a:cubicBezTo>
                  <a:pt x="1511" y="2304"/>
                  <a:pt x="1509" y="2304"/>
                  <a:pt x="1507" y="2303"/>
                </a:cubicBezTo>
                <a:cubicBezTo>
                  <a:pt x="1506" y="2302"/>
                  <a:pt x="1504" y="2301"/>
                  <a:pt x="1503" y="2300"/>
                </a:cubicBezTo>
                <a:cubicBezTo>
                  <a:pt x="1499" y="2298"/>
                  <a:pt x="1496" y="2296"/>
                  <a:pt x="1493" y="2294"/>
                </a:cubicBezTo>
                <a:cubicBezTo>
                  <a:pt x="1489" y="2292"/>
                  <a:pt x="1486" y="2290"/>
                  <a:pt x="1483" y="2288"/>
                </a:cubicBezTo>
                <a:cubicBezTo>
                  <a:pt x="1481" y="2287"/>
                  <a:pt x="1480" y="2287"/>
                  <a:pt x="1478" y="2286"/>
                </a:cubicBezTo>
                <a:cubicBezTo>
                  <a:pt x="1476" y="2285"/>
                  <a:pt x="1475" y="2284"/>
                  <a:pt x="1473" y="2283"/>
                </a:cubicBezTo>
                <a:cubicBezTo>
                  <a:pt x="1470" y="2282"/>
                  <a:pt x="1467" y="2280"/>
                  <a:pt x="1464" y="2279"/>
                </a:cubicBezTo>
                <a:cubicBezTo>
                  <a:pt x="1480" y="2278"/>
                  <a:pt x="1497" y="2280"/>
                  <a:pt x="1513" y="2281"/>
                </a:cubicBezTo>
                <a:cubicBezTo>
                  <a:pt x="1516" y="2283"/>
                  <a:pt x="1520" y="2285"/>
                  <a:pt x="1523" y="2287"/>
                </a:cubicBezTo>
                <a:cubicBezTo>
                  <a:pt x="1525" y="2288"/>
                  <a:pt x="1528" y="2290"/>
                  <a:pt x="1531" y="2291"/>
                </a:cubicBezTo>
                <a:cubicBezTo>
                  <a:pt x="1532" y="2292"/>
                  <a:pt x="1533" y="2292"/>
                  <a:pt x="1534" y="2293"/>
                </a:cubicBezTo>
                <a:cubicBezTo>
                  <a:pt x="1536" y="2294"/>
                  <a:pt x="1537" y="2294"/>
                  <a:pt x="1538" y="2295"/>
                </a:cubicBezTo>
                <a:cubicBezTo>
                  <a:pt x="1541" y="2296"/>
                  <a:pt x="1543" y="2297"/>
                  <a:pt x="1546" y="2298"/>
                </a:cubicBezTo>
                <a:cubicBezTo>
                  <a:pt x="1548" y="2299"/>
                  <a:pt x="1550" y="2299"/>
                  <a:pt x="1552" y="2300"/>
                </a:cubicBezTo>
                <a:cubicBezTo>
                  <a:pt x="1555" y="2300"/>
                  <a:pt x="1557" y="2301"/>
                  <a:pt x="1558" y="2301"/>
                </a:cubicBezTo>
                <a:cubicBezTo>
                  <a:pt x="1559" y="2301"/>
                  <a:pt x="1560" y="2301"/>
                  <a:pt x="1561" y="2301"/>
                </a:cubicBezTo>
                <a:cubicBezTo>
                  <a:pt x="1562" y="2301"/>
                  <a:pt x="1563" y="2301"/>
                  <a:pt x="1563" y="2301"/>
                </a:cubicBezTo>
                <a:cubicBezTo>
                  <a:pt x="1564" y="2301"/>
                  <a:pt x="1564" y="2301"/>
                  <a:pt x="1565" y="2301"/>
                </a:cubicBezTo>
                <a:cubicBezTo>
                  <a:pt x="1565" y="2301"/>
                  <a:pt x="1566" y="2301"/>
                  <a:pt x="1566" y="2301"/>
                </a:cubicBezTo>
                <a:cubicBezTo>
                  <a:pt x="1567" y="2301"/>
                  <a:pt x="1567" y="2301"/>
                  <a:pt x="1567" y="2301"/>
                </a:cubicBezTo>
                <a:cubicBezTo>
                  <a:pt x="1567" y="2301"/>
                  <a:pt x="1567" y="2301"/>
                  <a:pt x="1566" y="2300"/>
                </a:cubicBezTo>
                <a:cubicBezTo>
                  <a:pt x="1566" y="2300"/>
                  <a:pt x="1566" y="2300"/>
                  <a:pt x="1565" y="2300"/>
                </a:cubicBezTo>
                <a:cubicBezTo>
                  <a:pt x="1565" y="2300"/>
                  <a:pt x="1564" y="2300"/>
                  <a:pt x="1563" y="2299"/>
                </a:cubicBezTo>
                <a:cubicBezTo>
                  <a:pt x="1562" y="2299"/>
                  <a:pt x="1561" y="2299"/>
                  <a:pt x="1559" y="2298"/>
                </a:cubicBezTo>
                <a:cubicBezTo>
                  <a:pt x="1558" y="2297"/>
                  <a:pt x="1556" y="2296"/>
                  <a:pt x="1554" y="2295"/>
                </a:cubicBezTo>
                <a:cubicBezTo>
                  <a:pt x="1552" y="2295"/>
                  <a:pt x="1550" y="2293"/>
                  <a:pt x="1548" y="2292"/>
                </a:cubicBezTo>
                <a:cubicBezTo>
                  <a:pt x="1546" y="2291"/>
                  <a:pt x="1544" y="2290"/>
                  <a:pt x="1541" y="2288"/>
                </a:cubicBezTo>
                <a:cubicBezTo>
                  <a:pt x="1540" y="2288"/>
                  <a:pt x="1539" y="2287"/>
                  <a:pt x="1538" y="2286"/>
                </a:cubicBezTo>
                <a:cubicBezTo>
                  <a:pt x="1537" y="2286"/>
                  <a:pt x="1535" y="2285"/>
                  <a:pt x="1534" y="2284"/>
                </a:cubicBezTo>
                <a:cubicBezTo>
                  <a:pt x="1533" y="2284"/>
                  <a:pt x="1532" y="2283"/>
                  <a:pt x="1531" y="2282"/>
                </a:cubicBezTo>
                <a:cubicBezTo>
                  <a:pt x="1553" y="2283"/>
                  <a:pt x="1574" y="2280"/>
                  <a:pt x="1592" y="2265"/>
                </a:cubicBezTo>
                <a:cubicBezTo>
                  <a:pt x="1557" y="2277"/>
                  <a:pt x="1512" y="2264"/>
                  <a:pt x="1476" y="2259"/>
                </a:cubicBezTo>
                <a:cubicBezTo>
                  <a:pt x="1477" y="2259"/>
                  <a:pt x="1477" y="2258"/>
                  <a:pt x="1478" y="2258"/>
                </a:cubicBezTo>
                <a:cubicBezTo>
                  <a:pt x="1480" y="2257"/>
                  <a:pt x="1482" y="2256"/>
                  <a:pt x="1484" y="2255"/>
                </a:cubicBezTo>
                <a:cubicBezTo>
                  <a:pt x="1485" y="2255"/>
                  <a:pt x="1485" y="2254"/>
                  <a:pt x="1486" y="2254"/>
                </a:cubicBezTo>
                <a:cubicBezTo>
                  <a:pt x="1486" y="2254"/>
                  <a:pt x="1487" y="2254"/>
                  <a:pt x="1487" y="2254"/>
                </a:cubicBezTo>
                <a:cubicBezTo>
                  <a:pt x="1488" y="2253"/>
                  <a:pt x="1489" y="2253"/>
                  <a:pt x="1490" y="2253"/>
                </a:cubicBezTo>
                <a:cubicBezTo>
                  <a:pt x="1491" y="2252"/>
                  <a:pt x="1492" y="2252"/>
                  <a:pt x="1493" y="2252"/>
                </a:cubicBezTo>
                <a:cubicBezTo>
                  <a:pt x="1494" y="2252"/>
                  <a:pt x="1495" y="2251"/>
                  <a:pt x="1496" y="2251"/>
                </a:cubicBezTo>
                <a:cubicBezTo>
                  <a:pt x="1496" y="2251"/>
                  <a:pt x="1497" y="2251"/>
                  <a:pt x="1498" y="2251"/>
                </a:cubicBezTo>
                <a:cubicBezTo>
                  <a:pt x="1499" y="2251"/>
                  <a:pt x="1499" y="2251"/>
                  <a:pt x="1500" y="2251"/>
                </a:cubicBezTo>
                <a:cubicBezTo>
                  <a:pt x="1501" y="2251"/>
                  <a:pt x="1502" y="2251"/>
                  <a:pt x="1503" y="2251"/>
                </a:cubicBezTo>
                <a:cubicBezTo>
                  <a:pt x="1503" y="2251"/>
                  <a:pt x="1504" y="2251"/>
                  <a:pt x="1504" y="2251"/>
                </a:cubicBezTo>
                <a:cubicBezTo>
                  <a:pt x="1504" y="2251"/>
                  <a:pt x="1503" y="2251"/>
                  <a:pt x="1503" y="2250"/>
                </a:cubicBezTo>
                <a:cubicBezTo>
                  <a:pt x="1502" y="2250"/>
                  <a:pt x="1501" y="2250"/>
                  <a:pt x="1500" y="2249"/>
                </a:cubicBezTo>
                <a:cubicBezTo>
                  <a:pt x="1499" y="2249"/>
                  <a:pt x="1499" y="2249"/>
                  <a:pt x="1498" y="2249"/>
                </a:cubicBezTo>
                <a:cubicBezTo>
                  <a:pt x="1497" y="2249"/>
                  <a:pt x="1496" y="2248"/>
                  <a:pt x="1496" y="2248"/>
                </a:cubicBezTo>
                <a:cubicBezTo>
                  <a:pt x="1495" y="2248"/>
                  <a:pt x="1494" y="2248"/>
                  <a:pt x="1493" y="2248"/>
                </a:cubicBezTo>
                <a:cubicBezTo>
                  <a:pt x="1492" y="2248"/>
                  <a:pt x="1491" y="2248"/>
                  <a:pt x="1490" y="2248"/>
                </a:cubicBezTo>
                <a:cubicBezTo>
                  <a:pt x="1487" y="2248"/>
                  <a:pt x="1485" y="2248"/>
                  <a:pt x="1482" y="2249"/>
                </a:cubicBezTo>
                <a:cubicBezTo>
                  <a:pt x="1480" y="2250"/>
                  <a:pt x="1477" y="2251"/>
                  <a:pt x="1475" y="2252"/>
                </a:cubicBezTo>
                <a:cubicBezTo>
                  <a:pt x="1474" y="2252"/>
                  <a:pt x="1474" y="2252"/>
                  <a:pt x="1473" y="2252"/>
                </a:cubicBezTo>
                <a:cubicBezTo>
                  <a:pt x="1472" y="2253"/>
                  <a:pt x="1472" y="2253"/>
                  <a:pt x="1471" y="2253"/>
                </a:cubicBezTo>
                <a:cubicBezTo>
                  <a:pt x="1470" y="2254"/>
                  <a:pt x="1469" y="2254"/>
                  <a:pt x="1467" y="2255"/>
                </a:cubicBezTo>
                <a:cubicBezTo>
                  <a:pt x="1466" y="2256"/>
                  <a:pt x="1465" y="2257"/>
                  <a:pt x="1463" y="2257"/>
                </a:cubicBezTo>
                <a:cubicBezTo>
                  <a:pt x="1463" y="2257"/>
                  <a:pt x="1463" y="2257"/>
                  <a:pt x="1463" y="2257"/>
                </a:cubicBezTo>
                <a:cubicBezTo>
                  <a:pt x="1418" y="2254"/>
                  <a:pt x="1401" y="2291"/>
                  <a:pt x="1380" y="2272"/>
                </a:cubicBezTo>
                <a:cubicBezTo>
                  <a:pt x="1365" y="2258"/>
                  <a:pt x="1335" y="2167"/>
                  <a:pt x="1328" y="2145"/>
                </a:cubicBezTo>
                <a:cubicBezTo>
                  <a:pt x="1324" y="2135"/>
                  <a:pt x="1321" y="2127"/>
                  <a:pt x="1317" y="2120"/>
                </a:cubicBezTo>
                <a:cubicBezTo>
                  <a:pt x="1317" y="2121"/>
                  <a:pt x="1317" y="2121"/>
                  <a:pt x="1317" y="2121"/>
                </a:cubicBezTo>
                <a:cubicBezTo>
                  <a:pt x="1318" y="2121"/>
                  <a:pt x="1319" y="2122"/>
                  <a:pt x="1320" y="2123"/>
                </a:cubicBezTo>
                <a:cubicBezTo>
                  <a:pt x="1321" y="2124"/>
                  <a:pt x="1322" y="2125"/>
                  <a:pt x="1323" y="2126"/>
                </a:cubicBezTo>
                <a:cubicBezTo>
                  <a:pt x="1324" y="2127"/>
                  <a:pt x="1325" y="2128"/>
                  <a:pt x="1326" y="2130"/>
                </a:cubicBezTo>
                <a:cubicBezTo>
                  <a:pt x="1327" y="2131"/>
                  <a:pt x="1328" y="2132"/>
                  <a:pt x="1329" y="2134"/>
                </a:cubicBezTo>
                <a:cubicBezTo>
                  <a:pt x="1331" y="2136"/>
                  <a:pt x="1334" y="2139"/>
                  <a:pt x="1336" y="2143"/>
                </a:cubicBezTo>
                <a:cubicBezTo>
                  <a:pt x="1339" y="2146"/>
                  <a:pt x="1341" y="2150"/>
                  <a:pt x="1344" y="2154"/>
                </a:cubicBezTo>
                <a:cubicBezTo>
                  <a:pt x="1345" y="2155"/>
                  <a:pt x="1346" y="2157"/>
                  <a:pt x="1348" y="2159"/>
                </a:cubicBezTo>
                <a:cubicBezTo>
                  <a:pt x="1349" y="2161"/>
                  <a:pt x="1350" y="2163"/>
                  <a:pt x="1352" y="2165"/>
                </a:cubicBezTo>
                <a:cubicBezTo>
                  <a:pt x="1352" y="2166"/>
                  <a:pt x="1352" y="2166"/>
                  <a:pt x="1353" y="2167"/>
                </a:cubicBezTo>
                <a:cubicBezTo>
                  <a:pt x="1353" y="2167"/>
                  <a:pt x="1353" y="2167"/>
                  <a:pt x="1353" y="2168"/>
                </a:cubicBezTo>
                <a:cubicBezTo>
                  <a:pt x="1353" y="2171"/>
                  <a:pt x="1354" y="2175"/>
                  <a:pt x="1356" y="2179"/>
                </a:cubicBezTo>
                <a:cubicBezTo>
                  <a:pt x="1357" y="2184"/>
                  <a:pt x="1359" y="2190"/>
                  <a:pt x="1361" y="2196"/>
                </a:cubicBezTo>
                <a:cubicBezTo>
                  <a:pt x="1361" y="2197"/>
                  <a:pt x="1362" y="2199"/>
                  <a:pt x="1363" y="2200"/>
                </a:cubicBezTo>
                <a:cubicBezTo>
                  <a:pt x="1363" y="2202"/>
                  <a:pt x="1364" y="2203"/>
                  <a:pt x="1364" y="2205"/>
                </a:cubicBezTo>
                <a:cubicBezTo>
                  <a:pt x="1365" y="2208"/>
                  <a:pt x="1367" y="2211"/>
                  <a:pt x="1368" y="2214"/>
                </a:cubicBezTo>
                <a:cubicBezTo>
                  <a:pt x="1369" y="2215"/>
                  <a:pt x="1369" y="2217"/>
                  <a:pt x="1370" y="2218"/>
                </a:cubicBezTo>
                <a:cubicBezTo>
                  <a:pt x="1371" y="2220"/>
                  <a:pt x="1372" y="2221"/>
                  <a:pt x="1372" y="2223"/>
                </a:cubicBezTo>
                <a:cubicBezTo>
                  <a:pt x="1373" y="2224"/>
                  <a:pt x="1374" y="2226"/>
                  <a:pt x="1375" y="2227"/>
                </a:cubicBezTo>
                <a:cubicBezTo>
                  <a:pt x="1375" y="2228"/>
                  <a:pt x="1376" y="2228"/>
                  <a:pt x="1376" y="2229"/>
                </a:cubicBezTo>
                <a:cubicBezTo>
                  <a:pt x="1377" y="2230"/>
                  <a:pt x="1377" y="2231"/>
                  <a:pt x="1378" y="2231"/>
                </a:cubicBezTo>
                <a:cubicBezTo>
                  <a:pt x="1378" y="2233"/>
                  <a:pt x="1379" y="2234"/>
                  <a:pt x="1380" y="2235"/>
                </a:cubicBezTo>
                <a:cubicBezTo>
                  <a:pt x="1381" y="2236"/>
                  <a:pt x="1381" y="2236"/>
                  <a:pt x="1382" y="2237"/>
                </a:cubicBezTo>
                <a:cubicBezTo>
                  <a:pt x="1382" y="2237"/>
                  <a:pt x="1383" y="2238"/>
                  <a:pt x="1383" y="2238"/>
                </a:cubicBezTo>
                <a:cubicBezTo>
                  <a:pt x="1384" y="2239"/>
                  <a:pt x="1385" y="2239"/>
                  <a:pt x="1385" y="2240"/>
                </a:cubicBezTo>
                <a:cubicBezTo>
                  <a:pt x="1386" y="2241"/>
                  <a:pt x="1386" y="2241"/>
                  <a:pt x="1387" y="2241"/>
                </a:cubicBezTo>
                <a:cubicBezTo>
                  <a:pt x="1388" y="2242"/>
                  <a:pt x="1389" y="2243"/>
                  <a:pt x="1390" y="2244"/>
                </a:cubicBezTo>
                <a:cubicBezTo>
                  <a:pt x="1390" y="2244"/>
                  <a:pt x="1391" y="2245"/>
                  <a:pt x="1392" y="2245"/>
                </a:cubicBezTo>
                <a:cubicBezTo>
                  <a:pt x="1392" y="2245"/>
                  <a:pt x="1393" y="2246"/>
                  <a:pt x="1393" y="2246"/>
                </a:cubicBezTo>
                <a:cubicBezTo>
                  <a:pt x="1394" y="2246"/>
                  <a:pt x="1395" y="2247"/>
                  <a:pt x="1396" y="2247"/>
                </a:cubicBezTo>
                <a:cubicBezTo>
                  <a:pt x="1397" y="2248"/>
                  <a:pt x="1398" y="2248"/>
                  <a:pt x="1399" y="2248"/>
                </a:cubicBezTo>
                <a:cubicBezTo>
                  <a:pt x="1399" y="2248"/>
                  <a:pt x="1400" y="2248"/>
                  <a:pt x="1400" y="2249"/>
                </a:cubicBezTo>
                <a:cubicBezTo>
                  <a:pt x="1401" y="2249"/>
                  <a:pt x="1401" y="2249"/>
                  <a:pt x="1401" y="2249"/>
                </a:cubicBezTo>
                <a:cubicBezTo>
                  <a:pt x="1403" y="2249"/>
                  <a:pt x="1404" y="2249"/>
                  <a:pt x="1405" y="2249"/>
                </a:cubicBezTo>
                <a:cubicBezTo>
                  <a:pt x="1406" y="2249"/>
                  <a:pt x="1406" y="2249"/>
                  <a:pt x="1406" y="2249"/>
                </a:cubicBezTo>
                <a:cubicBezTo>
                  <a:pt x="1406" y="2249"/>
                  <a:pt x="1406" y="2249"/>
                  <a:pt x="1405" y="2249"/>
                </a:cubicBezTo>
                <a:cubicBezTo>
                  <a:pt x="1404" y="2248"/>
                  <a:pt x="1403" y="2248"/>
                  <a:pt x="1402" y="2247"/>
                </a:cubicBezTo>
                <a:cubicBezTo>
                  <a:pt x="1402" y="2247"/>
                  <a:pt x="1401" y="2247"/>
                  <a:pt x="1401" y="2247"/>
                </a:cubicBezTo>
                <a:cubicBezTo>
                  <a:pt x="1401" y="2247"/>
                  <a:pt x="1400" y="2246"/>
                  <a:pt x="1400" y="2246"/>
                </a:cubicBezTo>
                <a:cubicBezTo>
                  <a:pt x="1399" y="2246"/>
                  <a:pt x="1398" y="2245"/>
                  <a:pt x="1398" y="2245"/>
                </a:cubicBezTo>
                <a:cubicBezTo>
                  <a:pt x="1397" y="2244"/>
                  <a:pt x="1396" y="2243"/>
                  <a:pt x="1395" y="2243"/>
                </a:cubicBezTo>
                <a:cubicBezTo>
                  <a:pt x="1395" y="2242"/>
                  <a:pt x="1394" y="2242"/>
                  <a:pt x="1394" y="2242"/>
                </a:cubicBezTo>
                <a:cubicBezTo>
                  <a:pt x="1394" y="2241"/>
                  <a:pt x="1393" y="2241"/>
                  <a:pt x="1393" y="2240"/>
                </a:cubicBezTo>
                <a:cubicBezTo>
                  <a:pt x="1392" y="2240"/>
                  <a:pt x="1391" y="2239"/>
                  <a:pt x="1390" y="2238"/>
                </a:cubicBezTo>
                <a:cubicBezTo>
                  <a:pt x="1390" y="2237"/>
                  <a:pt x="1390" y="2237"/>
                  <a:pt x="1389" y="2236"/>
                </a:cubicBezTo>
                <a:cubicBezTo>
                  <a:pt x="1389" y="2236"/>
                  <a:pt x="1388" y="2235"/>
                  <a:pt x="1388" y="2235"/>
                </a:cubicBezTo>
                <a:cubicBezTo>
                  <a:pt x="1388" y="2234"/>
                  <a:pt x="1387" y="2234"/>
                  <a:pt x="1387" y="2233"/>
                </a:cubicBezTo>
                <a:cubicBezTo>
                  <a:pt x="1386" y="2232"/>
                  <a:pt x="1386" y="2232"/>
                  <a:pt x="1386" y="2231"/>
                </a:cubicBezTo>
                <a:cubicBezTo>
                  <a:pt x="1385" y="2230"/>
                  <a:pt x="1384" y="2229"/>
                  <a:pt x="1383" y="2227"/>
                </a:cubicBezTo>
                <a:cubicBezTo>
                  <a:pt x="1383" y="2226"/>
                  <a:pt x="1382" y="2225"/>
                  <a:pt x="1381" y="2223"/>
                </a:cubicBezTo>
                <a:cubicBezTo>
                  <a:pt x="1381" y="2223"/>
                  <a:pt x="1382" y="2223"/>
                  <a:pt x="1382" y="2223"/>
                </a:cubicBezTo>
                <a:cubicBezTo>
                  <a:pt x="1382" y="2224"/>
                  <a:pt x="1383" y="2224"/>
                  <a:pt x="1383" y="2224"/>
                </a:cubicBezTo>
                <a:cubicBezTo>
                  <a:pt x="1385" y="2225"/>
                  <a:pt x="1386" y="2226"/>
                  <a:pt x="1387" y="2227"/>
                </a:cubicBezTo>
                <a:cubicBezTo>
                  <a:pt x="1388" y="2228"/>
                  <a:pt x="1390" y="2229"/>
                  <a:pt x="1391" y="2230"/>
                </a:cubicBezTo>
                <a:cubicBezTo>
                  <a:pt x="1392" y="2231"/>
                  <a:pt x="1394" y="2232"/>
                  <a:pt x="1395" y="2234"/>
                </a:cubicBezTo>
                <a:cubicBezTo>
                  <a:pt x="1397" y="2235"/>
                  <a:pt x="1398" y="2236"/>
                  <a:pt x="1400" y="2237"/>
                </a:cubicBezTo>
                <a:cubicBezTo>
                  <a:pt x="1401" y="2238"/>
                  <a:pt x="1403" y="2239"/>
                  <a:pt x="1405" y="2241"/>
                </a:cubicBezTo>
                <a:cubicBezTo>
                  <a:pt x="1405" y="2241"/>
                  <a:pt x="1405" y="2241"/>
                  <a:pt x="1406" y="2241"/>
                </a:cubicBezTo>
                <a:cubicBezTo>
                  <a:pt x="1406" y="2242"/>
                  <a:pt x="1407" y="2242"/>
                  <a:pt x="1407" y="2242"/>
                </a:cubicBezTo>
                <a:cubicBezTo>
                  <a:pt x="1408" y="2243"/>
                  <a:pt x="1409" y="2243"/>
                  <a:pt x="1410" y="2244"/>
                </a:cubicBezTo>
                <a:cubicBezTo>
                  <a:pt x="1411" y="2244"/>
                  <a:pt x="1413" y="2245"/>
                  <a:pt x="1415" y="2246"/>
                </a:cubicBezTo>
                <a:cubicBezTo>
                  <a:pt x="1417" y="2246"/>
                  <a:pt x="1418" y="2247"/>
                  <a:pt x="1420" y="2247"/>
                </a:cubicBezTo>
                <a:cubicBezTo>
                  <a:pt x="1421" y="2247"/>
                  <a:pt x="1422" y="2247"/>
                  <a:pt x="1422" y="2247"/>
                </a:cubicBezTo>
                <a:cubicBezTo>
                  <a:pt x="1423" y="2247"/>
                  <a:pt x="1424" y="2246"/>
                  <a:pt x="1424" y="2246"/>
                </a:cubicBezTo>
                <a:cubicBezTo>
                  <a:pt x="1426" y="2246"/>
                  <a:pt x="1427" y="2246"/>
                  <a:pt x="1428" y="2245"/>
                </a:cubicBezTo>
                <a:cubicBezTo>
                  <a:pt x="1429" y="2245"/>
                  <a:pt x="1429" y="2245"/>
                  <a:pt x="1430" y="2244"/>
                </a:cubicBezTo>
                <a:cubicBezTo>
                  <a:pt x="1430" y="2244"/>
                  <a:pt x="1430" y="2244"/>
                  <a:pt x="1430" y="2244"/>
                </a:cubicBezTo>
                <a:cubicBezTo>
                  <a:pt x="1430" y="2244"/>
                  <a:pt x="1430" y="2244"/>
                  <a:pt x="1429" y="2244"/>
                </a:cubicBezTo>
                <a:cubicBezTo>
                  <a:pt x="1429" y="2244"/>
                  <a:pt x="1428" y="2244"/>
                  <a:pt x="1427" y="2244"/>
                </a:cubicBezTo>
                <a:cubicBezTo>
                  <a:pt x="1427" y="2244"/>
                  <a:pt x="1426" y="2244"/>
                  <a:pt x="1425" y="2243"/>
                </a:cubicBezTo>
                <a:cubicBezTo>
                  <a:pt x="1423" y="2243"/>
                  <a:pt x="1422" y="2243"/>
                  <a:pt x="1421" y="2242"/>
                </a:cubicBezTo>
                <a:cubicBezTo>
                  <a:pt x="1421" y="2242"/>
                  <a:pt x="1420" y="2242"/>
                  <a:pt x="1420" y="2242"/>
                </a:cubicBezTo>
                <a:cubicBezTo>
                  <a:pt x="1420" y="2242"/>
                  <a:pt x="1420" y="2241"/>
                  <a:pt x="1419" y="2241"/>
                </a:cubicBezTo>
                <a:cubicBezTo>
                  <a:pt x="1419" y="2241"/>
                  <a:pt x="1418" y="2241"/>
                  <a:pt x="1417" y="2240"/>
                </a:cubicBezTo>
                <a:cubicBezTo>
                  <a:pt x="1416" y="2239"/>
                  <a:pt x="1415" y="2239"/>
                  <a:pt x="1413" y="2238"/>
                </a:cubicBezTo>
                <a:cubicBezTo>
                  <a:pt x="1413" y="2237"/>
                  <a:pt x="1412" y="2236"/>
                  <a:pt x="1411" y="2236"/>
                </a:cubicBezTo>
                <a:cubicBezTo>
                  <a:pt x="1410" y="2235"/>
                  <a:pt x="1410" y="2235"/>
                  <a:pt x="1409" y="2234"/>
                </a:cubicBezTo>
                <a:cubicBezTo>
                  <a:pt x="1408" y="2233"/>
                  <a:pt x="1406" y="2232"/>
                  <a:pt x="1405" y="2231"/>
                </a:cubicBezTo>
                <a:cubicBezTo>
                  <a:pt x="1403" y="2230"/>
                  <a:pt x="1401" y="2228"/>
                  <a:pt x="1400" y="2227"/>
                </a:cubicBezTo>
                <a:cubicBezTo>
                  <a:pt x="1399" y="2227"/>
                  <a:pt x="1398" y="2226"/>
                  <a:pt x="1397" y="2226"/>
                </a:cubicBezTo>
                <a:cubicBezTo>
                  <a:pt x="1397" y="2225"/>
                  <a:pt x="1396" y="2225"/>
                  <a:pt x="1395" y="2224"/>
                </a:cubicBezTo>
                <a:cubicBezTo>
                  <a:pt x="1393" y="2223"/>
                  <a:pt x="1392" y="2223"/>
                  <a:pt x="1390" y="2222"/>
                </a:cubicBezTo>
                <a:cubicBezTo>
                  <a:pt x="1388" y="2221"/>
                  <a:pt x="1387" y="2221"/>
                  <a:pt x="1385" y="2220"/>
                </a:cubicBezTo>
                <a:cubicBezTo>
                  <a:pt x="1384" y="2220"/>
                  <a:pt x="1384" y="2220"/>
                  <a:pt x="1383" y="2220"/>
                </a:cubicBezTo>
                <a:cubicBezTo>
                  <a:pt x="1382" y="2220"/>
                  <a:pt x="1382" y="2220"/>
                  <a:pt x="1381" y="2220"/>
                </a:cubicBezTo>
                <a:cubicBezTo>
                  <a:pt x="1380" y="2220"/>
                  <a:pt x="1380" y="2220"/>
                  <a:pt x="1379" y="2220"/>
                </a:cubicBezTo>
                <a:cubicBezTo>
                  <a:pt x="1379" y="2220"/>
                  <a:pt x="1379" y="2219"/>
                  <a:pt x="1379" y="2219"/>
                </a:cubicBezTo>
                <a:cubicBezTo>
                  <a:pt x="1379" y="2218"/>
                  <a:pt x="1378" y="2216"/>
                  <a:pt x="1377" y="2215"/>
                </a:cubicBezTo>
                <a:cubicBezTo>
                  <a:pt x="1377" y="2214"/>
                  <a:pt x="1376" y="2212"/>
                  <a:pt x="1375" y="2211"/>
                </a:cubicBezTo>
                <a:cubicBezTo>
                  <a:pt x="1374" y="2208"/>
                  <a:pt x="1373" y="2205"/>
                  <a:pt x="1371" y="2202"/>
                </a:cubicBezTo>
                <a:cubicBezTo>
                  <a:pt x="1371" y="2200"/>
                  <a:pt x="1370" y="2199"/>
                  <a:pt x="1369" y="2197"/>
                </a:cubicBezTo>
                <a:cubicBezTo>
                  <a:pt x="1369" y="2196"/>
                  <a:pt x="1368" y="2194"/>
                  <a:pt x="1367" y="2193"/>
                </a:cubicBezTo>
                <a:cubicBezTo>
                  <a:pt x="1365" y="2187"/>
                  <a:pt x="1362" y="2182"/>
                  <a:pt x="1360" y="2178"/>
                </a:cubicBezTo>
                <a:cubicBezTo>
                  <a:pt x="1359" y="2176"/>
                  <a:pt x="1359" y="2175"/>
                  <a:pt x="1358" y="2174"/>
                </a:cubicBezTo>
                <a:cubicBezTo>
                  <a:pt x="1359" y="2175"/>
                  <a:pt x="1360" y="2176"/>
                  <a:pt x="1360" y="2177"/>
                </a:cubicBezTo>
                <a:cubicBezTo>
                  <a:pt x="1361" y="2178"/>
                  <a:pt x="1362" y="2179"/>
                  <a:pt x="1363" y="2180"/>
                </a:cubicBezTo>
                <a:cubicBezTo>
                  <a:pt x="1364" y="2181"/>
                  <a:pt x="1364" y="2182"/>
                  <a:pt x="1365" y="2183"/>
                </a:cubicBezTo>
                <a:cubicBezTo>
                  <a:pt x="1367" y="2185"/>
                  <a:pt x="1369" y="2186"/>
                  <a:pt x="1371" y="2188"/>
                </a:cubicBezTo>
                <a:cubicBezTo>
                  <a:pt x="1372" y="2190"/>
                  <a:pt x="1374" y="2191"/>
                  <a:pt x="1376" y="2193"/>
                </a:cubicBezTo>
                <a:cubicBezTo>
                  <a:pt x="1378" y="2194"/>
                  <a:pt x="1380" y="2196"/>
                  <a:pt x="1382" y="2197"/>
                </a:cubicBezTo>
                <a:cubicBezTo>
                  <a:pt x="1386" y="2200"/>
                  <a:pt x="1390" y="2202"/>
                  <a:pt x="1394" y="2204"/>
                </a:cubicBezTo>
                <a:cubicBezTo>
                  <a:pt x="1398" y="2206"/>
                  <a:pt x="1402" y="2207"/>
                  <a:pt x="1405" y="2208"/>
                </a:cubicBezTo>
                <a:cubicBezTo>
                  <a:pt x="1409" y="2209"/>
                  <a:pt x="1413" y="2209"/>
                  <a:pt x="1416" y="2209"/>
                </a:cubicBezTo>
                <a:cubicBezTo>
                  <a:pt x="1419" y="2209"/>
                  <a:pt x="1421" y="2209"/>
                  <a:pt x="1424" y="2208"/>
                </a:cubicBezTo>
                <a:cubicBezTo>
                  <a:pt x="1425" y="2208"/>
                  <a:pt x="1426" y="2208"/>
                  <a:pt x="1426" y="2208"/>
                </a:cubicBezTo>
                <a:cubicBezTo>
                  <a:pt x="1427" y="2207"/>
                  <a:pt x="1428" y="2207"/>
                  <a:pt x="1428" y="2207"/>
                </a:cubicBezTo>
                <a:cubicBezTo>
                  <a:pt x="1429" y="2207"/>
                  <a:pt x="1430" y="2206"/>
                  <a:pt x="1430" y="2206"/>
                </a:cubicBezTo>
                <a:cubicBezTo>
                  <a:pt x="1430" y="2206"/>
                  <a:pt x="1429" y="2206"/>
                  <a:pt x="1428" y="2207"/>
                </a:cubicBezTo>
                <a:cubicBezTo>
                  <a:pt x="1427" y="2207"/>
                  <a:pt x="1425" y="2207"/>
                  <a:pt x="1423" y="2207"/>
                </a:cubicBezTo>
                <a:cubicBezTo>
                  <a:pt x="1421" y="2207"/>
                  <a:pt x="1419" y="2207"/>
                  <a:pt x="1416" y="2206"/>
                </a:cubicBezTo>
                <a:cubicBezTo>
                  <a:pt x="1413" y="2206"/>
                  <a:pt x="1410" y="2205"/>
                  <a:pt x="1407" y="2204"/>
                </a:cubicBezTo>
                <a:cubicBezTo>
                  <a:pt x="1403" y="2202"/>
                  <a:pt x="1400" y="2201"/>
                  <a:pt x="1396" y="2199"/>
                </a:cubicBezTo>
                <a:cubicBezTo>
                  <a:pt x="1394" y="2197"/>
                  <a:pt x="1391" y="2196"/>
                  <a:pt x="1389" y="2194"/>
                </a:cubicBezTo>
                <a:cubicBezTo>
                  <a:pt x="1389" y="2194"/>
                  <a:pt x="1389" y="2194"/>
                  <a:pt x="1389" y="2194"/>
                </a:cubicBezTo>
                <a:cubicBezTo>
                  <a:pt x="1390" y="2194"/>
                  <a:pt x="1392" y="2194"/>
                  <a:pt x="1393" y="2194"/>
                </a:cubicBezTo>
                <a:cubicBezTo>
                  <a:pt x="1395" y="2194"/>
                  <a:pt x="1396" y="2194"/>
                  <a:pt x="1398" y="2194"/>
                </a:cubicBezTo>
                <a:cubicBezTo>
                  <a:pt x="1400" y="2194"/>
                  <a:pt x="1402" y="2194"/>
                  <a:pt x="1404" y="2194"/>
                </a:cubicBezTo>
                <a:cubicBezTo>
                  <a:pt x="1405" y="2194"/>
                  <a:pt x="1406" y="2194"/>
                  <a:pt x="1407" y="2194"/>
                </a:cubicBezTo>
                <a:cubicBezTo>
                  <a:pt x="1408" y="2194"/>
                  <a:pt x="1409" y="2194"/>
                  <a:pt x="1410" y="2194"/>
                </a:cubicBezTo>
                <a:cubicBezTo>
                  <a:pt x="1412" y="2194"/>
                  <a:pt x="1414" y="2194"/>
                  <a:pt x="1416" y="2194"/>
                </a:cubicBezTo>
                <a:cubicBezTo>
                  <a:pt x="1418" y="2194"/>
                  <a:pt x="1420" y="2194"/>
                  <a:pt x="1422" y="2194"/>
                </a:cubicBezTo>
                <a:cubicBezTo>
                  <a:pt x="1423" y="2194"/>
                  <a:pt x="1424" y="2194"/>
                  <a:pt x="1425" y="2194"/>
                </a:cubicBezTo>
                <a:cubicBezTo>
                  <a:pt x="1426" y="2194"/>
                  <a:pt x="1427" y="2194"/>
                  <a:pt x="1428" y="2194"/>
                </a:cubicBezTo>
                <a:cubicBezTo>
                  <a:pt x="1430" y="2194"/>
                  <a:pt x="1432" y="2193"/>
                  <a:pt x="1434" y="2193"/>
                </a:cubicBezTo>
                <a:cubicBezTo>
                  <a:pt x="1435" y="2193"/>
                  <a:pt x="1437" y="2193"/>
                  <a:pt x="1439" y="2193"/>
                </a:cubicBezTo>
                <a:cubicBezTo>
                  <a:pt x="1440" y="2193"/>
                  <a:pt x="1442" y="2193"/>
                  <a:pt x="1443" y="2193"/>
                </a:cubicBezTo>
                <a:cubicBezTo>
                  <a:pt x="1444" y="2193"/>
                  <a:pt x="1445" y="2193"/>
                  <a:pt x="1446" y="2193"/>
                </a:cubicBezTo>
                <a:cubicBezTo>
                  <a:pt x="1447" y="2193"/>
                  <a:pt x="1448" y="2192"/>
                  <a:pt x="1448" y="2192"/>
                </a:cubicBezTo>
                <a:cubicBezTo>
                  <a:pt x="1449" y="2192"/>
                  <a:pt x="1449" y="2192"/>
                  <a:pt x="1449" y="2192"/>
                </a:cubicBezTo>
                <a:cubicBezTo>
                  <a:pt x="1449" y="2192"/>
                  <a:pt x="1449" y="2192"/>
                  <a:pt x="1448" y="2192"/>
                </a:cubicBezTo>
                <a:cubicBezTo>
                  <a:pt x="1448" y="2192"/>
                  <a:pt x="1447" y="2191"/>
                  <a:pt x="1446" y="2191"/>
                </a:cubicBezTo>
                <a:cubicBezTo>
                  <a:pt x="1446" y="2191"/>
                  <a:pt x="1444" y="2190"/>
                  <a:pt x="1443" y="2190"/>
                </a:cubicBezTo>
                <a:cubicBezTo>
                  <a:pt x="1443" y="2190"/>
                  <a:pt x="1442" y="2189"/>
                  <a:pt x="1441" y="2189"/>
                </a:cubicBezTo>
                <a:cubicBezTo>
                  <a:pt x="1441" y="2189"/>
                  <a:pt x="1440" y="2189"/>
                  <a:pt x="1439" y="2189"/>
                </a:cubicBezTo>
                <a:cubicBezTo>
                  <a:pt x="1438" y="2188"/>
                  <a:pt x="1437" y="2188"/>
                  <a:pt x="1437" y="2188"/>
                </a:cubicBezTo>
                <a:cubicBezTo>
                  <a:pt x="1436" y="2188"/>
                  <a:pt x="1435" y="2188"/>
                  <a:pt x="1434" y="2187"/>
                </a:cubicBezTo>
                <a:cubicBezTo>
                  <a:pt x="1432" y="2187"/>
                  <a:pt x="1430" y="2187"/>
                  <a:pt x="1428" y="2187"/>
                </a:cubicBezTo>
                <a:cubicBezTo>
                  <a:pt x="1427" y="2186"/>
                  <a:pt x="1426" y="2186"/>
                  <a:pt x="1425" y="2186"/>
                </a:cubicBezTo>
                <a:cubicBezTo>
                  <a:pt x="1424" y="2186"/>
                  <a:pt x="1423" y="2186"/>
                  <a:pt x="1422" y="2186"/>
                </a:cubicBezTo>
                <a:cubicBezTo>
                  <a:pt x="1420" y="2186"/>
                  <a:pt x="1418" y="2186"/>
                  <a:pt x="1416" y="2186"/>
                </a:cubicBezTo>
                <a:cubicBezTo>
                  <a:pt x="1414" y="2186"/>
                  <a:pt x="1412" y="2186"/>
                  <a:pt x="1409" y="2186"/>
                </a:cubicBezTo>
                <a:cubicBezTo>
                  <a:pt x="1408" y="2186"/>
                  <a:pt x="1407" y="2186"/>
                  <a:pt x="1406" y="2187"/>
                </a:cubicBezTo>
                <a:cubicBezTo>
                  <a:pt x="1405" y="2187"/>
                  <a:pt x="1404" y="2187"/>
                  <a:pt x="1403" y="2187"/>
                </a:cubicBezTo>
                <a:cubicBezTo>
                  <a:pt x="1401" y="2187"/>
                  <a:pt x="1399" y="2188"/>
                  <a:pt x="1398" y="2188"/>
                </a:cubicBezTo>
                <a:cubicBezTo>
                  <a:pt x="1396" y="2188"/>
                  <a:pt x="1394" y="2189"/>
                  <a:pt x="1393" y="2189"/>
                </a:cubicBezTo>
                <a:cubicBezTo>
                  <a:pt x="1391" y="2190"/>
                  <a:pt x="1390" y="2190"/>
                  <a:pt x="1388" y="2191"/>
                </a:cubicBezTo>
                <a:cubicBezTo>
                  <a:pt x="1388" y="2191"/>
                  <a:pt x="1387" y="2191"/>
                  <a:pt x="1386" y="2192"/>
                </a:cubicBezTo>
                <a:cubicBezTo>
                  <a:pt x="1383" y="2189"/>
                  <a:pt x="1379" y="2186"/>
                  <a:pt x="1376" y="2183"/>
                </a:cubicBezTo>
                <a:cubicBezTo>
                  <a:pt x="1374" y="2181"/>
                  <a:pt x="1373" y="2179"/>
                  <a:pt x="1371" y="2177"/>
                </a:cubicBezTo>
                <a:cubicBezTo>
                  <a:pt x="1370" y="2177"/>
                  <a:pt x="1370" y="2176"/>
                  <a:pt x="1369" y="2175"/>
                </a:cubicBezTo>
                <a:cubicBezTo>
                  <a:pt x="1368" y="2174"/>
                  <a:pt x="1367" y="2173"/>
                  <a:pt x="1367" y="2172"/>
                </a:cubicBezTo>
                <a:cubicBezTo>
                  <a:pt x="1364" y="2168"/>
                  <a:pt x="1361" y="2164"/>
                  <a:pt x="1358" y="2161"/>
                </a:cubicBezTo>
                <a:cubicBezTo>
                  <a:pt x="1356" y="2159"/>
                  <a:pt x="1355" y="2157"/>
                  <a:pt x="1354" y="2155"/>
                </a:cubicBezTo>
                <a:cubicBezTo>
                  <a:pt x="1352" y="2153"/>
                  <a:pt x="1351" y="2151"/>
                  <a:pt x="1349" y="2149"/>
                </a:cubicBezTo>
                <a:cubicBezTo>
                  <a:pt x="1347" y="2146"/>
                  <a:pt x="1344" y="2142"/>
                  <a:pt x="1341" y="2139"/>
                </a:cubicBezTo>
                <a:cubicBezTo>
                  <a:pt x="1338" y="2136"/>
                  <a:pt x="1335" y="2133"/>
                  <a:pt x="1333" y="2130"/>
                </a:cubicBezTo>
                <a:cubicBezTo>
                  <a:pt x="1331" y="2129"/>
                  <a:pt x="1330" y="2128"/>
                  <a:pt x="1329" y="2127"/>
                </a:cubicBezTo>
                <a:cubicBezTo>
                  <a:pt x="1327" y="2126"/>
                  <a:pt x="1326" y="2125"/>
                  <a:pt x="1325" y="2124"/>
                </a:cubicBezTo>
                <a:cubicBezTo>
                  <a:pt x="1324" y="2123"/>
                  <a:pt x="1322" y="2122"/>
                  <a:pt x="1321" y="2121"/>
                </a:cubicBezTo>
                <a:cubicBezTo>
                  <a:pt x="1320" y="2121"/>
                  <a:pt x="1319" y="2120"/>
                  <a:pt x="1318" y="2119"/>
                </a:cubicBezTo>
                <a:cubicBezTo>
                  <a:pt x="1317" y="2119"/>
                  <a:pt x="1317" y="2118"/>
                  <a:pt x="1316" y="2118"/>
                </a:cubicBezTo>
                <a:cubicBezTo>
                  <a:pt x="1316" y="2118"/>
                  <a:pt x="1316" y="2118"/>
                  <a:pt x="1316" y="2118"/>
                </a:cubicBezTo>
                <a:cubicBezTo>
                  <a:pt x="1306" y="2101"/>
                  <a:pt x="1298" y="2096"/>
                  <a:pt x="1298" y="2096"/>
                </a:cubicBezTo>
                <a:cubicBezTo>
                  <a:pt x="1298" y="2096"/>
                  <a:pt x="1332" y="2102"/>
                  <a:pt x="1371" y="2105"/>
                </a:cubicBezTo>
                <a:cubicBezTo>
                  <a:pt x="1371" y="2105"/>
                  <a:pt x="1372" y="2106"/>
                  <a:pt x="1372" y="2107"/>
                </a:cubicBezTo>
                <a:cubicBezTo>
                  <a:pt x="1372" y="2107"/>
                  <a:pt x="1373" y="2108"/>
                  <a:pt x="1373" y="2108"/>
                </a:cubicBezTo>
                <a:cubicBezTo>
                  <a:pt x="1373" y="2109"/>
                  <a:pt x="1374" y="2109"/>
                  <a:pt x="1374" y="2110"/>
                </a:cubicBezTo>
                <a:cubicBezTo>
                  <a:pt x="1375" y="2111"/>
                  <a:pt x="1375" y="2111"/>
                  <a:pt x="1376" y="2112"/>
                </a:cubicBezTo>
                <a:cubicBezTo>
                  <a:pt x="1376" y="2112"/>
                  <a:pt x="1377" y="2113"/>
                  <a:pt x="1377" y="2114"/>
                </a:cubicBezTo>
                <a:cubicBezTo>
                  <a:pt x="1378" y="2115"/>
                  <a:pt x="1378" y="2115"/>
                  <a:pt x="1379" y="2116"/>
                </a:cubicBezTo>
                <a:cubicBezTo>
                  <a:pt x="1380" y="2117"/>
                  <a:pt x="1380" y="2117"/>
                  <a:pt x="1381" y="2118"/>
                </a:cubicBezTo>
                <a:cubicBezTo>
                  <a:pt x="1382" y="2119"/>
                  <a:pt x="1383" y="2120"/>
                  <a:pt x="1383" y="2120"/>
                </a:cubicBezTo>
                <a:cubicBezTo>
                  <a:pt x="1384" y="2121"/>
                  <a:pt x="1385" y="2122"/>
                  <a:pt x="1386" y="2123"/>
                </a:cubicBezTo>
                <a:cubicBezTo>
                  <a:pt x="1388" y="2124"/>
                  <a:pt x="1389" y="2125"/>
                  <a:pt x="1391" y="2127"/>
                </a:cubicBezTo>
                <a:cubicBezTo>
                  <a:pt x="1393" y="2128"/>
                  <a:pt x="1396" y="2129"/>
                  <a:pt x="1398" y="2131"/>
                </a:cubicBezTo>
                <a:cubicBezTo>
                  <a:pt x="1400" y="2132"/>
                  <a:pt x="1402" y="2133"/>
                  <a:pt x="1404" y="2134"/>
                </a:cubicBezTo>
                <a:cubicBezTo>
                  <a:pt x="1406" y="2135"/>
                  <a:pt x="1409" y="2136"/>
                  <a:pt x="1411" y="2136"/>
                </a:cubicBezTo>
                <a:cubicBezTo>
                  <a:pt x="1412" y="2137"/>
                  <a:pt x="1413" y="2137"/>
                  <a:pt x="1414" y="2137"/>
                </a:cubicBezTo>
                <a:cubicBezTo>
                  <a:pt x="1415" y="2137"/>
                  <a:pt x="1416" y="2138"/>
                  <a:pt x="1417" y="2138"/>
                </a:cubicBezTo>
                <a:cubicBezTo>
                  <a:pt x="1418" y="2138"/>
                  <a:pt x="1419" y="2138"/>
                  <a:pt x="1420" y="2139"/>
                </a:cubicBezTo>
                <a:cubicBezTo>
                  <a:pt x="1421" y="2139"/>
                  <a:pt x="1422" y="2139"/>
                  <a:pt x="1423" y="2139"/>
                </a:cubicBezTo>
                <a:cubicBezTo>
                  <a:pt x="1424" y="2139"/>
                  <a:pt x="1425" y="2139"/>
                  <a:pt x="1425" y="2139"/>
                </a:cubicBezTo>
                <a:cubicBezTo>
                  <a:pt x="1426" y="2139"/>
                  <a:pt x="1427" y="2139"/>
                  <a:pt x="1428" y="2139"/>
                </a:cubicBezTo>
                <a:cubicBezTo>
                  <a:pt x="1428" y="2139"/>
                  <a:pt x="1429" y="2139"/>
                  <a:pt x="1430" y="2139"/>
                </a:cubicBezTo>
                <a:cubicBezTo>
                  <a:pt x="1430" y="2139"/>
                  <a:pt x="1431" y="2139"/>
                  <a:pt x="1431" y="2139"/>
                </a:cubicBezTo>
                <a:cubicBezTo>
                  <a:pt x="1433" y="2139"/>
                  <a:pt x="1433" y="2139"/>
                  <a:pt x="1434" y="2139"/>
                </a:cubicBezTo>
                <a:cubicBezTo>
                  <a:pt x="1434" y="2139"/>
                  <a:pt x="1435" y="2139"/>
                  <a:pt x="1435" y="2139"/>
                </a:cubicBezTo>
                <a:cubicBezTo>
                  <a:pt x="1435" y="2139"/>
                  <a:pt x="1435" y="2139"/>
                  <a:pt x="1434" y="2139"/>
                </a:cubicBezTo>
                <a:cubicBezTo>
                  <a:pt x="1433" y="2139"/>
                  <a:pt x="1433" y="2138"/>
                  <a:pt x="1432" y="2138"/>
                </a:cubicBezTo>
                <a:cubicBezTo>
                  <a:pt x="1431" y="2138"/>
                  <a:pt x="1431" y="2137"/>
                  <a:pt x="1430" y="2137"/>
                </a:cubicBezTo>
                <a:cubicBezTo>
                  <a:pt x="1430" y="2137"/>
                  <a:pt x="1429" y="2137"/>
                  <a:pt x="1428" y="2136"/>
                </a:cubicBezTo>
                <a:cubicBezTo>
                  <a:pt x="1428" y="2136"/>
                  <a:pt x="1427" y="2136"/>
                  <a:pt x="1426" y="2136"/>
                </a:cubicBezTo>
                <a:cubicBezTo>
                  <a:pt x="1426" y="2135"/>
                  <a:pt x="1425" y="2135"/>
                  <a:pt x="1424" y="2135"/>
                </a:cubicBezTo>
                <a:cubicBezTo>
                  <a:pt x="1423" y="2134"/>
                  <a:pt x="1422" y="2134"/>
                  <a:pt x="1421" y="2133"/>
                </a:cubicBezTo>
                <a:cubicBezTo>
                  <a:pt x="1421" y="2133"/>
                  <a:pt x="1420" y="2133"/>
                  <a:pt x="1419" y="2132"/>
                </a:cubicBezTo>
                <a:cubicBezTo>
                  <a:pt x="1418" y="2132"/>
                  <a:pt x="1418" y="2132"/>
                  <a:pt x="1417" y="2132"/>
                </a:cubicBezTo>
                <a:cubicBezTo>
                  <a:pt x="1417" y="2132"/>
                  <a:pt x="1417" y="2131"/>
                  <a:pt x="1416" y="2131"/>
                </a:cubicBezTo>
                <a:cubicBezTo>
                  <a:pt x="1415" y="2131"/>
                  <a:pt x="1414" y="2130"/>
                  <a:pt x="1413" y="2130"/>
                </a:cubicBezTo>
                <a:cubicBezTo>
                  <a:pt x="1412" y="2129"/>
                  <a:pt x="1411" y="2129"/>
                  <a:pt x="1410" y="2128"/>
                </a:cubicBezTo>
                <a:cubicBezTo>
                  <a:pt x="1409" y="2128"/>
                  <a:pt x="1408" y="2127"/>
                  <a:pt x="1407" y="2127"/>
                </a:cubicBezTo>
                <a:cubicBezTo>
                  <a:pt x="1407" y="2126"/>
                  <a:pt x="1406" y="2126"/>
                  <a:pt x="1405" y="2126"/>
                </a:cubicBezTo>
                <a:cubicBezTo>
                  <a:pt x="1406" y="2126"/>
                  <a:pt x="1408" y="2126"/>
                  <a:pt x="1409" y="2126"/>
                </a:cubicBezTo>
                <a:cubicBezTo>
                  <a:pt x="1412" y="2126"/>
                  <a:pt x="1415" y="2126"/>
                  <a:pt x="1418" y="2126"/>
                </a:cubicBezTo>
                <a:cubicBezTo>
                  <a:pt x="1419" y="2126"/>
                  <a:pt x="1420" y="2126"/>
                  <a:pt x="1420" y="2125"/>
                </a:cubicBezTo>
                <a:cubicBezTo>
                  <a:pt x="1421" y="2125"/>
                  <a:pt x="1422" y="2125"/>
                  <a:pt x="1423" y="2125"/>
                </a:cubicBezTo>
                <a:cubicBezTo>
                  <a:pt x="1425" y="2125"/>
                  <a:pt x="1426" y="2125"/>
                  <a:pt x="1428" y="2124"/>
                </a:cubicBezTo>
                <a:cubicBezTo>
                  <a:pt x="1429" y="2124"/>
                  <a:pt x="1431" y="2124"/>
                  <a:pt x="1433" y="2123"/>
                </a:cubicBezTo>
                <a:cubicBezTo>
                  <a:pt x="1434" y="2123"/>
                  <a:pt x="1434" y="2123"/>
                  <a:pt x="1435" y="2123"/>
                </a:cubicBezTo>
                <a:cubicBezTo>
                  <a:pt x="1436" y="2123"/>
                  <a:pt x="1437" y="2123"/>
                  <a:pt x="1437" y="2122"/>
                </a:cubicBezTo>
                <a:cubicBezTo>
                  <a:pt x="1441" y="2122"/>
                  <a:pt x="1443" y="2121"/>
                  <a:pt x="1446" y="2120"/>
                </a:cubicBezTo>
                <a:cubicBezTo>
                  <a:pt x="1448" y="2119"/>
                  <a:pt x="1450" y="2118"/>
                  <a:pt x="1452" y="2117"/>
                </a:cubicBezTo>
                <a:cubicBezTo>
                  <a:pt x="1452" y="2117"/>
                  <a:pt x="1453" y="2117"/>
                  <a:pt x="1453" y="2116"/>
                </a:cubicBezTo>
                <a:cubicBezTo>
                  <a:pt x="1453" y="2116"/>
                  <a:pt x="1454" y="2116"/>
                  <a:pt x="1454" y="2116"/>
                </a:cubicBezTo>
                <a:cubicBezTo>
                  <a:pt x="1454" y="2116"/>
                  <a:pt x="1453" y="2116"/>
                  <a:pt x="1453" y="2116"/>
                </a:cubicBezTo>
                <a:cubicBezTo>
                  <a:pt x="1453" y="2116"/>
                  <a:pt x="1452" y="2116"/>
                  <a:pt x="1451" y="2116"/>
                </a:cubicBezTo>
                <a:cubicBezTo>
                  <a:pt x="1450" y="2115"/>
                  <a:pt x="1448" y="2115"/>
                  <a:pt x="1445" y="2115"/>
                </a:cubicBezTo>
                <a:cubicBezTo>
                  <a:pt x="1442" y="2115"/>
                  <a:pt x="1439" y="2115"/>
                  <a:pt x="1436" y="2115"/>
                </a:cubicBezTo>
                <a:cubicBezTo>
                  <a:pt x="1436" y="2115"/>
                  <a:pt x="1435" y="2116"/>
                  <a:pt x="1434" y="2116"/>
                </a:cubicBezTo>
                <a:cubicBezTo>
                  <a:pt x="1433" y="2116"/>
                  <a:pt x="1432" y="2116"/>
                  <a:pt x="1431" y="2116"/>
                </a:cubicBezTo>
                <a:cubicBezTo>
                  <a:pt x="1430" y="2116"/>
                  <a:pt x="1428" y="2116"/>
                  <a:pt x="1426" y="2117"/>
                </a:cubicBezTo>
                <a:cubicBezTo>
                  <a:pt x="1425" y="2117"/>
                  <a:pt x="1423" y="2117"/>
                  <a:pt x="1422" y="2118"/>
                </a:cubicBezTo>
                <a:cubicBezTo>
                  <a:pt x="1421" y="2118"/>
                  <a:pt x="1420" y="2118"/>
                  <a:pt x="1419" y="2118"/>
                </a:cubicBezTo>
                <a:cubicBezTo>
                  <a:pt x="1418" y="2118"/>
                  <a:pt x="1418" y="2119"/>
                  <a:pt x="1417" y="2119"/>
                </a:cubicBezTo>
                <a:cubicBezTo>
                  <a:pt x="1414" y="2120"/>
                  <a:pt x="1411" y="2121"/>
                  <a:pt x="1409" y="2121"/>
                </a:cubicBezTo>
                <a:cubicBezTo>
                  <a:pt x="1406" y="2122"/>
                  <a:pt x="1404" y="2123"/>
                  <a:pt x="1403" y="2124"/>
                </a:cubicBezTo>
                <a:cubicBezTo>
                  <a:pt x="1403" y="2124"/>
                  <a:pt x="1402" y="2124"/>
                  <a:pt x="1402" y="2124"/>
                </a:cubicBezTo>
                <a:cubicBezTo>
                  <a:pt x="1402" y="2124"/>
                  <a:pt x="1402" y="2124"/>
                  <a:pt x="1401" y="2124"/>
                </a:cubicBezTo>
                <a:cubicBezTo>
                  <a:pt x="1399" y="2123"/>
                  <a:pt x="1398" y="2121"/>
                  <a:pt x="1396" y="2120"/>
                </a:cubicBezTo>
                <a:cubicBezTo>
                  <a:pt x="1395" y="2120"/>
                  <a:pt x="1394" y="2119"/>
                  <a:pt x="1393" y="2119"/>
                </a:cubicBezTo>
                <a:cubicBezTo>
                  <a:pt x="1392" y="2118"/>
                  <a:pt x="1391" y="2117"/>
                  <a:pt x="1390" y="2117"/>
                </a:cubicBezTo>
                <a:cubicBezTo>
                  <a:pt x="1389" y="2116"/>
                  <a:pt x="1388" y="2116"/>
                  <a:pt x="1387" y="2115"/>
                </a:cubicBezTo>
                <a:cubicBezTo>
                  <a:pt x="1387" y="2115"/>
                  <a:pt x="1387" y="2115"/>
                  <a:pt x="1386" y="2114"/>
                </a:cubicBezTo>
                <a:cubicBezTo>
                  <a:pt x="1386" y="2114"/>
                  <a:pt x="1385" y="2114"/>
                  <a:pt x="1385" y="2114"/>
                </a:cubicBezTo>
                <a:cubicBezTo>
                  <a:pt x="1384" y="2113"/>
                  <a:pt x="1383" y="2113"/>
                  <a:pt x="1382" y="2112"/>
                </a:cubicBezTo>
                <a:cubicBezTo>
                  <a:pt x="1382" y="2112"/>
                  <a:pt x="1381" y="2111"/>
                  <a:pt x="1380" y="2110"/>
                </a:cubicBezTo>
                <a:cubicBezTo>
                  <a:pt x="1380" y="2110"/>
                  <a:pt x="1379" y="2110"/>
                  <a:pt x="1378" y="2109"/>
                </a:cubicBezTo>
                <a:cubicBezTo>
                  <a:pt x="1378" y="2109"/>
                  <a:pt x="1377" y="2108"/>
                  <a:pt x="1376" y="2108"/>
                </a:cubicBezTo>
                <a:cubicBezTo>
                  <a:pt x="1376" y="2107"/>
                  <a:pt x="1375" y="2107"/>
                  <a:pt x="1375" y="2107"/>
                </a:cubicBezTo>
                <a:cubicBezTo>
                  <a:pt x="1374" y="2106"/>
                  <a:pt x="1374" y="2106"/>
                  <a:pt x="1373" y="2106"/>
                </a:cubicBezTo>
                <a:cubicBezTo>
                  <a:pt x="1373" y="2105"/>
                  <a:pt x="1372" y="2105"/>
                  <a:pt x="1372" y="2105"/>
                </a:cubicBezTo>
                <a:cubicBezTo>
                  <a:pt x="1395" y="2106"/>
                  <a:pt x="1418" y="2107"/>
                  <a:pt x="1437" y="2104"/>
                </a:cubicBezTo>
                <a:cubicBezTo>
                  <a:pt x="1410" y="2102"/>
                  <a:pt x="1389" y="2103"/>
                  <a:pt x="1359" y="2094"/>
                </a:cubicBezTo>
                <a:cubicBezTo>
                  <a:pt x="1325" y="2084"/>
                  <a:pt x="1306" y="2080"/>
                  <a:pt x="1282" y="2061"/>
                </a:cubicBezTo>
                <a:cubicBezTo>
                  <a:pt x="1283" y="2061"/>
                  <a:pt x="1284" y="2061"/>
                  <a:pt x="1285" y="2061"/>
                </a:cubicBezTo>
                <a:cubicBezTo>
                  <a:pt x="1287" y="2061"/>
                  <a:pt x="1289" y="2060"/>
                  <a:pt x="1291" y="2060"/>
                </a:cubicBezTo>
                <a:cubicBezTo>
                  <a:pt x="1293" y="2060"/>
                  <a:pt x="1295" y="2060"/>
                  <a:pt x="1297" y="2059"/>
                </a:cubicBezTo>
                <a:cubicBezTo>
                  <a:pt x="1300" y="2059"/>
                  <a:pt x="1304" y="2058"/>
                  <a:pt x="1308" y="2057"/>
                </a:cubicBezTo>
                <a:cubicBezTo>
                  <a:pt x="1310" y="2057"/>
                  <a:pt x="1311" y="2056"/>
                  <a:pt x="1313" y="2056"/>
                </a:cubicBezTo>
                <a:cubicBezTo>
                  <a:pt x="1313" y="2056"/>
                  <a:pt x="1313" y="2056"/>
                  <a:pt x="1313" y="2056"/>
                </a:cubicBezTo>
                <a:cubicBezTo>
                  <a:pt x="1313" y="2056"/>
                  <a:pt x="1314" y="2057"/>
                  <a:pt x="1315" y="2058"/>
                </a:cubicBezTo>
                <a:cubicBezTo>
                  <a:pt x="1316" y="2058"/>
                  <a:pt x="1317" y="2059"/>
                  <a:pt x="1318" y="2060"/>
                </a:cubicBezTo>
                <a:cubicBezTo>
                  <a:pt x="1319" y="2060"/>
                  <a:pt x="1320" y="2061"/>
                  <a:pt x="1321" y="2062"/>
                </a:cubicBezTo>
                <a:cubicBezTo>
                  <a:pt x="1322" y="2063"/>
                  <a:pt x="1324" y="2063"/>
                  <a:pt x="1325" y="2064"/>
                </a:cubicBezTo>
                <a:cubicBezTo>
                  <a:pt x="1326" y="2064"/>
                  <a:pt x="1327" y="2065"/>
                  <a:pt x="1327" y="2065"/>
                </a:cubicBezTo>
                <a:cubicBezTo>
                  <a:pt x="1328" y="2065"/>
                  <a:pt x="1329" y="2066"/>
                  <a:pt x="1330" y="2066"/>
                </a:cubicBezTo>
                <a:cubicBezTo>
                  <a:pt x="1331" y="2066"/>
                  <a:pt x="1333" y="2067"/>
                  <a:pt x="1334" y="2067"/>
                </a:cubicBezTo>
                <a:cubicBezTo>
                  <a:pt x="1336" y="2068"/>
                  <a:pt x="1338" y="2068"/>
                  <a:pt x="1339" y="2069"/>
                </a:cubicBezTo>
                <a:cubicBezTo>
                  <a:pt x="1340" y="2069"/>
                  <a:pt x="1341" y="2069"/>
                  <a:pt x="1342" y="2069"/>
                </a:cubicBezTo>
                <a:cubicBezTo>
                  <a:pt x="1342" y="2069"/>
                  <a:pt x="1343" y="2069"/>
                  <a:pt x="1344" y="2070"/>
                </a:cubicBezTo>
                <a:cubicBezTo>
                  <a:pt x="1345" y="2070"/>
                  <a:pt x="1347" y="2070"/>
                  <a:pt x="1348" y="2070"/>
                </a:cubicBezTo>
                <a:cubicBezTo>
                  <a:pt x="1350" y="2070"/>
                  <a:pt x="1351" y="2070"/>
                  <a:pt x="1352" y="2070"/>
                </a:cubicBezTo>
                <a:cubicBezTo>
                  <a:pt x="1354" y="2070"/>
                  <a:pt x="1355" y="2070"/>
                  <a:pt x="1356" y="2070"/>
                </a:cubicBezTo>
                <a:cubicBezTo>
                  <a:pt x="1357" y="2070"/>
                  <a:pt x="1358" y="2070"/>
                  <a:pt x="1359" y="2069"/>
                </a:cubicBezTo>
                <a:cubicBezTo>
                  <a:pt x="1359" y="2069"/>
                  <a:pt x="1360" y="2069"/>
                  <a:pt x="1360" y="2069"/>
                </a:cubicBezTo>
                <a:cubicBezTo>
                  <a:pt x="1361" y="2069"/>
                  <a:pt x="1361" y="2069"/>
                  <a:pt x="1361" y="2069"/>
                </a:cubicBezTo>
                <a:cubicBezTo>
                  <a:pt x="1361" y="2069"/>
                  <a:pt x="1361" y="2069"/>
                  <a:pt x="1360" y="2069"/>
                </a:cubicBezTo>
                <a:cubicBezTo>
                  <a:pt x="1360" y="2068"/>
                  <a:pt x="1360" y="2068"/>
                  <a:pt x="1359" y="2068"/>
                </a:cubicBezTo>
                <a:cubicBezTo>
                  <a:pt x="1358" y="2068"/>
                  <a:pt x="1357" y="2067"/>
                  <a:pt x="1356" y="2067"/>
                </a:cubicBezTo>
                <a:cubicBezTo>
                  <a:pt x="1355" y="2066"/>
                  <a:pt x="1354" y="2066"/>
                  <a:pt x="1353" y="2066"/>
                </a:cubicBezTo>
                <a:cubicBezTo>
                  <a:pt x="1352" y="2065"/>
                  <a:pt x="1351" y="2065"/>
                  <a:pt x="1350" y="2064"/>
                </a:cubicBezTo>
                <a:cubicBezTo>
                  <a:pt x="1348" y="2064"/>
                  <a:pt x="1347" y="2063"/>
                  <a:pt x="1345" y="2063"/>
                </a:cubicBezTo>
                <a:cubicBezTo>
                  <a:pt x="1345" y="2062"/>
                  <a:pt x="1344" y="2062"/>
                  <a:pt x="1343" y="2062"/>
                </a:cubicBezTo>
                <a:cubicBezTo>
                  <a:pt x="1343" y="2062"/>
                  <a:pt x="1342" y="2061"/>
                  <a:pt x="1341" y="2061"/>
                </a:cubicBezTo>
                <a:cubicBezTo>
                  <a:pt x="1340" y="2061"/>
                  <a:pt x="1338" y="2060"/>
                  <a:pt x="1337" y="2060"/>
                </a:cubicBezTo>
                <a:cubicBezTo>
                  <a:pt x="1335" y="2059"/>
                  <a:pt x="1334" y="2059"/>
                  <a:pt x="1332" y="2059"/>
                </a:cubicBezTo>
                <a:cubicBezTo>
                  <a:pt x="1331" y="2058"/>
                  <a:pt x="1331" y="2058"/>
                  <a:pt x="1330" y="2058"/>
                </a:cubicBezTo>
                <a:cubicBezTo>
                  <a:pt x="1329" y="2058"/>
                  <a:pt x="1328" y="2058"/>
                  <a:pt x="1328" y="2057"/>
                </a:cubicBezTo>
                <a:cubicBezTo>
                  <a:pt x="1326" y="2057"/>
                  <a:pt x="1325" y="2057"/>
                  <a:pt x="1323" y="2056"/>
                </a:cubicBezTo>
                <a:cubicBezTo>
                  <a:pt x="1322" y="2056"/>
                  <a:pt x="1321" y="2056"/>
                  <a:pt x="1319" y="2055"/>
                </a:cubicBezTo>
                <a:cubicBezTo>
                  <a:pt x="1318" y="2055"/>
                  <a:pt x="1318" y="2055"/>
                  <a:pt x="1317" y="2055"/>
                </a:cubicBezTo>
                <a:cubicBezTo>
                  <a:pt x="1317" y="2055"/>
                  <a:pt x="1318" y="2055"/>
                  <a:pt x="1319" y="2054"/>
                </a:cubicBezTo>
                <a:cubicBezTo>
                  <a:pt x="1322" y="2054"/>
                  <a:pt x="1325" y="2053"/>
                  <a:pt x="1329" y="2052"/>
                </a:cubicBezTo>
                <a:cubicBezTo>
                  <a:pt x="1332" y="2052"/>
                  <a:pt x="1335" y="2051"/>
                  <a:pt x="1338" y="2051"/>
                </a:cubicBezTo>
                <a:cubicBezTo>
                  <a:pt x="1339" y="2051"/>
                  <a:pt x="1340" y="2051"/>
                  <a:pt x="1342" y="2051"/>
                </a:cubicBezTo>
                <a:cubicBezTo>
                  <a:pt x="1343" y="2051"/>
                  <a:pt x="1344" y="2051"/>
                  <a:pt x="1345" y="2051"/>
                </a:cubicBezTo>
                <a:cubicBezTo>
                  <a:pt x="1346" y="2051"/>
                  <a:pt x="1347" y="2051"/>
                  <a:pt x="1349" y="2051"/>
                </a:cubicBezTo>
                <a:cubicBezTo>
                  <a:pt x="1350" y="2051"/>
                  <a:pt x="1350" y="2051"/>
                  <a:pt x="1351" y="2051"/>
                </a:cubicBezTo>
                <a:cubicBezTo>
                  <a:pt x="1353" y="2051"/>
                  <a:pt x="1354" y="2052"/>
                  <a:pt x="1355" y="2052"/>
                </a:cubicBezTo>
                <a:cubicBezTo>
                  <a:pt x="1356" y="2052"/>
                  <a:pt x="1356" y="2052"/>
                  <a:pt x="1356" y="2052"/>
                </a:cubicBezTo>
                <a:cubicBezTo>
                  <a:pt x="1356" y="2052"/>
                  <a:pt x="1356" y="2052"/>
                  <a:pt x="1355" y="2051"/>
                </a:cubicBezTo>
                <a:cubicBezTo>
                  <a:pt x="1355" y="2051"/>
                  <a:pt x="1354" y="2051"/>
                  <a:pt x="1354" y="2051"/>
                </a:cubicBezTo>
                <a:cubicBezTo>
                  <a:pt x="1353" y="2050"/>
                  <a:pt x="1352" y="2050"/>
                  <a:pt x="1352" y="2050"/>
                </a:cubicBezTo>
                <a:cubicBezTo>
                  <a:pt x="1351" y="2049"/>
                  <a:pt x="1350" y="2049"/>
                  <a:pt x="1349" y="2049"/>
                </a:cubicBezTo>
                <a:cubicBezTo>
                  <a:pt x="1348" y="2048"/>
                  <a:pt x="1347" y="2048"/>
                  <a:pt x="1346" y="2048"/>
                </a:cubicBezTo>
                <a:cubicBezTo>
                  <a:pt x="1344" y="2048"/>
                  <a:pt x="1343" y="2047"/>
                  <a:pt x="1342" y="2047"/>
                </a:cubicBezTo>
                <a:cubicBezTo>
                  <a:pt x="1341" y="2047"/>
                  <a:pt x="1339" y="2047"/>
                  <a:pt x="1338" y="2047"/>
                </a:cubicBezTo>
                <a:cubicBezTo>
                  <a:pt x="1335" y="2046"/>
                  <a:pt x="1331" y="2046"/>
                  <a:pt x="1328" y="2046"/>
                </a:cubicBezTo>
                <a:cubicBezTo>
                  <a:pt x="1325" y="2047"/>
                  <a:pt x="1321" y="2047"/>
                  <a:pt x="1317" y="2048"/>
                </a:cubicBezTo>
                <a:cubicBezTo>
                  <a:pt x="1316" y="2048"/>
                  <a:pt x="1314" y="2048"/>
                  <a:pt x="1312" y="2048"/>
                </a:cubicBezTo>
                <a:cubicBezTo>
                  <a:pt x="1310" y="2049"/>
                  <a:pt x="1308" y="2049"/>
                  <a:pt x="1306" y="2049"/>
                </a:cubicBezTo>
                <a:cubicBezTo>
                  <a:pt x="1303" y="2050"/>
                  <a:pt x="1299" y="2051"/>
                  <a:pt x="1295" y="2052"/>
                </a:cubicBezTo>
                <a:cubicBezTo>
                  <a:pt x="1292" y="2052"/>
                  <a:pt x="1288" y="2053"/>
                  <a:pt x="1284" y="2053"/>
                </a:cubicBezTo>
                <a:cubicBezTo>
                  <a:pt x="1281" y="2053"/>
                  <a:pt x="1277" y="2053"/>
                  <a:pt x="1274" y="2053"/>
                </a:cubicBezTo>
                <a:cubicBezTo>
                  <a:pt x="1273" y="2053"/>
                  <a:pt x="1273" y="2053"/>
                  <a:pt x="1273" y="2053"/>
                </a:cubicBezTo>
                <a:cubicBezTo>
                  <a:pt x="1271" y="2051"/>
                  <a:pt x="1269" y="2049"/>
                  <a:pt x="1266" y="2047"/>
                </a:cubicBezTo>
                <a:cubicBezTo>
                  <a:pt x="1252" y="2033"/>
                  <a:pt x="1239" y="2024"/>
                  <a:pt x="1227" y="2018"/>
                </a:cubicBezTo>
                <a:cubicBezTo>
                  <a:pt x="1228" y="2018"/>
                  <a:pt x="1230" y="2018"/>
                  <a:pt x="1231" y="2018"/>
                </a:cubicBezTo>
                <a:cubicBezTo>
                  <a:pt x="1232" y="2018"/>
                  <a:pt x="1234" y="2017"/>
                  <a:pt x="1236" y="2017"/>
                </a:cubicBezTo>
                <a:cubicBezTo>
                  <a:pt x="1237" y="2017"/>
                  <a:pt x="1239" y="2016"/>
                  <a:pt x="1241" y="2016"/>
                </a:cubicBezTo>
                <a:cubicBezTo>
                  <a:pt x="1244" y="2015"/>
                  <a:pt x="1248" y="2015"/>
                  <a:pt x="1251" y="2014"/>
                </a:cubicBezTo>
                <a:cubicBezTo>
                  <a:pt x="1254" y="2014"/>
                  <a:pt x="1254" y="2014"/>
                  <a:pt x="1254" y="2014"/>
                </a:cubicBezTo>
                <a:cubicBezTo>
                  <a:pt x="1255" y="2014"/>
                  <a:pt x="1256" y="2013"/>
                  <a:pt x="1257" y="2013"/>
                </a:cubicBezTo>
                <a:cubicBezTo>
                  <a:pt x="1258" y="2013"/>
                  <a:pt x="1260" y="2013"/>
                  <a:pt x="1262" y="2013"/>
                </a:cubicBezTo>
                <a:cubicBezTo>
                  <a:pt x="1265" y="2013"/>
                  <a:pt x="1269" y="2012"/>
                  <a:pt x="1272" y="2012"/>
                </a:cubicBezTo>
                <a:cubicBezTo>
                  <a:pt x="1273" y="2012"/>
                  <a:pt x="1273" y="2012"/>
                  <a:pt x="1274" y="2012"/>
                </a:cubicBezTo>
                <a:cubicBezTo>
                  <a:pt x="1275" y="2012"/>
                  <a:pt x="1276" y="2012"/>
                  <a:pt x="1277" y="2013"/>
                </a:cubicBezTo>
                <a:cubicBezTo>
                  <a:pt x="1278" y="2013"/>
                  <a:pt x="1280" y="2013"/>
                  <a:pt x="1281" y="2013"/>
                </a:cubicBezTo>
                <a:cubicBezTo>
                  <a:pt x="1282" y="2013"/>
                  <a:pt x="1283" y="2013"/>
                  <a:pt x="1283" y="2013"/>
                </a:cubicBezTo>
                <a:cubicBezTo>
                  <a:pt x="1284" y="2013"/>
                  <a:pt x="1285" y="2014"/>
                  <a:pt x="1285" y="2014"/>
                </a:cubicBezTo>
                <a:cubicBezTo>
                  <a:pt x="1286" y="2014"/>
                  <a:pt x="1286" y="2014"/>
                  <a:pt x="1286" y="2014"/>
                </a:cubicBezTo>
                <a:cubicBezTo>
                  <a:pt x="1287" y="2014"/>
                  <a:pt x="1287" y="2014"/>
                  <a:pt x="1287" y="2014"/>
                </a:cubicBezTo>
                <a:cubicBezTo>
                  <a:pt x="1288" y="2014"/>
                  <a:pt x="1289" y="2014"/>
                  <a:pt x="1289" y="2015"/>
                </a:cubicBezTo>
                <a:cubicBezTo>
                  <a:pt x="1291" y="2015"/>
                  <a:pt x="1292" y="2015"/>
                  <a:pt x="1293" y="2016"/>
                </a:cubicBezTo>
                <a:cubicBezTo>
                  <a:pt x="1294" y="2016"/>
                  <a:pt x="1295" y="2016"/>
                  <a:pt x="1296" y="2017"/>
                </a:cubicBezTo>
                <a:cubicBezTo>
                  <a:pt x="1297" y="2017"/>
                  <a:pt x="1298" y="2018"/>
                  <a:pt x="1299" y="2018"/>
                </a:cubicBezTo>
                <a:cubicBezTo>
                  <a:pt x="1300" y="2018"/>
                  <a:pt x="1300" y="2019"/>
                  <a:pt x="1301" y="2019"/>
                </a:cubicBezTo>
                <a:cubicBezTo>
                  <a:pt x="1303" y="2020"/>
                  <a:pt x="1304" y="2021"/>
                  <a:pt x="1304" y="2021"/>
                </a:cubicBezTo>
                <a:cubicBezTo>
                  <a:pt x="1305" y="2022"/>
                  <a:pt x="1305" y="2022"/>
                  <a:pt x="1305" y="2022"/>
                </a:cubicBezTo>
                <a:cubicBezTo>
                  <a:pt x="1305" y="2022"/>
                  <a:pt x="1305" y="2022"/>
                  <a:pt x="1305" y="2021"/>
                </a:cubicBezTo>
                <a:cubicBezTo>
                  <a:pt x="1304" y="2020"/>
                  <a:pt x="1303" y="2019"/>
                  <a:pt x="1302" y="2018"/>
                </a:cubicBezTo>
                <a:cubicBezTo>
                  <a:pt x="1302" y="2018"/>
                  <a:pt x="1301" y="2017"/>
                  <a:pt x="1300" y="2016"/>
                </a:cubicBezTo>
                <a:cubicBezTo>
                  <a:pt x="1299" y="2016"/>
                  <a:pt x="1299" y="2015"/>
                  <a:pt x="1298" y="2014"/>
                </a:cubicBezTo>
                <a:cubicBezTo>
                  <a:pt x="1297" y="2014"/>
                  <a:pt x="1296" y="2013"/>
                  <a:pt x="1295" y="2012"/>
                </a:cubicBezTo>
                <a:cubicBezTo>
                  <a:pt x="1293" y="2012"/>
                  <a:pt x="1292" y="2011"/>
                  <a:pt x="1291" y="2010"/>
                </a:cubicBezTo>
                <a:cubicBezTo>
                  <a:pt x="1288" y="2009"/>
                  <a:pt x="1285" y="2008"/>
                  <a:pt x="1282" y="2007"/>
                </a:cubicBezTo>
                <a:cubicBezTo>
                  <a:pt x="1281" y="2007"/>
                  <a:pt x="1279" y="2006"/>
                  <a:pt x="1277" y="2006"/>
                </a:cubicBezTo>
                <a:cubicBezTo>
                  <a:pt x="1277" y="2006"/>
                  <a:pt x="1276" y="2006"/>
                  <a:pt x="1275" y="2006"/>
                </a:cubicBezTo>
                <a:cubicBezTo>
                  <a:pt x="1274" y="2006"/>
                  <a:pt x="1273" y="2005"/>
                  <a:pt x="1272" y="2005"/>
                </a:cubicBezTo>
                <a:cubicBezTo>
                  <a:pt x="1271" y="2005"/>
                  <a:pt x="1270" y="2005"/>
                  <a:pt x="1269" y="2005"/>
                </a:cubicBezTo>
                <a:cubicBezTo>
                  <a:pt x="1269" y="2005"/>
                  <a:pt x="1268" y="2005"/>
                  <a:pt x="1267" y="2005"/>
                </a:cubicBezTo>
                <a:cubicBezTo>
                  <a:pt x="1265" y="2005"/>
                  <a:pt x="1263" y="2005"/>
                  <a:pt x="1261" y="2005"/>
                </a:cubicBezTo>
                <a:cubicBezTo>
                  <a:pt x="1259" y="2005"/>
                  <a:pt x="1258" y="2005"/>
                  <a:pt x="1256" y="2006"/>
                </a:cubicBezTo>
                <a:cubicBezTo>
                  <a:pt x="1255" y="2006"/>
                  <a:pt x="1254" y="2006"/>
                  <a:pt x="1253" y="2006"/>
                </a:cubicBezTo>
                <a:cubicBezTo>
                  <a:pt x="1250" y="2006"/>
                  <a:pt x="1250" y="2006"/>
                  <a:pt x="1250" y="2006"/>
                </a:cubicBezTo>
                <a:cubicBezTo>
                  <a:pt x="1246" y="2007"/>
                  <a:pt x="1243" y="2008"/>
                  <a:pt x="1239" y="2008"/>
                </a:cubicBezTo>
                <a:cubicBezTo>
                  <a:pt x="1238" y="2009"/>
                  <a:pt x="1236" y="2009"/>
                  <a:pt x="1234" y="2010"/>
                </a:cubicBezTo>
                <a:cubicBezTo>
                  <a:pt x="1232" y="2010"/>
                  <a:pt x="1231" y="2011"/>
                  <a:pt x="1229" y="2011"/>
                </a:cubicBezTo>
                <a:cubicBezTo>
                  <a:pt x="1226" y="2012"/>
                  <a:pt x="1223" y="2013"/>
                  <a:pt x="1220" y="2013"/>
                </a:cubicBezTo>
                <a:cubicBezTo>
                  <a:pt x="1219" y="2013"/>
                  <a:pt x="1219" y="2014"/>
                  <a:pt x="1218" y="2014"/>
                </a:cubicBezTo>
                <a:cubicBezTo>
                  <a:pt x="1197" y="2004"/>
                  <a:pt x="1181" y="2003"/>
                  <a:pt x="1172" y="1996"/>
                </a:cubicBezTo>
                <a:cubicBezTo>
                  <a:pt x="1136" y="1966"/>
                  <a:pt x="1187" y="1935"/>
                  <a:pt x="1218" y="1915"/>
                </a:cubicBezTo>
                <a:cubicBezTo>
                  <a:pt x="1242" y="1899"/>
                  <a:pt x="1273" y="1889"/>
                  <a:pt x="1299" y="1903"/>
                </a:cubicBezTo>
                <a:cubicBezTo>
                  <a:pt x="1342" y="1927"/>
                  <a:pt x="1344" y="1954"/>
                  <a:pt x="1380" y="1991"/>
                </a:cubicBezTo>
                <a:cubicBezTo>
                  <a:pt x="1380" y="1993"/>
                  <a:pt x="1380" y="1995"/>
                  <a:pt x="1380" y="1996"/>
                </a:cubicBezTo>
                <a:cubicBezTo>
                  <a:pt x="1380" y="1998"/>
                  <a:pt x="1380" y="2000"/>
                  <a:pt x="1380" y="2001"/>
                </a:cubicBezTo>
                <a:cubicBezTo>
                  <a:pt x="1381" y="2003"/>
                  <a:pt x="1381" y="2005"/>
                  <a:pt x="1381" y="2007"/>
                </a:cubicBezTo>
                <a:cubicBezTo>
                  <a:pt x="1382" y="2010"/>
                  <a:pt x="1383" y="2014"/>
                  <a:pt x="1384" y="2019"/>
                </a:cubicBezTo>
                <a:cubicBezTo>
                  <a:pt x="1386" y="2023"/>
                  <a:pt x="1388" y="2027"/>
                  <a:pt x="1391" y="2031"/>
                </a:cubicBezTo>
                <a:cubicBezTo>
                  <a:pt x="1392" y="2031"/>
                  <a:pt x="1392" y="2031"/>
                  <a:pt x="1392" y="2031"/>
                </a:cubicBezTo>
                <a:cubicBezTo>
                  <a:pt x="1392" y="2032"/>
                  <a:pt x="1392" y="2032"/>
                  <a:pt x="1392" y="2032"/>
                </a:cubicBezTo>
                <a:cubicBezTo>
                  <a:pt x="1392" y="2032"/>
                  <a:pt x="1392" y="2032"/>
                  <a:pt x="1392" y="2032"/>
                </a:cubicBezTo>
                <a:cubicBezTo>
                  <a:pt x="1392" y="2032"/>
                  <a:pt x="1392" y="2032"/>
                  <a:pt x="1392" y="2032"/>
                </a:cubicBezTo>
                <a:cubicBezTo>
                  <a:pt x="1393" y="2032"/>
                  <a:pt x="1393" y="2032"/>
                  <a:pt x="1393" y="2032"/>
                </a:cubicBezTo>
                <a:cubicBezTo>
                  <a:pt x="1393" y="2033"/>
                  <a:pt x="1393" y="2033"/>
                  <a:pt x="1394" y="2033"/>
                </a:cubicBezTo>
                <a:cubicBezTo>
                  <a:pt x="1395" y="2034"/>
                  <a:pt x="1396" y="2035"/>
                  <a:pt x="1397" y="2036"/>
                </a:cubicBezTo>
                <a:cubicBezTo>
                  <a:pt x="1399" y="2038"/>
                  <a:pt x="1401" y="2039"/>
                  <a:pt x="1403" y="2041"/>
                </a:cubicBezTo>
                <a:cubicBezTo>
                  <a:pt x="1404" y="2042"/>
                  <a:pt x="1406" y="2043"/>
                  <a:pt x="1408" y="2044"/>
                </a:cubicBezTo>
                <a:cubicBezTo>
                  <a:pt x="1408" y="2045"/>
                  <a:pt x="1408" y="2045"/>
                  <a:pt x="1409" y="2046"/>
                </a:cubicBezTo>
                <a:cubicBezTo>
                  <a:pt x="1409" y="2047"/>
                  <a:pt x="1410" y="2049"/>
                  <a:pt x="1410" y="2051"/>
                </a:cubicBezTo>
                <a:cubicBezTo>
                  <a:pt x="1411" y="2053"/>
                  <a:pt x="1412" y="2054"/>
                  <a:pt x="1412" y="2056"/>
                </a:cubicBezTo>
                <a:cubicBezTo>
                  <a:pt x="1412" y="2057"/>
                  <a:pt x="1413" y="2058"/>
                  <a:pt x="1413" y="2059"/>
                </a:cubicBezTo>
                <a:cubicBezTo>
                  <a:pt x="1413" y="2061"/>
                  <a:pt x="1414" y="2062"/>
                  <a:pt x="1414" y="2063"/>
                </a:cubicBezTo>
                <a:cubicBezTo>
                  <a:pt x="1415" y="2065"/>
                  <a:pt x="1415" y="2067"/>
                  <a:pt x="1416" y="2069"/>
                </a:cubicBezTo>
                <a:cubicBezTo>
                  <a:pt x="1416" y="2070"/>
                  <a:pt x="1417" y="2070"/>
                  <a:pt x="1417" y="2071"/>
                </a:cubicBezTo>
                <a:cubicBezTo>
                  <a:pt x="1417" y="2071"/>
                  <a:pt x="1417" y="2072"/>
                  <a:pt x="1418" y="2073"/>
                </a:cubicBezTo>
                <a:cubicBezTo>
                  <a:pt x="1418" y="2074"/>
                  <a:pt x="1419" y="2075"/>
                  <a:pt x="1420" y="2076"/>
                </a:cubicBezTo>
                <a:cubicBezTo>
                  <a:pt x="1420" y="2077"/>
                  <a:pt x="1421" y="2078"/>
                  <a:pt x="1422" y="2079"/>
                </a:cubicBezTo>
                <a:cubicBezTo>
                  <a:pt x="1422" y="2080"/>
                  <a:pt x="1423" y="2080"/>
                  <a:pt x="1424" y="2081"/>
                </a:cubicBezTo>
                <a:cubicBezTo>
                  <a:pt x="1425" y="2083"/>
                  <a:pt x="1427" y="2084"/>
                  <a:pt x="1429" y="2086"/>
                </a:cubicBezTo>
                <a:cubicBezTo>
                  <a:pt x="1431" y="2087"/>
                  <a:pt x="1433" y="2088"/>
                  <a:pt x="1435" y="2088"/>
                </a:cubicBezTo>
                <a:cubicBezTo>
                  <a:pt x="1436" y="2089"/>
                  <a:pt x="1438" y="2089"/>
                  <a:pt x="1440" y="2089"/>
                </a:cubicBezTo>
                <a:cubicBezTo>
                  <a:pt x="1441" y="2089"/>
                  <a:pt x="1442" y="2089"/>
                  <a:pt x="1443" y="2089"/>
                </a:cubicBezTo>
                <a:cubicBezTo>
                  <a:pt x="1445" y="2088"/>
                  <a:pt x="1445" y="2088"/>
                  <a:pt x="1446" y="2088"/>
                </a:cubicBezTo>
                <a:cubicBezTo>
                  <a:pt x="1446" y="2087"/>
                  <a:pt x="1446" y="2087"/>
                  <a:pt x="1446" y="2087"/>
                </a:cubicBezTo>
                <a:cubicBezTo>
                  <a:pt x="1446" y="2087"/>
                  <a:pt x="1446" y="2087"/>
                  <a:pt x="1446" y="2087"/>
                </a:cubicBezTo>
                <a:cubicBezTo>
                  <a:pt x="1445" y="2087"/>
                  <a:pt x="1444" y="2087"/>
                  <a:pt x="1443" y="2087"/>
                </a:cubicBezTo>
                <a:cubicBezTo>
                  <a:pt x="1442" y="2087"/>
                  <a:pt x="1441" y="2087"/>
                  <a:pt x="1440" y="2086"/>
                </a:cubicBezTo>
                <a:cubicBezTo>
                  <a:pt x="1439" y="2086"/>
                  <a:pt x="1438" y="2085"/>
                  <a:pt x="1436" y="2084"/>
                </a:cubicBezTo>
                <a:cubicBezTo>
                  <a:pt x="1434" y="2082"/>
                  <a:pt x="1431" y="2080"/>
                  <a:pt x="1429" y="2077"/>
                </a:cubicBezTo>
                <a:cubicBezTo>
                  <a:pt x="1428" y="2075"/>
                  <a:pt x="1427" y="2074"/>
                  <a:pt x="1426" y="2072"/>
                </a:cubicBezTo>
                <a:cubicBezTo>
                  <a:pt x="1426" y="2071"/>
                  <a:pt x="1425" y="2070"/>
                  <a:pt x="1425" y="2069"/>
                </a:cubicBezTo>
                <a:cubicBezTo>
                  <a:pt x="1425" y="2069"/>
                  <a:pt x="1424" y="2068"/>
                  <a:pt x="1424" y="2068"/>
                </a:cubicBezTo>
                <a:cubicBezTo>
                  <a:pt x="1424" y="2067"/>
                  <a:pt x="1424" y="2067"/>
                  <a:pt x="1424" y="2066"/>
                </a:cubicBezTo>
                <a:cubicBezTo>
                  <a:pt x="1423" y="2064"/>
                  <a:pt x="1422" y="2062"/>
                  <a:pt x="1421" y="2060"/>
                </a:cubicBezTo>
                <a:cubicBezTo>
                  <a:pt x="1421" y="2059"/>
                  <a:pt x="1420" y="2058"/>
                  <a:pt x="1420" y="2057"/>
                </a:cubicBezTo>
                <a:cubicBezTo>
                  <a:pt x="1420" y="2056"/>
                  <a:pt x="1419" y="2055"/>
                  <a:pt x="1419" y="2054"/>
                </a:cubicBezTo>
                <a:cubicBezTo>
                  <a:pt x="1418" y="2052"/>
                  <a:pt x="1417" y="2051"/>
                  <a:pt x="1416" y="2049"/>
                </a:cubicBezTo>
                <a:cubicBezTo>
                  <a:pt x="1416" y="2049"/>
                  <a:pt x="1416" y="2049"/>
                  <a:pt x="1416" y="2049"/>
                </a:cubicBezTo>
                <a:cubicBezTo>
                  <a:pt x="1418" y="2050"/>
                  <a:pt x="1418" y="2050"/>
                  <a:pt x="1418" y="2050"/>
                </a:cubicBezTo>
                <a:cubicBezTo>
                  <a:pt x="1419" y="2051"/>
                  <a:pt x="1419" y="2051"/>
                  <a:pt x="1419" y="2051"/>
                </a:cubicBezTo>
                <a:cubicBezTo>
                  <a:pt x="1420" y="2052"/>
                  <a:pt x="1420" y="2052"/>
                  <a:pt x="1421" y="2052"/>
                </a:cubicBezTo>
                <a:cubicBezTo>
                  <a:pt x="1422" y="2053"/>
                  <a:pt x="1423" y="2054"/>
                  <a:pt x="1424" y="2054"/>
                </a:cubicBezTo>
                <a:cubicBezTo>
                  <a:pt x="1425" y="2055"/>
                  <a:pt x="1426" y="2056"/>
                  <a:pt x="1426" y="2056"/>
                </a:cubicBezTo>
                <a:cubicBezTo>
                  <a:pt x="1430" y="2059"/>
                  <a:pt x="1434" y="2062"/>
                  <a:pt x="1437" y="2065"/>
                </a:cubicBezTo>
                <a:cubicBezTo>
                  <a:pt x="1440" y="2068"/>
                  <a:pt x="1443" y="2071"/>
                  <a:pt x="1446" y="2074"/>
                </a:cubicBezTo>
                <a:cubicBezTo>
                  <a:pt x="1448" y="2078"/>
                  <a:pt x="1451" y="2081"/>
                  <a:pt x="1453" y="2083"/>
                </a:cubicBezTo>
                <a:cubicBezTo>
                  <a:pt x="1454" y="2085"/>
                  <a:pt x="1455" y="2086"/>
                  <a:pt x="1456" y="2088"/>
                </a:cubicBezTo>
                <a:cubicBezTo>
                  <a:pt x="1457" y="2089"/>
                  <a:pt x="1458" y="2090"/>
                  <a:pt x="1459" y="2091"/>
                </a:cubicBezTo>
                <a:cubicBezTo>
                  <a:pt x="1460" y="2093"/>
                  <a:pt x="1460" y="2094"/>
                  <a:pt x="1461" y="2095"/>
                </a:cubicBezTo>
                <a:cubicBezTo>
                  <a:pt x="1462" y="2096"/>
                  <a:pt x="1462" y="2097"/>
                  <a:pt x="1463" y="2098"/>
                </a:cubicBezTo>
                <a:cubicBezTo>
                  <a:pt x="1464" y="2100"/>
                  <a:pt x="1465" y="2101"/>
                  <a:pt x="1466" y="2102"/>
                </a:cubicBezTo>
                <a:cubicBezTo>
                  <a:pt x="1466" y="2103"/>
                  <a:pt x="1466" y="2104"/>
                  <a:pt x="1466" y="2104"/>
                </a:cubicBezTo>
                <a:cubicBezTo>
                  <a:pt x="1466" y="2104"/>
                  <a:pt x="1466" y="2103"/>
                  <a:pt x="1466" y="2102"/>
                </a:cubicBezTo>
                <a:cubicBezTo>
                  <a:pt x="1466" y="2101"/>
                  <a:pt x="1465" y="2099"/>
                  <a:pt x="1464" y="2097"/>
                </a:cubicBezTo>
                <a:cubicBezTo>
                  <a:pt x="1464" y="2096"/>
                  <a:pt x="1464" y="2095"/>
                  <a:pt x="1463" y="2094"/>
                </a:cubicBezTo>
                <a:cubicBezTo>
                  <a:pt x="1463" y="2093"/>
                  <a:pt x="1462" y="2091"/>
                  <a:pt x="1462" y="2090"/>
                </a:cubicBezTo>
                <a:cubicBezTo>
                  <a:pt x="1461" y="2089"/>
                  <a:pt x="1460" y="2087"/>
                  <a:pt x="1459" y="2086"/>
                </a:cubicBezTo>
                <a:cubicBezTo>
                  <a:pt x="1459" y="2084"/>
                  <a:pt x="1458" y="2082"/>
                  <a:pt x="1457" y="2081"/>
                </a:cubicBezTo>
                <a:cubicBezTo>
                  <a:pt x="1455" y="2078"/>
                  <a:pt x="1453" y="2074"/>
                  <a:pt x="1450" y="2071"/>
                </a:cubicBezTo>
                <a:cubicBezTo>
                  <a:pt x="1448" y="2067"/>
                  <a:pt x="1445" y="2064"/>
                  <a:pt x="1442" y="2060"/>
                </a:cubicBezTo>
                <a:cubicBezTo>
                  <a:pt x="1441" y="2060"/>
                  <a:pt x="1440" y="2059"/>
                  <a:pt x="1439" y="2058"/>
                </a:cubicBezTo>
                <a:cubicBezTo>
                  <a:pt x="1438" y="2057"/>
                  <a:pt x="1438" y="2056"/>
                  <a:pt x="1437" y="2055"/>
                </a:cubicBezTo>
                <a:cubicBezTo>
                  <a:pt x="1436" y="2054"/>
                  <a:pt x="1435" y="2054"/>
                  <a:pt x="1434" y="2053"/>
                </a:cubicBezTo>
                <a:cubicBezTo>
                  <a:pt x="1433" y="2052"/>
                  <a:pt x="1432" y="2051"/>
                  <a:pt x="1431" y="2050"/>
                </a:cubicBezTo>
                <a:cubicBezTo>
                  <a:pt x="1430" y="2050"/>
                  <a:pt x="1429" y="2049"/>
                  <a:pt x="1428" y="2048"/>
                </a:cubicBezTo>
                <a:cubicBezTo>
                  <a:pt x="1427" y="2047"/>
                  <a:pt x="1426" y="2047"/>
                  <a:pt x="1425" y="2046"/>
                </a:cubicBezTo>
                <a:cubicBezTo>
                  <a:pt x="1425" y="2045"/>
                  <a:pt x="1424" y="2045"/>
                  <a:pt x="1424" y="2045"/>
                </a:cubicBezTo>
                <a:cubicBezTo>
                  <a:pt x="1422" y="2044"/>
                  <a:pt x="1422" y="2044"/>
                  <a:pt x="1422" y="2044"/>
                </a:cubicBezTo>
                <a:cubicBezTo>
                  <a:pt x="1421" y="2043"/>
                  <a:pt x="1421" y="2043"/>
                  <a:pt x="1421" y="2043"/>
                </a:cubicBezTo>
                <a:cubicBezTo>
                  <a:pt x="1420" y="2042"/>
                  <a:pt x="1420" y="2042"/>
                  <a:pt x="1420" y="2042"/>
                </a:cubicBezTo>
                <a:cubicBezTo>
                  <a:pt x="1419" y="2042"/>
                  <a:pt x="1419" y="2042"/>
                  <a:pt x="1419" y="2042"/>
                </a:cubicBezTo>
                <a:cubicBezTo>
                  <a:pt x="1415" y="2039"/>
                  <a:pt x="1411" y="2037"/>
                  <a:pt x="1407" y="2034"/>
                </a:cubicBezTo>
                <a:cubicBezTo>
                  <a:pt x="1405" y="2033"/>
                  <a:pt x="1403" y="2032"/>
                  <a:pt x="1401" y="2030"/>
                </a:cubicBezTo>
                <a:cubicBezTo>
                  <a:pt x="1400" y="2030"/>
                  <a:pt x="1400" y="2029"/>
                  <a:pt x="1399" y="2028"/>
                </a:cubicBezTo>
                <a:cubicBezTo>
                  <a:pt x="1399" y="2028"/>
                  <a:pt x="1398" y="2027"/>
                  <a:pt x="1398" y="2027"/>
                </a:cubicBezTo>
                <a:cubicBezTo>
                  <a:pt x="1397" y="2027"/>
                  <a:pt x="1397" y="2027"/>
                  <a:pt x="1397" y="2027"/>
                </a:cubicBezTo>
                <a:cubicBezTo>
                  <a:pt x="1397" y="2027"/>
                  <a:pt x="1397" y="2027"/>
                  <a:pt x="1397" y="2027"/>
                </a:cubicBezTo>
                <a:cubicBezTo>
                  <a:pt x="1397" y="2027"/>
                  <a:pt x="1397" y="2027"/>
                  <a:pt x="1397" y="2027"/>
                </a:cubicBezTo>
                <a:cubicBezTo>
                  <a:pt x="1397" y="2027"/>
                  <a:pt x="1397" y="2027"/>
                  <a:pt x="1397" y="2027"/>
                </a:cubicBezTo>
                <a:cubicBezTo>
                  <a:pt x="1397" y="2027"/>
                  <a:pt x="1397" y="2027"/>
                  <a:pt x="1397" y="2027"/>
                </a:cubicBezTo>
                <a:cubicBezTo>
                  <a:pt x="1397" y="2026"/>
                  <a:pt x="1397" y="2026"/>
                  <a:pt x="1397" y="2026"/>
                </a:cubicBezTo>
                <a:cubicBezTo>
                  <a:pt x="1394" y="2023"/>
                  <a:pt x="1391" y="2020"/>
                  <a:pt x="1390" y="2016"/>
                </a:cubicBezTo>
                <a:cubicBezTo>
                  <a:pt x="1388" y="2013"/>
                  <a:pt x="1386" y="2009"/>
                  <a:pt x="1385" y="2006"/>
                </a:cubicBezTo>
                <a:cubicBezTo>
                  <a:pt x="1384" y="2002"/>
                  <a:pt x="1384" y="1999"/>
                  <a:pt x="1383" y="1996"/>
                </a:cubicBezTo>
                <a:cubicBezTo>
                  <a:pt x="1383" y="1995"/>
                  <a:pt x="1383" y="1994"/>
                  <a:pt x="1383" y="1994"/>
                </a:cubicBezTo>
                <a:cubicBezTo>
                  <a:pt x="1385" y="1996"/>
                  <a:pt x="1387" y="1998"/>
                  <a:pt x="1389" y="2000"/>
                </a:cubicBezTo>
                <a:cubicBezTo>
                  <a:pt x="1414" y="2022"/>
                  <a:pt x="1452" y="2039"/>
                  <a:pt x="1482" y="2057"/>
                </a:cubicBezTo>
                <a:cubicBezTo>
                  <a:pt x="1497" y="2067"/>
                  <a:pt x="1510" y="2078"/>
                  <a:pt x="1521" y="2091"/>
                </a:cubicBezTo>
                <a:cubicBezTo>
                  <a:pt x="1521" y="2091"/>
                  <a:pt x="1522" y="2091"/>
                  <a:pt x="1522" y="2092"/>
                </a:cubicBezTo>
                <a:cubicBezTo>
                  <a:pt x="1522" y="2093"/>
                  <a:pt x="1522" y="2094"/>
                  <a:pt x="1523" y="2095"/>
                </a:cubicBezTo>
                <a:cubicBezTo>
                  <a:pt x="1523" y="2096"/>
                  <a:pt x="1524" y="2097"/>
                  <a:pt x="1524" y="2099"/>
                </a:cubicBezTo>
                <a:cubicBezTo>
                  <a:pt x="1524" y="2100"/>
                  <a:pt x="1525" y="2101"/>
                  <a:pt x="1525" y="2102"/>
                </a:cubicBezTo>
                <a:cubicBezTo>
                  <a:pt x="1525" y="2103"/>
                  <a:pt x="1525" y="2103"/>
                  <a:pt x="1525" y="2104"/>
                </a:cubicBezTo>
                <a:cubicBezTo>
                  <a:pt x="1526" y="2105"/>
                  <a:pt x="1526" y="2105"/>
                  <a:pt x="1526" y="2106"/>
                </a:cubicBezTo>
                <a:cubicBezTo>
                  <a:pt x="1526" y="2107"/>
                  <a:pt x="1526" y="2108"/>
                  <a:pt x="1527" y="2110"/>
                </a:cubicBezTo>
                <a:cubicBezTo>
                  <a:pt x="1527" y="2110"/>
                  <a:pt x="1527" y="2111"/>
                  <a:pt x="1527" y="2111"/>
                </a:cubicBezTo>
                <a:cubicBezTo>
                  <a:pt x="1527" y="2112"/>
                  <a:pt x="1527" y="2113"/>
                  <a:pt x="1527" y="2113"/>
                </a:cubicBezTo>
                <a:cubicBezTo>
                  <a:pt x="1528" y="2115"/>
                  <a:pt x="1528" y="2116"/>
                  <a:pt x="1528" y="2117"/>
                </a:cubicBezTo>
                <a:cubicBezTo>
                  <a:pt x="1528" y="2118"/>
                  <a:pt x="1528" y="2119"/>
                  <a:pt x="1528" y="2120"/>
                </a:cubicBezTo>
                <a:cubicBezTo>
                  <a:pt x="1528" y="2121"/>
                  <a:pt x="1528" y="2122"/>
                  <a:pt x="1527" y="2122"/>
                </a:cubicBezTo>
                <a:cubicBezTo>
                  <a:pt x="1527" y="2123"/>
                  <a:pt x="1526" y="2124"/>
                  <a:pt x="1526" y="2125"/>
                </a:cubicBezTo>
                <a:cubicBezTo>
                  <a:pt x="1525" y="2126"/>
                  <a:pt x="1525" y="2127"/>
                  <a:pt x="1524" y="2128"/>
                </a:cubicBezTo>
                <a:cubicBezTo>
                  <a:pt x="1524" y="2128"/>
                  <a:pt x="1523" y="2129"/>
                  <a:pt x="1522" y="2130"/>
                </a:cubicBezTo>
                <a:cubicBezTo>
                  <a:pt x="1522" y="2131"/>
                  <a:pt x="1521" y="2132"/>
                  <a:pt x="1520" y="2133"/>
                </a:cubicBezTo>
                <a:cubicBezTo>
                  <a:pt x="1519" y="2134"/>
                  <a:pt x="1517" y="2136"/>
                  <a:pt x="1515" y="2137"/>
                </a:cubicBezTo>
                <a:cubicBezTo>
                  <a:pt x="1515" y="2138"/>
                  <a:pt x="1514" y="2138"/>
                  <a:pt x="1514" y="2139"/>
                </a:cubicBezTo>
                <a:cubicBezTo>
                  <a:pt x="1513" y="2139"/>
                  <a:pt x="1513" y="2139"/>
                  <a:pt x="1512" y="2140"/>
                </a:cubicBezTo>
                <a:cubicBezTo>
                  <a:pt x="1511" y="2140"/>
                  <a:pt x="1510" y="2141"/>
                  <a:pt x="1509" y="2141"/>
                </a:cubicBezTo>
                <a:cubicBezTo>
                  <a:pt x="1509" y="2142"/>
                  <a:pt x="1508" y="2142"/>
                  <a:pt x="1508" y="2142"/>
                </a:cubicBezTo>
                <a:cubicBezTo>
                  <a:pt x="1507" y="2143"/>
                  <a:pt x="1507" y="2143"/>
                  <a:pt x="1506" y="2143"/>
                </a:cubicBezTo>
                <a:cubicBezTo>
                  <a:pt x="1506" y="2143"/>
                  <a:pt x="1505" y="2143"/>
                  <a:pt x="1505" y="2144"/>
                </a:cubicBezTo>
                <a:cubicBezTo>
                  <a:pt x="1504" y="2144"/>
                  <a:pt x="1504" y="2144"/>
                  <a:pt x="1504" y="2144"/>
                </a:cubicBezTo>
                <a:cubicBezTo>
                  <a:pt x="1503" y="2144"/>
                  <a:pt x="1503" y="2144"/>
                  <a:pt x="1503" y="2144"/>
                </a:cubicBezTo>
                <a:cubicBezTo>
                  <a:pt x="1502" y="2144"/>
                  <a:pt x="1502" y="2145"/>
                  <a:pt x="1501" y="2145"/>
                </a:cubicBezTo>
                <a:cubicBezTo>
                  <a:pt x="1501" y="2145"/>
                  <a:pt x="1501" y="2145"/>
                  <a:pt x="1501" y="2145"/>
                </a:cubicBezTo>
                <a:cubicBezTo>
                  <a:pt x="1501" y="2145"/>
                  <a:pt x="1501" y="2145"/>
                  <a:pt x="1501" y="2145"/>
                </a:cubicBezTo>
                <a:cubicBezTo>
                  <a:pt x="1501" y="2145"/>
                  <a:pt x="1501" y="2145"/>
                  <a:pt x="1501" y="2145"/>
                </a:cubicBezTo>
                <a:cubicBezTo>
                  <a:pt x="1501" y="2145"/>
                  <a:pt x="1501" y="2145"/>
                  <a:pt x="1501" y="2145"/>
                </a:cubicBezTo>
                <a:cubicBezTo>
                  <a:pt x="1501" y="2145"/>
                  <a:pt x="1501" y="2145"/>
                  <a:pt x="1501" y="2145"/>
                </a:cubicBezTo>
                <a:cubicBezTo>
                  <a:pt x="1500" y="2145"/>
                  <a:pt x="1500" y="2145"/>
                  <a:pt x="1500" y="2145"/>
                </a:cubicBezTo>
                <a:cubicBezTo>
                  <a:pt x="1500" y="2145"/>
                  <a:pt x="1500" y="2145"/>
                  <a:pt x="1500" y="2145"/>
                </a:cubicBezTo>
                <a:cubicBezTo>
                  <a:pt x="1498" y="2145"/>
                  <a:pt x="1497" y="2146"/>
                  <a:pt x="1496" y="2146"/>
                </a:cubicBezTo>
                <a:cubicBezTo>
                  <a:pt x="1494" y="2146"/>
                  <a:pt x="1491" y="2147"/>
                  <a:pt x="1489" y="2148"/>
                </a:cubicBezTo>
                <a:cubicBezTo>
                  <a:pt x="1487" y="2148"/>
                  <a:pt x="1484" y="2149"/>
                  <a:pt x="1483" y="2150"/>
                </a:cubicBezTo>
                <a:cubicBezTo>
                  <a:pt x="1481" y="2151"/>
                  <a:pt x="1479" y="2152"/>
                  <a:pt x="1477" y="2153"/>
                </a:cubicBezTo>
                <a:cubicBezTo>
                  <a:pt x="1477" y="2153"/>
                  <a:pt x="1477" y="2153"/>
                  <a:pt x="1477" y="2154"/>
                </a:cubicBezTo>
                <a:cubicBezTo>
                  <a:pt x="1476" y="2154"/>
                  <a:pt x="1476" y="2154"/>
                  <a:pt x="1476" y="2155"/>
                </a:cubicBezTo>
                <a:cubicBezTo>
                  <a:pt x="1475" y="2155"/>
                  <a:pt x="1475" y="2156"/>
                  <a:pt x="1475" y="2156"/>
                </a:cubicBezTo>
                <a:cubicBezTo>
                  <a:pt x="1474" y="2157"/>
                  <a:pt x="1474" y="2157"/>
                  <a:pt x="1474" y="2158"/>
                </a:cubicBezTo>
                <a:cubicBezTo>
                  <a:pt x="1474" y="2158"/>
                  <a:pt x="1474" y="2159"/>
                  <a:pt x="1473" y="2159"/>
                </a:cubicBezTo>
                <a:cubicBezTo>
                  <a:pt x="1473" y="2160"/>
                  <a:pt x="1473" y="2160"/>
                  <a:pt x="1473" y="2160"/>
                </a:cubicBezTo>
                <a:cubicBezTo>
                  <a:pt x="1473" y="2160"/>
                  <a:pt x="1473" y="2160"/>
                  <a:pt x="1474" y="2159"/>
                </a:cubicBezTo>
                <a:cubicBezTo>
                  <a:pt x="1474" y="2159"/>
                  <a:pt x="1474" y="2159"/>
                  <a:pt x="1475" y="2158"/>
                </a:cubicBezTo>
                <a:cubicBezTo>
                  <a:pt x="1475" y="2158"/>
                  <a:pt x="1475" y="2158"/>
                  <a:pt x="1476" y="2157"/>
                </a:cubicBezTo>
                <a:cubicBezTo>
                  <a:pt x="1476" y="2157"/>
                  <a:pt x="1477" y="2157"/>
                  <a:pt x="1477" y="2156"/>
                </a:cubicBezTo>
                <a:cubicBezTo>
                  <a:pt x="1478" y="2156"/>
                  <a:pt x="1478" y="2156"/>
                  <a:pt x="1479" y="2155"/>
                </a:cubicBezTo>
                <a:cubicBezTo>
                  <a:pt x="1479" y="2155"/>
                  <a:pt x="1480" y="2155"/>
                  <a:pt x="1480" y="2155"/>
                </a:cubicBezTo>
                <a:cubicBezTo>
                  <a:pt x="1481" y="2155"/>
                  <a:pt x="1481" y="2155"/>
                  <a:pt x="1481" y="2155"/>
                </a:cubicBezTo>
                <a:cubicBezTo>
                  <a:pt x="1482" y="2154"/>
                  <a:pt x="1483" y="2154"/>
                  <a:pt x="1484" y="2154"/>
                </a:cubicBezTo>
                <a:cubicBezTo>
                  <a:pt x="1486" y="2154"/>
                  <a:pt x="1488" y="2154"/>
                  <a:pt x="1490" y="2153"/>
                </a:cubicBezTo>
                <a:cubicBezTo>
                  <a:pt x="1492" y="2153"/>
                  <a:pt x="1495" y="2153"/>
                  <a:pt x="1497" y="2153"/>
                </a:cubicBezTo>
                <a:cubicBezTo>
                  <a:pt x="1498" y="2153"/>
                  <a:pt x="1500" y="2153"/>
                  <a:pt x="1501" y="2152"/>
                </a:cubicBezTo>
                <a:cubicBezTo>
                  <a:pt x="1502" y="2152"/>
                  <a:pt x="1502" y="2152"/>
                  <a:pt x="1502" y="2152"/>
                </a:cubicBezTo>
                <a:cubicBezTo>
                  <a:pt x="1502" y="2152"/>
                  <a:pt x="1502" y="2152"/>
                  <a:pt x="1502" y="2152"/>
                </a:cubicBezTo>
                <a:cubicBezTo>
                  <a:pt x="1503" y="2152"/>
                  <a:pt x="1503" y="2152"/>
                  <a:pt x="1503" y="2152"/>
                </a:cubicBezTo>
                <a:cubicBezTo>
                  <a:pt x="1504" y="2152"/>
                  <a:pt x="1504" y="2152"/>
                  <a:pt x="1505" y="2152"/>
                </a:cubicBezTo>
                <a:cubicBezTo>
                  <a:pt x="1505" y="2152"/>
                  <a:pt x="1506" y="2151"/>
                  <a:pt x="1506" y="2151"/>
                </a:cubicBezTo>
                <a:cubicBezTo>
                  <a:pt x="1507" y="2151"/>
                  <a:pt x="1507" y="2151"/>
                  <a:pt x="1507" y="2151"/>
                </a:cubicBezTo>
                <a:cubicBezTo>
                  <a:pt x="1508" y="2151"/>
                  <a:pt x="1509" y="2151"/>
                  <a:pt x="1509" y="2150"/>
                </a:cubicBezTo>
                <a:cubicBezTo>
                  <a:pt x="1510" y="2150"/>
                  <a:pt x="1511" y="2150"/>
                  <a:pt x="1511" y="2149"/>
                </a:cubicBezTo>
                <a:cubicBezTo>
                  <a:pt x="1512" y="2149"/>
                  <a:pt x="1513" y="2149"/>
                  <a:pt x="1513" y="2148"/>
                </a:cubicBezTo>
                <a:cubicBezTo>
                  <a:pt x="1514" y="2148"/>
                  <a:pt x="1516" y="2147"/>
                  <a:pt x="1517" y="2146"/>
                </a:cubicBezTo>
                <a:cubicBezTo>
                  <a:pt x="1517" y="2146"/>
                  <a:pt x="1518" y="2145"/>
                  <a:pt x="1519" y="2145"/>
                </a:cubicBezTo>
                <a:cubicBezTo>
                  <a:pt x="1519" y="2144"/>
                  <a:pt x="1520" y="2144"/>
                  <a:pt x="1520" y="2143"/>
                </a:cubicBezTo>
                <a:cubicBezTo>
                  <a:pt x="1521" y="2143"/>
                  <a:pt x="1521" y="2142"/>
                  <a:pt x="1522" y="2142"/>
                </a:cubicBezTo>
                <a:cubicBezTo>
                  <a:pt x="1522" y="2141"/>
                  <a:pt x="1523" y="2141"/>
                  <a:pt x="1523" y="2140"/>
                </a:cubicBezTo>
                <a:cubicBezTo>
                  <a:pt x="1524" y="2140"/>
                  <a:pt x="1524" y="2140"/>
                  <a:pt x="1524" y="2140"/>
                </a:cubicBezTo>
                <a:cubicBezTo>
                  <a:pt x="1525" y="2139"/>
                  <a:pt x="1525" y="2139"/>
                  <a:pt x="1525" y="2139"/>
                </a:cubicBezTo>
                <a:cubicBezTo>
                  <a:pt x="1525" y="2138"/>
                  <a:pt x="1525" y="2138"/>
                  <a:pt x="1526" y="2137"/>
                </a:cubicBezTo>
                <a:cubicBezTo>
                  <a:pt x="1527" y="2136"/>
                  <a:pt x="1527" y="2135"/>
                  <a:pt x="1528" y="2134"/>
                </a:cubicBezTo>
                <a:cubicBezTo>
                  <a:pt x="1528" y="2133"/>
                  <a:pt x="1529" y="2132"/>
                  <a:pt x="1529" y="2131"/>
                </a:cubicBezTo>
                <a:cubicBezTo>
                  <a:pt x="1529" y="2132"/>
                  <a:pt x="1529" y="2133"/>
                  <a:pt x="1529" y="2134"/>
                </a:cubicBezTo>
                <a:cubicBezTo>
                  <a:pt x="1529" y="2135"/>
                  <a:pt x="1529" y="2135"/>
                  <a:pt x="1529" y="2136"/>
                </a:cubicBezTo>
                <a:cubicBezTo>
                  <a:pt x="1529" y="2138"/>
                  <a:pt x="1529" y="2138"/>
                  <a:pt x="1529" y="2138"/>
                </a:cubicBezTo>
                <a:cubicBezTo>
                  <a:pt x="1529" y="2140"/>
                  <a:pt x="1529" y="2141"/>
                  <a:pt x="1529" y="2142"/>
                </a:cubicBezTo>
                <a:cubicBezTo>
                  <a:pt x="1529" y="2145"/>
                  <a:pt x="1529" y="2148"/>
                  <a:pt x="1528" y="2151"/>
                </a:cubicBezTo>
                <a:cubicBezTo>
                  <a:pt x="1528" y="2152"/>
                  <a:pt x="1528" y="2153"/>
                  <a:pt x="1528" y="2154"/>
                </a:cubicBezTo>
                <a:cubicBezTo>
                  <a:pt x="1528" y="2155"/>
                  <a:pt x="1528" y="2155"/>
                  <a:pt x="1528" y="2155"/>
                </a:cubicBezTo>
                <a:cubicBezTo>
                  <a:pt x="1527" y="2157"/>
                  <a:pt x="1526" y="2159"/>
                  <a:pt x="1524" y="2161"/>
                </a:cubicBezTo>
                <a:cubicBezTo>
                  <a:pt x="1523" y="2163"/>
                  <a:pt x="1521" y="2166"/>
                  <a:pt x="1519" y="2167"/>
                </a:cubicBezTo>
                <a:cubicBezTo>
                  <a:pt x="1519" y="2168"/>
                  <a:pt x="1518" y="2168"/>
                  <a:pt x="1518" y="2169"/>
                </a:cubicBezTo>
                <a:cubicBezTo>
                  <a:pt x="1517" y="2169"/>
                  <a:pt x="1517" y="2170"/>
                  <a:pt x="1516" y="2170"/>
                </a:cubicBezTo>
                <a:cubicBezTo>
                  <a:pt x="1516" y="2171"/>
                  <a:pt x="1515" y="2171"/>
                  <a:pt x="1515" y="2172"/>
                </a:cubicBezTo>
                <a:cubicBezTo>
                  <a:pt x="1514" y="2172"/>
                  <a:pt x="1514" y="2172"/>
                  <a:pt x="1513" y="2173"/>
                </a:cubicBezTo>
                <a:cubicBezTo>
                  <a:pt x="1513" y="2173"/>
                  <a:pt x="1513" y="2173"/>
                  <a:pt x="1513" y="2173"/>
                </a:cubicBezTo>
                <a:cubicBezTo>
                  <a:pt x="1512" y="2173"/>
                  <a:pt x="1512" y="2173"/>
                  <a:pt x="1512" y="2173"/>
                </a:cubicBezTo>
                <a:cubicBezTo>
                  <a:pt x="1511" y="2174"/>
                  <a:pt x="1511" y="2174"/>
                  <a:pt x="1511" y="2174"/>
                </a:cubicBezTo>
                <a:cubicBezTo>
                  <a:pt x="1511" y="2174"/>
                  <a:pt x="1510" y="2175"/>
                  <a:pt x="1510" y="2175"/>
                </a:cubicBezTo>
                <a:cubicBezTo>
                  <a:pt x="1508" y="2176"/>
                  <a:pt x="1507" y="2177"/>
                  <a:pt x="1506" y="2177"/>
                </a:cubicBezTo>
                <a:cubicBezTo>
                  <a:pt x="1503" y="2179"/>
                  <a:pt x="1500" y="2180"/>
                  <a:pt x="1498" y="2181"/>
                </a:cubicBezTo>
                <a:cubicBezTo>
                  <a:pt x="1496" y="2182"/>
                  <a:pt x="1495" y="2183"/>
                  <a:pt x="1494" y="2183"/>
                </a:cubicBezTo>
                <a:cubicBezTo>
                  <a:pt x="1492" y="2184"/>
                  <a:pt x="1491" y="2185"/>
                  <a:pt x="1489" y="2186"/>
                </a:cubicBezTo>
                <a:cubicBezTo>
                  <a:pt x="1489" y="2186"/>
                  <a:pt x="1488" y="2187"/>
                  <a:pt x="1488" y="2187"/>
                </a:cubicBezTo>
                <a:cubicBezTo>
                  <a:pt x="1487" y="2187"/>
                  <a:pt x="1487" y="2187"/>
                  <a:pt x="1487" y="2187"/>
                </a:cubicBezTo>
                <a:cubicBezTo>
                  <a:pt x="1487" y="2187"/>
                  <a:pt x="1487" y="2187"/>
                  <a:pt x="1487" y="2187"/>
                </a:cubicBezTo>
                <a:cubicBezTo>
                  <a:pt x="1487" y="2187"/>
                  <a:pt x="1487" y="2187"/>
                  <a:pt x="1487" y="2187"/>
                </a:cubicBezTo>
                <a:cubicBezTo>
                  <a:pt x="1487" y="2188"/>
                  <a:pt x="1487" y="2188"/>
                  <a:pt x="1487" y="2188"/>
                </a:cubicBezTo>
                <a:cubicBezTo>
                  <a:pt x="1486" y="2188"/>
                  <a:pt x="1486" y="2188"/>
                  <a:pt x="1486" y="2188"/>
                </a:cubicBezTo>
                <a:cubicBezTo>
                  <a:pt x="1485" y="2189"/>
                  <a:pt x="1483" y="2190"/>
                  <a:pt x="1482" y="2191"/>
                </a:cubicBezTo>
                <a:cubicBezTo>
                  <a:pt x="1480" y="2193"/>
                  <a:pt x="1479" y="2195"/>
                  <a:pt x="1477" y="2198"/>
                </a:cubicBezTo>
                <a:cubicBezTo>
                  <a:pt x="1476" y="2200"/>
                  <a:pt x="1475" y="2202"/>
                  <a:pt x="1475" y="2204"/>
                </a:cubicBezTo>
                <a:cubicBezTo>
                  <a:pt x="1474" y="2204"/>
                  <a:pt x="1474" y="2205"/>
                  <a:pt x="1474" y="2205"/>
                </a:cubicBezTo>
                <a:cubicBezTo>
                  <a:pt x="1474" y="2206"/>
                  <a:pt x="1474" y="2206"/>
                  <a:pt x="1474" y="2206"/>
                </a:cubicBezTo>
                <a:cubicBezTo>
                  <a:pt x="1474" y="2206"/>
                  <a:pt x="1474" y="2206"/>
                  <a:pt x="1474" y="2207"/>
                </a:cubicBezTo>
                <a:cubicBezTo>
                  <a:pt x="1474" y="2207"/>
                  <a:pt x="1474" y="2208"/>
                  <a:pt x="1474" y="2208"/>
                </a:cubicBezTo>
                <a:cubicBezTo>
                  <a:pt x="1474" y="2208"/>
                  <a:pt x="1474" y="2209"/>
                  <a:pt x="1474" y="2209"/>
                </a:cubicBezTo>
                <a:cubicBezTo>
                  <a:pt x="1474" y="2210"/>
                  <a:pt x="1474" y="2210"/>
                  <a:pt x="1474" y="2211"/>
                </a:cubicBezTo>
                <a:cubicBezTo>
                  <a:pt x="1474" y="2212"/>
                  <a:pt x="1474" y="2212"/>
                  <a:pt x="1474" y="2212"/>
                </a:cubicBezTo>
                <a:cubicBezTo>
                  <a:pt x="1475" y="2213"/>
                  <a:pt x="1475" y="2213"/>
                  <a:pt x="1475" y="2213"/>
                </a:cubicBezTo>
                <a:cubicBezTo>
                  <a:pt x="1475" y="2213"/>
                  <a:pt x="1475" y="2213"/>
                  <a:pt x="1475" y="2212"/>
                </a:cubicBezTo>
                <a:cubicBezTo>
                  <a:pt x="1475" y="2212"/>
                  <a:pt x="1475" y="2211"/>
                  <a:pt x="1475" y="2211"/>
                </a:cubicBezTo>
                <a:cubicBezTo>
                  <a:pt x="1475" y="2210"/>
                  <a:pt x="1475" y="2210"/>
                  <a:pt x="1476" y="2209"/>
                </a:cubicBezTo>
                <a:cubicBezTo>
                  <a:pt x="1476" y="2209"/>
                  <a:pt x="1476" y="2209"/>
                  <a:pt x="1476" y="2208"/>
                </a:cubicBezTo>
                <a:cubicBezTo>
                  <a:pt x="1476" y="2208"/>
                  <a:pt x="1476" y="2208"/>
                  <a:pt x="1476" y="2207"/>
                </a:cubicBezTo>
                <a:cubicBezTo>
                  <a:pt x="1476" y="2207"/>
                  <a:pt x="1477" y="2207"/>
                  <a:pt x="1477" y="2206"/>
                </a:cubicBezTo>
                <a:cubicBezTo>
                  <a:pt x="1477" y="2206"/>
                  <a:pt x="1477" y="2205"/>
                  <a:pt x="1477" y="2205"/>
                </a:cubicBezTo>
                <a:cubicBezTo>
                  <a:pt x="1478" y="2203"/>
                  <a:pt x="1479" y="2202"/>
                  <a:pt x="1481" y="2200"/>
                </a:cubicBezTo>
                <a:cubicBezTo>
                  <a:pt x="1482" y="2199"/>
                  <a:pt x="1484" y="2197"/>
                  <a:pt x="1486" y="2196"/>
                </a:cubicBezTo>
                <a:cubicBezTo>
                  <a:pt x="1487" y="2195"/>
                  <a:pt x="1488" y="2194"/>
                  <a:pt x="1489" y="2194"/>
                </a:cubicBezTo>
                <a:cubicBezTo>
                  <a:pt x="1490" y="2193"/>
                  <a:pt x="1491" y="2193"/>
                  <a:pt x="1491" y="2193"/>
                </a:cubicBezTo>
                <a:cubicBezTo>
                  <a:pt x="1492" y="2192"/>
                  <a:pt x="1492" y="2192"/>
                  <a:pt x="1493" y="2192"/>
                </a:cubicBezTo>
                <a:cubicBezTo>
                  <a:pt x="1494" y="2191"/>
                  <a:pt x="1495" y="2191"/>
                  <a:pt x="1497" y="2190"/>
                </a:cubicBezTo>
                <a:cubicBezTo>
                  <a:pt x="1498" y="2189"/>
                  <a:pt x="1499" y="2189"/>
                  <a:pt x="1501" y="2188"/>
                </a:cubicBezTo>
                <a:cubicBezTo>
                  <a:pt x="1504" y="2187"/>
                  <a:pt x="1507" y="2186"/>
                  <a:pt x="1509" y="2184"/>
                </a:cubicBezTo>
                <a:cubicBezTo>
                  <a:pt x="1511" y="2184"/>
                  <a:pt x="1512" y="2183"/>
                  <a:pt x="1514" y="2182"/>
                </a:cubicBezTo>
                <a:cubicBezTo>
                  <a:pt x="1514" y="2181"/>
                  <a:pt x="1515" y="2181"/>
                  <a:pt x="1516" y="2180"/>
                </a:cubicBezTo>
                <a:cubicBezTo>
                  <a:pt x="1517" y="2180"/>
                  <a:pt x="1517" y="2180"/>
                  <a:pt x="1517" y="2180"/>
                </a:cubicBezTo>
                <a:cubicBezTo>
                  <a:pt x="1517" y="2179"/>
                  <a:pt x="1517" y="2179"/>
                  <a:pt x="1517" y="2179"/>
                </a:cubicBezTo>
                <a:cubicBezTo>
                  <a:pt x="1517" y="2179"/>
                  <a:pt x="1517" y="2179"/>
                  <a:pt x="1517" y="2179"/>
                </a:cubicBezTo>
                <a:cubicBezTo>
                  <a:pt x="1517" y="2179"/>
                  <a:pt x="1517" y="2179"/>
                  <a:pt x="1517" y="2179"/>
                </a:cubicBezTo>
                <a:cubicBezTo>
                  <a:pt x="1518" y="2179"/>
                  <a:pt x="1518" y="2179"/>
                  <a:pt x="1518" y="2179"/>
                </a:cubicBezTo>
                <a:cubicBezTo>
                  <a:pt x="1518" y="2179"/>
                  <a:pt x="1518" y="2179"/>
                  <a:pt x="1518" y="2179"/>
                </a:cubicBezTo>
                <a:cubicBezTo>
                  <a:pt x="1520" y="2177"/>
                  <a:pt x="1522" y="2175"/>
                  <a:pt x="1524" y="2173"/>
                </a:cubicBezTo>
                <a:cubicBezTo>
                  <a:pt x="1523" y="2174"/>
                  <a:pt x="1523" y="2175"/>
                  <a:pt x="1523" y="2176"/>
                </a:cubicBezTo>
                <a:cubicBezTo>
                  <a:pt x="1522" y="2179"/>
                  <a:pt x="1521" y="2181"/>
                  <a:pt x="1520" y="2184"/>
                </a:cubicBezTo>
                <a:cubicBezTo>
                  <a:pt x="1519" y="2190"/>
                  <a:pt x="1518" y="2195"/>
                  <a:pt x="1517" y="2200"/>
                </a:cubicBezTo>
                <a:cubicBezTo>
                  <a:pt x="1517" y="2201"/>
                  <a:pt x="1517" y="2201"/>
                  <a:pt x="1517" y="2202"/>
                </a:cubicBezTo>
                <a:cubicBezTo>
                  <a:pt x="1517" y="2203"/>
                  <a:pt x="1517" y="2203"/>
                  <a:pt x="1516" y="2204"/>
                </a:cubicBezTo>
                <a:cubicBezTo>
                  <a:pt x="1516" y="2205"/>
                  <a:pt x="1516" y="2205"/>
                  <a:pt x="1516" y="2206"/>
                </a:cubicBezTo>
                <a:cubicBezTo>
                  <a:pt x="1516" y="2207"/>
                  <a:pt x="1516" y="2207"/>
                  <a:pt x="1516" y="2208"/>
                </a:cubicBezTo>
                <a:cubicBezTo>
                  <a:pt x="1516" y="2209"/>
                  <a:pt x="1516" y="2210"/>
                  <a:pt x="1516" y="2211"/>
                </a:cubicBezTo>
                <a:cubicBezTo>
                  <a:pt x="1516" y="2213"/>
                  <a:pt x="1516" y="2214"/>
                  <a:pt x="1516" y="2215"/>
                </a:cubicBezTo>
                <a:cubicBezTo>
                  <a:pt x="1517" y="2220"/>
                  <a:pt x="1518" y="2224"/>
                  <a:pt x="1519" y="2227"/>
                </a:cubicBezTo>
                <a:cubicBezTo>
                  <a:pt x="1520" y="2231"/>
                  <a:pt x="1522" y="2234"/>
                  <a:pt x="1523" y="2236"/>
                </a:cubicBezTo>
                <a:cubicBezTo>
                  <a:pt x="1524" y="2238"/>
                  <a:pt x="1526" y="2240"/>
                  <a:pt x="1527" y="2241"/>
                </a:cubicBezTo>
                <a:cubicBezTo>
                  <a:pt x="1528" y="2242"/>
                  <a:pt x="1528" y="2242"/>
                  <a:pt x="1528" y="2242"/>
                </a:cubicBezTo>
                <a:cubicBezTo>
                  <a:pt x="1528" y="2242"/>
                  <a:pt x="1528" y="2242"/>
                  <a:pt x="1527" y="2241"/>
                </a:cubicBezTo>
                <a:cubicBezTo>
                  <a:pt x="1527" y="2240"/>
                  <a:pt x="1526" y="2239"/>
                  <a:pt x="1526" y="2238"/>
                </a:cubicBezTo>
                <a:cubicBezTo>
                  <a:pt x="1526" y="2238"/>
                  <a:pt x="1525" y="2237"/>
                  <a:pt x="1525" y="2237"/>
                </a:cubicBezTo>
                <a:cubicBezTo>
                  <a:pt x="1525" y="2236"/>
                  <a:pt x="1525" y="2236"/>
                  <a:pt x="1524" y="2235"/>
                </a:cubicBezTo>
                <a:cubicBezTo>
                  <a:pt x="1523" y="2233"/>
                  <a:pt x="1522" y="2230"/>
                  <a:pt x="1522" y="2227"/>
                </a:cubicBezTo>
                <a:cubicBezTo>
                  <a:pt x="1521" y="2223"/>
                  <a:pt x="1521" y="2219"/>
                  <a:pt x="1521" y="2215"/>
                </a:cubicBezTo>
                <a:cubicBezTo>
                  <a:pt x="1521" y="2213"/>
                  <a:pt x="1521" y="2211"/>
                  <a:pt x="1522" y="2208"/>
                </a:cubicBezTo>
                <a:cubicBezTo>
                  <a:pt x="1522" y="2208"/>
                  <a:pt x="1522" y="2207"/>
                  <a:pt x="1522" y="2207"/>
                </a:cubicBezTo>
                <a:cubicBezTo>
                  <a:pt x="1522" y="2206"/>
                  <a:pt x="1522" y="2205"/>
                  <a:pt x="1522" y="2205"/>
                </a:cubicBezTo>
                <a:cubicBezTo>
                  <a:pt x="1522" y="2204"/>
                  <a:pt x="1522" y="2204"/>
                  <a:pt x="1522" y="2203"/>
                </a:cubicBezTo>
                <a:cubicBezTo>
                  <a:pt x="1523" y="2202"/>
                  <a:pt x="1523" y="2202"/>
                  <a:pt x="1523" y="2201"/>
                </a:cubicBezTo>
                <a:cubicBezTo>
                  <a:pt x="1524" y="2196"/>
                  <a:pt x="1525" y="2191"/>
                  <a:pt x="1527" y="2186"/>
                </a:cubicBezTo>
                <a:cubicBezTo>
                  <a:pt x="1528" y="2184"/>
                  <a:pt x="1529" y="2181"/>
                  <a:pt x="1530" y="2178"/>
                </a:cubicBezTo>
                <a:cubicBezTo>
                  <a:pt x="1531" y="2175"/>
                  <a:pt x="1532" y="2173"/>
                  <a:pt x="1532" y="2170"/>
                </a:cubicBezTo>
                <a:cubicBezTo>
                  <a:pt x="1533" y="2168"/>
                  <a:pt x="1533" y="2167"/>
                  <a:pt x="1534" y="2165"/>
                </a:cubicBezTo>
                <a:cubicBezTo>
                  <a:pt x="1534" y="2163"/>
                  <a:pt x="1534" y="2163"/>
                  <a:pt x="1534" y="2163"/>
                </a:cubicBezTo>
                <a:cubicBezTo>
                  <a:pt x="1534" y="2163"/>
                  <a:pt x="1534" y="2163"/>
                  <a:pt x="1534" y="2163"/>
                </a:cubicBezTo>
                <a:cubicBezTo>
                  <a:pt x="1534" y="2162"/>
                  <a:pt x="1534" y="2162"/>
                  <a:pt x="1535" y="2162"/>
                </a:cubicBezTo>
                <a:cubicBezTo>
                  <a:pt x="1535" y="2161"/>
                  <a:pt x="1535" y="2161"/>
                  <a:pt x="1535" y="2161"/>
                </a:cubicBezTo>
                <a:cubicBezTo>
                  <a:pt x="1535" y="2160"/>
                  <a:pt x="1535" y="2158"/>
                  <a:pt x="1536" y="2157"/>
                </a:cubicBezTo>
                <a:cubicBezTo>
                  <a:pt x="1536" y="2155"/>
                  <a:pt x="1536" y="2153"/>
                  <a:pt x="1536" y="2152"/>
                </a:cubicBezTo>
                <a:cubicBezTo>
                  <a:pt x="1537" y="2149"/>
                  <a:pt x="1537" y="2146"/>
                  <a:pt x="1537" y="2143"/>
                </a:cubicBezTo>
                <a:cubicBezTo>
                  <a:pt x="1537" y="2141"/>
                  <a:pt x="1537" y="2140"/>
                  <a:pt x="1537" y="2138"/>
                </a:cubicBezTo>
                <a:cubicBezTo>
                  <a:pt x="1537" y="2136"/>
                  <a:pt x="1537" y="2136"/>
                  <a:pt x="1537" y="2136"/>
                </a:cubicBezTo>
                <a:cubicBezTo>
                  <a:pt x="1537" y="2135"/>
                  <a:pt x="1537" y="2134"/>
                  <a:pt x="1537" y="2134"/>
                </a:cubicBezTo>
                <a:cubicBezTo>
                  <a:pt x="1537" y="2132"/>
                  <a:pt x="1537" y="2131"/>
                  <a:pt x="1537" y="2129"/>
                </a:cubicBezTo>
                <a:cubicBezTo>
                  <a:pt x="1537" y="2128"/>
                  <a:pt x="1537" y="2126"/>
                  <a:pt x="1536" y="2125"/>
                </a:cubicBezTo>
                <a:cubicBezTo>
                  <a:pt x="1536" y="2122"/>
                  <a:pt x="1535" y="2119"/>
                  <a:pt x="1535" y="2116"/>
                </a:cubicBezTo>
                <a:cubicBezTo>
                  <a:pt x="1535" y="2115"/>
                  <a:pt x="1534" y="2113"/>
                  <a:pt x="1534" y="2112"/>
                </a:cubicBezTo>
                <a:cubicBezTo>
                  <a:pt x="1534" y="2111"/>
                  <a:pt x="1533" y="2109"/>
                  <a:pt x="1533" y="2108"/>
                </a:cubicBezTo>
                <a:cubicBezTo>
                  <a:pt x="1533" y="2107"/>
                  <a:pt x="1532" y="2106"/>
                  <a:pt x="1532" y="2104"/>
                </a:cubicBezTo>
                <a:cubicBezTo>
                  <a:pt x="1546" y="2125"/>
                  <a:pt x="1554" y="2147"/>
                  <a:pt x="1558" y="2173"/>
                </a:cubicBezTo>
                <a:cubicBezTo>
                  <a:pt x="1562" y="2193"/>
                  <a:pt x="1574" y="2211"/>
                  <a:pt x="1592" y="2222"/>
                </a:cubicBezTo>
                <a:cubicBezTo>
                  <a:pt x="1593" y="2222"/>
                  <a:pt x="1594" y="2223"/>
                  <a:pt x="1594" y="2223"/>
                </a:cubicBezTo>
                <a:cubicBezTo>
                  <a:pt x="1559" y="2181"/>
                  <a:pt x="1584" y="2137"/>
                  <a:pt x="1567" y="2113"/>
                </a:cubicBezTo>
                <a:cubicBezTo>
                  <a:pt x="1605" y="2125"/>
                  <a:pt x="1627" y="2145"/>
                  <a:pt x="1641" y="2169"/>
                </a:cubicBezTo>
                <a:cubicBezTo>
                  <a:pt x="1641" y="2169"/>
                  <a:pt x="1641" y="2170"/>
                  <a:pt x="1641" y="2170"/>
                </a:cubicBezTo>
                <a:cubicBezTo>
                  <a:pt x="1641" y="2173"/>
                  <a:pt x="1641" y="2176"/>
                  <a:pt x="1641" y="2179"/>
                </a:cubicBezTo>
                <a:cubicBezTo>
                  <a:pt x="1641" y="2182"/>
                  <a:pt x="1640" y="2185"/>
                  <a:pt x="1640" y="2189"/>
                </a:cubicBezTo>
                <a:cubicBezTo>
                  <a:pt x="1639" y="2190"/>
                  <a:pt x="1639" y="2191"/>
                  <a:pt x="1639" y="2191"/>
                </a:cubicBezTo>
                <a:cubicBezTo>
                  <a:pt x="1639" y="2192"/>
                  <a:pt x="1639" y="2193"/>
                  <a:pt x="1638" y="2194"/>
                </a:cubicBezTo>
                <a:cubicBezTo>
                  <a:pt x="1638" y="2195"/>
                  <a:pt x="1638" y="2196"/>
                  <a:pt x="1638" y="2197"/>
                </a:cubicBezTo>
                <a:cubicBezTo>
                  <a:pt x="1637" y="2198"/>
                  <a:pt x="1637" y="2198"/>
                  <a:pt x="1637" y="2198"/>
                </a:cubicBezTo>
                <a:cubicBezTo>
                  <a:pt x="1637" y="2199"/>
                  <a:pt x="1637" y="2199"/>
                  <a:pt x="1637" y="2199"/>
                </a:cubicBezTo>
                <a:cubicBezTo>
                  <a:pt x="1637" y="2199"/>
                  <a:pt x="1637" y="2199"/>
                  <a:pt x="1637" y="2199"/>
                </a:cubicBezTo>
                <a:cubicBezTo>
                  <a:pt x="1637" y="2201"/>
                  <a:pt x="1637" y="2201"/>
                  <a:pt x="1637" y="2201"/>
                </a:cubicBezTo>
                <a:cubicBezTo>
                  <a:pt x="1636" y="2202"/>
                  <a:pt x="1636" y="2202"/>
                  <a:pt x="1636" y="2202"/>
                </a:cubicBezTo>
                <a:cubicBezTo>
                  <a:pt x="1636" y="2203"/>
                  <a:pt x="1635" y="2204"/>
                  <a:pt x="1635" y="2205"/>
                </a:cubicBezTo>
                <a:cubicBezTo>
                  <a:pt x="1635" y="2206"/>
                  <a:pt x="1634" y="2208"/>
                  <a:pt x="1633" y="2210"/>
                </a:cubicBezTo>
                <a:cubicBezTo>
                  <a:pt x="1632" y="2213"/>
                  <a:pt x="1630" y="2217"/>
                  <a:pt x="1629" y="2220"/>
                </a:cubicBezTo>
                <a:cubicBezTo>
                  <a:pt x="1628" y="2222"/>
                  <a:pt x="1627" y="2224"/>
                  <a:pt x="1627" y="2226"/>
                </a:cubicBezTo>
                <a:cubicBezTo>
                  <a:pt x="1626" y="2228"/>
                  <a:pt x="1625" y="2229"/>
                  <a:pt x="1625" y="2231"/>
                </a:cubicBezTo>
                <a:cubicBezTo>
                  <a:pt x="1624" y="2232"/>
                  <a:pt x="1624" y="2233"/>
                  <a:pt x="1624" y="2234"/>
                </a:cubicBezTo>
                <a:cubicBezTo>
                  <a:pt x="1624" y="2235"/>
                  <a:pt x="1623" y="2236"/>
                  <a:pt x="1623" y="2237"/>
                </a:cubicBezTo>
                <a:cubicBezTo>
                  <a:pt x="1623" y="2238"/>
                  <a:pt x="1623" y="2238"/>
                  <a:pt x="1623" y="2239"/>
                </a:cubicBezTo>
                <a:cubicBezTo>
                  <a:pt x="1622" y="2240"/>
                  <a:pt x="1622" y="2241"/>
                  <a:pt x="1622" y="2242"/>
                </a:cubicBezTo>
                <a:cubicBezTo>
                  <a:pt x="1622" y="2245"/>
                  <a:pt x="1622" y="2249"/>
                  <a:pt x="1622" y="2252"/>
                </a:cubicBezTo>
                <a:cubicBezTo>
                  <a:pt x="1622" y="2255"/>
                  <a:pt x="1622" y="2258"/>
                  <a:pt x="1623" y="2260"/>
                </a:cubicBezTo>
                <a:cubicBezTo>
                  <a:pt x="1624" y="2263"/>
                  <a:pt x="1624" y="2265"/>
                  <a:pt x="1625" y="2266"/>
                </a:cubicBezTo>
                <a:cubicBezTo>
                  <a:pt x="1626" y="2267"/>
                  <a:pt x="1626" y="2268"/>
                  <a:pt x="1626" y="2268"/>
                </a:cubicBezTo>
                <a:cubicBezTo>
                  <a:pt x="1627" y="2269"/>
                  <a:pt x="1627" y="2269"/>
                  <a:pt x="1627" y="2270"/>
                </a:cubicBezTo>
                <a:cubicBezTo>
                  <a:pt x="1628" y="2270"/>
                  <a:pt x="1628" y="2271"/>
                  <a:pt x="1628" y="2271"/>
                </a:cubicBezTo>
                <a:cubicBezTo>
                  <a:pt x="1628" y="2271"/>
                  <a:pt x="1628" y="2270"/>
                  <a:pt x="1628" y="2269"/>
                </a:cubicBezTo>
                <a:cubicBezTo>
                  <a:pt x="1628" y="2269"/>
                  <a:pt x="1627" y="2268"/>
                  <a:pt x="1627" y="2268"/>
                </a:cubicBezTo>
                <a:cubicBezTo>
                  <a:pt x="1627" y="2267"/>
                  <a:pt x="1627" y="2266"/>
                  <a:pt x="1627" y="2266"/>
                </a:cubicBezTo>
                <a:cubicBezTo>
                  <a:pt x="1627" y="2265"/>
                  <a:pt x="1627" y="2265"/>
                  <a:pt x="1626" y="2264"/>
                </a:cubicBezTo>
                <a:cubicBezTo>
                  <a:pt x="1626" y="2264"/>
                  <a:pt x="1626" y="2263"/>
                  <a:pt x="1626" y="2263"/>
                </a:cubicBezTo>
                <a:cubicBezTo>
                  <a:pt x="1626" y="2262"/>
                  <a:pt x="1626" y="2261"/>
                  <a:pt x="1626" y="2260"/>
                </a:cubicBezTo>
                <a:cubicBezTo>
                  <a:pt x="1626" y="2257"/>
                  <a:pt x="1626" y="2255"/>
                  <a:pt x="1626" y="2252"/>
                </a:cubicBezTo>
                <a:cubicBezTo>
                  <a:pt x="1627" y="2249"/>
                  <a:pt x="1627" y="2246"/>
                  <a:pt x="1628" y="2243"/>
                </a:cubicBezTo>
                <a:cubicBezTo>
                  <a:pt x="1628" y="2242"/>
                  <a:pt x="1628" y="2242"/>
                  <a:pt x="1629" y="2241"/>
                </a:cubicBezTo>
                <a:cubicBezTo>
                  <a:pt x="1629" y="2240"/>
                  <a:pt x="1629" y="2239"/>
                  <a:pt x="1629" y="2239"/>
                </a:cubicBezTo>
                <a:cubicBezTo>
                  <a:pt x="1630" y="2238"/>
                  <a:pt x="1630" y="2237"/>
                  <a:pt x="1630" y="2236"/>
                </a:cubicBezTo>
                <a:cubicBezTo>
                  <a:pt x="1631" y="2235"/>
                  <a:pt x="1631" y="2234"/>
                  <a:pt x="1631" y="2234"/>
                </a:cubicBezTo>
                <a:cubicBezTo>
                  <a:pt x="1632" y="2232"/>
                  <a:pt x="1633" y="2230"/>
                  <a:pt x="1633" y="2229"/>
                </a:cubicBezTo>
                <a:cubicBezTo>
                  <a:pt x="1634" y="2227"/>
                  <a:pt x="1635" y="2226"/>
                  <a:pt x="1635" y="2224"/>
                </a:cubicBezTo>
                <a:cubicBezTo>
                  <a:pt x="1635" y="2225"/>
                  <a:pt x="1635" y="2225"/>
                  <a:pt x="1635" y="2226"/>
                </a:cubicBezTo>
                <a:cubicBezTo>
                  <a:pt x="1635" y="2228"/>
                  <a:pt x="1636" y="2230"/>
                  <a:pt x="1636" y="2231"/>
                </a:cubicBezTo>
                <a:cubicBezTo>
                  <a:pt x="1636" y="2232"/>
                  <a:pt x="1636" y="2233"/>
                  <a:pt x="1636" y="2234"/>
                </a:cubicBezTo>
                <a:cubicBezTo>
                  <a:pt x="1636" y="2235"/>
                  <a:pt x="1637" y="2236"/>
                  <a:pt x="1637" y="2237"/>
                </a:cubicBezTo>
                <a:cubicBezTo>
                  <a:pt x="1637" y="2238"/>
                  <a:pt x="1638" y="2240"/>
                  <a:pt x="1638" y="2241"/>
                </a:cubicBezTo>
                <a:cubicBezTo>
                  <a:pt x="1638" y="2242"/>
                  <a:pt x="1639" y="2243"/>
                  <a:pt x="1639" y="2243"/>
                </a:cubicBezTo>
                <a:cubicBezTo>
                  <a:pt x="1639" y="2244"/>
                  <a:pt x="1639" y="2245"/>
                  <a:pt x="1640" y="2245"/>
                </a:cubicBezTo>
                <a:cubicBezTo>
                  <a:pt x="1640" y="2246"/>
                  <a:pt x="1640" y="2247"/>
                  <a:pt x="1640" y="2247"/>
                </a:cubicBezTo>
                <a:cubicBezTo>
                  <a:pt x="1641" y="2248"/>
                  <a:pt x="1641" y="2248"/>
                  <a:pt x="1641" y="2249"/>
                </a:cubicBezTo>
                <a:cubicBezTo>
                  <a:pt x="1642" y="2250"/>
                  <a:pt x="1642" y="2251"/>
                  <a:pt x="1643" y="2251"/>
                </a:cubicBezTo>
                <a:cubicBezTo>
                  <a:pt x="1643" y="2252"/>
                  <a:pt x="1644" y="2252"/>
                  <a:pt x="1644" y="2253"/>
                </a:cubicBezTo>
                <a:cubicBezTo>
                  <a:pt x="1644" y="2253"/>
                  <a:pt x="1644" y="2253"/>
                  <a:pt x="1644" y="2253"/>
                </a:cubicBezTo>
                <a:cubicBezTo>
                  <a:pt x="1644" y="2253"/>
                  <a:pt x="1644" y="2253"/>
                  <a:pt x="1644" y="2253"/>
                </a:cubicBezTo>
                <a:cubicBezTo>
                  <a:pt x="1644" y="2252"/>
                  <a:pt x="1644" y="2252"/>
                  <a:pt x="1644" y="2251"/>
                </a:cubicBezTo>
                <a:cubicBezTo>
                  <a:pt x="1644" y="2250"/>
                  <a:pt x="1644" y="2249"/>
                  <a:pt x="1644" y="2248"/>
                </a:cubicBezTo>
                <a:cubicBezTo>
                  <a:pt x="1644" y="2247"/>
                  <a:pt x="1644" y="2246"/>
                  <a:pt x="1644" y="2244"/>
                </a:cubicBezTo>
                <a:cubicBezTo>
                  <a:pt x="1644" y="2242"/>
                  <a:pt x="1644" y="2239"/>
                  <a:pt x="1644" y="2236"/>
                </a:cubicBezTo>
                <a:cubicBezTo>
                  <a:pt x="1644" y="2235"/>
                  <a:pt x="1644" y="2234"/>
                  <a:pt x="1644" y="2233"/>
                </a:cubicBezTo>
                <a:cubicBezTo>
                  <a:pt x="1644" y="2232"/>
                  <a:pt x="1644" y="2232"/>
                  <a:pt x="1643" y="2231"/>
                </a:cubicBezTo>
                <a:cubicBezTo>
                  <a:pt x="1643" y="2229"/>
                  <a:pt x="1643" y="2227"/>
                  <a:pt x="1643" y="2226"/>
                </a:cubicBezTo>
                <a:cubicBezTo>
                  <a:pt x="1643" y="2224"/>
                  <a:pt x="1643" y="2222"/>
                  <a:pt x="1643" y="2221"/>
                </a:cubicBezTo>
                <a:cubicBezTo>
                  <a:pt x="1643" y="2220"/>
                  <a:pt x="1643" y="2219"/>
                  <a:pt x="1643" y="2218"/>
                </a:cubicBezTo>
                <a:cubicBezTo>
                  <a:pt x="1643" y="2217"/>
                  <a:pt x="1643" y="2217"/>
                  <a:pt x="1643" y="2216"/>
                </a:cubicBezTo>
                <a:cubicBezTo>
                  <a:pt x="1643" y="2214"/>
                  <a:pt x="1643" y="2213"/>
                  <a:pt x="1643" y="2211"/>
                </a:cubicBezTo>
                <a:cubicBezTo>
                  <a:pt x="1643" y="2210"/>
                  <a:pt x="1643" y="2208"/>
                  <a:pt x="1643" y="2207"/>
                </a:cubicBezTo>
                <a:cubicBezTo>
                  <a:pt x="1643" y="2207"/>
                  <a:pt x="1643" y="2206"/>
                  <a:pt x="1643" y="2206"/>
                </a:cubicBezTo>
                <a:cubicBezTo>
                  <a:pt x="1643" y="2205"/>
                  <a:pt x="1643" y="2205"/>
                  <a:pt x="1643" y="2204"/>
                </a:cubicBezTo>
                <a:cubicBezTo>
                  <a:pt x="1644" y="2203"/>
                  <a:pt x="1644" y="2203"/>
                  <a:pt x="1644" y="2203"/>
                </a:cubicBezTo>
                <a:cubicBezTo>
                  <a:pt x="1644" y="2201"/>
                  <a:pt x="1644" y="2201"/>
                  <a:pt x="1644" y="2201"/>
                </a:cubicBezTo>
                <a:cubicBezTo>
                  <a:pt x="1645" y="2199"/>
                  <a:pt x="1645" y="2198"/>
                  <a:pt x="1646" y="2196"/>
                </a:cubicBezTo>
                <a:cubicBezTo>
                  <a:pt x="1646" y="2195"/>
                  <a:pt x="1646" y="2194"/>
                  <a:pt x="1646" y="2193"/>
                </a:cubicBezTo>
                <a:cubicBezTo>
                  <a:pt x="1646" y="2192"/>
                  <a:pt x="1646" y="2191"/>
                  <a:pt x="1646" y="2190"/>
                </a:cubicBezTo>
                <a:cubicBezTo>
                  <a:pt x="1647" y="2187"/>
                  <a:pt x="1647" y="2184"/>
                  <a:pt x="1647" y="2181"/>
                </a:cubicBezTo>
                <a:cubicBezTo>
                  <a:pt x="1658" y="2208"/>
                  <a:pt x="1660" y="2238"/>
                  <a:pt x="1659" y="2267"/>
                </a:cubicBezTo>
                <a:cubicBezTo>
                  <a:pt x="1658" y="2268"/>
                  <a:pt x="1658" y="2269"/>
                  <a:pt x="1657" y="2270"/>
                </a:cubicBezTo>
                <a:cubicBezTo>
                  <a:pt x="1656" y="2272"/>
                  <a:pt x="1654" y="2274"/>
                  <a:pt x="1653" y="2275"/>
                </a:cubicBezTo>
                <a:cubicBezTo>
                  <a:pt x="1652" y="2276"/>
                  <a:pt x="1651" y="2277"/>
                  <a:pt x="1651" y="2278"/>
                </a:cubicBezTo>
                <a:cubicBezTo>
                  <a:pt x="1650" y="2279"/>
                  <a:pt x="1649" y="2279"/>
                  <a:pt x="1648" y="2280"/>
                </a:cubicBezTo>
                <a:cubicBezTo>
                  <a:pt x="1646" y="2282"/>
                  <a:pt x="1645" y="2283"/>
                  <a:pt x="1643" y="2285"/>
                </a:cubicBezTo>
                <a:cubicBezTo>
                  <a:pt x="1641" y="2286"/>
                  <a:pt x="1639" y="2288"/>
                  <a:pt x="1637" y="2289"/>
                </a:cubicBezTo>
                <a:cubicBezTo>
                  <a:pt x="1635" y="2291"/>
                  <a:pt x="1633" y="2292"/>
                  <a:pt x="1632" y="2294"/>
                </a:cubicBezTo>
                <a:cubicBezTo>
                  <a:pt x="1629" y="2296"/>
                  <a:pt x="1629" y="2296"/>
                  <a:pt x="1629" y="2296"/>
                </a:cubicBezTo>
                <a:cubicBezTo>
                  <a:pt x="1626" y="2298"/>
                  <a:pt x="1626" y="2298"/>
                  <a:pt x="1626" y="2298"/>
                </a:cubicBezTo>
                <a:cubicBezTo>
                  <a:pt x="1624" y="2300"/>
                  <a:pt x="1622" y="2302"/>
                  <a:pt x="1621" y="2303"/>
                </a:cubicBezTo>
                <a:cubicBezTo>
                  <a:pt x="1619" y="2305"/>
                  <a:pt x="1617" y="2307"/>
                  <a:pt x="1616" y="2309"/>
                </a:cubicBezTo>
                <a:cubicBezTo>
                  <a:pt x="1613" y="2311"/>
                  <a:pt x="1613" y="2311"/>
                  <a:pt x="1613" y="2311"/>
                </a:cubicBezTo>
                <a:cubicBezTo>
                  <a:pt x="1612" y="2312"/>
                  <a:pt x="1612" y="2313"/>
                  <a:pt x="1611" y="2314"/>
                </a:cubicBezTo>
                <a:cubicBezTo>
                  <a:pt x="1609" y="2316"/>
                  <a:pt x="1608" y="2318"/>
                  <a:pt x="1606" y="2320"/>
                </a:cubicBezTo>
                <a:cubicBezTo>
                  <a:pt x="1605" y="2322"/>
                  <a:pt x="1603" y="2324"/>
                  <a:pt x="1602" y="2326"/>
                </a:cubicBezTo>
                <a:cubicBezTo>
                  <a:pt x="1601" y="2328"/>
                  <a:pt x="1599" y="2330"/>
                  <a:pt x="1598" y="2332"/>
                </a:cubicBezTo>
                <a:cubicBezTo>
                  <a:pt x="1597" y="2334"/>
                  <a:pt x="1595" y="2336"/>
                  <a:pt x="1594" y="2338"/>
                </a:cubicBezTo>
                <a:cubicBezTo>
                  <a:pt x="1594" y="2339"/>
                  <a:pt x="1593" y="2340"/>
                  <a:pt x="1593" y="2341"/>
                </a:cubicBezTo>
                <a:cubicBezTo>
                  <a:pt x="1592" y="2343"/>
                  <a:pt x="1592" y="2343"/>
                  <a:pt x="1592" y="2343"/>
                </a:cubicBezTo>
                <a:cubicBezTo>
                  <a:pt x="1591" y="2345"/>
                  <a:pt x="1591" y="2345"/>
                  <a:pt x="1591" y="2345"/>
                </a:cubicBezTo>
                <a:cubicBezTo>
                  <a:pt x="1590" y="2346"/>
                  <a:pt x="1590" y="2347"/>
                  <a:pt x="1590" y="2348"/>
                </a:cubicBezTo>
                <a:cubicBezTo>
                  <a:pt x="1589" y="2349"/>
                  <a:pt x="1589" y="2350"/>
                  <a:pt x="1588" y="2351"/>
                </a:cubicBezTo>
                <a:cubicBezTo>
                  <a:pt x="1590" y="2350"/>
                  <a:pt x="1591" y="2348"/>
                  <a:pt x="1593" y="2346"/>
                </a:cubicBezTo>
                <a:cubicBezTo>
                  <a:pt x="1597" y="2340"/>
                  <a:pt x="1597" y="2340"/>
                  <a:pt x="1597" y="2340"/>
                </a:cubicBezTo>
                <a:cubicBezTo>
                  <a:pt x="1600" y="2337"/>
                  <a:pt x="1600" y="2337"/>
                  <a:pt x="1600" y="2337"/>
                </a:cubicBezTo>
                <a:cubicBezTo>
                  <a:pt x="1602" y="2335"/>
                  <a:pt x="1602" y="2335"/>
                  <a:pt x="1602" y="2335"/>
                </a:cubicBezTo>
                <a:cubicBezTo>
                  <a:pt x="1603" y="2334"/>
                  <a:pt x="1604" y="2333"/>
                  <a:pt x="1604" y="2332"/>
                </a:cubicBezTo>
                <a:cubicBezTo>
                  <a:pt x="1605" y="2331"/>
                  <a:pt x="1606" y="2330"/>
                  <a:pt x="1607" y="2329"/>
                </a:cubicBezTo>
                <a:cubicBezTo>
                  <a:pt x="1609" y="2327"/>
                  <a:pt x="1609" y="2327"/>
                  <a:pt x="1609" y="2327"/>
                </a:cubicBezTo>
                <a:cubicBezTo>
                  <a:pt x="1611" y="2324"/>
                  <a:pt x="1611" y="2324"/>
                  <a:pt x="1611" y="2324"/>
                </a:cubicBezTo>
                <a:cubicBezTo>
                  <a:pt x="1612" y="2323"/>
                  <a:pt x="1613" y="2322"/>
                  <a:pt x="1614" y="2322"/>
                </a:cubicBezTo>
                <a:cubicBezTo>
                  <a:pt x="1615" y="2321"/>
                  <a:pt x="1615" y="2320"/>
                  <a:pt x="1616" y="2319"/>
                </a:cubicBezTo>
                <a:cubicBezTo>
                  <a:pt x="1618" y="2317"/>
                  <a:pt x="1619" y="2316"/>
                  <a:pt x="1621" y="2314"/>
                </a:cubicBezTo>
                <a:cubicBezTo>
                  <a:pt x="1623" y="2312"/>
                  <a:pt x="1624" y="2311"/>
                  <a:pt x="1626" y="2309"/>
                </a:cubicBezTo>
                <a:cubicBezTo>
                  <a:pt x="1627" y="2308"/>
                  <a:pt x="1628" y="2307"/>
                  <a:pt x="1629" y="2307"/>
                </a:cubicBezTo>
                <a:cubicBezTo>
                  <a:pt x="1630" y="2306"/>
                  <a:pt x="1630" y="2305"/>
                  <a:pt x="1631" y="2304"/>
                </a:cubicBezTo>
                <a:cubicBezTo>
                  <a:pt x="1634" y="2302"/>
                  <a:pt x="1634" y="2302"/>
                  <a:pt x="1634" y="2302"/>
                </a:cubicBezTo>
                <a:cubicBezTo>
                  <a:pt x="1637" y="2299"/>
                  <a:pt x="1637" y="2299"/>
                  <a:pt x="1637" y="2299"/>
                </a:cubicBezTo>
                <a:cubicBezTo>
                  <a:pt x="1642" y="2295"/>
                  <a:pt x="1642" y="2295"/>
                  <a:pt x="1642" y="2295"/>
                </a:cubicBezTo>
                <a:cubicBezTo>
                  <a:pt x="1644" y="2293"/>
                  <a:pt x="1646" y="2291"/>
                  <a:pt x="1647" y="2290"/>
                </a:cubicBezTo>
                <a:cubicBezTo>
                  <a:pt x="1649" y="2288"/>
                  <a:pt x="1651" y="2286"/>
                  <a:pt x="1652" y="2284"/>
                </a:cubicBezTo>
                <a:cubicBezTo>
                  <a:pt x="1653" y="2283"/>
                  <a:pt x="1654" y="2282"/>
                  <a:pt x="1655" y="2281"/>
                </a:cubicBezTo>
                <a:cubicBezTo>
                  <a:pt x="1655" y="2281"/>
                  <a:pt x="1656" y="2280"/>
                  <a:pt x="1656" y="2280"/>
                </a:cubicBezTo>
                <a:cubicBezTo>
                  <a:pt x="1656" y="2279"/>
                  <a:pt x="1657" y="2279"/>
                  <a:pt x="1657" y="2278"/>
                </a:cubicBezTo>
                <a:cubicBezTo>
                  <a:pt x="1657" y="2278"/>
                  <a:pt x="1658" y="2277"/>
                  <a:pt x="1658" y="2276"/>
                </a:cubicBezTo>
                <a:cubicBezTo>
                  <a:pt x="1657" y="2286"/>
                  <a:pt x="1656" y="2296"/>
                  <a:pt x="1655" y="2305"/>
                </a:cubicBezTo>
                <a:cubicBezTo>
                  <a:pt x="1655" y="2305"/>
                  <a:pt x="1655" y="2305"/>
                  <a:pt x="1655" y="2305"/>
                </a:cubicBezTo>
                <a:cubicBezTo>
                  <a:pt x="1653" y="2310"/>
                  <a:pt x="1650" y="2315"/>
                  <a:pt x="1647" y="2321"/>
                </a:cubicBezTo>
                <a:cubicBezTo>
                  <a:pt x="1644" y="2326"/>
                  <a:pt x="1640" y="2332"/>
                  <a:pt x="1637" y="2338"/>
                </a:cubicBezTo>
                <a:cubicBezTo>
                  <a:pt x="1636" y="2338"/>
                  <a:pt x="1636" y="2339"/>
                  <a:pt x="1635" y="2340"/>
                </a:cubicBezTo>
                <a:cubicBezTo>
                  <a:pt x="1633" y="2341"/>
                  <a:pt x="1630" y="2343"/>
                  <a:pt x="1627" y="2345"/>
                </a:cubicBezTo>
                <a:cubicBezTo>
                  <a:pt x="1624" y="2347"/>
                  <a:pt x="1620" y="2350"/>
                  <a:pt x="1616" y="2353"/>
                </a:cubicBezTo>
                <a:cubicBezTo>
                  <a:pt x="1615" y="2354"/>
                  <a:pt x="1613" y="2355"/>
                  <a:pt x="1612" y="2355"/>
                </a:cubicBezTo>
                <a:cubicBezTo>
                  <a:pt x="1611" y="2356"/>
                  <a:pt x="1610" y="2357"/>
                  <a:pt x="1609" y="2358"/>
                </a:cubicBezTo>
                <a:cubicBezTo>
                  <a:pt x="1607" y="2360"/>
                  <a:pt x="1605" y="2361"/>
                  <a:pt x="1603" y="2363"/>
                </a:cubicBezTo>
                <a:cubicBezTo>
                  <a:pt x="1601" y="2365"/>
                  <a:pt x="1599" y="2367"/>
                  <a:pt x="1596" y="2369"/>
                </a:cubicBezTo>
                <a:cubicBezTo>
                  <a:pt x="1596" y="2369"/>
                  <a:pt x="1595" y="2370"/>
                  <a:pt x="1595" y="2370"/>
                </a:cubicBezTo>
                <a:cubicBezTo>
                  <a:pt x="1594" y="2370"/>
                  <a:pt x="1594" y="2371"/>
                  <a:pt x="1593" y="2371"/>
                </a:cubicBezTo>
                <a:cubicBezTo>
                  <a:pt x="1592" y="2372"/>
                  <a:pt x="1591" y="2373"/>
                  <a:pt x="1591" y="2374"/>
                </a:cubicBezTo>
                <a:cubicBezTo>
                  <a:pt x="1589" y="2376"/>
                  <a:pt x="1587" y="2378"/>
                  <a:pt x="1586" y="2380"/>
                </a:cubicBezTo>
                <a:cubicBezTo>
                  <a:pt x="1585" y="2382"/>
                  <a:pt x="1584" y="2383"/>
                  <a:pt x="1584" y="2384"/>
                </a:cubicBezTo>
                <a:cubicBezTo>
                  <a:pt x="1583" y="2384"/>
                  <a:pt x="1583" y="2385"/>
                  <a:pt x="1583" y="2385"/>
                </a:cubicBezTo>
                <a:cubicBezTo>
                  <a:pt x="1582" y="2386"/>
                  <a:pt x="1582" y="2386"/>
                  <a:pt x="1582" y="2387"/>
                </a:cubicBezTo>
                <a:cubicBezTo>
                  <a:pt x="1582" y="2388"/>
                  <a:pt x="1581" y="2389"/>
                  <a:pt x="1581" y="2390"/>
                </a:cubicBezTo>
                <a:cubicBezTo>
                  <a:pt x="1581" y="2390"/>
                  <a:pt x="1580" y="2391"/>
                  <a:pt x="1580" y="2391"/>
                </a:cubicBezTo>
                <a:cubicBezTo>
                  <a:pt x="1580" y="2391"/>
                  <a:pt x="1580" y="2392"/>
                  <a:pt x="1580" y="2392"/>
                </a:cubicBezTo>
                <a:cubicBezTo>
                  <a:pt x="1580" y="2393"/>
                  <a:pt x="1580" y="2394"/>
                  <a:pt x="1580" y="2395"/>
                </a:cubicBezTo>
                <a:cubicBezTo>
                  <a:pt x="1580" y="2395"/>
                  <a:pt x="1579" y="2396"/>
                  <a:pt x="1579" y="2396"/>
                </a:cubicBezTo>
                <a:cubicBezTo>
                  <a:pt x="1579" y="2396"/>
                  <a:pt x="1579" y="2397"/>
                  <a:pt x="1579" y="2397"/>
                </a:cubicBezTo>
                <a:cubicBezTo>
                  <a:pt x="1579" y="2398"/>
                  <a:pt x="1579" y="2398"/>
                  <a:pt x="1579" y="2399"/>
                </a:cubicBezTo>
                <a:cubicBezTo>
                  <a:pt x="1579" y="2399"/>
                  <a:pt x="1580" y="2400"/>
                  <a:pt x="1580" y="2400"/>
                </a:cubicBezTo>
                <a:cubicBezTo>
                  <a:pt x="1580" y="2401"/>
                  <a:pt x="1580" y="2401"/>
                  <a:pt x="1580" y="2401"/>
                </a:cubicBezTo>
                <a:cubicBezTo>
                  <a:pt x="1580" y="2401"/>
                  <a:pt x="1580" y="2401"/>
                  <a:pt x="1580" y="2400"/>
                </a:cubicBezTo>
                <a:cubicBezTo>
                  <a:pt x="1580" y="2400"/>
                  <a:pt x="1580" y="2399"/>
                  <a:pt x="1580" y="2399"/>
                </a:cubicBezTo>
                <a:cubicBezTo>
                  <a:pt x="1581" y="2398"/>
                  <a:pt x="1581" y="2398"/>
                  <a:pt x="1581" y="2397"/>
                </a:cubicBezTo>
                <a:cubicBezTo>
                  <a:pt x="1581" y="2397"/>
                  <a:pt x="1581" y="2397"/>
                  <a:pt x="1581" y="2396"/>
                </a:cubicBezTo>
                <a:cubicBezTo>
                  <a:pt x="1581" y="2396"/>
                  <a:pt x="1582" y="2396"/>
                  <a:pt x="1582" y="2395"/>
                </a:cubicBezTo>
                <a:cubicBezTo>
                  <a:pt x="1582" y="2395"/>
                  <a:pt x="1582" y="2395"/>
                  <a:pt x="1582" y="2395"/>
                </a:cubicBezTo>
                <a:cubicBezTo>
                  <a:pt x="1582" y="2394"/>
                  <a:pt x="1583" y="2394"/>
                  <a:pt x="1583" y="2393"/>
                </a:cubicBezTo>
                <a:cubicBezTo>
                  <a:pt x="1583" y="2393"/>
                  <a:pt x="1583" y="2393"/>
                  <a:pt x="1583" y="2392"/>
                </a:cubicBezTo>
                <a:cubicBezTo>
                  <a:pt x="1584" y="2392"/>
                  <a:pt x="1584" y="2392"/>
                  <a:pt x="1584" y="2391"/>
                </a:cubicBezTo>
                <a:cubicBezTo>
                  <a:pt x="1585" y="2391"/>
                  <a:pt x="1585" y="2390"/>
                  <a:pt x="1586" y="2389"/>
                </a:cubicBezTo>
                <a:cubicBezTo>
                  <a:pt x="1587" y="2387"/>
                  <a:pt x="1589" y="2386"/>
                  <a:pt x="1590" y="2384"/>
                </a:cubicBezTo>
                <a:cubicBezTo>
                  <a:pt x="1592" y="2383"/>
                  <a:pt x="1594" y="2381"/>
                  <a:pt x="1595" y="2379"/>
                </a:cubicBezTo>
                <a:cubicBezTo>
                  <a:pt x="1596" y="2379"/>
                  <a:pt x="1597" y="2378"/>
                  <a:pt x="1598" y="2377"/>
                </a:cubicBezTo>
                <a:cubicBezTo>
                  <a:pt x="1599" y="2376"/>
                  <a:pt x="1600" y="2375"/>
                  <a:pt x="1601" y="2374"/>
                </a:cubicBezTo>
                <a:cubicBezTo>
                  <a:pt x="1604" y="2373"/>
                  <a:pt x="1606" y="2371"/>
                  <a:pt x="1608" y="2369"/>
                </a:cubicBezTo>
                <a:cubicBezTo>
                  <a:pt x="1610" y="2367"/>
                  <a:pt x="1612" y="2366"/>
                  <a:pt x="1614" y="2364"/>
                </a:cubicBezTo>
                <a:cubicBezTo>
                  <a:pt x="1615" y="2363"/>
                  <a:pt x="1616" y="2362"/>
                  <a:pt x="1617" y="2361"/>
                </a:cubicBezTo>
                <a:cubicBezTo>
                  <a:pt x="1618" y="2360"/>
                  <a:pt x="1619" y="2359"/>
                  <a:pt x="1620" y="2358"/>
                </a:cubicBezTo>
                <a:cubicBezTo>
                  <a:pt x="1624" y="2355"/>
                  <a:pt x="1627" y="2351"/>
                  <a:pt x="1630" y="2348"/>
                </a:cubicBezTo>
                <a:cubicBezTo>
                  <a:pt x="1630" y="2348"/>
                  <a:pt x="1630" y="2348"/>
                  <a:pt x="1630" y="2348"/>
                </a:cubicBezTo>
                <a:cubicBezTo>
                  <a:pt x="1629" y="2351"/>
                  <a:pt x="1627" y="2353"/>
                  <a:pt x="1626" y="2356"/>
                </a:cubicBezTo>
                <a:cubicBezTo>
                  <a:pt x="1625" y="2357"/>
                  <a:pt x="1624" y="2359"/>
                  <a:pt x="1624" y="2361"/>
                </a:cubicBezTo>
                <a:cubicBezTo>
                  <a:pt x="1623" y="2361"/>
                  <a:pt x="1623" y="2362"/>
                  <a:pt x="1622" y="2363"/>
                </a:cubicBezTo>
                <a:cubicBezTo>
                  <a:pt x="1622" y="2364"/>
                  <a:pt x="1622" y="2364"/>
                  <a:pt x="1622" y="2364"/>
                </a:cubicBezTo>
                <a:cubicBezTo>
                  <a:pt x="1621" y="2365"/>
                  <a:pt x="1621" y="2365"/>
                  <a:pt x="1621" y="2365"/>
                </a:cubicBezTo>
                <a:cubicBezTo>
                  <a:pt x="1621" y="2365"/>
                  <a:pt x="1621" y="2365"/>
                  <a:pt x="1621" y="2365"/>
                </a:cubicBezTo>
                <a:cubicBezTo>
                  <a:pt x="1621" y="2366"/>
                  <a:pt x="1621" y="2366"/>
                  <a:pt x="1621" y="2366"/>
                </a:cubicBezTo>
                <a:cubicBezTo>
                  <a:pt x="1620" y="2367"/>
                  <a:pt x="1620" y="2369"/>
                  <a:pt x="1619" y="2370"/>
                </a:cubicBezTo>
                <a:cubicBezTo>
                  <a:pt x="1618" y="2371"/>
                  <a:pt x="1618" y="2372"/>
                  <a:pt x="1618" y="2373"/>
                </a:cubicBezTo>
                <a:cubicBezTo>
                  <a:pt x="1617" y="2376"/>
                  <a:pt x="1617" y="2376"/>
                  <a:pt x="1617" y="2376"/>
                </a:cubicBezTo>
                <a:cubicBezTo>
                  <a:pt x="1616" y="2377"/>
                  <a:pt x="1615" y="2379"/>
                  <a:pt x="1615" y="2381"/>
                </a:cubicBezTo>
                <a:cubicBezTo>
                  <a:pt x="1614" y="2383"/>
                  <a:pt x="1613" y="2384"/>
                  <a:pt x="1613" y="2386"/>
                </a:cubicBezTo>
                <a:cubicBezTo>
                  <a:pt x="1612" y="2388"/>
                  <a:pt x="1612" y="2390"/>
                  <a:pt x="1611" y="2391"/>
                </a:cubicBezTo>
                <a:cubicBezTo>
                  <a:pt x="1611" y="2392"/>
                  <a:pt x="1611" y="2393"/>
                  <a:pt x="1610" y="2394"/>
                </a:cubicBezTo>
                <a:cubicBezTo>
                  <a:pt x="1610" y="2395"/>
                  <a:pt x="1610" y="2396"/>
                  <a:pt x="1610" y="2397"/>
                </a:cubicBezTo>
                <a:cubicBezTo>
                  <a:pt x="1609" y="2399"/>
                  <a:pt x="1609" y="2400"/>
                  <a:pt x="1609" y="2402"/>
                </a:cubicBezTo>
                <a:cubicBezTo>
                  <a:pt x="1608" y="2404"/>
                  <a:pt x="1608" y="2406"/>
                  <a:pt x="1608" y="2407"/>
                </a:cubicBezTo>
                <a:cubicBezTo>
                  <a:pt x="1607" y="2409"/>
                  <a:pt x="1607" y="2411"/>
                  <a:pt x="1607" y="2413"/>
                </a:cubicBezTo>
                <a:cubicBezTo>
                  <a:pt x="1606" y="2414"/>
                  <a:pt x="1606" y="2416"/>
                  <a:pt x="1606" y="2418"/>
                </a:cubicBezTo>
                <a:cubicBezTo>
                  <a:pt x="1606" y="2420"/>
                  <a:pt x="1606" y="2421"/>
                  <a:pt x="1606" y="2423"/>
                </a:cubicBezTo>
                <a:cubicBezTo>
                  <a:pt x="1605" y="2425"/>
                  <a:pt x="1605" y="2426"/>
                  <a:pt x="1605" y="2428"/>
                </a:cubicBezTo>
                <a:cubicBezTo>
                  <a:pt x="1605" y="2430"/>
                  <a:pt x="1605" y="2431"/>
                  <a:pt x="1605" y="2433"/>
                </a:cubicBezTo>
                <a:cubicBezTo>
                  <a:pt x="1605" y="2435"/>
                  <a:pt x="1605" y="2436"/>
                  <a:pt x="1605" y="2438"/>
                </a:cubicBezTo>
                <a:cubicBezTo>
                  <a:pt x="1605" y="2441"/>
                  <a:pt x="1605" y="2444"/>
                  <a:pt x="1605" y="2447"/>
                </a:cubicBezTo>
                <a:cubicBezTo>
                  <a:pt x="1606" y="2448"/>
                  <a:pt x="1606" y="2450"/>
                  <a:pt x="1606" y="2451"/>
                </a:cubicBezTo>
                <a:cubicBezTo>
                  <a:pt x="1606" y="2453"/>
                  <a:pt x="1606" y="2454"/>
                  <a:pt x="1606" y="2456"/>
                </a:cubicBezTo>
                <a:cubicBezTo>
                  <a:pt x="1606" y="2457"/>
                  <a:pt x="1607" y="2458"/>
                  <a:pt x="1607" y="2460"/>
                </a:cubicBezTo>
                <a:cubicBezTo>
                  <a:pt x="1607" y="2461"/>
                  <a:pt x="1607" y="2462"/>
                  <a:pt x="1607" y="2463"/>
                </a:cubicBezTo>
                <a:cubicBezTo>
                  <a:pt x="1608" y="2466"/>
                  <a:pt x="1608" y="2468"/>
                  <a:pt x="1609" y="2470"/>
                </a:cubicBezTo>
                <a:cubicBezTo>
                  <a:pt x="1609" y="2473"/>
                  <a:pt x="1610" y="2475"/>
                  <a:pt x="1610" y="2476"/>
                </a:cubicBezTo>
                <a:cubicBezTo>
                  <a:pt x="1611" y="2478"/>
                  <a:pt x="1611" y="2480"/>
                  <a:pt x="1612" y="2482"/>
                </a:cubicBezTo>
                <a:cubicBezTo>
                  <a:pt x="1612" y="2482"/>
                  <a:pt x="1612" y="2483"/>
                  <a:pt x="1613" y="2484"/>
                </a:cubicBezTo>
                <a:cubicBezTo>
                  <a:pt x="1613" y="2484"/>
                  <a:pt x="1613" y="2485"/>
                  <a:pt x="1613" y="2486"/>
                </a:cubicBezTo>
                <a:cubicBezTo>
                  <a:pt x="1614" y="2487"/>
                  <a:pt x="1614" y="2488"/>
                  <a:pt x="1614" y="2489"/>
                </a:cubicBezTo>
                <a:cubicBezTo>
                  <a:pt x="1615" y="2490"/>
                  <a:pt x="1615" y="2491"/>
                  <a:pt x="1615" y="2491"/>
                </a:cubicBezTo>
                <a:cubicBezTo>
                  <a:pt x="1615" y="2491"/>
                  <a:pt x="1615" y="2490"/>
                  <a:pt x="1615" y="2488"/>
                </a:cubicBezTo>
                <a:cubicBezTo>
                  <a:pt x="1615" y="2488"/>
                  <a:pt x="1614" y="2487"/>
                  <a:pt x="1614" y="2485"/>
                </a:cubicBezTo>
                <a:cubicBezTo>
                  <a:pt x="1614" y="2485"/>
                  <a:pt x="1614" y="2484"/>
                  <a:pt x="1614" y="2483"/>
                </a:cubicBezTo>
                <a:cubicBezTo>
                  <a:pt x="1614" y="2483"/>
                  <a:pt x="1614" y="2482"/>
                  <a:pt x="1613" y="2481"/>
                </a:cubicBezTo>
                <a:cubicBezTo>
                  <a:pt x="1613" y="2480"/>
                  <a:pt x="1613" y="2478"/>
                  <a:pt x="1613" y="2476"/>
                </a:cubicBezTo>
                <a:cubicBezTo>
                  <a:pt x="1612" y="2474"/>
                  <a:pt x="1612" y="2472"/>
                  <a:pt x="1612" y="2470"/>
                </a:cubicBezTo>
                <a:cubicBezTo>
                  <a:pt x="1612" y="2468"/>
                  <a:pt x="1611" y="2465"/>
                  <a:pt x="1611" y="2463"/>
                </a:cubicBezTo>
                <a:cubicBezTo>
                  <a:pt x="1611" y="2462"/>
                  <a:pt x="1611" y="2460"/>
                  <a:pt x="1611" y="2459"/>
                </a:cubicBezTo>
                <a:cubicBezTo>
                  <a:pt x="1611" y="2458"/>
                  <a:pt x="1611" y="2457"/>
                  <a:pt x="1611" y="2455"/>
                </a:cubicBezTo>
                <a:cubicBezTo>
                  <a:pt x="1611" y="2454"/>
                  <a:pt x="1611" y="2452"/>
                  <a:pt x="1611" y="2451"/>
                </a:cubicBezTo>
                <a:cubicBezTo>
                  <a:pt x="1611" y="2450"/>
                  <a:pt x="1611" y="2448"/>
                  <a:pt x="1611" y="2447"/>
                </a:cubicBezTo>
                <a:cubicBezTo>
                  <a:pt x="1611" y="2444"/>
                  <a:pt x="1611" y="2441"/>
                  <a:pt x="1611" y="2438"/>
                </a:cubicBezTo>
                <a:cubicBezTo>
                  <a:pt x="1611" y="2436"/>
                  <a:pt x="1611" y="2435"/>
                  <a:pt x="1611" y="2433"/>
                </a:cubicBezTo>
                <a:cubicBezTo>
                  <a:pt x="1611" y="2432"/>
                  <a:pt x="1612" y="2430"/>
                  <a:pt x="1612" y="2428"/>
                </a:cubicBezTo>
                <a:cubicBezTo>
                  <a:pt x="1612" y="2427"/>
                  <a:pt x="1612" y="2425"/>
                  <a:pt x="1612" y="2424"/>
                </a:cubicBezTo>
                <a:cubicBezTo>
                  <a:pt x="1613" y="2422"/>
                  <a:pt x="1613" y="2420"/>
                  <a:pt x="1613" y="2419"/>
                </a:cubicBezTo>
                <a:cubicBezTo>
                  <a:pt x="1613" y="2417"/>
                  <a:pt x="1614" y="2415"/>
                  <a:pt x="1614" y="2414"/>
                </a:cubicBezTo>
                <a:cubicBezTo>
                  <a:pt x="1614" y="2412"/>
                  <a:pt x="1615" y="2410"/>
                  <a:pt x="1615" y="2409"/>
                </a:cubicBezTo>
                <a:cubicBezTo>
                  <a:pt x="1615" y="2405"/>
                  <a:pt x="1616" y="2402"/>
                  <a:pt x="1617" y="2399"/>
                </a:cubicBezTo>
                <a:cubicBezTo>
                  <a:pt x="1617" y="2398"/>
                  <a:pt x="1618" y="2398"/>
                  <a:pt x="1618" y="2397"/>
                </a:cubicBezTo>
                <a:cubicBezTo>
                  <a:pt x="1618" y="2397"/>
                  <a:pt x="1618" y="2397"/>
                  <a:pt x="1618" y="2397"/>
                </a:cubicBezTo>
                <a:cubicBezTo>
                  <a:pt x="1618" y="2398"/>
                  <a:pt x="1618" y="2400"/>
                  <a:pt x="1619" y="2401"/>
                </a:cubicBezTo>
                <a:cubicBezTo>
                  <a:pt x="1619" y="2402"/>
                  <a:pt x="1619" y="2403"/>
                  <a:pt x="1619" y="2404"/>
                </a:cubicBezTo>
                <a:cubicBezTo>
                  <a:pt x="1619" y="2404"/>
                  <a:pt x="1620" y="2405"/>
                  <a:pt x="1620" y="2406"/>
                </a:cubicBezTo>
                <a:cubicBezTo>
                  <a:pt x="1620" y="2408"/>
                  <a:pt x="1621" y="2410"/>
                  <a:pt x="1621" y="2412"/>
                </a:cubicBezTo>
                <a:cubicBezTo>
                  <a:pt x="1622" y="2414"/>
                  <a:pt x="1622" y="2416"/>
                  <a:pt x="1623" y="2419"/>
                </a:cubicBezTo>
                <a:cubicBezTo>
                  <a:pt x="1623" y="2421"/>
                  <a:pt x="1623" y="2423"/>
                  <a:pt x="1624" y="2426"/>
                </a:cubicBezTo>
                <a:cubicBezTo>
                  <a:pt x="1624" y="2428"/>
                  <a:pt x="1625" y="2430"/>
                  <a:pt x="1625" y="2433"/>
                </a:cubicBezTo>
                <a:cubicBezTo>
                  <a:pt x="1626" y="2435"/>
                  <a:pt x="1626" y="2437"/>
                  <a:pt x="1627" y="2440"/>
                </a:cubicBezTo>
                <a:cubicBezTo>
                  <a:pt x="1627" y="2442"/>
                  <a:pt x="1628" y="2445"/>
                  <a:pt x="1628" y="2447"/>
                </a:cubicBezTo>
                <a:cubicBezTo>
                  <a:pt x="1628" y="2448"/>
                  <a:pt x="1628" y="2449"/>
                  <a:pt x="1628" y="2450"/>
                </a:cubicBezTo>
                <a:cubicBezTo>
                  <a:pt x="1629" y="2451"/>
                  <a:pt x="1629" y="2452"/>
                  <a:pt x="1629" y="2453"/>
                </a:cubicBezTo>
                <a:cubicBezTo>
                  <a:pt x="1629" y="2455"/>
                  <a:pt x="1630" y="2457"/>
                  <a:pt x="1630" y="2459"/>
                </a:cubicBezTo>
                <a:cubicBezTo>
                  <a:pt x="1630" y="2461"/>
                  <a:pt x="1630" y="2463"/>
                  <a:pt x="1631" y="2464"/>
                </a:cubicBezTo>
                <a:cubicBezTo>
                  <a:pt x="1631" y="2466"/>
                  <a:pt x="1631" y="2467"/>
                  <a:pt x="1631" y="2468"/>
                </a:cubicBezTo>
                <a:cubicBezTo>
                  <a:pt x="1632" y="2469"/>
                  <a:pt x="1632" y="2470"/>
                  <a:pt x="1632" y="2471"/>
                </a:cubicBezTo>
                <a:cubicBezTo>
                  <a:pt x="1632" y="2471"/>
                  <a:pt x="1632" y="2472"/>
                  <a:pt x="1632" y="2472"/>
                </a:cubicBezTo>
                <a:cubicBezTo>
                  <a:pt x="1632" y="2472"/>
                  <a:pt x="1632" y="2471"/>
                  <a:pt x="1632" y="2471"/>
                </a:cubicBezTo>
                <a:cubicBezTo>
                  <a:pt x="1632" y="2470"/>
                  <a:pt x="1633" y="2469"/>
                  <a:pt x="1633" y="2468"/>
                </a:cubicBezTo>
                <a:cubicBezTo>
                  <a:pt x="1633" y="2467"/>
                  <a:pt x="1633" y="2466"/>
                  <a:pt x="1634" y="2464"/>
                </a:cubicBezTo>
                <a:cubicBezTo>
                  <a:pt x="1634" y="2464"/>
                  <a:pt x="1634" y="2463"/>
                  <a:pt x="1634" y="2462"/>
                </a:cubicBezTo>
                <a:cubicBezTo>
                  <a:pt x="1634" y="2461"/>
                  <a:pt x="1634" y="2460"/>
                  <a:pt x="1634" y="2459"/>
                </a:cubicBezTo>
                <a:cubicBezTo>
                  <a:pt x="1635" y="2458"/>
                  <a:pt x="1635" y="2457"/>
                  <a:pt x="1635" y="2456"/>
                </a:cubicBezTo>
                <a:cubicBezTo>
                  <a:pt x="1635" y="2455"/>
                  <a:pt x="1635" y="2454"/>
                  <a:pt x="1635" y="2453"/>
                </a:cubicBezTo>
                <a:cubicBezTo>
                  <a:pt x="1635" y="2452"/>
                  <a:pt x="1635" y="2451"/>
                  <a:pt x="1635" y="2450"/>
                </a:cubicBezTo>
                <a:cubicBezTo>
                  <a:pt x="1635" y="2448"/>
                  <a:pt x="1635" y="2447"/>
                  <a:pt x="1635" y="2446"/>
                </a:cubicBezTo>
                <a:cubicBezTo>
                  <a:pt x="1635" y="2445"/>
                  <a:pt x="1635" y="2444"/>
                  <a:pt x="1635" y="2442"/>
                </a:cubicBezTo>
                <a:cubicBezTo>
                  <a:pt x="1635" y="2441"/>
                  <a:pt x="1634" y="2440"/>
                  <a:pt x="1634" y="2439"/>
                </a:cubicBezTo>
                <a:cubicBezTo>
                  <a:pt x="1634" y="2436"/>
                  <a:pt x="1634" y="2434"/>
                  <a:pt x="1633" y="2431"/>
                </a:cubicBezTo>
                <a:cubicBezTo>
                  <a:pt x="1633" y="2429"/>
                  <a:pt x="1632" y="2426"/>
                  <a:pt x="1631" y="2424"/>
                </a:cubicBezTo>
                <a:cubicBezTo>
                  <a:pt x="1631" y="2423"/>
                  <a:pt x="1631" y="2421"/>
                  <a:pt x="1630" y="2420"/>
                </a:cubicBezTo>
                <a:cubicBezTo>
                  <a:pt x="1630" y="2419"/>
                  <a:pt x="1630" y="2418"/>
                  <a:pt x="1629" y="2417"/>
                </a:cubicBezTo>
                <a:cubicBezTo>
                  <a:pt x="1629" y="2416"/>
                  <a:pt x="1628" y="2414"/>
                  <a:pt x="1628" y="2413"/>
                </a:cubicBezTo>
                <a:cubicBezTo>
                  <a:pt x="1628" y="2412"/>
                  <a:pt x="1627" y="2411"/>
                  <a:pt x="1627" y="2410"/>
                </a:cubicBezTo>
                <a:cubicBezTo>
                  <a:pt x="1626" y="2409"/>
                  <a:pt x="1626" y="2408"/>
                  <a:pt x="1625" y="2407"/>
                </a:cubicBezTo>
                <a:cubicBezTo>
                  <a:pt x="1625" y="2406"/>
                  <a:pt x="1624" y="2406"/>
                  <a:pt x="1624" y="2405"/>
                </a:cubicBezTo>
                <a:cubicBezTo>
                  <a:pt x="1624" y="2404"/>
                  <a:pt x="1623" y="2403"/>
                  <a:pt x="1623" y="2402"/>
                </a:cubicBezTo>
                <a:cubicBezTo>
                  <a:pt x="1622" y="2401"/>
                  <a:pt x="1622" y="2401"/>
                  <a:pt x="1621" y="2400"/>
                </a:cubicBezTo>
                <a:cubicBezTo>
                  <a:pt x="1621" y="2399"/>
                  <a:pt x="1620" y="2398"/>
                  <a:pt x="1619" y="2397"/>
                </a:cubicBezTo>
                <a:cubicBezTo>
                  <a:pt x="1619" y="2396"/>
                  <a:pt x="1618" y="2396"/>
                  <a:pt x="1618" y="2395"/>
                </a:cubicBezTo>
                <a:cubicBezTo>
                  <a:pt x="1618" y="2395"/>
                  <a:pt x="1619" y="2394"/>
                  <a:pt x="1619" y="2394"/>
                </a:cubicBezTo>
                <a:cubicBezTo>
                  <a:pt x="1619" y="2392"/>
                  <a:pt x="1620" y="2390"/>
                  <a:pt x="1620" y="2389"/>
                </a:cubicBezTo>
                <a:cubicBezTo>
                  <a:pt x="1621" y="2387"/>
                  <a:pt x="1621" y="2385"/>
                  <a:pt x="1622" y="2384"/>
                </a:cubicBezTo>
                <a:cubicBezTo>
                  <a:pt x="1623" y="2382"/>
                  <a:pt x="1623" y="2380"/>
                  <a:pt x="1624" y="2379"/>
                </a:cubicBezTo>
                <a:cubicBezTo>
                  <a:pt x="1625" y="2376"/>
                  <a:pt x="1625" y="2376"/>
                  <a:pt x="1625" y="2376"/>
                </a:cubicBezTo>
                <a:cubicBezTo>
                  <a:pt x="1625" y="2375"/>
                  <a:pt x="1626" y="2375"/>
                  <a:pt x="1626" y="2374"/>
                </a:cubicBezTo>
                <a:cubicBezTo>
                  <a:pt x="1627" y="2372"/>
                  <a:pt x="1627" y="2370"/>
                  <a:pt x="1628" y="2369"/>
                </a:cubicBezTo>
                <a:cubicBezTo>
                  <a:pt x="1628" y="2368"/>
                  <a:pt x="1628" y="2368"/>
                  <a:pt x="1628" y="2368"/>
                </a:cubicBezTo>
                <a:cubicBezTo>
                  <a:pt x="1628" y="2368"/>
                  <a:pt x="1628" y="2368"/>
                  <a:pt x="1628" y="2368"/>
                </a:cubicBezTo>
                <a:cubicBezTo>
                  <a:pt x="1628" y="2368"/>
                  <a:pt x="1628" y="2368"/>
                  <a:pt x="1628" y="2368"/>
                </a:cubicBezTo>
                <a:cubicBezTo>
                  <a:pt x="1628" y="2368"/>
                  <a:pt x="1628" y="2368"/>
                  <a:pt x="1628" y="2368"/>
                </a:cubicBezTo>
                <a:cubicBezTo>
                  <a:pt x="1629" y="2368"/>
                  <a:pt x="1629" y="2368"/>
                  <a:pt x="1629" y="2368"/>
                </a:cubicBezTo>
                <a:cubicBezTo>
                  <a:pt x="1629" y="2366"/>
                  <a:pt x="1629" y="2366"/>
                  <a:pt x="1629" y="2366"/>
                </a:cubicBezTo>
                <a:cubicBezTo>
                  <a:pt x="1630" y="2366"/>
                  <a:pt x="1630" y="2365"/>
                  <a:pt x="1630" y="2364"/>
                </a:cubicBezTo>
                <a:cubicBezTo>
                  <a:pt x="1631" y="2362"/>
                  <a:pt x="1632" y="2361"/>
                  <a:pt x="1633" y="2359"/>
                </a:cubicBezTo>
                <a:cubicBezTo>
                  <a:pt x="1634" y="2356"/>
                  <a:pt x="1636" y="2353"/>
                  <a:pt x="1638" y="2350"/>
                </a:cubicBezTo>
                <a:cubicBezTo>
                  <a:pt x="1640" y="2347"/>
                  <a:pt x="1641" y="2344"/>
                  <a:pt x="1643" y="2341"/>
                </a:cubicBezTo>
                <a:cubicBezTo>
                  <a:pt x="1646" y="2335"/>
                  <a:pt x="1649" y="2329"/>
                  <a:pt x="1652" y="2324"/>
                </a:cubicBezTo>
                <a:cubicBezTo>
                  <a:pt x="1652" y="2324"/>
                  <a:pt x="1652" y="2324"/>
                  <a:pt x="1652" y="2323"/>
                </a:cubicBezTo>
                <a:cubicBezTo>
                  <a:pt x="1652" y="2327"/>
                  <a:pt x="1651" y="2330"/>
                  <a:pt x="1650" y="2334"/>
                </a:cubicBezTo>
                <a:cubicBezTo>
                  <a:pt x="1649" y="2341"/>
                  <a:pt x="1648" y="2349"/>
                  <a:pt x="1647" y="2357"/>
                </a:cubicBezTo>
                <a:cubicBezTo>
                  <a:pt x="1646" y="2361"/>
                  <a:pt x="1646" y="2365"/>
                  <a:pt x="1646" y="2369"/>
                </a:cubicBezTo>
                <a:cubicBezTo>
                  <a:pt x="1645" y="2371"/>
                  <a:pt x="1645" y="2373"/>
                  <a:pt x="1645" y="2375"/>
                </a:cubicBezTo>
                <a:cubicBezTo>
                  <a:pt x="1645" y="2377"/>
                  <a:pt x="1645" y="2379"/>
                  <a:pt x="1645" y="2381"/>
                </a:cubicBezTo>
                <a:cubicBezTo>
                  <a:pt x="1644" y="2390"/>
                  <a:pt x="1644" y="2398"/>
                  <a:pt x="1643" y="2407"/>
                </a:cubicBezTo>
                <a:cubicBezTo>
                  <a:pt x="1643" y="2415"/>
                  <a:pt x="1644" y="2424"/>
                  <a:pt x="1644" y="2432"/>
                </a:cubicBezTo>
                <a:cubicBezTo>
                  <a:pt x="1644" y="2434"/>
                  <a:pt x="1644" y="2436"/>
                  <a:pt x="1645" y="2438"/>
                </a:cubicBezTo>
                <a:cubicBezTo>
                  <a:pt x="1645" y="2439"/>
                  <a:pt x="1645" y="2440"/>
                  <a:pt x="1645" y="2442"/>
                </a:cubicBezTo>
                <a:cubicBezTo>
                  <a:pt x="1645" y="2443"/>
                  <a:pt x="1645" y="2444"/>
                  <a:pt x="1645" y="2445"/>
                </a:cubicBezTo>
                <a:cubicBezTo>
                  <a:pt x="1645" y="2447"/>
                  <a:pt x="1646" y="2449"/>
                  <a:pt x="1646" y="2451"/>
                </a:cubicBezTo>
                <a:cubicBezTo>
                  <a:pt x="1646" y="2453"/>
                  <a:pt x="1646" y="2455"/>
                  <a:pt x="1646" y="2457"/>
                </a:cubicBezTo>
                <a:cubicBezTo>
                  <a:pt x="1648" y="2465"/>
                  <a:pt x="1649" y="2472"/>
                  <a:pt x="1651" y="2479"/>
                </a:cubicBezTo>
                <a:cubicBezTo>
                  <a:pt x="1652" y="2487"/>
                  <a:pt x="1654" y="2493"/>
                  <a:pt x="1656" y="2500"/>
                </a:cubicBezTo>
                <a:cubicBezTo>
                  <a:pt x="1657" y="2503"/>
                  <a:pt x="1658" y="2506"/>
                  <a:pt x="1658" y="2508"/>
                </a:cubicBezTo>
                <a:cubicBezTo>
                  <a:pt x="1659" y="2511"/>
                  <a:pt x="1660" y="2514"/>
                  <a:pt x="1661" y="2516"/>
                </a:cubicBezTo>
                <a:cubicBezTo>
                  <a:pt x="1662" y="2518"/>
                  <a:pt x="1663" y="2521"/>
                  <a:pt x="1664" y="2523"/>
                </a:cubicBezTo>
                <a:cubicBezTo>
                  <a:pt x="1665" y="2525"/>
                  <a:pt x="1666" y="2527"/>
                  <a:pt x="1666" y="2528"/>
                </a:cubicBezTo>
                <a:cubicBezTo>
                  <a:pt x="1668" y="2532"/>
                  <a:pt x="1669" y="2534"/>
                  <a:pt x="1670" y="2536"/>
                </a:cubicBezTo>
                <a:cubicBezTo>
                  <a:pt x="1671" y="2538"/>
                  <a:pt x="1672" y="2539"/>
                  <a:pt x="1672" y="2539"/>
                </a:cubicBezTo>
                <a:cubicBezTo>
                  <a:pt x="1672" y="2539"/>
                  <a:pt x="1671" y="2538"/>
                  <a:pt x="1671" y="2536"/>
                </a:cubicBezTo>
                <a:cubicBezTo>
                  <a:pt x="1670" y="2534"/>
                  <a:pt x="1669" y="2531"/>
                  <a:pt x="1668" y="2528"/>
                </a:cubicBezTo>
                <a:cubicBezTo>
                  <a:pt x="1667" y="2526"/>
                  <a:pt x="1667" y="2524"/>
                  <a:pt x="1666" y="2522"/>
                </a:cubicBezTo>
                <a:cubicBezTo>
                  <a:pt x="1666" y="2520"/>
                  <a:pt x="1665" y="2518"/>
                  <a:pt x="1664" y="2515"/>
                </a:cubicBezTo>
                <a:cubicBezTo>
                  <a:pt x="1664" y="2513"/>
                  <a:pt x="1663" y="2510"/>
                  <a:pt x="1662" y="2507"/>
                </a:cubicBezTo>
                <a:cubicBezTo>
                  <a:pt x="1662" y="2504"/>
                  <a:pt x="1661" y="2501"/>
                  <a:pt x="1660" y="2498"/>
                </a:cubicBezTo>
                <a:cubicBezTo>
                  <a:pt x="1659" y="2492"/>
                  <a:pt x="1657" y="2486"/>
                  <a:pt x="1656" y="2478"/>
                </a:cubicBezTo>
                <a:cubicBezTo>
                  <a:pt x="1655" y="2471"/>
                  <a:pt x="1654" y="2464"/>
                  <a:pt x="1653" y="2456"/>
                </a:cubicBezTo>
                <a:cubicBezTo>
                  <a:pt x="1653" y="2448"/>
                  <a:pt x="1652" y="2440"/>
                  <a:pt x="1652" y="2432"/>
                </a:cubicBezTo>
                <a:cubicBezTo>
                  <a:pt x="1651" y="2423"/>
                  <a:pt x="1651" y="2415"/>
                  <a:pt x="1651" y="2407"/>
                </a:cubicBezTo>
                <a:cubicBezTo>
                  <a:pt x="1651" y="2398"/>
                  <a:pt x="1652" y="2390"/>
                  <a:pt x="1652" y="2382"/>
                </a:cubicBezTo>
                <a:cubicBezTo>
                  <a:pt x="1653" y="2373"/>
                  <a:pt x="1653" y="2365"/>
                  <a:pt x="1654" y="2357"/>
                </a:cubicBezTo>
                <a:cubicBezTo>
                  <a:pt x="1655" y="2350"/>
                  <a:pt x="1655" y="2342"/>
                  <a:pt x="1656" y="2335"/>
                </a:cubicBezTo>
                <a:cubicBezTo>
                  <a:pt x="1656" y="2333"/>
                  <a:pt x="1657" y="2331"/>
                  <a:pt x="1657" y="2328"/>
                </a:cubicBezTo>
                <a:cubicBezTo>
                  <a:pt x="1662" y="2309"/>
                  <a:pt x="1671" y="2290"/>
                  <a:pt x="1683" y="2277"/>
                </a:cubicBezTo>
                <a:cubicBezTo>
                  <a:pt x="1705" y="2304"/>
                  <a:pt x="1719" y="2331"/>
                  <a:pt x="1729" y="2361"/>
                </a:cubicBezTo>
                <a:cubicBezTo>
                  <a:pt x="1729" y="2361"/>
                  <a:pt x="1729" y="2361"/>
                  <a:pt x="1729" y="2361"/>
                </a:cubicBezTo>
                <a:cubicBezTo>
                  <a:pt x="1729" y="2364"/>
                  <a:pt x="1728" y="2367"/>
                  <a:pt x="1727" y="2370"/>
                </a:cubicBezTo>
                <a:cubicBezTo>
                  <a:pt x="1726" y="2373"/>
                  <a:pt x="1725" y="2376"/>
                  <a:pt x="1723" y="2379"/>
                </a:cubicBezTo>
                <a:cubicBezTo>
                  <a:pt x="1723" y="2380"/>
                  <a:pt x="1723" y="2380"/>
                  <a:pt x="1723" y="2381"/>
                </a:cubicBezTo>
                <a:cubicBezTo>
                  <a:pt x="1723" y="2381"/>
                  <a:pt x="1722" y="2381"/>
                  <a:pt x="1722" y="2382"/>
                </a:cubicBezTo>
                <a:cubicBezTo>
                  <a:pt x="1722" y="2383"/>
                  <a:pt x="1721" y="2383"/>
                  <a:pt x="1721" y="2384"/>
                </a:cubicBezTo>
                <a:cubicBezTo>
                  <a:pt x="1720" y="2385"/>
                  <a:pt x="1720" y="2386"/>
                  <a:pt x="1719" y="2387"/>
                </a:cubicBezTo>
                <a:cubicBezTo>
                  <a:pt x="1719" y="2388"/>
                  <a:pt x="1718" y="2389"/>
                  <a:pt x="1718" y="2389"/>
                </a:cubicBezTo>
                <a:cubicBezTo>
                  <a:pt x="1717" y="2391"/>
                  <a:pt x="1716" y="2393"/>
                  <a:pt x="1715" y="2395"/>
                </a:cubicBezTo>
                <a:cubicBezTo>
                  <a:pt x="1713" y="2397"/>
                  <a:pt x="1712" y="2398"/>
                  <a:pt x="1711" y="2400"/>
                </a:cubicBezTo>
                <a:cubicBezTo>
                  <a:pt x="1709" y="2404"/>
                  <a:pt x="1706" y="2407"/>
                  <a:pt x="1704" y="2411"/>
                </a:cubicBezTo>
                <a:cubicBezTo>
                  <a:pt x="1701" y="2415"/>
                  <a:pt x="1699" y="2419"/>
                  <a:pt x="1697" y="2422"/>
                </a:cubicBezTo>
                <a:cubicBezTo>
                  <a:pt x="1696" y="2424"/>
                  <a:pt x="1696" y="2424"/>
                  <a:pt x="1696" y="2424"/>
                </a:cubicBezTo>
                <a:cubicBezTo>
                  <a:pt x="1696" y="2425"/>
                  <a:pt x="1696" y="2425"/>
                  <a:pt x="1696" y="2425"/>
                </a:cubicBezTo>
                <a:cubicBezTo>
                  <a:pt x="1695" y="2425"/>
                  <a:pt x="1695" y="2425"/>
                  <a:pt x="1695" y="2425"/>
                </a:cubicBezTo>
                <a:cubicBezTo>
                  <a:pt x="1695" y="2426"/>
                  <a:pt x="1694" y="2427"/>
                  <a:pt x="1694" y="2428"/>
                </a:cubicBezTo>
                <a:cubicBezTo>
                  <a:pt x="1693" y="2429"/>
                  <a:pt x="1693" y="2430"/>
                  <a:pt x="1692" y="2431"/>
                </a:cubicBezTo>
                <a:cubicBezTo>
                  <a:pt x="1692" y="2432"/>
                  <a:pt x="1691" y="2433"/>
                  <a:pt x="1691" y="2434"/>
                </a:cubicBezTo>
                <a:cubicBezTo>
                  <a:pt x="1689" y="2438"/>
                  <a:pt x="1688" y="2442"/>
                  <a:pt x="1687" y="2446"/>
                </a:cubicBezTo>
                <a:cubicBezTo>
                  <a:pt x="1687" y="2448"/>
                  <a:pt x="1686" y="2450"/>
                  <a:pt x="1686" y="2452"/>
                </a:cubicBezTo>
                <a:cubicBezTo>
                  <a:pt x="1686" y="2453"/>
                  <a:pt x="1685" y="2455"/>
                  <a:pt x="1685" y="2457"/>
                </a:cubicBezTo>
                <a:cubicBezTo>
                  <a:pt x="1685" y="2459"/>
                  <a:pt x="1685" y="2460"/>
                  <a:pt x="1685" y="2462"/>
                </a:cubicBezTo>
                <a:cubicBezTo>
                  <a:pt x="1685" y="2463"/>
                  <a:pt x="1685" y="2463"/>
                  <a:pt x="1685" y="2464"/>
                </a:cubicBezTo>
                <a:cubicBezTo>
                  <a:pt x="1685" y="2465"/>
                  <a:pt x="1685" y="2465"/>
                  <a:pt x="1685" y="2466"/>
                </a:cubicBezTo>
                <a:cubicBezTo>
                  <a:pt x="1685" y="2469"/>
                  <a:pt x="1686" y="2471"/>
                  <a:pt x="1686" y="2473"/>
                </a:cubicBezTo>
                <a:cubicBezTo>
                  <a:pt x="1687" y="2474"/>
                  <a:pt x="1687" y="2475"/>
                  <a:pt x="1687" y="2476"/>
                </a:cubicBezTo>
                <a:cubicBezTo>
                  <a:pt x="1687" y="2476"/>
                  <a:pt x="1687" y="2477"/>
                  <a:pt x="1688" y="2478"/>
                </a:cubicBezTo>
                <a:cubicBezTo>
                  <a:pt x="1688" y="2479"/>
                  <a:pt x="1688" y="2479"/>
                  <a:pt x="1688" y="2479"/>
                </a:cubicBezTo>
                <a:cubicBezTo>
                  <a:pt x="1688" y="2479"/>
                  <a:pt x="1688" y="2479"/>
                  <a:pt x="1688" y="2477"/>
                </a:cubicBezTo>
                <a:cubicBezTo>
                  <a:pt x="1688" y="2477"/>
                  <a:pt x="1688" y="2476"/>
                  <a:pt x="1688" y="2476"/>
                </a:cubicBezTo>
                <a:cubicBezTo>
                  <a:pt x="1688" y="2475"/>
                  <a:pt x="1688" y="2474"/>
                  <a:pt x="1688" y="2473"/>
                </a:cubicBezTo>
                <a:cubicBezTo>
                  <a:pt x="1688" y="2471"/>
                  <a:pt x="1688" y="2469"/>
                  <a:pt x="1688" y="2466"/>
                </a:cubicBezTo>
                <a:cubicBezTo>
                  <a:pt x="1688" y="2465"/>
                  <a:pt x="1688" y="2464"/>
                  <a:pt x="1689" y="2462"/>
                </a:cubicBezTo>
                <a:cubicBezTo>
                  <a:pt x="1689" y="2461"/>
                  <a:pt x="1689" y="2459"/>
                  <a:pt x="1690" y="2458"/>
                </a:cubicBezTo>
                <a:cubicBezTo>
                  <a:pt x="1690" y="2454"/>
                  <a:pt x="1691" y="2451"/>
                  <a:pt x="1693" y="2448"/>
                </a:cubicBezTo>
                <a:cubicBezTo>
                  <a:pt x="1694" y="2444"/>
                  <a:pt x="1696" y="2441"/>
                  <a:pt x="1697" y="2437"/>
                </a:cubicBezTo>
                <a:cubicBezTo>
                  <a:pt x="1698" y="2436"/>
                  <a:pt x="1698" y="2435"/>
                  <a:pt x="1699" y="2434"/>
                </a:cubicBezTo>
                <a:cubicBezTo>
                  <a:pt x="1699" y="2434"/>
                  <a:pt x="1700" y="2433"/>
                  <a:pt x="1700" y="2432"/>
                </a:cubicBezTo>
                <a:cubicBezTo>
                  <a:pt x="1701" y="2431"/>
                  <a:pt x="1701" y="2430"/>
                  <a:pt x="1702" y="2429"/>
                </a:cubicBezTo>
                <a:cubicBezTo>
                  <a:pt x="1702" y="2428"/>
                  <a:pt x="1702" y="2428"/>
                  <a:pt x="1702" y="2428"/>
                </a:cubicBezTo>
                <a:cubicBezTo>
                  <a:pt x="1703" y="2428"/>
                  <a:pt x="1703" y="2428"/>
                  <a:pt x="1703" y="2428"/>
                </a:cubicBezTo>
                <a:cubicBezTo>
                  <a:pt x="1703" y="2426"/>
                  <a:pt x="1703" y="2426"/>
                  <a:pt x="1703" y="2426"/>
                </a:cubicBezTo>
                <a:cubicBezTo>
                  <a:pt x="1706" y="2423"/>
                  <a:pt x="1708" y="2419"/>
                  <a:pt x="1710" y="2415"/>
                </a:cubicBezTo>
                <a:cubicBezTo>
                  <a:pt x="1713" y="2412"/>
                  <a:pt x="1715" y="2408"/>
                  <a:pt x="1718" y="2404"/>
                </a:cubicBezTo>
                <a:cubicBezTo>
                  <a:pt x="1719" y="2402"/>
                  <a:pt x="1720" y="2400"/>
                  <a:pt x="1721" y="2399"/>
                </a:cubicBezTo>
                <a:cubicBezTo>
                  <a:pt x="1721" y="2398"/>
                  <a:pt x="1722" y="2397"/>
                  <a:pt x="1722" y="2396"/>
                </a:cubicBezTo>
                <a:cubicBezTo>
                  <a:pt x="1723" y="2395"/>
                  <a:pt x="1723" y="2394"/>
                  <a:pt x="1724" y="2393"/>
                </a:cubicBezTo>
                <a:cubicBezTo>
                  <a:pt x="1725" y="2391"/>
                  <a:pt x="1726" y="2389"/>
                  <a:pt x="1727" y="2387"/>
                </a:cubicBezTo>
                <a:cubicBezTo>
                  <a:pt x="1727" y="2386"/>
                  <a:pt x="1727" y="2385"/>
                  <a:pt x="1728" y="2384"/>
                </a:cubicBezTo>
                <a:cubicBezTo>
                  <a:pt x="1728" y="2384"/>
                  <a:pt x="1728" y="2383"/>
                  <a:pt x="1728" y="2383"/>
                </a:cubicBezTo>
                <a:cubicBezTo>
                  <a:pt x="1729" y="2383"/>
                  <a:pt x="1729" y="2382"/>
                  <a:pt x="1729" y="2382"/>
                </a:cubicBezTo>
                <a:cubicBezTo>
                  <a:pt x="1730" y="2378"/>
                  <a:pt x="1731" y="2374"/>
                  <a:pt x="1732" y="2371"/>
                </a:cubicBezTo>
                <a:cubicBezTo>
                  <a:pt x="1732" y="2370"/>
                  <a:pt x="1732" y="2369"/>
                  <a:pt x="1732" y="2368"/>
                </a:cubicBezTo>
                <a:cubicBezTo>
                  <a:pt x="1734" y="2372"/>
                  <a:pt x="1735" y="2376"/>
                  <a:pt x="1736" y="2380"/>
                </a:cubicBezTo>
                <a:cubicBezTo>
                  <a:pt x="1736" y="2381"/>
                  <a:pt x="1736" y="2382"/>
                  <a:pt x="1736" y="2383"/>
                </a:cubicBezTo>
                <a:cubicBezTo>
                  <a:pt x="1736" y="2388"/>
                  <a:pt x="1736" y="2392"/>
                  <a:pt x="1735" y="2397"/>
                </a:cubicBezTo>
                <a:cubicBezTo>
                  <a:pt x="1735" y="2399"/>
                  <a:pt x="1734" y="2402"/>
                  <a:pt x="1734" y="2404"/>
                </a:cubicBezTo>
                <a:cubicBezTo>
                  <a:pt x="1734" y="2405"/>
                  <a:pt x="1733" y="2406"/>
                  <a:pt x="1733" y="2408"/>
                </a:cubicBezTo>
                <a:cubicBezTo>
                  <a:pt x="1733" y="2409"/>
                  <a:pt x="1732" y="2410"/>
                  <a:pt x="1732" y="2411"/>
                </a:cubicBezTo>
                <a:cubicBezTo>
                  <a:pt x="1731" y="2414"/>
                  <a:pt x="1731" y="2416"/>
                  <a:pt x="1730" y="2419"/>
                </a:cubicBezTo>
                <a:cubicBezTo>
                  <a:pt x="1729" y="2421"/>
                  <a:pt x="1728" y="2424"/>
                  <a:pt x="1727" y="2427"/>
                </a:cubicBezTo>
                <a:cubicBezTo>
                  <a:pt x="1725" y="2432"/>
                  <a:pt x="1723" y="2437"/>
                  <a:pt x="1721" y="2443"/>
                </a:cubicBezTo>
                <a:cubicBezTo>
                  <a:pt x="1721" y="2445"/>
                  <a:pt x="1720" y="2448"/>
                  <a:pt x="1719" y="2451"/>
                </a:cubicBezTo>
                <a:cubicBezTo>
                  <a:pt x="1718" y="2453"/>
                  <a:pt x="1718" y="2453"/>
                  <a:pt x="1718" y="2453"/>
                </a:cubicBezTo>
                <a:cubicBezTo>
                  <a:pt x="1718" y="2455"/>
                  <a:pt x="1718" y="2455"/>
                  <a:pt x="1718" y="2455"/>
                </a:cubicBezTo>
                <a:cubicBezTo>
                  <a:pt x="1717" y="2456"/>
                  <a:pt x="1717" y="2458"/>
                  <a:pt x="1717" y="2459"/>
                </a:cubicBezTo>
                <a:cubicBezTo>
                  <a:pt x="1715" y="2465"/>
                  <a:pt x="1714" y="2470"/>
                  <a:pt x="1713" y="2476"/>
                </a:cubicBezTo>
                <a:cubicBezTo>
                  <a:pt x="1713" y="2481"/>
                  <a:pt x="1712" y="2486"/>
                  <a:pt x="1712" y="2491"/>
                </a:cubicBezTo>
                <a:cubicBezTo>
                  <a:pt x="1712" y="2494"/>
                  <a:pt x="1712" y="2496"/>
                  <a:pt x="1712" y="2498"/>
                </a:cubicBezTo>
                <a:cubicBezTo>
                  <a:pt x="1712" y="2501"/>
                  <a:pt x="1712" y="2503"/>
                  <a:pt x="1712" y="2505"/>
                </a:cubicBezTo>
                <a:cubicBezTo>
                  <a:pt x="1712" y="2510"/>
                  <a:pt x="1713" y="2513"/>
                  <a:pt x="1714" y="2517"/>
                </a:cubicBezTo>
                <a:cubicBezTo>
                  <a:pt x="1715" y="2520"/>
                  <a:pt x="1717" y="2523"/>
                  <a:pt x="1718" y="2525"/>
                </a:cubicBezTo>
                <a:cubicBezTo>
                  <a:pt x="1719" y="2526"/>
                  <a:pt x="1719" y="2526"/>
                  <a:pt x="1719" y="2527"/>
                </a:cubicBezTo>
                <a:cubicBezTo>
                  <a:pt x="1720" y="2527"/>
                  <a:pt x="1720" y="2528"/>
                  <a:pt x="1720" y="2528"/>
                </a:cubicBezTo>
                <a:cubicBezTo>
                  <a:pt x="1721" y="2529"/>
                  <a:pt x="1721" y="2529"/>
                  <a:pt x="1722" y="2530"/>
                </a:cubicBezTo>
                <a:cubicBezTo>
                  <a:pt x="1723" y="2531"/>
                  <a:pt x="1723" y="2531"/>
                  <a:pt x="1723" y="2531"/>
                </a:cubicBezTo>
                <a:cubicBezTo>
                  <a:pt x="1723" y="2531"/>
                  <a:pt x="1723" y="2531"/>
                  <a:pt x="1722" y="2530"/>
                </a:cubicBezTo>
                <a:cubicBezTo>
                  <a:pt x="1722" y="2529"/>
                  <a:pt x="1721" y="2528"/>
                  <a:pt x="1721" y="2528"/>
                </a:cubicBezTo>
                <a:cubicBezTo>
                  <a:pt x="1721" y="2527"/>
                  <a:pt x="1721" y="2527"/>
                  <a:pt x="1720" y="2526"/>
                </a:cubicBezTo>
                <a:cubicBezTo>
                  <a:pt x="1720" y="2526"/>
                  <a:pt x="1720" y="2525"/>
                  <a:pt x="1720" y="2525"/>
                </a:cubicBezTo>
                <a:cubicBezTo>
                  <a:pt x="1719" y="2522"/>
                  <a:pt x="1718" y="2520"/>
                  <a:pt x="1717" y="2516"/>
                </a:cubicBezTo>
                <a:cubicBezTo>
                  <a:pt x="1717" y="2513"/>
                  <a:pt x="1717" y="2509"/>
                  <a:pt x="1717" y="2505"/>
                </a:cubicBezTo>
                <a:cubicBezTo>
                  <a:pt x="1717" y="2503"/>
                  <a:pt x="1717" y="2501"/>
                  <a:pt x="1717" y="2499"/>
                </a:cubicBezTo>
                <a:cubicBezTo>
                  <a:pt x="1717" y="2496"/>
                  <a:pt x="1717" y="2494"/>
                  <a:pt x="1718" y="2492"/>
                </a:cubicBezTo>
                <a:cubicBezTo>
                  <a:pt x="1718" y="2487"/>
                  <a:pt x="1719" y="2482"/>
                  <a:pt x="1720" y="2477"/>
                </a:cubicBezTo>
                <a:cubicBezTo>
                  <a:pt x="1721" y="2474"/>
                  <a:pt x="1721" y="2472"/>
                  <a:pt x="1722" y="2469"/>
                </a:cubicBezTo>
                <a:cubicBezTo>
                  <a:pt x="1723" y="2466"/>
                  <a:pt x="1723" y="2464"/>
                  <a:pt x="1724" y="2461"/>
                </a:cubicBezTo>
                <a:cubicBezTo>
                  <a:pt x="1724" y="2460"/>
                  <a:pt x="1725" y="2458"/>
                  <a:pt x="1725" y="2457"/>
                </a:cubicBezTo>
                <a:cubicBezTo>
                  <a:pt x="1725" y="2456"/>
                  <a:pt x="1726" y="2454"/>
                  <a:pt x="1726" y="2453"/>
                </a:cubicBezTo>
                <a:cubicBezTo>
                  <a:pt x="1727" y="2450"/>
                  <a:pt x="1728" y="2448"/>
                  <a:pt x="1729" y="2445"/>
                </a:cubicBezTo>
                <a:cubicBezTo>
                  <a:pt x="1731" y="2440"/>
                  <a:pt x="1733" y="2435"/>
                  <a:pt x="1734" y="2429"/>
                </a:cubicBezTo>
                <a:cubicBezTo>
                  <a:pt x="1735" y="2426"/>
                  <a:pt x="1736" y="2424"/>
                  <a:pt x="1737" y="2421"/>
                </a:cubicBezTo>
                <a:cubicBezTo>
                  <a:pt x="1738" y="2418"/>
                  <a:pt x="1738" y="2416"/>
                  <a:pt x="1739" y="2413"/>
                </a:cubicBezTo>
                <a:cubicBezTo>
                  <a:pt x="1739" y="2412"/>
                  <a:pt x="1739" y="2410"/>
                  <a:pt x="1740" y="2409"/>
                </a:cubicBezTo>
                <a:cubicBezTo>
                  <a:pt x="1740" y="2408"/>
                  <a:pt x="1740" y="2406"/>
                  <a:pt x="1740" y="2405"/>
                </a:cubicBezTo>
                <a:cubicBezTo>
                  <a:pt x="1741" y="2402"/>
                  <a:pt x="1741" y="2400"/>
                  <a:pt x="1741" y="2397"/>
                </a:cubicBezTo>
                <a:cubicBezTo>
                  <a:pt x="1741" y="2397"/>
                  <a:pt x="1741" y="2396"/>
                  <a:pt x="1741" y="2396"/>
                </a:cubicBezTo>
                <a:cubicBezTo>
                  <a:pt x="1747" y="2417"/>
                  <a:pt x="1753" y="2439"/>
                  <a:pt x="1759" y="2464"/>
                </a:cubicBezTo>
                <a:cubicBezTo>
                  <a:pt x="1759" y="2467"/>
                  <a:pt x="1759" y="2470"/>
                  <a:pt x="1759" y="2474"/>
                </a:cubicBezTo>
                <a:cubicBezTo>
                  <a:pt x="1759" y="2481"/>
                  <a:pt x="1759" y="2488"/>
                  <a:pt x="1758" y="2495"/>
                </a:cubicBezTo>
                <a:cubicBezTo>
                  <a:pt x="1758" y="2503"/>
                  <a:pt x="1757" y="2510"/>
                  <a:pt x="1756" y="2517"/>
                </a:cubicBezTo>
                <a:cubicBezTo>
                  <a:pt x="1755" y="2525"/>
                  <a:pt x="1754" y="2532"/>
                  <a:pt x="1752" y="2539"/>
                </a:cubicBezTo>
                <a:cubicBezTo>
                  <a:pt x="1750" y="2546"/>
                  <a:pt x="1748" y="2553"/>
                  <a:pt x="1746" y="2560"/>
                </a:cubicBezTo>
                <a:cubicBezTo>
                  <a:pt x="1744" y="2567"/>
                  <a:pt x="1742" y="2573"/>
                  <a:pt x="1740" y="2579"/>
                </a:cubicBezTo>
                <a:cubicBezTo>
                  <a:pt x="1737" y="2585"/>
                  <a:pt x="1735" y="2591"/>
                  <a:pt x="1733" y="2596"/>
                </a:cubicBezTo>
                <a:cubicBezTo>
                  <a:pt x="1732" y="2598"/>
                  <a:pt x="1730" y="2601"/>
                  <a:pt x="1729" y="2603"/>
                </a:cubicBezTo>
                <a:cubicBezTo>
                  <a:pt x="1728" y="2605"/>
                  <a:pt x="1727" y="2608"/>
                  <a:pt x="1726" y="2610"/>
                </a:cubicBezTo>
                <a:cubicBezTo>
                  <a:pt x="1725" y="2612"/>
                  <a:pt x="1724" y="2614"/>
                  <a:pt x="1723" y="2615"/>
                </a:cubicBezTo>
                <a:cubicBezTo>
                  <a:pt x="1722" y="2617"/>
                  <a:pt x="1721" y="2619"/>
                  <a:pt x="1720" y="2620"/>
                </a:cubicBezTo>
                <a:cubicBezTo>
                  <a:pt x="1719" y="2623"/>
                  <a:pt x="1717" y="2625"/>
                  <a:pt x="1716" y="2627"/>
                </a:cubicBezTo>
                <a:cubicBezTo>
                  <a:pt x="1715" y="2628"/>
                  <a:pt x="1715" y="2629"/>
                  <a:pt x="1715" y="2629"/>
                </a:cubicBezTo>
                <a:cubicBezTo>
                  <a:pt x="1715" y="2629"/>
                  <a:pt x="1715" y="2628"/>
                  <a:pt x="1717" y="2627"/>
                </a:cubicBezTo>
                <a:cubicBezTo>
                  <a:pt x="1718" y="2626"/>
                  <a:pt x="1719" y="2624"/>
                  <a:pt x="1721" y="2621"/>
                </a:cubicBezTo>
                <a:cubicBezTo>
                  <a:pt x="1722" y="2620"/>
                  <a:pt x="1724" y="2618"/>
                  <a:pt x="1725" y="2617"/>
                </a:cubicBezTo>
                <a:cubicBezTo>
                  <a:pt x="1726" y="2615"/>
                  <a:pt x="1727" y="2613"/>
                  <a:pt x="1729" y="2611"/>
                </a:cubicBezTo>
                <a:cubicBezTo>
                  <a:pt x="1730" y="2609"/>
                  <a:pt x="1731" y="2607"/>
                  <a:pt x="1733" y="2605"/>
                </a:cubicBezTo>
                <a:cubicBezTo>
                  <a:pt x="1734" y="2603"/>
                  <a:pt x="1735" y="2600"/>
                  <a:pt x="1737" y="2598"/>
                </a:cubicBezTo>
                <a:cubicBezTo>
                  <a:pt x="1738" y="2595"/>
                  <a:pt x="1740" y="2593"/>
                  <a:pt x="1741" y="2590"/>
                </a:cubicBezTo>
                <a:cubicBezTo>
                  <a:pt x="1742" y="2587"/>
                  <a:pt x="1744" y="2584"/>
                  <a:pt x="1745" y="2581"/>
                </a:cubicBezTo>
                <a:cubicBezTo>
                  <a:pt x="1748" y="2575"/>
                  <a:pt x="1751" y="2569"/>
                  <a:pt x="1753" y="2562"/>
                </a:cubicBezTo>
                <a:cubicBezTo>
                  <a:pt x="1754" y="2561"/>
                  <a:pt x="1754" y="2559"/>
                  <a:pt x="1755" y="2557"/>
                </a:cubicBezTo>
                <a:cubicBezTo>
                  <a:pt x="1755" y="2555"/>
                  <a:pt x="1756" y="2554"/>
                  <a:pt x="1756" y="2552"/>
                </a:cubicBezTo>
                <a:cubicBezTo>
                  <a:pt x="1758" y="2548"/>
                  <a:pt x="1758" y="2545"/>
                  <a:pt x="1759" y="2541"/>
                </a:cubicBezTo>
                <a:cubicBezTo>
                  <a:pt x="1761" y="2534"/>
                  <a:pt x="1763" y="2526"/>
                  <a:pt x="1764" y="2518"/>
                </a:cubicBezTo>
                <a:cubicBezTo>
                  <a:pt x="1765" y="2511"/>
                  <a:pt x="1766" y="2503"/>
                  <a:pt x="1766" y="2496"/>
                </a:cubicBezTo>
                <a:cubicBezTo>
                  <a:pt x="1766" y="2492"/>
                  <a:pt x="1766" y="2488"/>
                  <a:pt x="1766" y="2484"/>
                </a:cubicBezTo>
                <a:cubicBezTo>
                  <a:pt x="1766" y="2483"/>
                  <a:pt x="1766" y="2481"/>
                  <a:pt x="1766" y="2479"/>
                </a:cubicBezTo>
                <a:cubicBezTo>
                  <a:pt x="1766" y="2477"/>
                  <a:pt x="1766" y="2475"/>
                  <a:pt x="1766" y="2473"/>
                </a:cubicBezTo>
                <a:cubicBezTo>
                  <a:pt x="1765" y="2466"/>
                  <a:pt x="1765" y="2459"/>
                  <a:pt x="1764" y="2453"/>
                </a:cubicBezTo>
                <a:cubicBezTo>
                  <a:pt x="1763" y="2449"/>
                  <a:pt x="1763" y="2446"/>
                  <a:pt x="1762" y="2443"/>
                </a:cubicBezTo>
                <a:cubicBezTo>
                  <a:pt x="1762" y="2442"/>
                  <a:pt x="1762" y="2440"/>
                  <a:pt x="1761" y="2439"/>
                </a:cubicBezTo>
                <a:cubicBezTo>
                  <a:pt x="1761" y="2437"/>
                  <a:pt x="1761" y="2436"/>
                  <a:pt x="1760" y="2435"/>
                </a:cubicBezTo>
                <a:cubicBezTo>
                  <a:pt x="1760" y="2434"/>
                  <a:pt x="1760" y="2434"/>
                  <a:pt x="1760" y="2433"/>
                </a:cubicBezTo>
                <a:cubicBezTo>
                  <a:pt x="1756" y="2400"/>
                  <a:pt x="1749" y="2367"/>
                  <a:pt x="1737" y="2339"/>
                </a:cubicBezTo>
                <a:cubicBezTo>
                  <a:pt x="1736" y="2338"/>
                  <a:pt x="1735" y="2337"/>
                  <a:pt x="1735" y="2335"/>
                </a:cubicBezTo>
                <a:cubicBezTo>
                  <a:pt x="1736" y="2337"/>
                  <a:pt x="1737" y="2340"/>
                  <a:pt x="1739" y="2342"/>
                </a:cubicBezTo>
                <a:cubicBezTo>
                  <a:pt x="1740" y="2344"/>
                  <a:pt x="1741" y="2345"/>
                  <a:pt x="1742" y="2347"/>
                </a:cubicBezTo>
                <a:cubicBezTo>
                  <a:pt x="1743" y="2349"/>
                  <a:pt x="1744" y="2351"/>
                  <a:pt x="1745" y="2353"/>
                </a:cubicBezTo>
                <a:cubicBezTo>
                  <a:pt x="1747" y="2356"/>
                  <a:pt x="1750" y="2360"/>
                  <a:pt x="1752" y="2363"/>
                </a:cubicBezTo>
                <a:cubicBezTo>
                  <a:pt x="1754" y="2367"/>
                  <a:pt x="1757" y="2371"/>
                  <a:pt x="1759" y="2374"/>
                </a:cubicBezTo>
                <a:cubicBezTo>
                  <a:pt x="1761" y="2378"/>
                  <a:pt x="1763" y="2381"/>
                  <a:pt x="1765" y="2384"/>
                </a:cubicBezTo>
                <a:cubicBezTo>
                  <a:pt x="1768" y="2388"/>
                  <a:pt x="1770" y="2391"/>
                  <a:pt x="1772" y="2394"/>
                </a:cubicBezTo>
                <a:cubicBezTo>
                  <a:pt x="1773" y="2396"/>
                  <a:pt x="1774" y="2397"/>
                  <a:pt x="1775" y="2399"/>
                </a:cubicBezTo>
                <a:cubicBezTo>
                  <a:pt x="1775" y="2399"/>
                  <a:pt x="1776" y="2400"/>
                  <a:pt x="1776" y="2401"/>
                </a:cubicBezTo>
                <a:cubicBezTo>
                  <a:pt x="1777" y="2401"/>
                  <a:pt x="1777" y="2402"/>
                  <a:pt x="1778" y="2403"/>
                </a:cubicBezTo>
                <a:cubicBezTo>
                  <a:pt x="1779" y="2405"/>
                  <a:pt x="1781" y="2408"/>
                  <a:pt x="1782" y="2410"/>
                </a:cubicBezTo>
                <a:cubicBezTo>
                  <a:pt x="1783" y="2412"/>
                  <a:pt x="1784" y="2414"/>
                  <a:pt x="1784" y="2416"/>
                </a:cubicBezTo>
                <a:cubicBezTo>
                  <a:pt x="1785" y="2418"/>
                  <a:pt x="1785" y="2419"/>
                  <a:pt x="1785" y="2420"/>
                </a:cubicBezTo>
                <a:cubicBezTo>
                  <a:pt x="1785" y="2421"/>
                  <a:pt x="1785" y="2422"/>
                  <a:pt x="1785" y="2422"/>
                </a:cubicBezTo>
                <a:cubicBezTo>
                  <a:pt x="1785" y="2422"/>
                  <a:pt x="1785" y="2421"/>
                  <a:pt x="1785" y="2420"/>
                </a:cubicBezTo>
                <a:cubicBezTo>
                  <a:pt x="1785" y="2419"/>
                  <a:pt x="1786" y="2418"/>
                  <a:pt x="1786" y="2416"/>
                </a:cubicBezTo>
                <a:cubicBezTo>
                  <a:pt x="1786" y="2414"/>
                  <a:pt x="1786" y="2412"/>
                  <a:pt x="1785" y="2409"/>
                </a:cubicBezTo>
                <a:cubicBezTo>
                  <a:pt x="1784" y="2406"/>
                  <a:pt x="1783" y="2403"/>
                  <a:pt x="1782" y="2400"/>
                </a:cubicBezTo>
                <a:cubicBezTo>
                  <a:pt x="1780" y="2397"/>
                  <a:pt x="1779" y="2394"/>
                  <a:pt x="1777" y="2391"/>
                </a:cubicBezTo>
                <a:cubicBezTo>
                  <a:pt x="1775" y="2388"/>
                  <a:pt x="1773" y="2384"/>
                  <a:pt x="1772" y="2381"/>
                </a:cubicBezTo>
                <a:cubicBezTo>
                  <a:pt x="1771" y="2379"/>
                  <a:pt x="1770" y="2377"/>
                  <a:pt x="1768" y="2376"/>
                </a:cubicBezTo>
                <a:cubicBezTo>
                  <a:pt x="1767" y="2374"/>
                  <a:pt x="1766" y="2372"/>
                  <a:pt x="1765" y="2370"/>
                </a:cubicBezTo>
                <a:cubicBezTo>
                  <a:pt x="1763" y="2366"/>
                  <a:pt x="1761" y="2363"/>
                  <a:pt x="1759" y="2359"/>
                </a:cubicBezTo>
                <a:cubicBezTo>
                  <a:pt x="1756" y="2356"/>
                  <a:pt x="1754" y="2352"/>
                  <a:pt x="1752" y="2348"/>
                </a:cubicBezTo>
                <a:cubicBezTo>
                  <a:pt x="1749" y="2345"/>
                  <a:pt x="1747" y="2341"/>
                  <a:pt x="1745" y="2338"/>
                </a:cubicBezTo>
                <a:cubicBezTo>
                  <a:pt x="1742" y="2335"/>
                  <a:pt x="1740" y="2332"/>
                  <a:pt x="1738" y="2329"/>
                </a:cubicBezTo>
                <a:cubicBezTo>
                  <a:pt x="1736" y="2326"/>
                  <a:pt x="1734" y="2323"/>
                  <a:pt x="1732" y="2321"/>
                </a:cubicBezTo>
                <a:cubicBezTo>
                  <a:pt x="1728" y="2316"/>
                  <a:pt x="1725" y="2313"/>
                  <a:pt x="1723" y="2310"/>
                </a:cubicBezTo>
                <a:cubicBezTo>
                  <a:pt x="1715" y="2294"/>
                  <a:pt x="1707" y="2278"/>
                  <a:pt x="1699" y="2261"/>
                </a:cubicBezTo>
                <a:cubicBezTo>
                  <a:pt x="1699" y="2261"/>
                  <a:pt x="1699" y="2261"/>
                  <a:pt x="1699" y="2261"/>
                </a:cubicBezTo>
                <a:cubicBezTo>
                  <a:pt x="1701" y="2263"/>
                  <a:pt x="1702" y="2264"/>
                  <a:pt x="1703" y="2265"/>
                </a:cubicBezTo>
                <a:cubicBezTo>
                  <a:pt x="1706" y="2267"/>
                  <a:pt x="1709" y="2270"/>
                  <a:pt x="1711" y="2272"/>
                </a:cubicBezTo>
                <a:cubicBezTo>
                  <a:pt x="1714" y="2274"/>
                  <a:pt x="1717" y="2276"/>
                  <a:pt x="1720" y="2279"/>
                </a:cubicBezTo>
                <a:cubicBezTo>
                  <a:pt x="1726" y="2283"/>
                  <a:pt x="1732" y="2287"/>
                  <a:pt x="1737" y="2291"/>
                </a:cubicBezTo>
                <a:cubicBezTo>
                  <a:pt x="1740" y="2293"/>
                  <a:pt x="1743" y="2295"/>
                  <a:pt x="1745" y="2297"/>
                </a:cubicBezTo>
                <a:cubicBezTo>
                  <a:pt x="1748" y="2299"/>
                  <a:pt x="1750" y="2301"/>
                  <a:pt x="1752" y="2304"/>
                </a:cubicBezTo>
                <a:cubicBezTo>
                  <a:pt x="1752" y="2304"/>
                  <a:pt x="1753" y="2305"/>
                  <a:pt x="1753" y="2305"/>
                </a:cubicBezTo>
                <a:cubicBezTo>
                  <a:pt x="1754" y="2306"/>
                  <a:pt x="1754" y="2307"/>
                  <a:pt x="1755" y="2307"/>
                </a:cubicBezTo>
                <a:cubicBezTo>
                  <a:pt x="1756" y="2309"/>
                  <a:pt x="1757" y="2310"/>
                  <a:pt x="1758" y="2311"/>
                </a:cubicBezTo>
                <a:cubicBezTo>
                  <a:pt x="1758" y="2312"/>
                  <a:pt x="1758" y="2312"/>
                  <a:pt x="1758" y="2312"/>
                </a:cubicBezTo>
                <a:cubicBezTo>
                  <a:pt x="1759" y="2313"/>
                  <a:pt x="1759" y="2313"/>
                  <a:pt x="1759" y="2313"/>
                </a:cubicBezTo>
                <a:cubicBezTo>
                  <a:pt x="1759" y="2314"/>
                  <a:pt x="1760" y="2314"/>
                  <a:pt x="1760" y="2315"/>
                </a:cubicBezTo>
                <a:cubicBezTo>
                  <a:pt x="1761" y="2316"/>
                  <a:pt x="1761" y="2317"/>
                  <a:pt x="1762" y="2319"/>
                </a:cubicBezTo>
                <a:cubicBezTo>
                  <a:pt x="1765" y="2324"/>
                  <a:pt x="1767" y="2329"/>
                  <a:pt x="1768" y="2334"/>
                </a:cubicBezTo>
                <a:cubicBezTo>
                  <a:pt x="1770" y="2339"/>
                  <a:pt x="1771" y="2344"/>
                  <a:pt x="1772" y="2348"/>
                </a:cubicBezTo>
                <a:cubicBezTo>
                  <a:pt x="1773" y="2352"/>
                  <a:pt x="1774" y="2356"/>
                  <a:pt x="1774" y="2359"/>
                </a:cubicBezTo>
                <a:cubicBezTo>
                  <a:pt x="1775" y="2362"/>
                  <a:pt x="1776" y="2364"/>
                  <a:pt x="1776" y="2366"/>
                </a:cubicBezTo>
                <a:cubicBezTo>
                  <a:pt x="1776" y="2367"/>
                  <a:pt x="1776" y="2368"/>
                  <a:pt x="1776" y="2368"/>
                </a:cubicBezTo>
                <a:cubicBezTo>
                  <a:pt x="1776" y="2368"/>
                  <a:pt x="1776" y="2367"/>
                  <a:pt x="1776" y="2366"/>
                </a:cubicBezTo>
                <a:cubicBezTo>
                  <a:pt x="1776" y="2364"/>
                  <a:pt x="1776" y="2362"/>
                  <a:pt x="1776" y="2359"/>
                </a:cubicBezTo>
                <a:cubicBezTo>
                  <a:pt x="1776" y="2355"/>
                  <a:pt x="1776" y="2352"/>
                  <a:pt x="1775" y="2347"/>
                </a:cubicBezTo>
                <a:cubicBezTo>
                  <a:pt x="1775" y="2343"/>
                  <a:pt x="1774" y="2338"/>
                  <a:pt x="1773" y="2333"/>
                </a:cubicBezTo>
                <a:cubicBezTo>
                  <a:pt x="1772" y="2328"/>
                  <a:pt x="1770" y="2322"/>
                  <a:pt x="1767" y="2316"/>
                </a:cubicBezTo>
                <a:cubicBezTo>
                  <a:pt x="1767" y="2315"/>
                  <a:pt x="1766" y="2313"/>
                  <a:pt x="1765" y="2312"/>
                </a:cubicBezTo>
                <a:cubicBezTo>
                  <a:pt x="1765" y="2311"/>
                  <a:pt x="1765" y="2310"/>
                  <a:pt x="1764" y="2310"/>
                </a:cubicBezTo>
                <a:cubicBezTo>
                  <a:pt x="1764" y="2309"/>
                  <a:pt x="1764" y="2309"/>
                  <a:pt x="1764" y="2309"/>
                </a:cubicBezTo>
                <a:cubicBezTo>
                  <a:pt x="1763" y="2307"/>
                  <a:pt x="1763" y="2307"/>
                  <a:pt x="1763" y="2307"/>
                </a:cubicBezTo>
                <a:cubicBezTo>
                  <a:pt x="1763" y="2307"/>
                  <a:pt x="1762" y="2306"/>
                  <a:pt x="1762" y="2305"/>
                </a:cubicBezTo>
                <a:cubicBezTo>
                  <a:pt x="1761" y="2305"/>
                  <a:pt x="1761" y="2305"/>
                  <a:pt x="1761" y="2305"/>
                </a:cubicBezTo>
                <a:cubicBezTo>
                  <a:pt x="1761" y="2304"/>
                  <a:pt x="1761" y="2304"/>
                  <a:pt x="1761" y="2304"/>
                </a:cubicBezTo>
                <a:cubicBezTo>
                  <a:pt x="1760" y="2303"/>
                  <a:pt x="1760" y="2303"/>
                  <a:pt x="1760" y="2303"/>
                </a:cubicBezTo>
                <a:cubicBezTo>
                  <a:pt x="1760" y="2303"/>
                  <a:pt x="1759" y="2302"/>
                  <a:pt x="1759" y="2301"/>
                </a:cubicBezTo>
                <a:cubicBezTo>
                  <a:pt x="1758" y="2300"/>
                  <a:pt x="1758" y="2300"/>
                  <a:pt x="1757" y="2299"/>
                </a:cubicBezTo>
                <a:cubicBezTo>
                  <a:pt x="1753" y="2294"/>
                  <a:pt x="1748" y="2289"/>
                  <a:pt x="1742" y="2285"/>
                </a:cubicBezTo>
                <a:cubicBezTo>
                  <a:pt x="1736" y="2280"/>
                  <a:pt x="1730" y="2276"/>
                  <a:pt x="1725" y="2272"/>
                </a:cubicBezTo>
                <a:cubicBezTo>
                  <a:pt x="1722" y="2270"/>
                  <a:pt x="1719" y="2268"/>
                  <a:pt x="1716" y="2266"/>
                </a:cubicBezTo>
                <a:cubicBezTo>
                  <a:pt x="1714" y="2264"/>
                  <a:pt x="1711" y="2262"/>
                  <a:pt x="1708" y="2259"/>
                </a:cubicBezTo>
                <a:cubicBezTo>
                  <a:pt x="1706" y="2257"/>
                  <a:pt x="1703" y="2255"/>
                  <a:pt x="1701" y="2253"/>
                </a:cubicBezTo>
                <a:cubicBezTo>
                  <a:pt x="1701" y="2252"/>
                  <a:pt x="1700" y="2251"/>
                  <a:pt x="1699" y="2251"/>
                </a:cubicBezTo>
                <a:cubicBezTo>
                  <a:pt x="1699" y="2250"/>
                  <a:pt x="1698" y="2250"/>
                  <a:pt x="1698" y="2249"/>
                </a:cubicBezTo>
                <a:cubicBezTo>
                  <a:pt x="1697" y="2248"/>
                  <a:pt x="1695" y="2247"/>
                  <a:pt x="1694" y="2245"/>
                </a:cubicBezTo>
                <a:cubicBezTo>
                  <a:pt x="1693" y="2244"/>
                  <a:pt x="1691" y="2242"/>
                  <a:pt x="1690" y="2240"/>
                </a:cubicBezTo>
                <a:cubicBezTo>
                  <a:pt x="1689" y="2239"/>
                  <a:pt x="1689" y="2239"/>
                  <a:pt x="1689" y="2238"/>
                </a:cubicBezTo>
                <a:cubicBezTo>
                  <a:pt x="1681" y="2221"/>
                  <a:pt x="1679" y="2207"/>
                  <a:pt x="1678" y="2195"/>
                </a:cubicBezTo>
                <a:cubicBezTo>
                  <a:pt x="1678" y="2196"/>
                  <a:pt x="1678" y="2197"/>
                  <a:pt x="1679" y="2198"/>
                </a:cubicBezTo>
                <a:cubicBezTo>
                  <a:pt x="1679" y="2199"/>
                  <a:pt x="1680" y="2199"/>
                  <a:pt x="1680" y="2200"/>
                </a:cubicBezTo>
                <a:cubicBezTo>
                  <a:pt x="1681" y="2201"/>
                  <a:pt x="1682" y="2202"/>
                  <a:pt x="1682" y="2203"/>
                </a:cubicBezTo>
                <a:cubicBezTo>
                  <a:pt x="1683" y="2204"/>
                  <a:pt x="1683" y="2205"/>
                  <a:pt x="1684" y="2206"/>
                </a:cubicBezTo>
                <a:cubicBezTo>
                  <a:pt x="1685" y="2207"/>
                  <a:pt x="1685" y="2209"/>
                  <a:pt x="1686" y="2210"/>
                </a:cubicBezTo>
                <a:cubicBezTo>
                  <a:pt x="1687" y="2211"/>
                  <a:pt x="1688" y="2212"/>
                  <a:pt x="1689" y="2213"/>
                </a:cubicBezTo>
                <a:cubicBezTo>
                  <a:pt x="1689" y="2214"/>
                  <a:pt x="1690" y="2215"/>
                  <a:pt x="1691" y="2216"/>
                </a:cubicBezTo>
                <a:cubicBezTo>
                  <a:pt x="1693" y="2218"/>
                  <a:pt x="1695" y="2220"/>
                  <a:pt x="1696" y="2222"/>
                </a:cubicBezTo>
                <a:cubicBezTo>
                  <a:pt x="1698" y="2224"/>
                  <a:pt x="1700" y="2226"/>
                  <a:pt x="1702" y="2228"/>
                </a:cubicBezTo>
                <a:cubicBezTo>
                  <a:pt x="1703" y="2229"/>
                  <a:pt x="1704" y="2230"/>
                  <a:pt x="1705" y="2230"/>
                </a:cubicBezTo>
                <a:cubicBezTo>
                  <a:pt x="1706" y="2231"/>
                  <a:pt x="1707" y="2232"/>
                  <a:pt x="1708" y="2233"/>
                </a:cubicBezTo>
                <a:cubicBezTo>
                  <a:pt x="1710" y="2234"/>
                  <a:pt x="1712" y="2236"/>
                  <a:pt x="1714" y="2237"/>
                </a:cubicBezTo>
                <a:cubicBezTo>
                  <a:pt x="1715" y="2238"/>
                  <a:pt x="1716" y="2239"/>
                  <a:pt x="1717" y="2239"/>
                </a:cubicBezTo>
                <a:cubicBezTo>
                  <a:pt x="1718" y="2240"/>
                  <a:pt x="1719" y="2240"/>
                  <a:pt x="1720" y="2241"/>
                </a:cubicBezTo>
                <a:cubicBezTo>
                  <a:pt x="1721" y="2242"/>
                  <a:pt x="1721" y="2242"/>
                  <a:pt x="1722" y="2242"/>
                </a:cubicBezTo>
                <a:cubicBezTo>
                  <a:pt x="1723" y="2243"/>
                  <a:pt x="1724" y="2243"/>
                  <a:pt x="1725" y="2244"/>
                </a:cubicBezTo>
                <a:cubicBezTo>
                  <a:pt x="1726" y="2245"/>
                  <a:pt x="1727" y="2245"/>
                  <a:pt x="1728" y="2246"/>
                </a:cubicBezTo>
                <a:cubicBezTo>
                  <a:pt x="1729" y="2246"/>
                  <a:pt x="1730" y="2247"/>
                  <a:pt x="1731" y="2247"/>
                </a:cubicBezTo>
                <a:cubicBezTo>
                  <a:pt x="1732" y="2247"/>
                  <a:pt x="1732" y="2247"/>
                  <a:pt x="1732" y="2247"/>
                </a:cubicBezTo>
                <a:cubicBezTo>
                  <a:pt x="1732" y="2247"/>
                  <a:pt x="1732" y="2247"/>
                  <a:pt x="1731" y="2246"/>
                </a:cubicBezTo>
                <a:cubicBezTo>
                  <a:pt x="1731" y="2246"/>
                  <a:pt x="1730" y="2245"/>
                  <a:pt x="1729" y="2244"/>
                </a:cubicBezTo>
                <a:cubicBezTo>
                  <a:pt x="1728" y="2244"/>
                  <a:pt x="1727" y="2242"/>
                  <a:pt x="1726" y="2241"/>
                </a:cubicBezTo>
                <a:cubicBezTo>
                  <a:pt x="1725" y="2240"/>
                  <a:pt x="1724" y="2239"/>
                  <a:pt x="1722" y="2237"/>
                </a:cubicBezTo>
                <a:cubicBezTo>
                  <a:pt x="1721" y="2236"/>
                  <a:pt x="1720" y="2234"/>
                  <a:pt x="1718" y="2233"/>
                </a:cubicBezTo>
                <a:cubicBezTo>
                  <a:pt x="1717" y="2232"/>
                  <a:pt x="1716" y="2231"/>
                  <a:pt x="1715" y="2230"/>
                </a:cubicBezTo>
                <a:cubicBezTo>
                  <a:pt x="1715" y="2229"/>
                  <a:pt x="1714" y="2229"/>
                  <a:pt x="1713" y="2228"/>
                </a:cubicBezTo>
                <a:cubicBezTo>
                  <a:pt x="1711" y="2226"/>
                  <a:pt x="1709" y="2224"/>
                  <a:pt x="1708" y="2222"/>
                </a:cubicBezTo>
                <a:cubicBezTo>
                  <a:pt x="1706" y="2220"/>
                  <a:pt x="1704" y="2218"/>
                  <a:pt x="1702" y="2217"/>
                </a:cubicBezTo>
                <a:cubicBezTo>
                  <a:pt x="1700" y="2215"/>
                  <a:pt x="1699" y="2213"/>
                  <a:pt x="1697" y="2211"/>
                </a:cubicBezTo>
                <a:cubicBezTo>
                  <a:pt x="1695" y="2209"/>
                  <a:pt x="1693" y="2207"/>
                  <a:pt x="1692" y="2205"/>
                </a:cubicBezTo>
                <a:cubicBezTo>
                  <a:pt x="1690" y="2203"/>
                  <a:pt x="1688" y="2202"/>
                  <a:pt x="1687" y="2200"/>
                </a:cubicBezTo>
                <a:cubicBezTo>
                  <a:pt x="1685" y="2198"/>
                  <a:pt x="1684" y="2197"/>
                  <a:pt x="1683" y="2195"/>
                </a:cubicBezTo>
                <a:cubicBezTo>
                  <a:pt x="1682" y="2194"/>
                  <a:pt x="1681" y="2194"/>
                  <a:pt x="1681" y="2193"/>
                </a:cubicBezTo>
                <a:cubicBezTo>
                  <a:pt x="1680" y="2192"/>
                  <a:pt x="1680" y="2192"/>
                  <a:pt x="1679" y="2191"/>
                </a:cubicBezTo>
                <a:cubicBezTo>
                  <a:pt x="1678" y="2190"/>
                  <a:pt x="1678" y="2190"/>
                  <a:pt x="1677" y="2189"/>
                </a:cubicBezTo>
                <a:cubicBezTo>
                  <a:pt x="1676" y="2180"/>
                  <a:pt x="1676" y="2171"/>
                  <a:pt x="1675" y="2162"/>
                </a:cubicBezTo>
                <a:cubicBezTo>
                  <a:pt x="1675" y="2153"/>
                  <a:pt x="1692" y="2158"/>
                  <a:pt x="1710" y="2160"/>
                </a:cubicBezTo>
                <a:cubicBezTo>
                  <a:pt x="1710" y="2160"/>
                  <a:pt x="1711" y="2161"/>
                  <a:pt x="1711" y="2161"/>
                </a:cubicBezTo>
                <a:cubicBezTo>
                  <a:pt x="1711" y="2161"/>
                  <a:pt x="1711" y="2161"/>
                  <a:pt x="1711" y="2161"/>
                </a:cubicBezTo>
                <a:cubicBezTo>
                  <a:pt x="1711" y="2161"/>
                  <a:pt x="1711" y="2161"/>
                  <a:pt x="1711" y="2161"/>
                </a:cubicBezTo>
                <a:cubicBezTo>
                  <a:pt x="1712" y="2162"/>
                  <a:pt x="1712" y="2162"/>
                  <a:pt x="1712" y="2162"/>
                </a:cubicBezTo>
                <a:cubicBezTo>
                  <a:pt x="1712" y="2162"/>
                  <a:pt x="1712" y="2163"/>
                  <a:pt x="1713" y="2163"/>
                </a:cubicBezTo>
                <a:cubicBezTo>
                  <a:pt x="1713" y="2163"/>
                  <a:pt x="1714" y="2164"/>
                  <a:pt x="1715" y="2165"/>
                </a:cubicBezTo>
                <a:cubicBezTo>
                  <a:pt x="1716" y="2165"/>
                  <a:pt x="1716" y="2166"/>
                  <a:pt x="1717" y="2166"/>
                </a:cubicBezTo>
                <a:cubicBezTo>
                  <a:pt x="1718" y="2167"/>
                  <a:pt x="1718" y="2167"/>
                  <a:pt x="1718" y="2167"/>
                </a:cubicBezTo>
                <a:cubicBezTo>
                  <a:pt x="1719" y="2167"/>
                  <a:pt x="1719" y="2168"/>
                  <a:pt x="1720" y="2168"/>
                </a:cubicBezTo>
                <a:cubicBezTo>
                  <a:pt x="1721" y="2168"/>
                  <a:pt x="1722" y="2169"/>
                  <a:pt x="1723" y="2169"/>
                </a:cubicBezTo>
                <a:cubicBezTo>
                  <a:pt x="1726" y="2171"/>
                  <a:pt x="1731" y="2172"/>
                  <a:pt x="1735" y="2174"/>
                </a:cubicBezTo>
                <a:cubicBezTo>
                  <a:pt x="1737" y="2175"/>
                  <a:pt x="1738" y="2176"/>
                  <a:pt x="1740" y="2178"/>
                </a:cubicBezTo>
                <a:cubicBezTo>
                  <a:pt x="1741" y="2178"/>
                  <a:pt x="1741" y="2178"/>
                  <a:pt x="1741" y="2178"/>
                </a:cubicBezTo>
                <a:cubicBezTo>
                  <a:pt x="1741" y="2178"/>
                  <a:pt x="1741" y="2178"/>
                  <a:pt x="1741" y="2178"/>
                </a:cubicBezTo>
                <a:cubicBezTo>
                  <a:pt x="1741" y="2179"/>
                  <a:pt x="1741" y="2179"/>
                  <a:pt x="1741" y="2179"/>
                </a:cubicBezTo>
                <a:cubicBezTo>
                  <a:pt x="1741" y="2179"/>
                  <a:pt x="1741" y="2179"/>
                  <a:pt x="1741" y="2179"/>
                </a:cubicBezTo>
                <a:cubicBezTo>
                  <a:pt x="1742" y="2179"/>
                  <a:pt x="1742" y="2179"/>
                  <a:pt x="1742" y="2179"/>
                </a:cubicBezTo>
                <a:cubicBezTo>
                  <a:pt x="1742" y="2180"/>
                  <a:pt x="1742" y="2180"/>
                  <a:pt x="1742" y="2180"/>
                </a:cubicBezTo>
                <a:cubicBezTo>
                  <a:pt x="1742" y="2180"/>
                  <a:pt x="1742" y="2180"/>
                  <a:pt x="1742" y="2180"/>
                </a:cubicBezTo>
                <a:cubicBezTo>
                  <a:pt x="1743" y="2180"/>
                  <a:pt x="1743" y="2181"/>
                  <a:pt x="1743" y="2181"/>
                </a:cubicBezTo>
                <a:cubicBezTo>
                  <a:pt x="1744" y="2182"/>
                  <a:pt x="1744" y="2182"/>
                  <a:pt x="1744" y="2182"/>
                </a:cubicBezTo>
                <a:cubicBezTo>
                  <a:pt x="1744" y="2183"/>
                  <a:pt x="1744" y="2183"/>
                  <a:pt x="1744" y="2183"/>
                </a:cubicBezTo>
                <a:cubicBezTo>
                  <a:pt x="1746" y="2186"/>
                  <a:pt x="1747" y="2191"/>
                  <a:pt x="1748" y="2196"/>
                </a:cubicBezTo>
                <a:cubicBezTo>
                  <a:pt x="1749" y="2199"/>
                  <a:pt x="1749" y="2202"/>
                  <a:pt x="1749" y="2204"/>
                </a:cubicBezTo>
                <a:cubicBezTo>
                  <a:pt x="1750" y="2207"/>
                  <a:pt x="1750" y="2210"/>
                  <a:pt x="1751" y="2212"/>
                </a:cubicBezTo>
                <a:cubicBezTo>
                  <a:pt x="1752" y="2218"/>
                  <a:pt x="1752" y="2223"/>
                  <a:pt x="1753" y="2228"/>
                </a:cubicBezTo>
                <a:cubicBezTo>
                  <a:pt x="1754" y="2231"/>
                  <a:pt x="1754" y="2234"/>
                  <a:pt x="1755" y="2236"/>
                </a:cubicBezTo>
                <a:cubicBezTo>
                  <a:pt x="1755" y="2239"/>
                  <a:pt x="1756" y="2241"/>
                  <a:pt x="1756" y="2244"/>
                </a:cubicBezTo>
                <a:cubicBezTo>
                  <a:pt x="1757" y="2249"/>
                  <a:pt x="1758" y="2254"/>
                  <a:pt x="1760" y="2259"/>
                </a:cubicBezTo>
                <a:cubicBezTo>
                  <a:pt x="1761" y="2261"/>
                  <a:pt x="1762" y="2263"/>
                  <a:pt x="1764" y="2265"/>
                </a:cubicBezTo>
                <a:cubicBezTo>
                  <a:pt x="1764" y="2266"/>
                  <a:pt x="1764" y="2266"/>
                  <a:pt x="1764" y="2267"/>
                </a:cubicBezTo>
                <a:cubicBezTo>
                  <a:pt x="1764" y="2267"/>
                  <a:pt x="1764" y="2267"/>
                  <a:pt x="1764" y="2267"/>
                </a:cubicBezTo>
                <a:cubicBezTo>
                  <a:pt x="1765" y="2267"/>
                  <a:pt x="1764" y="2267"/>
                  <a:pt x="1765" y="2267"/>
                </a:cubicBezTo>
                <a:cubicBezTo>
                  <a:pt x="1765" y="2267"/>
                  <a:pt x="1765" y="2267"/>
                  <a:pt x="1765" y="2267"/>
                </a:cubicBezTo>
                <a:cubicBezTo>
                  <a:pt x="1765" y="2267"/>
                  <a:pt x="1765" y="2267"/>
                  <a:pt x="1765" y="2267"/>
                </a:cubicBezTo>
                <a:cubicBezTo>
                  <a:pt x="1765" y="2267"/>
                  <a:pt x="1765" y="2267"/>
                  <a:pt x="1765" y="2267"/>
                </a:cubicBezTo>
                <a:cubicBezTo>
                  <a:pt x="1765" y="2268"/>
                  <a:pt x="1765" y="2268"/>
                  <a:pt x="1765" y="2268"/>
                </a:cubicBezTo>
                <a:cubicBezTo>
                  <a:pt x="1766" y="2269"/>
                  <a:pt x="1766" y="2269"/>
                  <a:pt x="1766" y="2269"/>
                </a:cubicBezTo>
                <a:cubicBezTo>
                  <a:pt x="1767" y="2270"/>
                  <a:pt x="1767" y="2270"/>
                  <a:pt x="1767" y="2271"/>
                </a:cubicBezTo>
                <a:cubicBezTo>
                  <a:pt x="1770" y="2274"/>
                  <a:pt x="1773" y="2277"/>
                  <a:pt x="1776" y="2278"/>
                </a:cubicBezTo>
                <a:cubicBezTo>
                  <a:pt x="1779" y="2280"/>
                  <a:pt x="1782" y="2281"/>
                  <a:pt x="1785" y="2282"/>
                </a:cubicBezTo>
                <a:cubicBezTo>
                  <a:pt x="1787" y="2282"/>
                  <a:pt x="1789" y="2282"/>
                  <a:pt x="1790" y="2282"/>
                </a:cubicBezTo>
                <a:cubicBezTo>
                  <a:pt x="1791" y="2282"/>
                  <a:pt x="1792" y="2282"/>
                  <a:pt x="1792" y="2282"/>
                </a:cubicBezTo>
                <a:cubicBezTo>
                  <a:pt x="1792" y="2282"/>
                  <a:pt x="1791" y="2282"/>
                  <a:pt x="1790" y="2282"/>
                </a:cubicBezTo>
                <a:cubicBezTo>
                  <a:pt x="1789" y="2282"/>
                  <a:pt x="1787" y="2281"/>
                  <a:pt x="1785" y="2280"/>
                </a:cubicBezTo>
                <a:cubicBezTo>
                  <a:pt x="1783" y="2279"/>
                  <a:pt x="1780" y="2278"/>
                  <a:pt x="1778" y="2276"/>
                </a:cubicBezTo>
                <a:cubicBezTo>
                  <a:pt x="1776" y="2274"/>
                  <a:pt x="1773" y="2271"/>
                  <a:pt x="1771" y="2268"/>
                </a:cubicBezTo>
                <a:cubicBezTo>
                  <a:pt x="1771" y="2268"/>
                  <a:pt x="1771" y="2267"/>
                  <a:pt x="1770" y="2267"/>
                </a:cubicBezTo>
                <a:cubicBezTo>
                  <a:pt x="1770" y="2266"/>
                  <a:pt x="1770" y="2266"/>
                  <a:pt x="1770" y="2266"/>
                </a:cubicBezTo>
                <a:cubicBezTo>
                  <a:pt x="1769" y="2265"/>
                  <a:pt x="1769" y="2265"/>
                  <a:pt x="1769" y="2265"/>
                </a:cubicBezTo>
                <a:cubicBezTo>
                  <a:pt x="1769" y="2264"/>
                  <a:pt x="1769" y="2264"/>
                  <a:pt x="1769" y="2264"/>
                </a:cubicBezTo>
                <a:cubicBezTo>
                  <a:pt x="1769" y="2264"/>
                  <a:pt x="1769" y="2264"/>
                  <a:pt x="1769" y="2264"/>
                </a:cubicBezTo>
                <a:cubicBezTo>
                  <a:pt x="1769" y="2264"/>
                  <a:pt x="1769" y="2264"/>
                  <a:pt x="1769" y="2264"/>
                </a:cubicBezTo>
                <a:cubicBezTo>
                  <a:pt x="1769" y="2264"/>
                  <a:pt x="1769" y="2264"/>
                  <a:pt x="1769" y="2264"/>
                </a:cubicBezTo>
                <a:cubicBezTo>
                  <a:pt x="1769" y="2264"/>
                  <a:pt x="1769" y="2264"/>
                  <a:pt x="1769" y="2264"/>
                </a:cubicBezTo>
                <a:cubicBezTo>
                  <a:pt x="1769" y="2264"/>
                  <a:pt x="1768" y="2263"/>
                  <a:pt x="1768" y="2263"/>
                </a:cubicBezTo>
                <a:cubicBezTo>
                  <a:pt x="1767" y="2261"/>
                  <a:pt x="1767" y="2259"/>
                  <a:pt x="1766" y="2257"/>
                </a:cubicBezTo>
                <a:cubicBezTo>
                  <a:pt x="1765" y="2253"/>
                  <a:pt x="1764" y="2248"/>
                  <a:pt x="1763" y="2243"/>
                </a:cubicBezTo>
                <a:cubicBezTo>
                  <a:pt x="1763" y="2244"/>
                  <a:pt x="1763" y="2244"/>
                  <a:pt x="1764" y="2244"/>
                </a:cubicBezTo>
                <a:cubicBezTo>
                  <a:pt x="1765" y="2245"/>
                  <a:pt x="1766" y="2247"/>
                  <a:pt x="1768" y="2248"/>
                </a:cubicBezTo>
                <a:cubicBezTo>
                  <a:pt x="1769" y="2249"/>
                  <a:pt x="1771" y="2250"/>
                  <a:pt x="1773" y="2251"/>
                </a:cubicBezTo>
                <a:cubicBezTo>
                  <a:pt x="1773" y="2252"/>
                  <a:pt x="1774" y="2252"/>
                  <a:pt x="1775" y="2252"/>
                </a:cubicBezTo>
                <a:cubicBezTo>
                  <a:pt x="1776" y="2253"/>
                  <a:pt x="1777" y="2253"/>
                  <a:pt x="1778" y="2253"/>
                </a:cubicBezTo>
                <a:cubicBezTo>
                  <a:pt x="1780" y="2254"/>
                  <a:pt x="1781" y="2254"/>
                  <a:pt x="1783" y="2254"/>
                </a:cubicBezTo>
                <a:cubicBezTo>
                  <a:pt x="1785" y="2254"/>
                  <a:pt x="1786" y="2254"/>
                  <a:pt x="1787" y="2254"/>
                </a:cubicBezTo>
                <a:cubicBezTo>
                  <a:pt x="1788" y="2254"/>
                  <a:pt x="1789" y="2254"/>
                  <a:pt x="1789" y="2254"/>
                </a:cubicBezTo>
                <a:cubicBezTo>
                  <a:pt x="1790" y="2254"/>
                  <a:pt x="1791" y="2254"/>
                  <a:pt x="1791" y="2253"/>
                </a:cubicBezTo>
                <a:cubicBezTo>
                  <a:pt x="1792" y="2253"/>
                  <a:pt x="1792" y="2253"/>
                  <a:pt x="1793" y="2253"/>
                </a:cubicBezTo>
                <a:cubicBezTo>
                  <a:pt x="1793" y="2253"/>
                  <a:pt x="1794" y="2252"/>
                  <a:pt x="1794" y="2252"/>
                </a:cubicBezTo>
                <a:cubicBezTo>
                  <a:pt x="1795" y="2252"/>
                  <a:pt x="1795" y="2252"/>
                  <a:pt x="1796" y="2251"/>
                </a:cubicBezTo>
                <a:cubicBezTo>
                  <a:pt x="1796" y="2251"/>
                  <a:pt x="1796" y="2251"/>
                  <a:pt x="1796" y="2251"/>
                </a:cubicBezTo>
                <a:cubicBezTo>
                  <a:pt x="1796" y="2251"/>
                  <a:pt x="1796" y="2251"/>
                  <a:pt x="1796" y="2251"/>
                </a:cubicBezTo>
                <a:cubicBezTo>
                  <a:pt x="1795" y="2251"/>
                  <a:pt x="1794" y="2251"/>
                  <a:pt x="1794" y="2251"/>
                </a:cubicBezTo>
                <a:cubicBezTo>
                  <a:pt x="1793" y="2251"/>
                  <a:pt x="1793" y="2251"/>
                  <a:pt x="1792" y="2251"/>
                </a:cubicBezTo>
                <a:cubicBezTo>
                  <a:pt x="1792" y="2250"/>
                  <a:pt x="1792" y="2250"/>
                  <a:pt x="1791" y="2250"/>
                </a:cubicBezTo>
                <a:cubicBezTo>
                  <a:pt x="1791" y="2250"/>
                  <a:pt x="1790" y="2250"/>
                  <a:pt x="1789" y="2250"/>
                </a:cubicBezTo>
                <a:cubicBezTo>
                  <a:pt x="1789" y="2250"/>
                  <a:pt x="1788" y="2250"/>
                  <a:pt x="1788" y="2250"/>
                </a:cubicBezTo>
                <a:cubicBezTo>
                  <a:pt x="1787" y="2249"/>
                  <a:pt x="1785" y="2249"/>
                  <a:pt x="1784" y="2248"/>
                </a:cubicBezTo>
                <a:cubicBezTo>
                  <a:pt x="1783" y="2248"/>
                  <a:pt x="1782" y="2247"/>
                  <a:pt x="1780" y="2247"/>
                </a:cubicBezTo>
                <a:cubicBezTo>
                  <a:pt x="1779" y="2246"/>
                  <a:pt x="1778" y="2245"/>
                  <a:pt x="1776" y="2244"/>
                </a:cubicBezTo>
                <a:cubicBezTo>
                  <a:pt x="1775" y="2244"/>
                  <a:pt x="1774" y="2243"/>
                  <a:pt x="1773" y="2242"/>
                </a:cubicBezTo>
                <a:cubicBezTo>
                  <a:pt x="1772" y="2241"/>
                  <a:pt x="1770" y="2240"/>
                  <a:pt x="1769" y="2239"/>
                </a:cubicBezTo>
                <a:cubicBezTo>
                  <a:pt x="1768" y="2238"/>
                  <a:pt x="1767" y="2237"/>
                  <a:pt x="1766" y="2236"/>
                </a:cubicBezTo>
                <a:cubicBezTo>
                  <a:pt x="1765" y="2234"/>
                  <a:pt x="1764" y="2233"/>
                  <a:pt x="1764" y="2232"/>
                </a:cubicBezTo>
                <a:cubicBezTo>
                  <a:pt x="1763" y="2231"/>
                  <a:pt x="1762" y="2230"/>
                  <a:pt x="1762" y="2229"/>
                </a:cubicBezTo>
                <a:cubicBezTo>
                  <a:pt x="1761" y="2228"/>
                  <a:pt x="1761" y="2228"/>
                  <a:pt x="1761" y="2227"/>
                </a:cubicBezTo>
                <a:cubicBezTo>
                  <a:pt x="1761" y="2227"/>
                  <a:pt x="1761" y="2227"/>
                  <a:pt x="1761" y="2227"/>
                </a:cubicBezTo>
                <a:cubicBezTo>
                  <a:pt x="1760" y="2222"/>
                  <a:pt x="1759" y="2217"/>
                  <a:pt x="1758" y="2211"/>
                </a:cubicBezTo>
                <a:cubicBezTo>
                  <a:pt x="1758" y="2208"/>
                  <a:pt x="1758" y="2206"/>
                  <a:pt x="1757" y="2203"/>
                </a:cubicBezTo>
                <a:cubicBezTo>
                  <a:pt x="1757" y="2200"/>
                  <a:pt x="1756" y="2198"/>
                  <a:pt x="1756" y="2195"/>
                </a:cubicBezTo>
                <a:cubicBezTo>
                  <a:pt x="1755" y="2192"/>
                  <a:pt x="1755" y="2189"/>
                  <a:pt x="1754" y="2187"/>
                </a:cubicBezTo>
                <a:cubicBezTo>
                  <a:pt x="1753" y="2184"/>
                  <a:pt x="1752" y="2181"/>
                  <a:pt x="1750" y="2179"/>
                </a:cubicBezTo>
                <a:cubicBezTo>
                  <a:pt x="1749" y="2178"/>
                  <a:pt x="1749" y="2178"/>
                  <a:pt x="1749" y="2178"/>
                </a:cubicBezTo>
                <a:cubicBezTo>
                  <a:pt x="1749" y="2177"/>
                  <a:pt x="1749" y="2177"/>
                  <a:pt x="1749" y="2177"/>
                </a:cubicBezTo>
                <a:cubicBezTo>
                  <a:pt x="1748" y="2177"/>
                  <a:pt x="1748" y="2176"/>
                  <a:pt x="1747" y="2175"/>
                </a:cubicBezTo>
                <a:cubicBezTo>
                  <a:pt x="1747" y="2175"/>
                  <a:pt x="1747" y="2175"/>
                  <a:pt x="1747" y="2175"/>
                </a:cubicBezTo>
                <a:cubicBezTo>
                  <a:pt x="1746" y="2175"/>
                  <a:pt x="1746" y="2175"/>
                  <a:pt x="1746" y="2175"/>
                </a:cubicBezTo>
                <a:cubicBezTo>
                  <a:pt x="1746" y="2174"/>
                  <a:pt x="1746" y="2174"/>
                  <a:pt x="1746" y="2174"/>
                </a:cubicBezTo>
                <a:cubicBezTo>
                  <a:pt x="1746" y="2174"/>
                  <a:pt x="1746" y="2174"/>
                  <a:pt x="1746" y="2174"/>
                </a:cubicBezTo>
                <a:cubicBezTo>
                  <a:pt x="1746" y="2174"/>
                  <a:pt x="1746" y="2174"/>
                  <a:pt x="1746" y="2174"/>
                </a:cubicBezTo>
                <a:cubicBezTo>
                  <a:pt x="1746" y="2174"/>
                  <a:pt x="1746" y="2174"/>
                  <a:pt x="1746" y="2174"/>
                </a:cubicBezTo>
                <a:cubicBezTo>
                  <a:pt x="1745" y="2174"/>
                  <a:pt x="1745" y="2174"/>
                  <a:pt x="1745" y="2174"/>
                </a:cubicBezTo>
                <a:cubicBezTo>
                  <a:pt x="1745" y="2173"/>
                  <a:pt x="1745" y="2173"/>
                  <a:pt x="1745" y="2173"/>
                </a:cubicBezTo>
                <a:cubicBezTo>
                  <a:pt x="1744" y="2173"/>
                  <a:pt x="1744" y="2173"/>
                  <a:pt x="1744" y="2173"/>
                </a:cubicBezTo>
                <a:cubicBezTo>
                  <a:pt x="1742" y="2171"/>
                  <a:pt x="1739" y="2170"/>
                  <a:pt x="1737" y="2169"/>
                </a:cubicBezTo>
                <a:cubicBezTo>
                  <a:pt x="1732" y="2167"/>
                  <a:pt x="1728" y="2166"/>
                  <a:pt x="1724" y="2165"/>
                </a:cubicBezTo>
                <a:cubicBezTo>
                  <a:pt x="1722" y="2164"/>
                  <a:pt x="1721" y="2164"/>
                  <a:pt x="1719" y="2163"/>
                </a:cubicBezTo>
                <a:cubicBezTo>
                  <a:pt x="1718" y="2163"/>
                  <a:pt x="1717" y="2162"/>
                  <a:pt x="1717" y="2162"/>
                </a:cubicBezTo>
                <a:cubicBezTo>
                  <a:pt x="1716" y="2161"/>
                  <a:pt x="1715" y="2161"/>
                  <a:pt x="1715" y="2161"/>
                </a:cubicBezTo>
                <a:cubicBezTo>
                  <a:pt x="1715" y="2161"/>
                  <a:pt x="1715" y="2161"/>
                  <a:pt x="1715" y="2161"/>
                </a:cubicBezTo>
                <a:cubicBezTo>
                  <a:pt x="1717" y="2161"/>
                  <a:pt x="1719" y="2161"/>
                  <a:pt x="1721" y="2161"/>
                </a:cubicBezTo>
                <a:cubicBezTo>
                  <a:pt x="1766" y="2162"/>
                  <a:pt x="1797" y="2191"/>
                  <a:pt x="1818" y="2228"/>
                </a:cubicBezTo>
                <a:cubicBezTo>
                  <a:pt x="1818" y="2229"/>
                  <a:pt x="1819" y="2232"/>
                  <a:pt x="1820" y="2236"/>
                </a:cubicBezTo>
                <a:cubicBezTo>
                  <a:pt x="1820" y="2238"/>
                  <a:pt x="1821" y="2242"/>
                  <a:pt x="1822" y="2246"/>
                </a:cubicBezTo>
                <a:cubicBezTo>
                  <a:pt x="1823" y="2249"/>
                  <a:pt x="1823" y="2254"/>
                  <a:pt x="1824" y="2259"/>
                </a:cubicBezTo>
                <a:cubicBezTo>
                  <a:pt x="1824" y="2263"/>
                  <a:pt x="1824" y="2269"/>
                  <a:pt x="1824" y="2274"/>
                </a:cubicBezTo>
                <a:cubicBezTo>
                  <a:pt x="1824" y="2275"/>
                  <a:pt x="1824" y="2275"/>
                  <a:pt x="1824" y="2276"/>
                </a:cubicBezTo>
                <a:cubicBezTo>
                  <a:pt x="1824" y="2277"/>
                  <a:pt x="1823" y="2277"/>
                  <a:pt x="1823" y="2278"/>
                </a:cubicBezTo>
                <a:cubicBezTo>
                  <a:pt x="1823" y="2279"/>
                  <a:pt x="1823" y="2279"/>
                  <a:pt x="1823" y="2280"/>
                </a:cubicBezTo>
                <a:cubicBezTo>
                  <a:pt x="1823" y="2280"/>
                  <a:pt x="1823" y="2281"/>
                  <a:pt x="1823" y="2281"/>
                </a:cubicBezTo>
                <a:cubicBezTo>
                  <a:pt x="1823" y="2282"/>
                  <a:pt x="1823" y="2282"/>
                  <a:pt x="1823" y="2282"/>
                </a:cubicBezTo>
                <a:cubicBezTo>
                  <a:pt x="1822" y="2285"/>
                  <a:pt x="1821" y="2288"/>
                  <a:pt x="1820" y="2291"/>
                </a:cubicBezTo>
                <a:cubicBezTo>
                  <a:pt x="1819" y="2293"/>
                  <a:pt x="1818" y="2296"/>
                  <a:pt x="1817" y="2299"/>
                </a:cubicBezTo>
                <a:cubicBezTo>
                  <a:pt x="1816" y="2302"/>
                  <a:pt x="1815" y="2305"/>
                  <a:pt x="1814" y="2308"/>
                </a:cubicBezTo>
                <a:cubicBezTo>
                  <a:pt x="1814" y="2310"/>
                  <a:pt x="1813" y="2311"/>
                  <a:pt x="1813" y="2313"/>
                </a:cubicBezTo>
                <a:cubicBezTo>
                  <a:pt x="1812" y="2315"/>
                  <a:pt x="1812" y="2316"/>
                  <a:pt x="1811" y="2318"/>
                </a:cubicBezTo>
                <a:cubicBezTo>
                  <a:pt x="1811" y="2319"/>
                  <a:pt x="1810" y="2321"/>
                  <a:pt x="1810" y="2323"/>
                </a:cubicBezTo>
                <a:cubicBezTo>
                  <a:pt x="1809" y="2328"/>
                  <a:pt x="1809" y="2328"/>
                  <a:pt x="1809" y="2328"/>
                </a:cubicBezTo>
                <a:cubicBezTo>
                  <a:pt x="1809" y="2329"/>
                  <a:pt x="1808" y="2331"/>
                  <a:pt x="1808" y="2332"/>
                </a:cubicBezTo>
                <a:cubicBezTo>
                  <a:pt x="1808" y="2334"/>
                  <a:pt x="1808" y="2336"/>
                  <a:pt x="1807" y="2337"/>
                </a:cubicBezTo>
                <a:cubicBezTo>
                  <a:pt x="1807" y="2339"/>
                  <a:pt x="1807" y="2341"/>
                  <a:pt x="1807" y="2342"/>
                </a:cubicBezTo>
                <a:cubicBezTo>
                  <a:pt x="1806" y="2344"/>
                  <a:pt x="1806" y="2346"/>
                  <a:pt x="1806" y="2347"/>
                </a:cubicBezTo>
                <a:cubicBezTo>
                  <a:pt x="1806" y="2349"/>
                  <a:pt x="1806" y="2350"/>
                  <a:pt x="1806" y="2352"/>
                </a:cubicBezTo>
                <a:cubicBezTo>
                  <a:pt x="1806" y="2354"/>
                  <a:pt x="1806" y="2355"/>
                  <a:pt x="1805" y="2357"/>
                </a:cubicBezTo>
                <a:cubicBezTo>
                  <a:pt x="1805" y="2359"/>
                  <a:pt x="1805" y="2360"/>
                  <a:pt x="1805" y="2362"/>
                </a:cubicBezTo>
                <a:cubicBezTo>
                  <a:pt x="1805" y="2363"/>
                  <a:pt x="1805" y="2365"/>
                  <a:pt x="1805" y="2366"/>
                </a:cubicBezTo>
                <a:cubicBezTo>
                  <a:pt x="1805" y="2373"/>
                  <a:pt x="1806" y="2379"/>
                  <a:pt x="1806" y="2384"/>
                </a:cubicBezTo>
                <a:cubicBezTo>
                  <a:pt x="1806" y="2386"/>
                  <a:pt x="1807" y="2387"/>
                  <a:pt x="1807" y="2389"/>
                </a:cubicBezTo>
                <a:cubicBezTo>
                  <a:pt x="1807" y="2390"/>
                  <a:pt x="1807" y="2391"/>
                  <a:pt x="1807" y="2393"/>
                </a:cubicBezTo>
                <a:cubicBezTo>
                  <a:pt x="1808" y="2395"/>
                  <a:pt x="1808" y="2398"/>
                  <a:pt x="1809" y="2400"/>
                </a:cubicBezTo>
                <a:cubicBezTo>
                  <a:pt x="1810" y="2405"/>
                  <a:pt x="1811" y="2410"/>
                  <a:pt x="1812" y="2413"/>
                </a:cubicBezTo>
                <a:cubicBezTo>
                  <a:pt x="1813" y="2417"/>
                  <a:pt x="1814" y="2421"/>
                  <a:pt x="1815" y="2423"/>
                </a:cubicBezTo>
                <a:cubicBezTo>
                  <a:pt x="1816" y="2425"/>
                  <a:pt x="1816" y="2426"/>
                  <a:pt x="1817" y="2427"/>
                </a:cubicBezTo>
                <a:cubicBezTo>
                  <a:pt x="1817" y="2428"/>
                  <a:pt x="1817" y="2429"/>
                  <a:pt x="1818" y="2429"/>
                </a:cubicBezTo>
                <a:cubicBezTo>
                  <a:pt x="1818" y="2431"/>
                  <a:pt x="1819" y="2432"/>
                  <a:pt x="1819" y="2432"/>
                </a:cubicBezTo>
                <a:cubicBezTo>
                  <a:pt x="1819" y="2432"/>
                  <a:pt x="1818" y="2431"/>
                  <a:pt x="1818" y="2429"/>
                </a:cubicBezTo>
                <a:cubicBezTo>
                  <a:pt x="1818" y="2428"/>
                  <a:pt x="1817" y="2426"/>
                  <a:pt x="1817" y="2423"/>
                </a:cubicBezTo>
                <a:cubicBezTo>
                  <a:pt x="1817" y="2421"/>
                  <a:pt x="1816" y="2420"/>
                  <a:pt x="1816" y="2418"/>
                </a:cubicBezTo>
                <a:cubicBezTo>
                  <a:pt x="1816" y="2417"/>
                  <a:pt x="1816" y="2416"/>
                  <a:pt x="1815" y="2416"/>
                </a:cubicBezTo>
                <a:cubicBezTo>
                  <a:pt x="1815" y="2415"/>
                  <a:pt x="1815" y="2414"/>
                  <a:pt x="1815" y="2413"/>
                </a:cubicBezTo>
                <a:cubicBezTo>
                  <a:pt x="1815" y="2411"/>
                  <a:pt x="1814" y="2409"/>
                  <a:pt x="1814" y="2406"/>
                </a:cubicBezTo>
                <a:cubicBezTo>
                  <a:pt x="1814" y="2404"/>
                  <a:pt x="1814" y="2402"/>
                  <a:pt x="1813" y="2400"/>
                </a:cubicBezTo>
                <a:cubicBezTo>
                  <a:pt x="1813" y="2397"/>
                  <a:pt x="1813" y="2395"/>
                  <a:pt x="1813" y="2392"/>
                </a:cubicBezTo>
                <a:cubicBezTo>
                  <a:pt x="1813" y="2389"/>
                  <a:pt x="1812" y="2387"/>
                  <a:pt x="1812" y="2384"/>
                </a:cubicBezTo>
                <a:cubicBezTo>
                  <a:pt x="1812" y="2378"/>
                  <a:pt x="1812" y="2373"/>
                  <a:pt x="1812" y="2367"/>
                </a:cubicBezTo>
                <a:cubicBezTo>
                  <a:pt x="1812" y="2365"/>
                  <a:pt x="1812" y="2364"/>
                  <a:pt x="1812" y="2362"/>
                </a:cubicBezTo>
                <a:cubicBezTo>
                  <a:pt x="1813" y="2360"/>
                  <a:pt x="1813" y="2359"/>
                  <a:pt x="1813" y="2357"/>
                </a:cubicBezTo>
                <a:cubicBezTo>
                  <a:pt x="1813" y="2354"/>
                  <a:pt x="1813" y="2351"/>
                  <a:pt x="1814" y="2348"/>
                </a:cubicBezTo>
                <a:cubicBezTo>
                  <a:pt x="1814" y="2346"/>
                  <a:pt x="1814" y="2345"/>
                  <a:pt x="1814" y="2343"/>
                </a:cubicBezTo>
                <a:cubicBezTo>
                  <a:pt x="1815" y="2342"/>
                  <a:pt x="1815" y="2340"/>
                  <a:pt x="1815" y="2339"/>
                </a:cubicBezTo>
                <a:cubicBezTo>
                  <a:pt x="1815" y="2337"/>
                  <a:pt x="1816" y="2335"/>
                  <a:pt x="1816" y="2334"/>
                </a:cubicBezTo>
                <a:cubicBezTo>
                  <a:pt x="1816" y="2332"/>
                  <a:pt x="1816" y="2331"/>
                  <a:pt x="1817" y="2329"/>
                </a:cubicBezTo>
                <a:cubicBezTo>
                  <a:pt x="1818" y="2324"/>
                  <a:pt x="1818" y="2324"/>
                  <a:pt x="1818" y="2324"/>
                </a:cubicBezTo>
                <a:cubicBezTo>
                  <a:pt x="1818" y="2323"/>
                  <a:pt x="1819" y="2321"/>
                  <a:pt x="1819" y="2320"/>
                </a:cubicBezTo>
                <a:cubicBezTo>
                  <a:pt x="1820" y="2318"/>
                  <a:pt x="1820" y="2318"/>
                  <a:pt x="1820" y="2318"/>
                </a:cubicBezTo>
                <a:cubicBezTo>
                  <a:pt x="1820" y="2317"/>
                  <a:pt x="1820" y="2316"/>
                  <a:pt x="1820" y="2315"/>
                </a:cubicBezTo>
                <a:cubicBezTo>
                  <a:pt x="1821" y="2314"/>
                  <a:pt x="1821" y="2312"/>
                  <a:pt x="1821" y="2311"/>
                </a:cubicBezTo>
                <a:cubicBezTo>
                  <a:pt x="1823" y="2305"/>
                  <a:pt x="1825" y="2299"/>
                  <a:pt x="1827" y="2292"/>
                </a:cubicBezTo>
                <a:cubicBezTo>
                  <a:pt x="1828" y="2289"/>
                  <a:pt x="1829" y="2286"/>
                  <a:pt x="1829" y="2283"/>
                </a:cubicBezTo>
                <a:cubicBezTo>
                  <a:pt x="1829" y="2282"/>
                  <a:pt x="1829" y="2282"/>
                  <a:pt x="1829" y="2282"/>
                </a:cubicBezTo>
                <a:cubicBezTo>
                  <a:pt x="1829" y="2282"/>
                  <a:pt x="1829" y="2281"/>
                  <a:pt x="1829" y="2281"/>
                </a:cubicBezTo>
                <a:cubicBezTo>
                  <a:pt x="1829" y="2280"/>
                  <a:pt x="1829" y="2279"/>
                  <a:pt x="1830" y="2279"/>
                </a:cubicBezTo>
                <a:cubicBezTo>
                  <a:pt x="1830" y="2277"/>
                  <a:pt x="1830" y="2276"/>
                  <a:pt x="1830" y="2274"/>
                </a:cubicBezTo>
                <a:cubicBezTo>
                  <a:pt x="1830" y="2268"/>
                  <a:pt x="1829" y="2263"/>
                  <a:pt x="1828" y="2258"/>
                </a:cubicBezTo>
                <a:cubicBezTo>
                  <a:pt x="1827" y="2253"/>
                  <a:pt x="1826" y="2249"/>
                  <a:pt x="1825" y="2245"/>
                </a:cubicBezTo>
                <a:cubicBezTo>
                  <a:pt x="1824" y="2241"/>
                  <a:pt x="1822" y="2238"/>
                  <a:pt x="1821" y="2235"/>
                </a:cubicBezTo>
                <a:cubicBezTo>
                  <a:pt x="1820" y="2232"/>
                  <a:pt x="1819" y="2230"/>
                  <a:pt x="1819" y="2229"/>
                </a:cubicBezTo>
                <a:cubicBezTo>
                  <a:pt x="1819" y="2229"/>
                  <a:pt x="1819" y="2229"/>
                  <a:pt x="1819" y="2229"/>
                </a:cubicBezTo>
                <a:cubicBezTo>
                  <a:pt x="1824" y="2238"/>
                  <a:pt x="1828" y="2248"/>
                  <a:pt x="1832" y="2257"/>
                </a:cubicBezTo>
                <a:cubicBezTo>
                  <a:pt x="1832" y="2258"/>
                  <a:pt x="1832" y="2258"/>
                  <a:pt x="1833" y="2259"/>
                </a:cubicBezTo>
                <a:cubicBezTo>
                  <a:pt x="1833" y="2260"/>
                  <a:pt x="1833" y="2261"/>
                  <a:pt x="1833" y="2263"/>
                </a:cubicBezTo>
                <a:cubicBezTo>
                  <a:pt x="1833" y="2263"/>
                  <a:pt x="1833" y="2264"/>
                  <a:pt x="1834" y="2265"/>
                </a:cubicBezTo>
                <a:cubicBezTo>
                  <a:pt x="1834" y="2267"/>
                  <a:pt x="1834" y="2267"/>
                  <a:pt x="1834" y="2267"/>
                </a:cubicBezTo>
                <a:cubicBezTo>
                  <a:pt x="1834" y="2270"/>
                  <a:pt x="1835" y="2273"/>
                  <a:pt x="1835" y="2276"/>
                </a:cubicBezTo>
                <a:cubicBezTo>
                  <a:pt x="1835" y="2278"/>
                  <a:pt x="1836" y="2281"/>
                  <a:pt x="1836" y="2284"/>
                </a:cubicBezTo>
                <a:cubicBezTo>
                  <a:pt x="1836" y="2286"/>
                  <a:pt x="1836" y="2287"/>
                  <a:pt x="1836" y="2289"/>
                </a:cubicBezTo>
                <a:cubicBezTo>
                  <a:pt x="1836" y="2290"/>
                  <a:pt x="1837" y="2292"/>
                  <a:pt x="1837" y="2293"/>
                </a:cubicBezTo>
                <a:cubicBezTo>
                  <a:pt x="1838" y="2305"/>
                  <a:pt x="1838" y="2317"/>
                  <a:pt x="1838" y="2329"/>
                </a:cubicBezTo>
                <a:cubicBezTo>
                  <a:pt x="1839" y="2341"/>
                  <a:pt x="1839" y="2353"/>
                  <a:pt x="1840" y="2365"/>
                </a:cubicBezTo>
                <a:cubicBezTo>
                  <a:pt x="1840" y="2371"/>
                  <a:pt x="1840" y="2377"/>
                  <a:pt x="1841" y="2383"/>
                </a:cubicBezTo>
                <a:cubicBezTo>
                  <a:pt x="1841" y="2386"/>
                  <a:pt x="1841" y="2389"/>
                  <a:pt x="1842" y="2392"/>
                </a:cubicBezTo>
                <a:cubicBezTo>
                  <a:pt x="1842" y="2393"/>
                  <a:pt x="1842" y="2393"/>
                  <a:pt x="1842" y="2394"/>
                </a:cubicBezTo>
                <a:cubicBezTo>
                  <a:pt x="1842" y="2395"/>
                  <a:pt x="1842" y="2396"/>
                  <a:pt x="1842" y="2396"/>
                </a:cubicBezTo>
                <a:cubicBezTo>
                  <a:pt x="1842" y="2398"/>
                  <a:pt x="1842" y="2399"/>
                  <a:pt x="1843" y="2400"/>
                </a:cubicBezTo>
                <a:cubicBezTo>
                  <a:pt x="1844" y="2412"/>
                  <a:pt x="1846" y="2423"/>
                  <a:pt x="1849" y="2433"/>
                </a:cubicBezTo>
                <a:cubicBezTo>
                  <a:pt x="1850" y="2438"/>
                  <a:pt x="1851" y="2443"/>
                  <a:pt x="1853" y="2448"/>
                </a:cubicBezTo>
                <a:cubicBezTo>
                  <a:pt x="1854" y="2450"/>
                  <a:pt x="1855" y="2453"/>
                  <a:pt x="1856" y="2455"/>
                </a:cubicBezTo>
                <a:cubicBezTo>
                  <a:pt x="1856" y="2456"/>
                  <a:pt x="1856" y="2457"/>
                  <a:pt x="1857" y="2458"/>
                </a:cubicBezTo>
                <a:cubicBezTo>
                  <a:pt x="1857" y="2459"/>
                  <a:pt x="1858" y="2460"/>
                  <a:pt x="1858" y="2461"/>
                </a:cubicBezTo>
                <a:cubicBezTo>
                  <a:pt x="1860" y="2466"/>
                  <a:pt x="1862" y="2470"/>
                  <a:pt x="1864" y="2473"/>
                </a:cubicBezTo>
                <a:cubicBezTo>
                  <a:pt x="1865" y="2475"/>
                  <a:pt x="1866" y="2477"/>
                  <a:pt x="1867" y="2479"/>
                </a:cubicBezTo>
                <a:cubicBezTo>
                  <a:pt x="1867" y="2479"/>
                  <a:pt x="1867" y="2479"/>
                  <a:pt x="1868" y="2480"/>
                </a:cubicBezTo>
                <a:cubicBezTo>
                  <a:pt x="1868" y="2480"/>
                  <a:pt x="1868" y="2481"/>
                  <a:pt x="1868" y="2481"/>
                </a:cubicBezTo>
                <a:cubicBezTo>
                  <a:pt x="1869" y="2482"/>
                  <a:pt x="1869" y="2483"/>
                  <a:pt x="1870" y="2484"/>
                </a:cubicBezTo>
                <a:cubicBezTo>
                  <a:pt x="1872" y="2487"/>
                  <a:pt x="1874" y="2490"/>
                  <a:pt x="1876" y="2492"/>
                </a:cubicBezTo>
                <a:cubicBezTo>
                  <a:pt x="1877" y="2493"/>
                  <a:pt x="1878" y="2495"/>
                  <a:pt x="1879" y="2496"/>
                </a:cubicBezTo>
                <a:cubicBezTo>
                  <a:pt x="1880" y="2497"/>
                  <a:pt x="1881" y="2498"/>
                  <a:pt x="1882" y="2499"/>
                </a:cubicBezTo>
                <a:cubicBezTo>
                  <a:pt x="1885" y="2503"/>
                  <a:pt x="1888" y="2506"/>
                  <a:pt x="1890" y="2508"/>
                </a:cubicBezTo>
                <a:cubicBezTo>
                  <a:pt x="1892" y="2510"/>
                  <a:pt x="1894" y="2511"/>
                  <a:pt x="1894" y="2511"/>
                </a:cubicBezTo>
                <a:cubicBezTo>
                  <a:pt x="1894" y="2511"/>
                  <a:pt x="1893" y="2510"/>
                  <a:pt x="1891" y="2507"/>
                </a:cubicBezTo>
                <a:cubicBezTo>
                  <a:pt x="1890" y="2507"/>
                  <a:pt x="1890" y="2506"/>
                  <a:pt x="1889" y="2506"/>
                </a:cubicBezTo>
                <a:cubicBezTo>
                  <a:pt x="1889" y="2505"/>
                  <a:pt x="1888" y="2505"/>
                  <a:pt x="1888" y="2505"/>
                </a:cubicBezTo>
                <a:cubicBezTo>
                  <a:pt x="1888" y="2504"/>
                  <a:pt x="1888" y="2504"/>
                  <a:pt x="1887" y="2504"/>
                </a:cubicBezTo>
                <a:cubicBezTo>
                  <a:pt x="1887" y="2503"/>
                  <a:pt x="1886" y="2502"/>
                  <a:pt x="1885" y="2501"/>
                </a:cubicBezTo>
                <a:cubicBezTo>
                  <a:pt x="1884" y="2500"/>
                  <a:pt x="1884" y="2499"/>
                  <a:pt x="1883" y="2498"/>
                </a:cubicBezTo>
                <a:cubicBezTo>
                  <a:pt x="1882" y="2497"/>
                  <a:pt x="1881" y="2496"/>
                  <a:pt x="1880" y="2495"/>
                </a:cubicBezTo>
                <a:cubicBezTo>
                  <a:pt x="1880" y="2493"/>
                  <a:pt x="1879" y="2492"/>
                  <a:pt x="1878" y="2491"/>
                </a:cubicBezTo>
                <a:cubicBezTo>
                  <a:pt x="1876" y="2488"/>
                  <a:pt x="1874" y="2485"/>
                  <a:pt x="1873" y="2482"/>
                </a:cubicBezTo>
                <a:cubicBezTo>
                  <a:pt x="1872" y="2481"/>
                  <a:pt x="1872" y="2480"/>
                  <a:pt x="1871" y="2480"/>
                </a:cubicBezTo>
                <a:cubicBezTo>
                  <a:pt x="1871" y="2479"/>
                  <a:pt x="1871" y="2479"/>
                  <a:pt x="1871" y="2478"/>
                </a:cubicBezTo>
                <a:cubicBezTo>
                  <a:pt x="1870" y="2478"/>
                  <a:pt x="1870" y="2477"/>
                  <a:pt x="1870" y="2477"/>
                </a:cubicBezTo>
                <a:cubicBezTo>
                  <a:pt x="1869" y="2475"/>
                  <a:pt x="1868" y="2473"/>
                  <a:pt x="1867" y="2472"/>
                </a:cubicBezTo>
                <a:cubicBezTo>
                  <a:pt x="1866" y="2468"/>
                  <a:pt x="1864" y="2464"/>
                  <a:pt x="1862" y="2460"/>
                </a:cubicBezTo>
                <a:cubicBezTo>
                  <a:pt x="1862" y="2459"/>
                  <a:pt x="1862" y="2458"/>
                  <a:pt x="1861" y="2456"/>
                </a:cubicBezTo>
                <a:cubicBezTo>
                  <a:pt x="1861" y="2455"/>
                  <a:pt x="1861" y="2454"/>
                  <a:pt x="1860" y="2453"/>
                </a:cubicBezTo>
                <a:cubicBezTo>
                  <a:pt x="1859" y="2451"/>
                  <a:pt x="1859" y="2449"/>
                  <a:pt x="1858" y="2446"/>
                </a:cubicBezTo>
                <a:cubicBezTo>
                  <a:pt x="1857" y="2442"/>
                  <a:pt x="1856" y="2437"/>
                  <a:pt x="1854" y="2432"/>
                </a:cubicBezTo>
                <a:cubicBezTo>
                  <a:pt x="1852" y="2422"/>
                  <a:pt x="1851" y="2411"/>
                  <a:pt x="1849" y="2400"/>
                </a:cubicBezTo>
                <a:cubicBezTo>
                  <a:pt x="1849" y="2392"/>
                  <a:pt x="1848" y="2384"/>
                  <a:pt x="1848" y="2377"/>
                </a:cubicBezTo>
                <a:cubicBezTo>
                  <a:pt x="1848" y="2377"/>
                  <a:pt x="1848" y="2378"/>
                  <a:pt x="1848" y="2378"/>
                </a:cubicBezTo>
                <a:cubicBezTo>
                  <a:pt x="1849" y="2380"/>
                  <a:pt x="1851" y="2383"/>
                  <a:pt x="1852" y="2385"/>
                </a:cubicBezTo>
                <a:cubicBezTo>
                  <a:pt x="1853" y="2386"/>
                  <a:pt x="1853" y="2388"/>
                  <a:pt x="1854" y="2389"/>
                </a:cubicBezTo>
                <a:cubicBezTo>
                  <a:pt x="1855" y="2390"/>
                  <a:pt x="1856" y="2391"/>
                  <a:pt x="1856" y="2392"/>
                </a:cubicBezTo>
                <a:cubicBezTo>
                  <a:pt x="1858" y="2395"/>
                  <a:pt x="1860" y="2397"/>
                  <a:pt x="1861" y="2400"/>
                </a:cubicBezTo>
                <a:cubicBezTo>
                  <a:pt x="1863" y="2402"/>
                  <a:pt x="1864" y="2404"/>
                  <a:pt x="1866" y="2406"/>
                </a:cubicBezTo>
                <a:cubicBezTo>
                  <a:pt x="1867" y="2408"/>
                  <a:pt x="1867" y="2409"/>
                  <a:pt x="1868" y="2410"/>
                </a:cubicBezTo>
                <a:cubicBezTo>
                  <a:pt x="1869" y="2411"/>
                  <a:pt x="1870" y="2412"/>
                  <a:pt x="1870" y="2413"/>
                </a:cubicBezTo>
                <a:cubicBezTo>
                  <a:pt x="1872" y="2415"/>
                  <a:pt x="1873" y="2418"/>
                  <a:pt x="1874" y="2420"/>
                </a:cubicBezTo>
                <a:cubicBezTo>
                  <a:pt x="1874" y="2420"/>
                  <a:pt x="1875" y="2421"/>
                  <a:pt x="1875" y="2421"/>
                </a:cubicBezTo>
                <a:cubicBezTo>
                  <a:pt x="1875" y="2422"/>
                  <a:pt x="1875" y="2422"/>
                  <a:pt x="1876" y="2423"/>
                </a:cubicBezTo>
                <a:cubicBezTo>
                  <a:pt x="1876" y="2424"/>
                  <a:pt x="1876" y="2425"/>
                  <a:pt x="1877" y="2426"/>
                </a:cubicBezTo>
                <a:cubicBezTo>
                  <a:pt x="1877" y="2427"/>
                  <a:pt x="1878" y="2428"/>
                  <a:pt x="1878" y="2428"/>
                </a:cubicBezTo>
                <a:cubicBezTo>
                  <a:pt x="1878" y="2429"/>
                  <a:pt x="1878" y="2430"/>
                  <a:pt x="1879" y="2431"/>
                </a:cubicBezTo>
                <a:cubicBezTo>
                  <a:pt x="1879" y="2432"/>
                  <a:pt x="1879" y="2433"/>
                  <a:pt x="1879" y="2433"/>
                </a:cubicBezTo>
                <a:cubicBezTo>
                  <a:pt x="1880" y="2434"/>
                  <a:pt x="1880" y="2435"/>
                  <a:pt x="1880" y="2435"/>
                </a:cubicBezTo>
                <a:cubicBezTo>
                  <a:pt x="1880" y="2437"/>
                  <a:pt x="1880" y="2438"/>
                  <a:pt x="1880" y="2438"/>
                </a:cubicBezTo>
                <a:cubicBezTo>
                  <a:pt x="1881" y="2439"/>
                  <a:pt x="1881" y="2439"/>
                  <a:pt x="1881" y="2439"/>
                </a:cubicBezTo>
                <a:cubicBezTo>
                  <a:pt x="1881" y="2439"/>
                  <a:pt x="1881" y="2439"/>
                  <a:pt x="1881" y="2438"/>
                </a:cubicBezTo>
                <a:cubicBezTo>
                  <a:pt x="1881" y="2438"/>
                  <a:pt x="1881" y="2437"/>
                  <a:pt x="1881" y="2435"/>
                </a:cubicBezTo>
                <a:cubicBezTo>
                  <a:pt x="1882" y="2435"/>
                  <a:pt x="1882" y="2434"/>
                  <a:pt x="1882" y="2433"/>
                </a:cubicBezTo>
                <a:cubicBezTo>
                  <a:pt x="1882" y="2432"/>
                  <a:pt x="1882" y="2432"/>
                  <a:pt x="1882" y="2431"/>
                </a:cubicBezTo>
                <a:cubicBezTo>
                  <a:pt x="1882" y="2430"/>
                  <a:pt x="1882" y="2429"/>
                  <a:pt x="1882" y="2428"/>
                </a:cubicBezTo>
                <a:cubicBezTo>
                  <a:pt x="1882" y="2427"/>
                  <a:pt x="1881" y="2426"/>
                  <a:pt x="1881" y="2424"/>
                </a:cubicBezTo>
                <a:cubicBezTo>
                  <a:pt x="1881" y="2422"/>
                  <a:pt x="1880" y="2420"/>
                  <a:pt x="1880" y="2417"/>
                </a:cubicBezTo>
                <a:cubicBezTo>
                  <a:pt x="1879" y="2417"/>
                  <a:pt x="1879" y="2416"/>
                  <a:pt x="1879" y="2416"/>
                </a:cubicBezTo>
                <a:cubicBezTo>
                  <a:pt x="1879" y="2415"/>
                  <a:pt x="1878" y="2414"/>
                  <a:pt x="1878" y="2414"/>
                </a:cubicBezTo>
                <a:cubicBezTo>
                  <a:pt x="1878" y="2412"/>
                  <a:pt x="1877" y="2411"/>
                  <a:pt x="1876" y="2410"/>
                </a:cubicBezTo>
                <a:cubicBezTo>
                  <a:pt x="1875" y="2407"/>
                  <a:pt x="1874" y="2405"/>
                  <a:pt x="1872" y="2402"/>
                </a:cubicBezTo>
                <a:cubicBezTo>
                  <a:pt x="1871" y="2400"/>
                  <a:pt x="1869" y="2397"/>
                  <a:pt x="1868" y="2395"/>
                </a:cubicBezTo>
                <a:cubicBezTo>
                  <a:pt x="1866" y="2393"/>
                  <a:pt x="1864" y="2390"/>
                  <a:pt x="1863" y="2388"/>
                </a:cubicBezTo>
                <a:cubicBezTo>
                  <a:pt x="1861" y="2386"/>
                  <a:pt x="1860" y="2384"/>
                  <a:pt x="1858" y="2381"/>
                </a:cubicBezTo>
                <a:cubicBezTo>
                  <a:pt x="1856" y="2379"/>
                  <a:pt x="1855" y="2377"/>
                  <a:pt x="1854" y="2375"/>
                </a:cubicBezTo>
                <a:cubicBezTo>
                  <a:pt x="1852" y="2373"/>
                  <a:pt x="1851" y="2371"/>
                  <a:pt x="1850" y="2369"/>
                </a:cubicBezTo>
                <a:cubicBezTo>
                  <a:pt x="1849" y="2369"/>
                  <a:pt x="1849" y="2368"/>
                  <a:pt x="1848" y="2367"/>
                </a:cubicBezTo>
                <a:cubicBezTo>
                  <a:pt x="1848" y="2366"/>
                  <a:pt x="1848" y="2365"/>
                  <a:pt x="1847" y="2365"/>
                </a:cubicBezTo>
                <a:cubicBezTo>
                  <a:pt x="1847" y="2353"/>
                  <a:pt x="1847" y="2341"/>
                  <a:pt x="1846" y="2329"/>
                </a:cubicBezTo>
                <a:cubicBezTo>
                  <a:pt x="1846" y="2319"/>
                  <a:pt x="1846" y="2309"/>
                  <a:pt x="1845" y="2299"/>
                </a:cubicBezTo>
                <a:cubicBezTo>
                  <a:pt x="1846" y="2301"/>
                  <a:pt x="1846" y="2303"/>
                  <a:pt x="1847" y="2305"/>
                </a:cubicBezTo>
                <a:cubicBezTo>
                  <a:pt x="1848" y="2307"/>
                  <a:pt x="1850" y="2310"/>
                  <a:pt x="1851" y="2313"/>
                </a:cubicBezTo>
                <a:cubicBezTo>
                  <a:pt x="1852" y="2314"/>
                  <a:pt x="1852" y="2315"/>
                  <a:pt x="1853" y="2317"/>
                </a:cubicBezTo>
                <a:cubicBezTo>
                  <a:pt x="1854" y="2318"/>
                  <a:pt x="1854" y="2319"/>
                  <a:pt x="1855" y="2321"/>
                </a:cubicBezTo>
                <a:cubicBezTo>
                  <a:pt x="1857" y="2323"/>
                  <a:pt x="1858" y="2325"/>
                  <a:pt x="1859" y="2327"/>
                </a:cubicBezTo>
                <a:cubicBezTo>
                  <a:pt x="1860" y="2329"/>
                  <a:pt x="1861" y="2330"/>
                  <a:pt x="1862" y="2331"/>
                </a:cubicBezTo>
                <a:cubicBezTo>
                  <a:pt x="1862" y="2332"/>
                  <a:pt x="1863" y="2333"/>
                  <a:pt x="1864" y="2333"/>
                </a:cubicBezTo>
                <a:cubicBezTo>
                  <a:pt x="1864" y="2334"/>
                  <a:pt x="1865" y="2335"/>
                  <a:pt x="1866" y="2336"/>
                </a:cubicBezTo>
                <a:cubicBezTo>
                  <a:pt x="1866" y="2337"/>
                  <a:pt x="1867" y="2338"/>
                  <a:pt x="1868" y="2338"/>
                </a:cubicBezTo>
                <a:cubicBezTo>
                  <a:pt x="1869" y="2340"/>
                  <a:pt x="1870" y="2341"/>
                  <a:pt x="1871" y="2342"/>
                </a:cubicBezTo>
                <a:cubicBezTo>
                  <a:pt x="1872" y="2343"/>
                  <a:pt x="1872" y="2344"/>
                  <a:pt x="1873" y="2344"/>
                </a:cubicBezTo>
                <a:cubicBezTo>
                  <a:pt x="1873" y="2345"/>
                  <a:pt x="1874" y="2345"/>
                  <a:pt x="1874" y="2345"/>
                </a:cubicBezTo>
                <a:cubicBezTo>
                  <a:pt x="1874" y="2345"/>
                  <a:pt x="1874" y="2345"/>
                  <a:pt x="1873" y="2344"/>
                </a:cubicBezTo>
                <a:cubicBezTo>
                  <a:pt x="1873" y="2343"/>
                  <a:pt x="1873" y="2342"/>
                  <a:pt x="1872" y="2341"/>
                </a:cubicBezTo>
                <a:cubicBezTo>
                  <a:pt x="1872" y="2340"/>
                  <a:pt x="1871" y="2338"/>
                  <a:pt x="1870" y="2337"/>
                </a:cubicBezTo>
                <a:cubicBezTo>
                  <a:pt x="1869" y="2335"/>
                  <a:pt x="1869" y="2333"/>
                  <a:pt x="1868" y="2331"/>
                </a:cubicBezTo>
                <a:cubicBezTo>
                  <a:pt x="1867" y="2329"/>
                  <a:pt x="1866" y="2327"/>
                  <a:pt x="1865" y="2325"/>
                </a:cubicBezTo>
                <a:cubicBezTo>
                  <a:pt x="1864" y="2323"/>
                  <a:pt x="1864" y="2322"/>
                  <a:pt x="1863" y="2321"/>
                </a:cubicBezTo>
                <a:cubicBezTo>
                  <a:pt x="1863" y="2320"/>
                  <a:pt x="1862" y="2319"/>
                  <a:pt x="1861" y="2317"/>
                </a:cubicBezTo>
                <a:cubicBezTo>
                  <a:pt x="1860" y="2315"/>
                  <a:pt x="1859" y="2312"/>
                  <a:pt x="1858" y="2310"/>
                </a:cubicBezTo>
                <a:cubicBezTo>
                  <a:pt x="1857" y="2307"/>
                  <a:pt x="1856" y="2304"/>
                  <a:pt x="1854" y="2301"/>
                </a:cubicBezTo>
                <a:cubicBezTo>
                  <a:pt x="1853" y="2299"/>
                  <a:pt x="1852" y="2296"/>
                  <a:pt x="1851" y="2293"/>
                </a:cubicBezTo>
                <a:cubicBezTo>
                  <a:pt x="1850" y="2291"/>
                  <a:pt x="1849" y="2288"/>
                  <a:pt x="1848" y="2285"/>
                </a:cubicBezTo>
                <a:cubicBezTo>
                  <a:pt x="1847" y="2283"/>
                  <a:pt x="1846" y="2280"/>
                  <a:pt x="1845" y="2278"/>
                </a:cubicBezTo>
                <a:cubicBezTo>
                  <a:pt x="1844" y="2277"/>
                  <a:pt x="1844" y="2276"/>
                  <a:pt x="1844" y="2275"/>
                </a:cubicBezTo>
                <a:cubicBezTo>
                  <a:pt x="1841" y="2256"/>
                  <a:pt x="1837" y="2237"/>
                  <a:pt x="1829" y="2218"/>
                </a:cubicBezTo>
                <a:cubicBezTo>
                  <a:pt x="1830" y="2219"/>
                  <a:pt x="1831" y="2221"/>
                  <a:pt x="1832" y="2222"/>
                </a:cubicBezTo>
                <a:cubicBezTo>
                  <a:pt x="1835" y="2225"/>
                  <a:pt x="1837" y="2228"/>
                  <a:pt x="1840" y="2231"/>
                </a:cubicBezTo>
                <a:cubicBezTo>
                  <a:pt x="1845" y="2237"/>
                  <a:pt x="1850" y="2244"/>
                  <a:pt x="1855" y="2251"/>
                </a:cubicBezTo>
                <a:cubicBezTo>
                  <a:pt x="1856" y="2252"/>
                  <a:pt x="1858" y="2254"/>
                  <a:pt x="1859" y="2256"/>
                </a:cubicBezTo>
                <a:cubicBezTo>
                  <a:pt x="1860" y="2258"/>
                  <a:pt x="1861" y="2260"/>
                  <a:pt x="1863" y="2261"/>
                </a:cubicBezTo>
                <a:cubicBezTo>
                  <a:pt x="1863" y="2262"/>
                  <a:pt x="1864" y="2263"/>
                  <a:pt x="1864" y="2264"/>
                </a:cubicBezTo>
                <a:cubicBezTo>
                  <a:pt x="1865" y="2266"/>
                  <a:pt x="1865" y="2266"/>
                  <a:pt x="1865" y="2266"/>
                </a:cubicBezTo>
                <a:cubicBezTo>
                  <a:pt x="1866" y="2267"/>
                  <a:pt x="1866" y="2267"/>
                  <a:pt x="1866" y="2267"/>
                </a:cubicBezTo>
                <a:cubicBezTo>
                  <a:pt x="1867" y="2269"/>
                  <a:pt x="1869" y="2271"/>
                  <a:pt x="1870" y="2273"/>
                </a:cubicBezTo>
                <a:cubicBezTo>
                  <a:pt x="1870" y="2274"/>
                  <a:pt x="1871" y="2275"/>
                  <a:pt x="1872" y="2276"/>
                </a:cubicBezTo>
                <a:cubicBezTo>
                  <a:pt x="1872" y="2277"/>
                  <a:pt x="1873" y="2278"/>
                  <a:pt x="1873" y="2279"/>
                </a:cubicBezTo>
                <a:cubicBezTo>
                  <a:pt x="1874" y="2280"/>
                  <a:pt x="1875" y="2282"/>
                  <a:pt x="1877" y="2284"/>
                </a:cubicBezTo>
                <a:cubicBezTo>
                  <a:pt x="1878" y="2286"/>
                  <a:pt x="1879" y="2288"/>
                  <a:pt x="1880" y="2291"/>
                </a:cubicBezTo>
                <a:cubicBezTo>
                  <a:pt x="1881" y="2294"/>
                  <a:pt x="1881" y="2294"/>
                  <a:pt x="1881" y="2294"/>
                </a:cubicBezTo>
                <a:cubicBezTo>
                  <a:pt x="1882" y="2295"/>
                  <a:pt x="1882" y="2296"/>
                  <a:pt x="1883" y="2297"/>
                </a:cubicBezTo>
                <a:cubicBezTo>
                  <a:pt x="1884" y="2299"/>
                  <a:pt x="1885" y="2301"/>
                  <a:pt x="1886" y="2303"/>
                </a:cubicBezTo>
                <a:cubicBezTo>
                  <a:pt x="1886" y="2304"/>
                  <a:pt x="1886" y="2305"/>
                  <a:pt x="1887" y="2306"/>
                </a:cubicBezTo>
                <a:cubicBezTo>
                  <a:pt x="1888" y="2309"/>
                  <a:pt x="1888" y="2309"/>
                  <a:pt x="1888" y="2309"/>
                </a:cubicBezTo>
                <a:cubicBezTo>
                  <a:pt x="1889" y="2312"/>
                  <a:pt x="1889" y="2312"/>
                  <a:pt x="1889" y="2312"/>
                </a:cubicBezTo>
                <a:cubicBezTo>
                  <a:pt x="1890" y="2314"/>
                  <a:pt x="1890" y="2314"/>
                  <a:pt x="1890" y="2314"/>
                </a:cubicBezTo>
                <a:cubicBezTo>
                  <a:pt x="1890" y="2314"/>
                  <a:pt x="1890" y="2315"/>
                  <a:pt x="1891" y="2316"/>
                </a:cubicBezTo>
                <a:cubicBezTo>
                  <a:pt x="1891" y="2318"/>
                  <a:pt x="1892" y="2320"/>
                  <a:pt x="1893" y="2322"/>
                </a:cubicBezTo>
                <a:cubicBezTo>
                  <a:pt x="1893" y="2324"/>
                  <a:pt x="1893" y="2324"/>
                  <a:pt x="1893" y="2324"/>
                </a:cubicBezTo>
                <a:cubicBezTo>
                  <a:pt x="1893" y="2324"/>
                  <a:pt x="1893" y="2324"/>
                  <a:pt x="1893" y="2324"/>
                </a:cubicBezTo>
                <a:cubicBezTo>
                  <a:pt x="1893" y="2324"/>
                  <a:pt x="1893" y="2324"/>
                  <a:pt x="1893" y="2324"/>
                </a:cubicBezTo>
                <a:cubicBezTo>
                  <a:pt x="1893" y="2324"/>
                  <a:pt x="1893" y="2324"/>
                  <a:pt x="1893" y="2324"/>
                </a:cubicBezTo>
                <a:cubicBezTo>
                  <a:pt x="1894" y="2325"/>
                  <a:pt x="1894" y="2325"/>
                  <a:pt x="1894" y="2325"/>
                </a:cubicBezTo>
                <a:cubicBezTo>
                  <a:pt x="1894" y="2325"/>
                  <a:pt x="1894" y="2325"/>
                  <a:pt x="1894" y="2325"/>
                </a:cubicBezTo>
                <a:cubicBezTo>
                  <a:pt x="1894" y="2326"/>
                  <a:pt x="1894" y="2327"/>
                  <a:pt x="1895" y="2328"/>
                </a:cubicBezTo>
                <a:cubicBezTo>
                  <a:pt x="1895" y="2329"/>
                  <a:pt x="1895" y="2331"/>
                  <a:pt x="1895" y="2332"/>
                </a:cubicBezTo>
                <a:cubicBezTo>
                  <a:pt x="1896" y="2333"/>
                  <a:pt x="1896" y="2334"/>
                  <a:pt x="1896" y="2335"/>
                </a:cubicBezTo>
                <a:cubicBezTo>
                  <a:pt x="1896" y="2336"/>
                  <a:pt x="1897" y="2337"/>
                  <a:pt x="1897" y="2338"/>
                </a:cubicBezTo>
                <a:cubicBezTo>
                  <a:pt x="1897" y="2339"/>
                  <a:pt x="1897" y="2340"/>
                  <a:pt x="1898" y="2341"/>
                </a:cubicBezTo>
                <a:cubicBezTo>
                  <a:pt x="1898" y="2343"/>
                  <a:pt x="1899" y="2345"/>
                  <a:pt x="1899" y="2348"/>
                </a:cubicBezTo>
                <a:cubicBezTo>
                  <a:pt x="1900" y="2356"/>
                  <a:pt x="1902" y="2364"/>
                  <a:pt x="1902" y="2372"/>
                </a:cubicBezTo>
                <a:cubicBezTo>
                  <a:pt x="1902" y="2374"/>
                  <a:pt x="1903" y="2376"/>
                  <a:pt x="1903" y="2378"/>
                </a:cubicBezTo>
                <a:cubicBezTo>
                  <a:pt x="1903" y="2380"/>
                  <a:pt x="1903" y="2382"/>
                  <a:pt x="1903" y="2384"/>
                </a:cubicBezTo>
                <a:cubicBezTo>
                  <a:pt x="1903" y="2386"/>
                  <a:pt x="1903" y="2387"/>
                  <a:pt x="1903" y="2389"/>
                </a:cubicBezTo>
                <a:cubicBezTo>
                  <a:pt x="1903" y="2391"/>
                  <a:pt x="1904" y="2393"/>
                  <a:pt x="1904" y="2394"/>
                </a:cubicBezTo>
                <a:cubicBezTo>
                  <a:pt x="1904" y="2401"/>
                  <a:pt x="1904" y="2408"/>
                  <a:pt x="1904" y="2413"/>
                </a:cubicBezTo>
                <a:cubicBezTo>
                  <a:pt x="1904" y="2419"/>
                  <a:pt x="1904" y="2424"/>
                  <a:pt x="1904" y="2428"/>
                </a:cubicBezTo>
                <a:cubicBezTo>
                  <a:pt x="1904" y="2432"/>
                  <a:pt x="1904" y="2435"/>
                  <a:pt x="1904" y="2438"/>
                </a:cubicBezTo>
                <a:cubicBezTo>
                  <a:pt x="1904" y="2440"/>
                  <a:pt x="1904" y="2441"/>
                  <a:pt x="1904" y="2441"/>
                </a:cubicBezTo>
                <a:cubicBezTo>
                  <a:pt x="1904" y="2441"/>
                  <a:pt x="1905" y="2440"/>
                  <a:pt x="1905" y="2438"/>
                </a:cubicBezTo>
                <a:cubicBezTo>
                  <a:pt x="1905" y="2435"/>
                  <a:pt x="1905" y="2432"/>
                  <a:pt x="1906" y="2428"/>
                </a:cubicBezTo>
                <a:cubicBezTo>
                  <a:pt x="1906" y="2424"/>
                  <a:pt x="1907" y="2419"/>
                  <a:pt x="1907" y="2414"/>
                </a:cubicBezTo>
                <a:cubicBezTo>
                  <a:pt x="1907" y="2411"/>
                  <a:pt x="1907" y="2408"/>
                  <a:pt x="1908" y="2405"/>
                </a:cubicBezTo>
                <a:cubicBezTo>
                  <a:pt x="1908" y="2403"/>
                  <a:pt x="1908" y="2401"/>
                  <a:pt x="1908" y="2400"/>
                </a:cubicBezTo>
                <a:cubicBezTo>
                  <a:pt x="1908" y="2398"/>
                  <a:pt x="1908" y="2396"/>
                  <a:pt x="1908" y="2394"/>
                </a:cubicBezTo>
                <a:cubicBezTo>
                  <a:pt x="1908" y="2387"/>
                  <a:pt x="1908" y="2380"/>
                  <a:pt x="1908" y="2372"/>
                </a:cubicBezTo>
                <a:cubicBezTo>
                  <a:pt x="1908" y="2370"/>
                  <a:pt x="1908" y="2368"/>
                  <a:pt x="1908" y="2366"/>
                </a:cubicBezTo>
                <a:cubicBezTo>
                  <a:pt x="1908" y="2364"/>
                  <a:pt x="1907" y="2361"/>
                  <a:pt x="1907" y="2359"/>
                </a:cubicBezTo>
                <a:cubicBezTo>
                  <a:pt x="1907" y="2357"/>
                  <a:pt x="1907" y="2355"/>
                  <a:pt x="1907" y="2353"/>
                </a:cubicBezTo>
                <a:cubicBezTo>
                  <a:pt x="1906" y="2351"/>
                  <a:pt x="1906" y="2349"/>
                  <a:pt x="1906" y="2346"/>
                </a:cubicBezTo>
                <a:cubicBezTo>
                  <a:pt x="1906" y="2344"/>
                  <a:pt x="1905" y="2342"/>
                  <a:pt x="1905" y="2340"/>
                </a:cubicBezTo>
                <a:cubicBezTo>
                  <a:pt x="1905" y="2339"/>
                  <a:pt x="1904" y="2338"/>
                  <a:pt x="1904" y="2336"/>
                </a:cubicBezTo>
                <a:cubicBezTo>
                  <a:pt x="1904" y="2335"/>
                  <a:pt x="1904" y="2334"/>
                  <a:pt x="1903" y="2333"/>
                </a:cubicBezTo>
                <a:cubicBezTo>
                  <a:pt x="1903" y="2332"/>
                  <a:pt x="1903" y="2331"/>
                  <a:pt x="1903" y="2330"/>
                </a:cubicBezTo>
                <a:cubicBezTo>
                  <a:pt x="1902" y="2329"/>
                  <a:pt x="1902" y="2328"/>
                  <a:pt x="1902" y="2326"/>
                </a:cubicBezTo>
                <a:cubicBezTo>
                  <a:pt x="1902" y="2325"/>
                  <a:pt x="1901" y="2324"/>
                  <a:pt x="1901" y="2323"/>
                </a:cubicBezTo>
                <a:cubicBezTo>
                  <a:pt x="1901" y="2323"/>
                  <a:pt x="1901" y="2323"/>
                  <a:pt x="1901" y="2323"/>
                </a:cubicBezTo>
                <a:cubicBezTo>
                  <a:pt x="1901" y="2323"/>
                  <a:pt x="1901" y="2323"/>
                  <a:pt x="1901" y="2323"/>
                </a:cubicBezTo>
                <a:cubicBezTo>
                  <a:pt x="1901" y="2322"/>
                  <a:pt x="1901" y="2322"/>
                  <a:pt x="1901" y="2322"/>
                </a:cubicBezTo>
                <a:cubicBezTo>
                  <a:pt x="1901" y="2322"/>
                  <a:pt x="1901" y="2322"/>
                  <a:pt x="1901" y="2322"/>
                </a:cubicBezTo>
                <a:cubicBezTo>
                  <a:pt x="1901" y="2321"/>
                  <a:pt x="1901" y="2321"/>
                  <a:pt x="1901" y="2321"/>
                </a:cubicBezTo>
                <a:cubicBezTo>
                  <a:pt x="1900" y="2320"/>
                  <a:pt x="1900" y="2320"/>
                  <a:pt x="1900" y="2320"/>
                </a:cubicBezTo>
                <a:cubicBezTo>
                  <a:pt x="1899" y="2317"/>
                  <a:pt x="1899" y="2315"/>
                  <a:pt x="1898" y="2313"/>
                </a:cubicBezTo>
                <a:cubicBezTo>
                  <a:pt x="1898" y="2312"/>
                  <a:pt x="1898" y="2312"/>
                  <a:pt x="1897" y="2311"/>
                </a:cubicBezTo>
                <a:cubicBezTo>
                  <a:pt x="1897" y="2310"/>
                  <a:pt x="1897" y="2310"/>
                  <a:pt x="1897" y="2310"/>
                </a:cubicBezTo>
                <a:cubicBezTo>
                  <a:pt x="1895" y="2306"/>
                  <a:pt x="1895" y="2306"/>
                  <a:pt x="1895" y="2306"/>
                </a:cubicBezTo>
                <a:cubicBezTo>
                  <a:pt x="1894" y="2303"/>
                  <a:pt x="1894" y="2303"/>
                  <a:pt x="1894" y="2303"/>
                </a:cubicBezTo>
                <a:cubicBezTo>
                  <a:pt x="1894" y="2302"/>
                  <a:pt x="1893" y="2301"/>
                  <a:pt x="1893" y="2300"/>
                </a:cubicBezTo>
                <a:cubicBezTo>
                  <a:pt x="1892" y="2298"/>
                  <a:pt x="1891" y="2295"/>
                  <a:pt x="1890" y="2293"/>
                </a:cubicBezTo>
                <a:cubicBezTo>
                  <a:pt x="1889" y="2292"/>
                  <a:pt x="1889" y="2291"/>
                  <a:pt x="1888" y="2290"/>
                </a:cubicBezTo>
                <a:cubicBezTo>
                  <a:pt x="1887" y="2287"/>
                  <a:pt x="1887" y="2287"/>
                  <a:pt x="1887" y="2287"/>
                </a:cubicBezTo>
                <a:cubicBezTo>
                  <a:pt x="1886" y="2285"/>
                  <a:pt x="1885" y="2283"/>
                  <a:pt x="1884" y="2281"/>
                </a:cubicBezTo>
                <a:cubicBezTo>
                  <a:pt x="1882" y="2279"/>
                  <a:pt x="1881" y="2277"/>
                  <a:pt x="1880" y="2275"/>
                </a:cubicBezTo>
                <a:cubicBezTo>
                  <a:pt x="1879" y="2274"/>
                  <a:pt x="1879" y="2273"/>
                  <a:pt x="1878" y="2272"/>
                </a:cubicBezTo>
                <a:cubicBezTo>
                  <a:pt x="1878" y="2271"/>
                  <a:pt x="1877" y="2270"/>
                  <a:pt x="1876" y="2269"/>
                </a:cubicBezTo>
                <a:cubicBezTo>
                  <a:pt x="1875" y="2267"/>
                  <a:pt x="1874" y="2265"/>
                  <a:pt x="1873" y="2263"/>
                </a:cubicBezTo>
                <a:cubicBezTo>
                  <a:pt x="1872" y="2261"/>
                  <a:pt x="1872" y="2261"/>
                  <a:pt x="1872" y="2261"/>
                </a:cubicBezTo>
                <a:cubicBezTo>
                  <a:pt x="1871" y="2260"/>
                  <a:pt x="1871" y="2260"/>
                  <a:pt x="1871" y="2260"/>
                </a:cubicBezTo>
                <a:cubicBezTo>
                  <a:pt x="1870" y="2259"/>
                  <a:pt x="1869" y="2258"/>
                  <a:pt x="1869" y="2257"/>
                </a:cubicBezTo>
                <a:cubicBezTo>
                  <a:pt x="1867" y="2255"/>
                  <a:pt x="1866" y="2253"/>
                  <a:pt x="1865" y="2252"/>
                </a:cubicBezTo>
                <a:cubicBezTo>
                  <a:pt x="1863" y="2250"/>
                  <a:pt x="1862" y="2248"/>
                  <a:pt x="1861" y="2246"/>
                </a:cubicBezTo>
                <a:cubicBezTo>
                  <a:pt x="1859" y="2245"/>
                  <a:pt x="1858" y="2243"/>
                  <a:pt x="1857" y="2241"/>
                </a:cubicBezTo>
                <a:cubicBezTo>
                  <a:pt x="1855" y="2240"/>
                  <a:pt x="1854" y="2238"/>
                  <a:pt x="1852" y="2236"/>
                </a:cubicBezTo>
                <a:cubicBezTo>
                  <a:pt x="1851" y="2235"/>
                  <a:pt x="1850" y="2233"/>
                  <a:pt x="1848" y="2232"/>
                </a:cubicBezTo>
                <a:cubicBezTo>
                  <a:pt x="1847" y="2230"/>
                  <a:pt x="1846" y="2229"/>
                  <a:pt x="1844" y="2227"/>
                </a:cubicBezTo>
                <a:cubicBezTo>
                  <a:pt x="1842" y="2224"/>
                  <a:pt x="1839" y="2221"/>
                  <a:pt x="1836" y="2218"/>
                </a:cubicBezTo>
                <a:cubicBezTo>
                  <a:pt x="1834" y="2216"/>
                  <a:pt x="1831" y="2213"/>
                  <a:pt x="1829" y="2211"/>
                </a:cubicBezTo>
                <a:cubicBezTo>
                  <a:pt x="1827" y="2209"/>
                  <a:pt x="1826" y="2207"/>
                  <a:pt x="1824" y="2206"/>
                </a:cubicBezTo>
                <a:cubicBezTo>
                  <a:pt x="1815" y="2186"/>
                  <a:pt x="1802" y="2168"/>
                  <a:pt x="1785" y="2155"/>
                </a:cubicBezTo>
                <a:cubicBezTo>
                  <a:pt x="1849" y="2131"/>
                  <a:pt x="1895" y="2170"/>
                  <a:pt x="1895" y="2170"/>
                </a:cubicBezTo>
                <a:cubicBezTo>
                  <a:pt x="1895" y="2170"/>
                  <a:pt x="1908" y="2182"/>
                  <a:pt x="1914" y="2194"/>
                </a:cubicBezTo>
                <a:cubicBezTo>
                  <a:pt x="1914" y="2195"/>
                  <a:pt x="1914" y="2196"/>
                  <a:pt x="1915" y="2197"/>
                </a:cubicBezTo>
                <a:cubicBezTo>
                  <a:pt x="1915" y="2198"/>
                  <a:pt x="1915" y="2199"/>
                  <a:pt x="1916" y="2200"/>
                </a:cubicBezTo>
                <a:cubicBezTo>
                  <a:pt x="1916" y="2201"/>
                  <a:pt x="1916" y="2202"/>
                  <a:pt x="1917" y="2203"/>
                </a:cubicBezTo>
                <a:cubicBezTo>
                  <a:pt x="1917" y="2206"/>
                  <a:pt x="1918" y="2208"/>
                  <a:pt x="1919" y="2211"/>
                </a:cubicBezTo>
                <a:cubicBezTo>
                  <a:pt x="1919" y="2213"/>
                  <a:pt x="1920" y="2216"/>
                  <a:pt x="1921" y="2218"/>
                </a:cubicBezTo>
                <a:cubicBezTo>
                  <a:pt x="1921" y="2221"/>
                  <a:pt x="1922" y="2224"/>
                  <a:pt x="1922" y="2227"/>
                </a:cubicBezTo>
                <a:cubicBezTo>
                  <a:pt x="1923" y="2229"/>
                  <a:pt x="1924" y="2232"/>
                  <a:pt x="1924" y="2235"/>
                </a:cubicBezTo>
                <a:cubicBezTo>
                  <a:pt x="1925" y="2238"/>
                  <a:pt x="1926" y="2241"/>
                  <a:pt x="1927" y="2244"/>
                </a:cubicBezTo>
                <a:cubicBezTo>
                  <a:pt x="1928" y="2250"/>
                  <a:pt x="1930" y="2256"/>
                  <a:pt x="1932" y="2261"/>
                </a:cubicBezTo>
                <a:cubicBezTo>
                  <a:pt x="1933" y="2264"/>
                  <a:pt x="1934" y="2267"/>
                  <a:pt x="1936" y="2270"/>
                </a:cubicBezTo>
                <a:cubicBezTo>
                  <a:pt x="1936" y="2271"/>
                  <a:pt x="1936" y="2271"/>
                  <a:pt x="1936" y="2271"/>
                </a:cubicBezTo>
                <a:cubicBezTo>
                  <a:pt x="1936" y="2271"/>
                  <a:pt x="1936" y="2271"/>
                  <a:pt x="1936" y="2271"/>
                </a:cubicBezTo>
                <a:cubicBezTo>
                  <a:pt x="1936" y="2271"/>
                  <a:pt x="1936" y="2271"/>
                  <a:pt x="1936" y="2271"/>
                </a:cubicBezTo>
                <a:cubicBezTo>
                  <a:pt x="1937" y="2272"/>
                  <a:pt x="1937" y="2272"/>
                  <a:pt x="1937" y="2272"/>
                </a:cubicBezTo>
                <a:cubicBezTo>
                  <a:pt x="1938" y="2274"/>
                  <a:pt x="1938" y="2274"/>
                  <a:pt x="1938" y="2274"/>
                </a:cubicBezTo>
                <a:cubicBezTo>
                  <a:pt x="1938" y="2275"/>
                  <a:pt x="1938" y="2276"/>
                  <a:pt x="1939" y="2276"/>
                </a:cubicBezTo>
                <a:cubicBezTo>
                  <a:pt x="1940" y="2279"/>
                  <a:pt x="1940" y="2279"/>
                  <a:pt x="1940" y="2279"/>
                </a:cubicBezTo>
                <a:cubicBezTo>
                  <a:pt x="1941" y="2281"/>
                  <a:pt x="1943" y="2284"/>
                  <a:pt x="1945" y="2286"/>
                </a:cubicBezTo>
                <a:cubicBezTo>
                  <a:pt x="1945" y="2288"/>
                  <a:pt x="1946" y="2289"/>
                  <a:pt x="1947" y="2290"/>
                </a:cubicBezTo>
                <a:cubicBezTo>
                  <a:pt x="1948" y="2291"/>
                  <a:pt x="1949" y="2293"/>
                  <a:pt x="1950" y="2294"/>
                </a:cubicBezTo>
                <a:cubicBezTo>
                  <a:pt x="1951" y="2295"/>
                  <a:pt x="1952" y="2296"/>
                  <a:pt x="1953" y="2297"/>
                </a:cubicBezTo>
                <a:cubicBezTo>
                  <a:pt x="1953" y="2298"/>
                  <a:pt x="1954" y="2299"/>
                  <a:pt x="1955" y="2300"/>
                </a:cubicBezTo>
                <a:cubicBezTo>
                  <a:pt x="1956" y="2301"/>
                  <a:pt x="1957" y="2302"/>
                  <a:pt x="1958" y="2303"/>
                </a:cubicBezTo>
                <a:cubicBezTo>
                  <a:pt x="1959" y="2304"/>
                  <a:pt x="1960" y="2305"/>
                  <a:pt x="1961" y="2306"/>
                </a:cubicBezTo>
                <a:cubicBezTo>
                  <a:pt x="1962" y="2307"/>
                  <a:pt x="1963" y="2308"/>
                  <a:pt x="1964" y="2309"/>
                </a:cubicBezTo>
                <a:cubicBezTo>
                  <a:pt x="1965" y="2310"/>
                  <a:pt x="1966" y="2311"/>
                  <a:pt x="1967" y="2311"/>
                </a:cubicBezTo>
                <a:cubicBezTo>
                  <a:pt x="1969" y="2313"/>
                  <a:pt x="1971" y="2315"/>
                  <a:pt x="1973" y="2316"/>
                </a:cubicBezTo>
                <a:cubicBezTo>
                  <a:pt x="1974" y="2317"/>
                  <a:pt x="1975" y="2317"/>
                  <a:pt x="1976" y="2318"/>
                </a:cubicBezTo>
                <a:cubicBezTo>
                  <a:pt x="1976" y="2319"/>
                  <a:pt x="1977" y="2319"/>
                  <a:pt x="1978" y="2320"/>
                </a:cubicBezTo>
                <a:cubicBezTo>
                  <a:pt x="1980" y="2321"/>
                  <a:pt x="1982" y="2322"/>
                  <a:pt x="1983" y="2323"/>
                </a:cubicBezTo>
                <a:cubicBezTo>
                  <a:pt x="1985" y="2324"/>
                  <a:pt x="1987" y="2324"/>
                  <a:pt x="1988" y="2325"/>
                </a:cubicBezTo>
                <a:cubicBezTo>
                  <a:pt x="1990" y="2326"/>
                  <a:pt x="1991" y="2327"/>
                  <a:pt x="1992" y="2327"/>
                </a:cubicBezTo>
                <a:cubicBezTo>
                  <a:pt x="1995" y="2328"/>
                  <a:pt x="1997" y="2329"/>
                  <a:pt x="1998" y="2329"/>
                </a:cubicBezTo>
                <a:cubicBezTo>
                  <a:pt x="1999" y="2330"/>
                  <a:pt x="2000" y="2330"/>
                  <a:pt x="2000" y="2330"/>
                </a:cubicBezTo>
                <a:cubicBezTo>
                  <a:pt x="2000" y="2330"/>
                  <a:pt x="1999" y="2330"/>
                  <a:pt x="1998" y="2329"/>
                </a:cubicBezTo>
                <a:cubicBezTo>
                  <a:pt x="1998" y="2329"/>
                  <a:pt x="1997" y="2328"/>
                  <a:pt x="1996" y="2328"/>
                </a:cubicBezTo>
                <a:cubicBezTo>
                  <a:pt x="1995" y="2327"/>
                  <a:pt x="1994" y="2326"/>
                  <a:pt x="1993" y="2326"/>
                </a:cubicBezTo>
                <a:cubicBezTo>
                  <a:pt x="1992" y="2325"/>
                  <a:pt x="1991" y="2324"/>
                  <a:pt x="1989" y="2323"/>
                </a:cubicBezTo>
                <a:cubicBezTo>
                  <a:pt x="1988" y="2322"/>
                  <a:pt x="1987" y="2321"/>
                  <a:pt x="1985" y="2320"/>
                </a:cubicBezTo>
                <a:cubicBezTo>
                  <a:pt x="1984" y="2319"/>
                  <a:pt x="1982" y="2318"/>
                  <a:pt x="1981" y="2317"/>
                </a:cubicBezTo>
                <a:cubicBezTo>
                  <a:pt x="1980" y="2316"/>
                  <a:pt x="1979" y="2315"/>
                  <a:pt x="1978" y="2315"/>
                </a:cubicBezTo>
                <a:cubicBezTo>
                  <a:pt x="1977" y="2314"/>
                  <a:pt x="1976" y="2313"/>
                  <a:pt x="1976" y="2312"/>
                </a:cubicBezTo>
                <a:cubicBezTo>
                  <a:pt x="1972" y="2309"/>
                  <a:pt x="1969" y="2306"/>
                  <a:pt x="1965" y="2302"/>
                </a:cubicBezTo>
                <a:cubicBezTo>
                  <a:pt x="1965" y="2301"/>
                  <a:pt x="1964" y="2300"/>
                  <a:pt x="1963" y="2299"/>
                </a:cubicBezTo>
                <a:cubicBezTo>
                  <a:pt x="1962" y="2298"/>
                  <a:pt x="1961" y="2297"/>
                  <a:pt x="1960" y="2296"/>
                </a:cubicBezTo>
                <a:cubicBezTo>
                  <a:pt x="1959" y="2295"/>
                  <a:pt x="1959" y="2294"/>
                  <a:pt x="1958" y="2293"/>
                </a:cubicBezTo>
                <a:cubicBezTo>
                  <a:pt x="1957" y="2292"/>
                  <a:pt x="1956" y="2291"/>
                  <a:pt x="1955" y="2290"/>
                </a:cubicBezTo>
                <a:cubicBezTo>
                  <a:pt x="1955" y="2288"/>
                  <a:pt x="1954" y="2287"/>
                  <a:pt x="1953" y="2286"/>
                </a:cubicBezTo>
                <a:cubicBezTo>
                  <a:pt x="1952" y="2285"/>
                  <a:pt x="1952" y="2284"/>
                  <a:pt x="1951" y="2282"/>
                </a:cubicBezTo>
                <a:cubicBezTo>
                  <a:pt x="1950" y="2281"/>
                  <a:pt x="1949" y="2280"/>
                  <a:pt x="1949" y="2279"/>
                </a:cubicBezTo>
                <a:cubicBezTo>
                  <a:pt x="1948" y="2277"/>
                  <a:pt x="1947" y="2276"/>
                  <a:pt x="1947" y="2275"/>
                </a:cubicBezTo>
                <a:cubicBezTo>
                  <a:pt x="1946" y="2273"/>
                  <a:pt x="1946" y="2273"/>
                  <a:pt x="1946" y="2273"/>
                </a:cubicBezTo>
                <a:cubicBezTo>
                  <a:pt x="1945" y="2272"/>
                  <a:pt x="1945" y="2272"/>
                  <a:pt x="1945" y="2271"/>
                </a:cubicBezTo>
                <a:cubicBezTo>
                  <a:pt x="1944" y="2269"/>
                  <a:pt x="1944" y="2269"/>
                  <a:pt x="1944" y="2269"/>
                </a:cubicBezTo>
                <a:cubicBezTo>
                  <a:pt x="1943" y="2268"/>
                  <a:pt x="1943" y="2268"/>
                  <a:pt x="1943" y="2268"/>
                </a:cubicBezTo>
                <a:cubicBezTo>
                  <a:pt x="1943" y="2268"/>
                  <a:pt x="1943" y="2268"/>
                  <a:pt x="1943" y="2268"/>
                </a:cubicBezTo>
                <a:cubicBezTo>
                  <a:pt x="1943" y="2268"/>
                  <a:pt x="1943" y="2268"/>
                  <a:pt x="1943" y="2268"/>
                </a:cubicBezTo>
                <a:cubicBezTo>
                  <a:pt x="1943" y="2268"/>
                  <a:pt x="1943" y="2268"/>
                  <a:pt x="1943" y="2268"/>
                </a:cubicBezTo>
                <a:cubicBezTo>
                  <a:pt x="1943" y="2268"/>
                  <a:pt x="1943" y="2268"/>
                  <a:pt x="1943" y="2268"/>
                </a:cubicBezTo>
                <a:cubicBezTo>
                  <a:pt x="1943" y="2268"/>
                  <a:pt x="1943" y="2268"/>
                  <a:pt x="1943" y="2268"/>
                </a:cubicBezTo>
                <a:cubicBezTo>
                  <a:pt x="1943" y="2267"/>
                  <a:pt x="1943" y="2267"/>
                  <a:pt x="1943" y="2267"/>
                </a:cubicBezTo>
                <a:cubicBezTo>
                  <a:pt x="1942" y="2264"/>
                  <a:pt x="1941" y="2262"/>
                  <a:pt x="1940" y="2259"/>
                </a:cubicBezTo>
                <a:cubicBezTo>
                  <a:pt x="1939" y="2256"/>
                  <a:pt x="1938" y="2254"/>
                  <a:pt x="1937" y="2251"/>
                </a:cubicBezTo>
                <a:cubicBezTo>
                  <a:pt x="1937" y="2251"/>
                  <a:pt x="1937" y="2251"/>
                  <a:pt x="1937" y="2251"/>
                </a:cubicBezTo>
                <a:cubicBezTo>
                  <a:pt x="1938" y="2252"/>
                  <a:pt x="1938" y="2253"/>
                  <a:pt x="1939" y="2254"/>
                </a:cubicBezTo>
                <a:cubicBezTo>
                  <a:pt x="1939" y="2255"/>
                  <a:pt x="1940" y="2256"/>
                  <a:pt x="1941" y="2257"/>
                </a:cubicBezTo>
                <a:cubicBezTo>
                  <a:pt x="1942" y="2258"/>
                  <a:pt x="1942" y="2259"/>
                  <a:pt x="1943" y="2260"/>
                </a:cubicBezTo>
                <a:cubicBezTo>
                  <a:pt x="1945" y="2261"/>
                  <a:pt x="1947" y="2263"/>
                  <a:pt x="1949" y="2265"/>
                </a:cubicBezTo>
                <a:cubicBezTo>
                  <a:pt x="1951" y="2267"/>
                  <a:pt x="1953" y="2268"/>
                  <a:pt x="1955" y="2270"/>
                </a:cubicBezTo>
                <a:cubicBezTo>
                  <a:pt x="1957" y="2272"/>
                  <a:pt x="1959" y="2273"/>
                  <a:pt x="1961" y="2275"/>
                </a:cubicBezTo>
                <a:cubicBezTo>
                  <a:pt x="1963" y="2276"/>
                  <a:pt x="1966" y="2277"/>
                  <a:pt x="1968" y="2278"/>
                </a:cubicBezTo>
                <a:cubicBezTo>
                  <a:pt x="1969" y="2279"/>
                  <a:pt x="1970" y="2279"/>
                  <a:pt x="1971" y="2280"/>
                </a:cubicBezTo>
                <a:cubicBezTo>
                  <a:pt x="1972" y="2280"/>
                  <a:pt x="1974" y="2281"/>
                  <a:pt x="1975" y="2281"/>
                </a:cubicBezTo>
                <a:cubicBezTo>
                  <a:pt x="1976" y="2281"/>
                  <a:pt x="1977" y="2282"/>
                  <a:pt x="1978" y="2282"/>
                </a:cubicBezTo>
                <a:cubicBezTo>
                  <a:pt x="1979" y="2282"/>
                  <a:pt x="1980" y="2283"/>
                  <a:pt x="1981" y="2283"/>
                </a:cubicBezTo>
                <a:cubicBezTo>
                  <a:pt x="1982" y="2283"/>
                  <a:pt x="1983" y="2283"/>
                  <a:pt x="1984" y="2283"/>
                </a:cubicBezTo>
                <a:cubicBezTo>
                  <a:pt x="1984" y="2284"/>
                  <a:pt x="1985" y="2284"/>
                  <a:pt x="1986" y="2284"/>
                </a:cubicBezTo>
                <a:cubicBezTo>
                  <a:pt x="1987" y="2284"/>
                  <a:pt x="1988" y="2284"/>
                  <a:pt x="1988" y="2284"/>
                </a:cubicBezTo>
                <a:cubicBezTo>
                  <a:pt x="1989" y="2284"/>
                  <a:pt x="1990" y="2284"/>
                  <a:pt x="1990" y="2284"/>
                </a:cubicBezTo>
                <a:cubicBezTo>
                  <a:pt x="1991" y="2285"/>
                  <a:pt x="1992" y="2285"/>
                  <a:pt x="1993" y="2285"/>
                </a:cubicBezTo>
                <a:cubicBezTo>
                  <a:pt x="1993" y="2285"/>
                  <a:pt x="1994" y="2285"/>
                  <a:pt x="1994" y="2285"/>
                </a:cubicBezTo>
                <a:cubicBezTo>
                  <a:pt x="1994" y="2285"/>
                  <a:pt x="1993" y="2284"/>
                  <a:pt x="1993" y="2284"/>
                </a:cubicBezTo>
                <a:cubicBezTo>
                  <a:pt x="1992" y="2284"/>
                  <a:pt x="1992" y="2283"/>
                  <a:pt x="1991" y="2283"/>
                </a:cubicBezTo>
                <a:cubicBezTo>
                  <a:pt x="1990" y="2283"/>
                  <a:pt x="1990" y="2282"/>
                  <a:pt x="1989" y="2282"/>
                </a:cubicBezTo>
                <a:cubicBezTo>
                  <a:pt x="1988" y="2282"/>
                  <a:pt x="1988" y="2281"/>
                  <a:pt x="1987" y="2281"/>
                </a:cubicBezTo>
                <a:cubicBezTo>
                  <a:pt x="1986" y="2281"/>
                  <a:pt x="1986" y="2280"/>
                  <a:pt x="1985" y="2280"/>
                </a:cubicBezTo>
                <a:cubicBezTo>
                  <a:pt x="1984" y="2279"/>
                  <a:pt x="1983" y="2279"/>
                  <a:pt x="1982" y="2279"/>
                </a:cubicBezTo>
                <a:cubicBezTo>
                  <a:pt x="1982" y="2278"/>
                  <a:pt x="1981" y="2278"/>
                  <a:pt x="1980" y="2277"/>
                </a:cubicBezTo>
                <a:cubicBezTo>
                  <a:pt x="1979" y="2277"/>
                  <a:pt x="1978" y="2276"/>
                  <a:pt x="1977" y="2276"/>
                </a:cubicBezTo>
                <a:cubicBezTo>
                  <a:pt x="1977" y="2275"/>
                  <a:pt x="1976" y="2275"/>
                  <a:pt x="1976" y="2275"/>
                </a:cubicBezTo>
                <a:cubicBezTo>
                  <a:pt x="1975" y="2274"/>
                  <a:pt x="1975" y="2274"/>
                  <a:pt x="1974" y="2274"/>
                </a:cubicBezTo>
                <a:cubicBezTo>
                  <a:pt x="1973" y="2273"/>
                  <a:pt x="1972" y="2273"/>
                  <a:pt x="1971" y="2272"/>
                </a:cubicBezTo>
                <a:cubicBezTo>
                  <a:pt x="1970" y="2271"/>
                  <a:pt x="1969" y="2271"/>
                  <a:pt x="1968" y="2270"/>
                </a:cubicBezTo>
                <a:cubicBezTo>
                  <a:pt x="1967" y="2270"/>
                  <a:pt x="1966" y="2269"/>
                  <a:pt x="1965" y="2268"/>
                </a:cubicBezTo>
                <a:cubicBezTo>
                  <a:pt x="1963" y="2267"/>
                  <a:pt x="1961" y="2265"/>
                  <a:pt x="1959" y="2264"/>
                </a:cubicBezTo>
                <a:cubicBezTo>
                  <a:pt x="1958" y="2262"/>
                  <a:pt x="1956" y="2261"/>
                  <a:pt x="1954" y="2259"/>
                </a:cubicBezTo>
                <a:cubicBezTo>
                  <a:pt x="1953" y="2258"/>
                  <a:pt x="1952" y="2258"/>
                  <a:pt x="1951" y="2257"/>
                </a:cubicBezTo>
                <a:cubicBezTo>
                  <a:pt x="1950" y="2256"/>
                  <a:pt x="1949" y="2255"/>
                  <a:pt x="1948" y="2255"/>
                </a:cubicBezTo>
                <a:cubicBezTo>
                  <a:pt x="1947" y="2254"/>
                  <a:pt x="1947" y="2253"/>
                  <a:pt x="1946" y="2252"/>
                </a:cubicBezTo>
                <a:cubicBezTo>
                  <a:pt x="1945" y="2252"/>
                  <a:pt x="1945" y="2252"/>
                  <a:pt x="1945" y="2251"/>
                </a:cubicBezTo>
                <a:cubicBezTo>
                  <a:pt x="1944" y="2251"/>
                  <a:pt x="1944" y="2250"/>
                  <a:pt x="1943" y="2250"/>
                </a:cubicBezTo>
                <a:cubicBezTo>
                  <a:pt x="1943" y="2249"/>
                  <a:pt x="1942" y="2249"/>
                  <a:pt x="1941" y="2248"/>
                </a:cubicBezTo>
                <a:cubicBezTo>
                  <a:pt x="1940" y="2247"/>
                  <a:pt x="1940" y="2246"/>
                  <a:pt x="1939" y="2246"/>
                </a:cubicBezTo>
                <a:cubicBezTo>
                  <a:pt x="1938" y="2245"/>
                  <a:pt x="1938" y="2244"/>
                  <a:pt x="1937" y="2244"/>
                </a:cubicBezTo>
                <a:cubicBezTo>
                  <a:pt x="1937" y="2243"/>
                  <a:pt x="1936" y="2243"/>
                  <a:pt x="1935" y="2242"/>
                </a:cubicBezTo>
                <a:cubicBezTo>
                  <a:pt x="1935" y="2242"/>
                  <a:pt x="1934" y="2241"/>
                  <a:pt x="1934" y="2241"/>
                </a:cubicBezTo>
                <a:cubicBezTo>
                  <a:pt x="1934" y="2240"/>
                  <a:pt x="1934" y="2240"/>
                  <a:pt x="1934" y="2240"/>
                </a:cubicBezTo>
                <a:cubicBezTo>
                  <a:pt x="1932" y="2235"/>
                  <a:pt x="1931" y="2230"/>
                  <a:pt x="1929" y="2225"/>
                </a:cubicBezTo>
                <a:cubicBezTo>
                  <a:pt x="1928" y="2222"/>
                  <a:pt x="1928" y="2219"/>
                  <a:pt x="1927" y="2217"/>
                </a:cubicBezTo>
                <a:cubicBezTo>
                  <a:pt x="1926" y="2214"/>
                  <a:pt x="1925" y="2211"/>
                  <a:pt x="1924" y="2209"/>
                </a:cubicBezTo>
                <a:cubicBezTo>
                  <a:pt x="1923" y="2206"/>
                  <a:pt x="1923" y="2204"/>
                  <a:pt x="1922" y="2202"/>
                </a:cubicBezTo>
                <a:cubicBezTo>
                  <a:pt x="1921" y="2199"/>
                  <a:pt x="1920" y="2197"/>
                  <a:pt x="1919" y="2195"/>
                </a:cubicBezTo>
                <a:cubicBezTo>
                  <a:pt x="1918" y="2194"/>
                  <a:pt x="1918" y="2193"/>
                  <a:pt x="1917" y="2192"/>
                </a:cubicBezTo>
                <a:cubicBezTo>
                  <a:pt x="1917" y="2191"/>
                  <a:pt x="1916" y="2190"/>
                  <a:pt x="1916" y="2189"/>
                </a:cubicBezTo>
                <a:cubicBezTo>
                  <a:pt x="1915" y="2187"/>
                  <a:pt x="1914" y="2185"/>
                  <a:pt x="1913" y="2184"/>
                </a:cubicBezTo>
                <a:cubicBezTo>
                  <a:pt x="1912" y="2182"/>
                  <a:pt x="1911" y="2181"/>
                  <a:pt x="1910" y="2179"/>
                </a:cubicBezTo>
                <a:cubicBezTo>
                  <a:pt x="1910" y="2179"/>
                  <a:pt x="1909" y="2179"/>
                  <a:pt x="1909" y="2178"/>
                </a:cubicBezTo>
                <a:cubicBezTo>
                  <a:pt x="1904" y="2165"/>
                  <a:pt x="1896" y="2155"/>
                  <a:pt x="1886" y="2148"/>
                </a:cubicBezTo>
                <a:cubicBezTo>
                  <a:pt x="1888" y="2148"/>
                  <a:pt x="1891" y="2149"/>
                  <a:pt x="1896" y="2149"/>
                </a:cubicBezTo>
                <a:cubicBezTo>
                  <a:pt x="1899" y="2150"/>
                  <a:pt x="1904" y="2151"/>
                  <a:pt x="1909" y="2152"/>
                </a:cubicBezTo>
                <a:cubicBezTo>
                  <a:pt x="1913" y="2154"/>
                  <a:pt x="1919" y="2155"/>
                  <a:pt x="1924" y="2158"/>
                </a:cubicBezTo>
                <a:cubicBezTo>
                  <a:pt x="1925" y="2158"/>
                  <a:pt x="1926" y="2158"/>
                  <a:pt x="1927" y="2159"/>
                </a:cubicBezTo>
                <a:cubicBezTo>
                  <a:pt x="1927" y="2159"/>
                  <a:pt x="1928" y="2159"/>
                  <a:pt x="1929" y="2160"/>
                </a:cubicBezTo>
                <a:cubicBezTo>
                  <a:pt x="1929" y="2160"/>
                  <a:pt x="1930" y="2161"/>
                  <a:pt x="1931" y="2161"/>
                </a:cubicBezTo>
                <a:cubicBezTo>
                  <a:pt x="1931" y="2161"/>
                  <a:pt x="1932" y="2162"/>
                  <a:pt x="1933" y="2162"/>
                </a:cubicBezTo>
                <a:cubicBezTo>
                  <a:pt x="1936" y="2164"/>
                  <a:pt x="1939" y="2166"/>
                  <a:pt x="1941" y="2168"/>
                </a:cubicBezTo>
                <a:cubicBezTo>
                  <a:pt x="1947" y="2172"/>
                  <a:pt x="1952" y="2178"/>
                  <a:pt x="1957" y="2183"/>
                </a:cubicBezTo>
                <a:cubicBezTo>
                  <a:pt x="1958" y="2184"/>
                  <a:pt x="1959" y="2185"/>
                  <a:pt x="1959" y="2186"/>
                </a:cubicBezTo>
                <a:cubicBezTo>
                  <a:pt x="1960" y="2186"/>
                  <a:pt x="1961" y="2187"/>
                  <a:pt x="1961" y="2188"/>
                </a:cubicBezTo>
                <a:cubicBezTo>
                  <a:pt x="1963" y="2189"/>
                  <a:pt x="1964" y="2191"/>
                  <a:pt x="1965" y="2192"/>
                </a:cubicBezTo>
                <a:cubicBezTo>
                  <a:pt x="1968" y="2195"/>
                  <a:pt x="1970" y="2198"/>
                  <a:pt x="1973" y="2202"/>
                </a:cubicBezTo>
                <a:cubicBezTo>
                  <a:pt x="1978" y="2208"/>
                  <a:pt x="1983" y="2215"/>
                  <a:pt x="1988" y="2221"/>
                </a:cubicBezTo>
                <a:cubicBezTo>
                  <a:pt x="1993" y="2228"/>
                  <a:pt x="1997" y="2235"/>
                  <a:pt x="2002" y="2242"/>
                </a:cubicBezTo>
                <a:cubicBezTo>
                  <a:pt x="2002" y="2243"/>
                  <a:pt x="2002" y="2243"/>
                  <a:pt x="2003" y="2244"/>
                </a:cubicBezTo>
                <a:cubicBezTo>
                  <a:pt x="2003" y="2245"/>
                  <a:pt x="2003" y="2246"/>
                  <a:pt x="2003" y="2247"/>
                </a:cubicBezTo>
                <a:cubicBezTo>
                  <a:pt x="2004" y="2250"/>
                  <a:pt x="2005" y="2254"/>
                  <a:pt x="2006" y="2258"/>
                </a:cubicBezTo>
                <a:cubicBezTo>
                  <a:pt x="2007" y="2262"/>
                  <a:pt x="2008" y="2266"/>
                  <a:pt x="2009" y="2270"/>
                </a:cubicBezTo>
                <a:cubicBezTo>
                  <a:pt x="2009" y="2274"/>
                  <a:pt x="2010" y="2279"/>
                  <a:pt x="2011" y="2283"/>
                </a:cubicBezTo>
                <a:cubicBezTo>
                  <a:pt x="2012" y="2287"/>
                  <a:pt x="2013" y="2292"/>
                  <a:pt x="2015" y="2296"/>
                </a:cubicBezTo>
                <a:cubicBezTo>
                  <a:pt x="2015" y="2298"/>
                  <a:pt x="2016" y="2300"/>
                  <a:pt x="2017" y="2302"/>
                </a:cubicBezTo>
                <a:cubicBezTo>
                  <a:pt x="2017" y="2303"/>
                  <a:pt x="2017" y="2304"/>
                  <a:pt x="2018" y="2305"/>
                </a:cubicBezTo>
                <a:cubicBezTo>
                  <a:pt x="2018" y="2306"/>
                  <a:pt x="2018" y="2307"/>
                  <a:pt x="2019" y="2308"/>
                </a:cubicBezTo>
                <a:cubicBezTo>
                  <a:pt x="2020" y="2312"/>
                  <a:pt x="2022" y="2316"/>
                  <a:pt x="2024" y="2319"/>
                </a:cubicBezTo>
                <a:cubicBezTo>
                  <a:pt x="2026" y="2323"/>
                  <a:pt x="2028" y="2326"/>
                  <a:pt x="2030" y="2328"/>
                </a:cubicBezTo>
                <a:cubicBezTo>
                  <a:pt x="2031" y="2330"/>
                  <a:pt x="2032" y="2331"/>
                  <a:pt x="2033" y="2332"/>
                </a:cubicBezTo>
                <a:cubicBezTo>
                  <a:pt x="2034" y="2333"/>
                  <a:pt x="2035" y="2334"/>
                  <a:pt x="2036" y="2335"/>
                </a:cubicBezTo>
                <a:cubicBezTo>
                  <a:pt x="2037" y="2336"/>
                  <a:pt x="2038" y="2337"/>
                  <a:pt x="2039" y="2338"/>
                </a:cubicBezTo>
                <a:cubicBezTo>
                  <a:pt x="2040" y="2339"/>
                  <a:pt x="2041" y="2339"/>
                  <a:pt x="2041" y="2340"/>
                </a:cubicBezTo>
                <a:cubicBezTo>
                  <a:pt x="2042" y="2341"/>
                  <a:pt x="2043" y="2341"/>
                  <a:pt x="2043" y="2342"/>
                </a:cubicBezTo>
                <a:cubicBezTo>
                  <a:pt x="2044" y="2342"/>
                  <a:pt x="2045" y="2342"/>
                  <a:pt x="2045" y="2343"/>
                </a:cubicBezTo>
                <a:cubicBezTo>
                  <a:pt x="2046" y="2343"/>
                  <a:pt x="2046" y="2343"/>
                  <a:pt x="2046" y="2343"/>
                </a:cubicBezTo>
                <a:cubicBezTo>
                  <a:pt x="2046" y="2343"/>
                  <a:pt x="2046" y="2343"/>
                  <a:pt x="2045" y="2342"/>
                </a:cubicBezTo>
                <a:cubicBezTo>
                  <a:pt x="2045" y="2341"/>
                  <a:pt x="2044" y="2340"/>
                  <a:pt x="2042" y="2339"/>
                </a:cubicBezTo>
                <a:cubicBezTo>
                  <a:pt x="2042" y="2338"/>
                  <a:pt x="2041" y="2337"/>
                  <a:pt x="2040" y="2336"/>
                </a:cubicBezTo>
                <a:cubicBezTo>
                  <a:pt x="2040" y="2335"/>
                  <a:pt x="2039" y="2334"/>
                  <a:pt x="2038" y="2333"/>
                </a:cubicBezTo>
                <a:cubicBezTo>
                  <a:pt x="2038" y="2332"/>
                  <a:pt x="2037" y="2331"/>
                  <a:pt x="2036" y="2330"/>
                </a:cubicBezTo>
                <a:cubicBezTo>
                  <a:pt x="2035" y="2329"/>
                  <a:pt x="2035" y="2327"/>
                  <a:pt x="2034" y="2326"/>
                </a:cubicBezTo>
                <a:cubicBezTo>
                  <a:pt x="2032" y="2323"/>
                  <a:pt x="2031" y="2320"/>
                  <a:pt x="2029" y="2317"/>
                </a:cubicBezTo>
                <a:cubicBezTo>
                  <a:pt x="2028" y="2313"/>
                  <a:pt x="2027" y="2310"/>
                  <a:pt x="2025" y="2306"/>
                </a:cubicBezTo>
                <a:cubicBezTo>
                  <a:pt x="2024" y="2302"/>
                  <a:pt x="2023" y="2298"/>
                  <a:pt x="2022" y="2294"/>
                </a:cubicBezTo>
                <a:cubicBezTo>
                  <a:pt x="2021" y="2290"/>
                  <a:pt x="2020" y="2286"/>
                  <a:pt x="2019" y="2281"/>
                </a:cubicBezTo>
                <a:cubicBezTo>
                  <a:pt x="2018" y="2277"/>
                  <a:pt x="2017" y="2273"/>
                  <a:pt x="2016" y="2269"/>
                </a:cubicBezTo>
                <a:cubicBezTo>
                  <a:pt x="2016" y="2268"/>
                  <a:pt x="2016" y="2267"/>
                  <a:pt x="2016" y="2267"/>
                </a:cubicBezTo>
                <a:cubicBezTo>
                  <a:pt x="2019" y="2272"/>
                  <a:pt x="2022" y="2278"/>
                  <a:pt x="2025" y="2283"/>
                </a:cubicBezTo>
                <a:cubicBezTo>
                  <a:pt x="2027" y="2286"/>
                  <a:pt x="2029" y="2289"/>
                  <a:pt x="2031" y="2292"/>
                </a:cubicBezTo>
                <a:cubicBezTo>
                  <a:pt x="2032" y="2292"/>
                  <a:pt x="2032" y="2293"/>
                  <a:pt x="2033" y="2294"/>
                </a:cubicBezTo>
                <a:cubicBezTo>
                  <a:pt x="2033" y="2294"/>
                  <a:pt x="2033" y="2294"/>
                  <a:pt x="2034" y="2295"/>
                </a:cubicBezTo>
                <a:cubicBezTo>
                  <a:pt x="2034" y="2295"/>
                  <a:pt x="2034" y="2295"/>
                  <a:pt x="2034" y="2295"/>
                </a:cubicBezTo>
                <a:cubicBezTo>
                  <a:pt x="2034" y="2296"/>
                  <a:pt x="2034" y="2296"/>
                  <a:pt x="2034" y="2296"/>
                </a:cubicBezTo>
                <a:cubicBezTo>
                  <a:pt x="2035" y="2296"/>
                  <a:pt x="2035" y="2297"/>
                  <a:pt x="2036" y="2298"/>
                </a:cubicBezTo>
                <a:cubicBezTo>
                  <a:pt x="2036" y="2298"/>
                  <a:pt x="2037" y="2299"/>
                  <a:pt x="2038" y="2300"/>
                </a:cubicBezTo>
                <a:cubicBezTo>
                  <a:pt x="2040" y="2302"/>
                  <a:pt x="2042" y="2304"/>
                  <a:pt x="2044" y="2306"/>
                </a:cubicBezTo>
                <a:cubicBezTo>
                  <a:pt x="2046" y="2308"/>
                  <a:pt x="2049" y="2310"/>
                  <a:pt x="2051" y="2311"/>
                </a:cubicBezTo>
                <a:cubicBezTo>
                  <a:pt x="2055" y="2314"/>
                  <a:pt x="2059" y="2316"/>
                  <a:pt x="2063" y="2318"/>
                </a:cubicBezTo>
                <a:cubicBezTo>
                  <a:pt x="2066" y="2319"/>
                  <a:pt x="2069" y="2320"/>
                  <a:pt x="2071" y="2320"/>
                </a:cubicBezTo>
                <a:cubicBezTo>
                  <a:pt x="2073" y="2321"/>
                  <a:pt x="2074" y="2321"/>
                  <a:pt x="2074" y="2321"/>
                </a:cubicBezTo>
                <a:cubicBezTo>
                  <a:pt x="2074" y="2321"/>
                  <a:pt x="2073" y="2321"/>
                  <a:pt x="2071" y="2320"/>
                </a:cubicBezTo>
                <a:cubicBezTo>
                  <a:pt x="2069" y="2319"/>
                  <a:pt x="2066" y="2318"/>
                  <a:pt x="2063" y="2316"/>
                </a:cubicBezTo>
                <a:cubicBezTo>
                  <a:pt x="2060" y="2315"/>
                  <a:pt x="2056" y="2312"/>
                  <a:pt x="2053" y="2309"/>
                </a:cubicBezTo>
                <a:cubicBezTo>
                  <a:pt x="2049" y="2306"/>
                  <a:pt x="2045" y="2301"/>
                  <a:pt x="2041" y="2297"/>
                </a:cubicBezTo>
                <a:cubicBezTo>
                  <a:pt x="2041" y="2296"/>
                  <a:pt x="2040" y="2295"/>
                  <a:pt x="2040" y="2295"/>
                </a:cubicBezTo>
                <a:cubicBezTo>
                  <a:pt x="2039" y="2294"/>
                  <a:pt x="2039" y="2293"/>
                  <a:pt x="2038" y="2293"/>
                </a:cubicBezTo>
                <a:cubicBezTo>
                  <a:pt x="2038" y="2292"/>
                  <a:pt x="2038" y="2292"/>
                  <a:pt x="2038" y="2292"/>
                </a:cubicBezTo>
                <a:cubicBezTo>
                  <a:pt x="2038" y="2292"/>
                  <a:pt x="2038" y="2292"/>
                  <a:pt x="2038" y="2292"/>
                </a:cubicBezTo>
                <a:cubicBezTo>
                  <a:pt x="2037" y="2291"/>
                  <a:pt x="2037" y="2291"/>
                  <a:pt x="2037" y="2291"/>
                </a:cubicBezTo>
                <a:cubicBezTo>
                  <a:pt x="2036" y="2290"/>
                  <a:pt x="2036" y="2289"/>
                  <a:pt x="2036" y="2289"/>
                </a:cubicBezTo>
                <a:cubicBezTo>
                  <a:pt x="2034" y="2286"/>
                  <a:pt x="2032" y="2283"/>
                  <a:pt x="2030" y="2280"/>
                </a:cubicBezTo>
                <a:cubicBezTo>
                  <a:pt x="2027" y="2274"/>
                  <a:pt x="2023" y="2267"/>
                  <a:pt x="2020" y="2260"/>
                </a:cubicBezTo>
                <a:cubicBezTo>
                  <a:pt x="2019" y="2258"/>
                  <a:pt x="2018" y="2256"/>
                  <a:pt x="2017" y="2254"/>
                </a:cubicBezTo>
                <a:cubicBezTo>
                  <a:pt x="2017" y="2254"/>
                  <a:pt x="2016" y="2253"/>
                  <a:pt x="2016" y="2252"/>
                </a:cubicBezTo>
                <a:cubicBezTo>
                  <a:pt x="2015" y="2251"/>
                  <a:pt x="2015" y="2250"/>
                  <a:pt x="2014" y="2249"/>
                </a:cubicBezTo>
                <a:cubicBezTo>
                  <a:pt x="2012" y="2245"/>
                  <a:pt x="2010" y="2242"/>
                  <a:pt x="2008" y="2238"/>
                </a:cubicBezTo>
                <a:cubicBezTo>
                  <a:pt x="2004" y="2231"/>
                  <a:pt x="1999" y="2224"/>
                  <a:pt x="1994" y="2217"/>
                </a:cubicBezTo>
                <a:cubicBezTo>
                  <a:pt x="1989" y="2210"/>
                  <a:pt x="1984" y="2203"/>
                  <a:pt x="1979" y="2197"/>
                </a:cubicBezTo>
                <a:cubicBezTo>
                  <a:pt x="1978" y="2195"/>
                  <a:pt x="1976" y="2194"/>
                  <a:pt x="1975" y="2192"/>
                </a:cubicBezTo>
                <a:cubicBezTo>
                  <a:pt x="1973" y="2190"/>
                  <a:pt x="1972" y="2189"/>
                  <a:pt x="1971" y="2187"/>
                </a:cubicBezTo>
                <a:cubicBezTo>
                  <a:pt x="1969" y="2186"/>
                  <a:pt x="1968" y="2184"/>
                  <a:pt x="1967" y="2183"/>
                </a:cubicBezTo>
                <a:cubicBezTo>
                  <a:pt x="1966" y="2182"/>
                  <a:pt x="1965" y="2181"/>
                  <a:pt x="1964" y="2181"/>
                </a:cubicBezTo>
                <a:cubicBezTo>
                  <a:pt x="1964" y="2180"/>
                  <a:pt x="1963" y="2179"/>
                  <a:pt x="1962" y="2179"/>
                </a:cubicBezTo>
                <a:cubicBezTo>
                  <a:pt x="1957" y="2173"/>
                  <a:pt x="1951" y="2168"/>
                  <a:pt x="1945" y="2163"/>
                </a:cubicBezTo>
                <a:cubicBezTo>
                  <a:pt x="1942" y="2161"/>
                  <a:pt x="1939" y="2159"/>
                  <a:pt x="1935" y="2158"/>
                </a:cubicBezTo>
                <a:cubicBezTo>
                  <a:pt x="1935" y="2157"/>
                  <a:pt x="1934" y="2157"/>
                  <a:pt x="1933" y="2156"/>
                </a:cubicBezTo>
                <a:cubicBezTo>
                  <a:pt x="1932" y="2156"/>
                  <a:pt x="1932" y="2156"/>
                  <a:pt x="1931" y="2155"/>
                </a:cubicBezTo>
                <a:cubicBezTo>
                  <a:pt x="1930" y="2155"/>
                  <a:pt x="1929" y="2155"/>
                  <a:pt x="1928" y="2154"/>
                </a:cubicBezTo>
                <a:cubicBezTo>
                  <a:pt x="1928" y="2154"/>
                  <a:pt x="1927" y="2154"/>
                  <a:pt x="1926" y="2154"/>
                </a:cubicBezTo>
                <a:cubicBezTo>
                  <a:pt x="1920" y="2151"/>
                  <a:pt x="1914" y="2150"/>
                  <a:pt x="1909" y="2149"/>
                </a:cubicBezTo>
                <a:cubicBezTo>
                  <a:pt x="1904" y="2149"/>
                  <a:pt x="1900" y="2148"/>
                  <a:pt x="1896" y="2148"/>
                </a:cubicBezTo>
                <a:cubicBezTo>
                  <a:pt x="1892" y="2148"/>
                  <a:pt x="1889" y="2148"/>
                  <a:pt x="1887" y="2147"/>
                </a:cubicBezTo>
                <a:cubicBezTo>
                  <a:pt x="1887" y="2147"/>
                  <a:pt x="1886" y="2147"/>
                  <a:pt x="1885" y="2147"/>
                </a:cubicBezTo>
                <a:cubicBezTo>
                  <a:pt x="1865" y="2132"/>
                  <a:pt x="1836" y="2129"/>
                  <a:pt x="1805" y="2129"/>
                </a:cubicBezTo>
                <a:cubicBezTo>
                  <a:pt x="1807" y="2128"/>
                  <a:pt x="1808" y="2128"/>
                  <a:pt x="1809" y="2127"/>
                </a:cubicBezTo>
                <a:cubicBezTo>
                  <a:pt x="1812" y="2126"/>
                  <a:pt x="1814" y="2125"/>
                  <a:pt x="1816" y="2124"/>
                </a:cubicBezTo>
                <a:cubicBezTo>
                  <a:pt x="1820" y="2122"/>
                  <a:pt x="1824" y="2120"/>
                  <a:pt x="1829" y="2119"/>
                </a:cubicBezTo>
                <a:cubicBezTo>
                  <a:pt x="1833" y="2117"/>
                  <a:pt x="1837" y="2115"/>
                  <a:pt x="1841" y="2114"/>
                </a:cubicBezTo>
                <a:cubicBezTo>
                  <a:pt x="1843" y="2114"/>
                  <a:pt x="1843" y="2114"/>
                  <a:pt x="1843" y="2114"/>
                </a:cubicBezTo>
                <a:cubicBezTo>
                  <a:pt x="1845" y="2113"/>
                  <a:pt x="1845" y="2113"/>
                  <a:pt x="1845" y="2113"/>
                </a:cubicBezTo>
                <a:cubicBezTo>
                  <a:pt x="1846" y="2113"/>
                  <a:pt x="1847" y="2113"/>
                  <a:pt x="1848" y="2112"/>
                </a:cubicBezTo>
                <a:cubicBezTo>
                  <a:pt x="1849" y="2112"/>
                  <a:pt x="1850" y="2112"/>
                  <a:pt x="1851" y="2112"/>
                </a:cubicBezTo>
                <a:cubicBezTo>
                  <a:pt x="1852" y="2112"/>
                  <a:pt x="1852" y="2112"/>
                  <a:pt x="1852" y="2112"/>
                </a:cubicBezTo>
                <a:cubicBezTo>
                  <a:pt x="1853" y="2112"/>
                  <a:pt x="1853" y="2112"/>
                  <a:pt x="1853" y="2112"/>
                </a:cubicBezTo>
                <a:cubicBezTo>
                  <a:pt x="1853" y="2111"/>
                  <a:pt x="1854" y="2111"/>
                  <a:pt x="1854" y="2111"/>
                </a:cubicBezTo>
                <a:cubicBezTo>
                  <a:pt x="1858" y="2111"/>
                  <a:pt x="1863" y="2111"/>
                  <a:pt x="1866" y="2111"/>
                </a:cubicBezTo>
                <a:cubicBezTo>
                  <a:pt x="1870" y="2111"/>
                  <a:pt x="1874" y="2112"/>
                  <a:pt x="1877" y="2113"/>
                </a:cubicBezTo>
                <a:cubicBezTo>
                  <a:pt x="1879" y="2113"/>
                  <a:pt x="1880" y="2114"/>
                  <a:pt x="1882" y="2114"/>
                </a:cubicBezTo>
                <a:cubicBezTo>
                  <a:pt x="1883" y="2115"/>
                  <a:pt x="1885" y="2115"/>
                  <a:pt x="1886" y="2116"/>
                </a:cubicBezTo>
                <a:cubicBezTo>
                  <a:pt x="1888" y="2117"/>
                  <a:pt x="1891" y="2119"/>
                  <a:pt x="1892" y="2120"/>
                </a:cubicBezTo>
                <a:cubicBezTo>
                  <a:pt x="1893" y="2121"/>
                  <a:pt x="1894" y="2121"/>
                  <a:pt x="1894" y="2122"/>
                </a:cubicBezTo>
                <a:cubicBezTo>
                  <a:pt x="1895" y="2122"/>
                  <a:pt x="1895" y="2123"/>
                  <a:pt x="1896" y="2123"/>
                </a:cubicBezTo>
                <a:cubicBezTo>
                  <a:pt x="1897" y="2124"/>
                  <a:pt x="1897" y="2124"/>
                  <a:pt x="1897" y="2124"/>
                </a:cubicBezTo>
                <a:cubicBezTo>
                  <a:pt x="1897" y="2124"/>
                  <a:pt x="1897" y="2124"/>
                  <a:pt x="1896" y="2123"/>
                </a:cubicBezTo>
                <a:cubicBezTo>
                  <a:pt x="1896" y="2122"/>
                  <a:pt x="1895" y="2120"/>
                  <a:pt x="1893" y="2119"/>
                </a:cubicBezTo>
                <a:cubicBezTo>
                  <a:pt x="1893" y="2118"/>
                  <a:pt x="1893" y="2118"/>
                  <a:pt x="1892" y="2118"/>
                </a:cubicBezTo>
                <a:cubicBezTo>
                  <a:pt x="1892" y="2117"/>
                  <a:pt x="1891" y="2117"/>
                  <a:pt x="1891" y="2116"/>
                </a:cubicBezTo>
                <a:cubicBezTo>
                  <a:pt x="1890" y="2115"/>
                  <a:pt x="1889" y="2114"/>
                  <a:pt x="1888" y="2114"/>
                </a:cubicBezTo>
                <a:cubicBezTo>
                  <a:pt x="1886" y="2113"/>
                  <a:pt x="1885" y="2112"/>
                  <a:pt x="1884" y="2111"/>
                </a:cubicBezTo>
                <a:cubicBezTo>
                  <a:pt x="1882" y="2110"/>
                  <a:pt x="1880" y="2109"/>
                  <a:pt x="1879" y="2108"/>
                </a:cubicBezTo>
                <a:cubicBezTo>
                  <a:pt x="1875" y="2107"/>
                  <a:pt x="1871" y="2106"/>
                  <a:pt x="1867" y="2105"/>
                </a:cubicBezTo>
                <a:cubicBezTo>
                  <a:pt x="1863" y="2104"/>
                  <a:pt x="1858" y="2104"/>
                  <a:pt x="1854" y="2104"/>
                </a:cubicBezTo>
                <a:cubicBezTo>
                  <a:pt x="1853" y="2104"/>
                  <a:pt x="1852" y="2104"/>
                  <a:pt x="1852" y="2104"/>
                </a:cubicBezTo>
                <a:cubicBezTo>
                  <a:pt x="1851" y="2105"/>
                  <a:pt x="1851" y="2105"/>
                  <a:pt x="1851" y="2105"/>
                </a:cubicBezTo>
                <a:cubicBezTo>
                  <a:pt x="1851" y="2105"/>
                  <a:pt x="1851" y="2105"/>
                  <a:pt x="1851" y="2105"/>
                </a:cubicBezTo>
                <a:cubicBezTo>
                  <a:pt x="1851" y="2105"/>
                  <a:pt x="1851" y="2105"/>
                  <a:pt x="1851" y="2105"/>
                </a:cubicBezTo>
                <a:cubicBezTo>
                  <a:pt x="1851" y="2105"/>
                  <a:pt x="1851" y="2105"/>
                  <a:pt x="1851" y="2105"/>
                </a:cubicBezTo>
                <a:cubicBezTo>
                  <a:pt x="1850" y="2105"/>
                  <a:pt x="1850" y="2105"/>
                  <a:pt x="1850" y="2105"/>
                </a:cubicBezTo>
                <a:cubicBezTo>
                  <a:pt x="1849" y="2105"/>
                  <a:pt x="1848" y="2105"/>
                  <a:pt x="1847" y="2105"/>
                </a:cubicBezTo>
                <a:cubicBezTo>
                  <a:pt x="1845" y="2105"/>
                  <a:pt x="1844" y="2106"/>
                  <a:pt x="1843" y="2106"/>
                </a:cubicBezTo>
                <a:cubicBezTo>
                  <a:pt x="1842" y="2106"/>
                  <a:pt x="1842" y="2106"/>
                  <a:pt x="1841" y="2106"/>
                </a:cubicBezTo>
                <a:cubicBezTo>
                  <a:pt x="1839" y="2107"/>
                  <a:pt x="1839" y="2107"/>
                  <a:pt x="1839" y="2107"/>
                </a:cubicBezTo>
                <a:cubicBezTo>
                  <a:pt x="1835" y="2108"/>
                  <a:pt x="1830" y="2110"/>
                  <a:pt x="1826" y="2111"/>
                </a:cubicBezTo>
                <a:cubicBezTo>
                  <a:pt x="1821" y="2113"/>
                  <a:pt x="1817" y="2115"/>
                  <a:pt x="1812" y="2117"/>
                </a:cubicBezTo>
                <a:cubicBezTo>
                  <a:pt x="1810" y="2118"/>
                  <a:pt x="1808" y="2120"/>
                  <a:pt x="1806" y="2121"/>
                </a:cubicBezTo>
                <a:cubicBezTo>
                  <a:pt x="1804" y="2122"/>
                  <a:pt x="1802" y="2123"/>
                  <a:pt x="1800" y="2124"/>
                </a:cubicBezTo>
                <a:cubicBezTo>
                  <a:pt x="1796" y="2126"/>
                  <a:pt x="1792" y="2128"/>
                  <a:pt x="1789" y="2129"/>
                </a:cubicBezTo>
                <a:cubicBezTo>
                  <a:pt x="1789" y="2130"/>
                  <a:pt x="1789" y="2130"/>
                  <a:pt x="1789" y="2130"/>
                </a:cubicBezTo>
                <a:cubicBezTo>
                  <a:pt x="1755" y="2131"/>
                  <a:pt x="1720" y="2135"/>
                  <a:pt x="1692" y="2132"/>
                </a:cubicBezTo>
                <a:cubicBezTo>
                  <a:pt x="1644" y="2125"/>
                  <a:pt x="1603" y="2108"/>
                  <a:pt x="1564" y="2084"/>
                </a:cubicBezTo>
                <a:cubicBezTo>
                  <a:pt x="1565" y="2084"/>
                  <a:pt x="1566" y="2084"/>
                  <a:pt x="1567" y="2084"/>
                </a:cubicBezTo>
                <a:cubicBezTo>
                  <a:pt x="1572" y="2085"/>
                  <a:pt x="1576" y="2085"/>
                  <a:pt x="1581" y="2086"/>
                </a:cubicBezTo>
                <a:cubicBezTo>
                  <a:pt x="1586" y="2086"/>
                  <a:pt x="1592" y="2086"/>
                  <a:pt x="1597" y="2086"/>
                </a:cubicBezTo>
                <a:cubicBezTo>
                  <a:pt x="1600" y="2086"/>
                  <a:pt x="1603" y="2087"/>
                  <a:pt x="1606" y="2086"/>
                </a:cubicBezTo>
                <a:cubicBezTo>
                  <a:pt x="1608" y="2086"/>
                  <a:pt x="1611" y="2086"/>
                  <a:pt x="1614" y="2086"/>
                </a:cubicBezTo>
                <a:cubicBezTo>
                  <a:pt x="1616" y="2086"/>
                  <a:pt x="1617" y="2086"/>
                  <a:pt x="1619" y="2086"/>
                </a:cubicBezTo>
                <a:cubicBezTo>
                  <a:pt x="1620" y="2086"/>
                  <a:pt x="1620" y="2086"/>
                  <a:pt x="1621" y="2086"/>
                </a:cubicBezTo>
                <a:cubicBezTo>
                  <a:pt x="1622" y="2087"/>
                  <a:pt x="1623" y="2087"/>
                  <a:pt x="1624" y="2087"/>
                </a:cubicBezTo>
                <a:cubicBezTo>
                  <a:pt x="1626" y="2088"/>
                  <a:pt x="1629" y="2089"/>
                  <a:pt x="1631" y="2090"/>
                </a:cubicBezTo>
                <a:cubicBezTo>
                  <a:pt x="1632" y="2090"/>
                  <a:pt x="1632" y="2090"/>
                  <a:pt x="1633" y="2090"/>
                </a:cubicBezTo>
                <a:cubicBezTo>
                  <a:pt x="1633" y="2091"/>
                  <a:pt x="1634" y="2091"/>
                  <a:pt x="1635" y="2091"/>
                </a:cubicBezTo>
                <a:cubicBezTo>
                  <a:pt x="1636" y="2092"/>
                  <a:pt x="1637" y="2092"/>
                  <a:pt x="1638" y="2093"/>
                </a:cubicBezTo>
                <a:cubicBezTo>
                  <a:pt x="1639" y="2093"/>
                  <a:pt x="1639" y="2093"/>
                  <a:pt x="1640" y="2094"/>
                </a:cubicBezTo>
                <a:cubicBezTo>
                  <a:pt x="1641" y="2094"/>
                  <a:pt x="1641" y="2094"/>
                  <a:pt x="1642" y="2095"/>
                </a:cubicBezTo>
                <a:cubicBezTo>
                  <a:pt x="1643" y="2096"/>
                  <a:pt x="1643" y="2096"/>
                  <a:pt x="1643" y="2096"/>
                </a:cubicBezTo>
                <a:cubicBezTo>
                  <a:pt x="1644" y="2096"/>
                  <a:pt x="1645" y="2096"/>
                  <a:pt x="1645" y="2097"/>
                </a:cubicBezTo>
                <a:cubicBezTo>
                  <a:pt x="1647" y="2098"/>
                  <a:pt x="1650" y="2100"/>
                  <a:pt x="1652" y="2101"/>
                </a:cubicBezTo>
                <a:cubicBezTo>
                  <a:pt x="1654" y="2103"/>
                  <a:pt x="1657" y="2105"/>
                  <a:pt x="1659" y="2106"/>
                </a:cubicBezTo>
                <a:cubicBezTo>
                  <a:pt x="1662" y="2107"/>
                  <a:pt x="1664" y="2109"/>
                  <a:pt x="1667" y="2110"/>
                </a:cubicBezTo>
                <a:cubicBezTo>
                  <a:pt x="1669" y="2110"/>
                  <a:pt x="1672" y="2111"/>
                  <a:pt x="1674" y="2111"/>
                </a:cubicBezTo>
                <a:cubicBezTo>
                  <a:pt x="1677" y="2111"/>
                  <a:pt x="1679" y="2111"/>
                  <a:pt x="1681" y="2111"/>
                </a:cubicBezTo>
                <a:cubicBezTo>
                  <a:pt x="1682" y="2111"/>
                  <a:pt x="1684" y="2110"/>
                  <a:pt x="1685" y="2109"/>
                </a:cubicBezTo>
                <a:cubicBezTo>
                  <a:pt x="1686" y="2109"/>
                  <a:pt x="1686" y="2109"/>
                  <a:pt x="1686" y="2109"/>
                </a:cubicBezTo>
                <a:cubicBezTo>
                  <a:pt x="1686" y="2109"/>
                  <a:pt x="1687" y="2109"/>
                  <a:pt x="1687" y="2109"/>
                </a:cubicBezTo>
                <a:cubicBezTo>
                  <a:pt x="1687" y="2108"/>
                  <a:pt x="1688" y="2108"/>
                  <a:pt x="1688" y="2108"/>
                </a:cubicBezTo>
                <a:cubicBezTo>
                  <a:pt x="1688" y="2107"/>
                  <a:pt x="1689" y="2107"/>
                  <a:pt x="1689" y="2107"/>
                </a:cubicBezTo>
                <a:cubicBezTo>
                  <a:pt x="1689" y="2107"/>
                  <a:pt x="1688" y="2107"/>
                  <a:pt x="1688" y="2107"/>
                </a:cubicBezTo>
                <a:cubicBezTo>
                  <a:pt x="1687" y="2108"/>
                  <a:pt x="1687" y="2108"/>
                  <a:pt x="1686" y="2108"/>
                </a:cubicBezTo>
                <a:cubicBezTo>
                  <a:pt x="1686" y="2108"/>
                  <a:pt x="1685" y="2108"/>
                  <a:pt x="1685" y="2108"/>
                </a:cubicBezTo>
                <a:cubicBezTo>
                  <a:pt x="1684" y="2108"/>
                  <a:pt x="1682" y="2108"/>
                  <a:pt x="1681" y="2108"/>
                </a:cubicBezTo>
                <a:cubicBezTo>
                  <a:pt x="1679" y="2108"/>
                  <a:pt x="1677" y="2107"/>
                  <a:pt x="1675" y="2107"/>
                </a:cubicBezTo>
                <a:cubicBezTo>
                  <a:pt x="1673" y="2106"/>
                  <a:pt x="1671" y="2105"/>
                  <a:pt x="1669" y="2104"/>
                </a:cubicBezTo>
                <a:cubicBezTo>
                  <a:pt x="1667" y="2103"/>
                  <a:pt x="1665" y="2102"/>
                  <a:pt x="1663" y="2100"/>
                </a:cubicBezTo>
                <a:cubicBezTo>
                  <a:pt x="1662" y="2099"/>
                  <a:pt x="1661" y="2099"/>
                  <a:pt x="1660" y="2098"/>
                </a:cubicBezTo>
                <a:cubicBezTo>
                  <a:pt x="1659" y="2097"/>
                  <a:pt x="1658" y="2096"/>
                  <a:pt x="1657" y="2095"/>
                </a:cubicBezTo>
                <a:cubicBezTo>
                  <a:pt x="1654" y="2094"/>
                  <a:pt x="1652" y="2092"/>
                  <a:pt x="1649" y="2090"/>
                </a:cubicBezTo>
                <a:cubicBezTo>
                  <a:pt x="1649" y="2090"/>
                  <a:pt x="1648" y="2089"/>
                  <a:pt x="1648" y="2089"/>
                </a:cubicBezTo>
                <a:cubicBezTo>
                  <a:pt x="1646" y="2088"/>
                  <a:pt x="1646" y="2088"/>
                  <a:pt x="1646" y="2088"/>
                </a:cubicBezTo>
                <a:cubicBezTo>
                  <a:pt x="1645" y="2087"/>
                  <a:pt x="1644" y="2087"/>
                  <a:pt x="1643" y="2087"/>
                </a:cubicBezTo>
                <a:cubicBezTo>
                  <a:pt x="1643" y="2086"/>
                  <a:pt x="1642" y="2086"/>
                  <a:pt x="1641" y="2086"/>
                </a:cubicBezTo>
                <a:cubicBezTo>
                  <a:pt x="1641" y="2085"/>
                  <a:pt x="1640" y="2085"/>
                  <a:pt x="1639" y="2085"/>
                </a:cubicBezTo>
                <a:cubicBezTo>
                  <a:pt x="1639" y="2085"/>
                  <a:pt x="1638" y="2085"/>
                  <a:pt x="1638" y="2084"/>
                </a:cubicBezTo>
                <a:cubicBezTo>
                  <a:pt x="1642" y="2084"/>
                  <a:pt x="1645" y="2084"/>
                  <a:pt x="1649" y="2084"/>
                </a:cubicBezTo>
                <a:cubicBezTo>
                  <a:pt x="1649" y="2084"/>
                  <a:pt x="1650" y="2084"/>
                  <a:pt x="1651" y="2084"/>
                </a:cubicBezTo>
                <a:cubicBezTo>
                  <a:pt x="1651" y="2084"/>
                  <a:pt x="1652" y="2085"/>
                  <a:pt x="1653" y="2085"/>
                </a:cubicBezTo>
                <a:cubicBezTo>
                  <a:pt x="1653" y="2085"/>
                  <a:pt x="1654" y="2085"/>
                  <a:pt x="1655" y="2085"/>
                </a:cubicBezTo>
                <a:cubicBezTo>
                  <a:pt x="1656" y="2085"/>
                  <a:pt x="1656" y="2085"/>
                  <a:pt x="1656" y="2085"/>
                </a:cubicBezTo>
                <a:cubicBezTo>
                  <a:pt x="1657" y="2085"/>
                  <a:pt x="1657" y="2085"/>
                  <a:pt x="1657" y="2085"/>
                </a:cubicBezTo>
                <a:cubicBezTo>
                  <a:pt x="1658" y="2085"/>
                  <a:pt x="1659" y="2086"/>
                  <a:pt x="1661" y="2086"/>
                </a:cubicBezTo>
                <a:cubicBezTo>
                  <a:pt x="1662" y="2086"/>
                  <a:pt x="1663" y="2087"/>
                  <a:pt x="1664" y="2087"/>
                </a:cubicBezTo>
                <a:cubicBezTo>
                  <a:pt x="1669" y="2088"/>
                  <a:pt x="1674" y="2090"/>
                  <a:pt x="1679" y="2092"/>
                </a:cubicBezTo>
                <a:cubicBezTo>
                  <a:pt x="1680" y="2092"/>
                  <a:pt x="1681" y="2093"/>
                  <a:pt x="1682" y="2093"/>
                </a:cubicBezTo>
                <a:cubicBezTo>
                  <a:pt x="1683" y="2093"/>
                  <a:pt x="1684" y="2094"/>
                  <a:pt x="1686" y="2094"/>
                </a:cubicBezTo>
                <a:cubicBezTo>
                  <a:pt x="1688" y="2095"/>
                  <a:pt x="1690" y="2096"/>
                  <a:pt x="1692" y="2097"/>
                </a:cubicBezTo>
                <a:cubicBezTo>
                  <a:pt x="1696" y="2099"/>
                  <a:pt x="1699" y="2101"/>
                  <a:pt x="1702" y="2103"/>
                </a:cubicBezTo>
                <a:cubicBezTo>
                  <a:pt x="1704" y="2103"/>
                  <a:pt x="1705" y="2104"/>
                  <a:pt x="1707" y="2105"/>
                </a:cubicBezTo>
                <a:cubicBezTo>
                  <a:pt x="1708" y="2106"/>
                  <a:pt x="1709" y="2106"/>
                  <a:pt x="1710" y="2107"/>
                </a:cubicBezTo>
                <a:cubicBezTo>
                  <a:pt x="1713" y="2108"/>
                  <a:pt x="1714" y="2109"/>
                  <a:pt x="1716" y="2110"/>
                </a:cubicBezTo>
                <a:cubicBezTo>
                  <a:pt x="1717" y="2110"/>
                  <a:pt x="1717" y="2111"/>
                  <a:pt x="1717" y="2111"/>
                </a:cubicBezTo>
                <a:cubicBezTo>
                  <a:pt x="1717" y="2111"/>
                  <a:pt x="1717" y="2110"/>
                  <a:pt x="1716" y="2109"/>
                </a:cubicBezTo>
                <a:cubicBezTo>
                  <a:pt x="1715" y="2109"/>
                  <a:pt x="1713" y="2107"/>
                  <a:pt x="1711" y="2106"/>
                </a:cubicBezTo>
                <a:cubicBezTo>
                  <a:pt x="1709" y="2104"/>
                  <a:pt x="1707" y="2102"/>
                  <a:pt x="1704" y="2100"/>
                </a:cubicBezTo>
                <a:cubicBezTo>
                  <a:pt x="1701" y="2098"/>
                  <a:pt x="1698" y="2096"/>
                  <a:pt x="1694" y="2093"/>
                </a:cubicBezTo>
                <a:cubicBezTo>
                  <a:pt x="1690" y="2091"/>
                  <a:pt x="1686" y="2088"/>
                  <a:pt x="1681" y="2086"/>
                </a:cubicBezTo>
                <a:cubicBezTo>
                  <a:pt x="1677" y="2084"/>
                  <a:pt x="1672" y="2082"/>
                  <a:pt x="1666" y="2080"/>
                </a:cubicBezTo>
                <a:cubicBezTo>
                  <a:pt x="1665" y="2080"/>
                  <a:pt x="1664" y="2079"/>
                  <a:pt x="1662" y="2079"/>
                </a:cubicBezTo>
                <a:cubicBezTo>
                  <a:pt x="1661" y="2079"/>
                  <a:pt x="1659" y="2078"/>
                  <a:pt x="1658" y="2078"/>
                </a:cubicBezTo>
                <a:cubicBezTo>
                  <a:pt x="1657" y="2078"/>
                  <a:pt x="1657" y="2078"/>
                  <a:pt x="1657" y="2078"/>
                </a:cubicBezTo>
                <a:cubicBezTo>
                  <a:pt x="1656" y="2078"/>
                  <a:pt x="1656" y="2078"/>
                  <a:pt x="1656" y="2078"/>
                </a:cubicBezTo>
                <a:cubicBezTo>
                  <a:pt x="1655" y="2077"/>
                  <a:pt x="1654" y="2077"/>
                  <a:pt x="1653" y="2077"/>
                </a:cubicBezTo>
                <a:cubicBezTo>
                  <a:pt x="1653" y="2077"/>
                  <a:pt x="1652" y="2077"/>
                  <a:pt x="1651" y="2077"/>
                </a:cubicBezTo>
                <a:cubicBezTo>
                  <a:pt x="1650" y="2077"/>
                  <a:pt x="1650" y="2077"/>
                  <a:pt x="1649" y="2077"/>
                </a:cubicBezTo>
                <a:cubicBezTo>
                  <a:pt x="1643" y="2076"/>
                  <a:pt x="1637" y="2077"/>
                  <a:pt x="1631" y="2077"/>
                </a:cubicBezTo>
                <a:cubicBezTo>
                  <a:pt x="1625" y="2078"/>
                  <a:pt x="1619" y="2078"/>
                  <a:pt x="1614" y="2079"/>
                </a:cubicBezTo>
                <a:cubicBezTo>
                  <a:pt x="1612" y="2079"/>
                  <a:pt x="1611" y="2079"/>
                  <a:pt x="1610" y="2079"/>
                </a:cubicBezTo>
                <a:cubicBezTo>
                  <a:pt x="1608" y="2079"/>
                  <a:pt x="1607" y="2079"/>
                  <a:pt x="1605" y="2079"/>
                </a:cubicBezTo>
                <a:cubicBezTo>
                  <a:pt x="1603" y="2079"/>
                  <a:pt x="1600" y="2079"/>
                  <a:pt x="1597" y="2079"/>
                </a:cubicBezTo>
                <a:cubicBezTo>
                  <a:pt x="1592" y="2080"/>
                  <a:pt x="1587" y="2080"/>
                  <a:pt x="1582" y="2080"/>
                </a:cubicBezTo>
                <a:cubicBezTo>
                  <a:pt x="1577" y="2080"/>
                  <a:pt x="1572" y="2080"/>
                  <a:pt x="1568" y="2080"/>
                </a:cubicBezTo>
                <a:cubicBezTo>
                  <a:pt x="1564" y="2079"/>
                  <a:pt x="1560" y="2079"/>
                  <a:pt x="1557" y="2079"/>
                </a:cubicBezTo>
                <a:cubicBezTo>
                  <a:pt x="1531" y="2062"/>
                  <a:pt x="1506" y="2042"/>
                  <a:pt x="1480" y="2021"/>
                </a:cubicBezTo>
                <a:cubicBezTo>
                  <a:pt x="1495" y="2020"/>
                  <a:pt x="1509" y="2018"/>
                  <a:pt x="1522" y="2014"/>
                </a:cubicBezTo>
                <a:cubicBezTo>
                  <a:pt x="1523" y="2014"/>
                  <a:pt x="1523" y="2014"/>
                  <a:pt x="1523" y="2014"/>
                </a:cubicBezTo>
                <a:cubicBezTo>
                  <a:pt x="1523" y="2015"/>
                  <a:pt x="1524" y="2015"/>
                  <a:pt x="1524" y="2015"/>
                </a:cubicBezTo>
                <a:cubicBezTo>
                  <a:pt x="1524" y="2015"/>
                  <a:pt x="1525" y="2015"/>
                  <a:pt x="1525" y="2015"/>
                </a:cubicBezTo>
                <a:cubicBezTo>
                  <a:pt x="1525" y="2015"/>
                  <a:pt x="1525" y="2016"/>
                  <a:pt x="1525" y="2016"/>
                </a:cubicBezTo>
                <a:cubicBezTo>
                  <a:pt x="1526" y="2017"/>
                  <a:pt x="1527" y="2018"/>
                  <a:pt x="1527" y="2019"/>
                </a:cubicBezTo>
                <a:cubicBezTo>
                  <a:pt x="1528" y="2020"/>
                  <a:pt x="1529" y="2021"/>
                  <a:pt x="1529" y="2023"/>
                </a:cubicBezTo>
                <a:cubicBezTo>
                  <a:pt x="1531" y="2026"/>
                  <a:pt x="1533" y="2029"/>
                  <a:pt x="1535" y="2033"/>
                </a:cubicBezTo>
                <a:cubicBezTo>
                  <a:pt x="1536" y="2034"/>
                  <a:pt x="1536" y="2035"/>
                  <a:pt x="1537" y="2036"/>
                </a:cubicBezTo>
                <a:cubicBezTo>
                  <a:pt x="1538" y="2036"/>
                  <a:pt x="1538" y="2037"/>
                  <a:pt x="1539" y="2038"/>
                </a:cubicBezTo>
                <a:cubicBezTo>
                  <a:pt x="1539" y="2039"/>
                  <a:pt x="1539" y="2039"/>
                  <a:pt x="1539" y="2039"/>
                </a:cubicBezTo>
                <a:cubicBezTo>
                  <a:pt x="1540" y="2039"/>
                  <a:pt x="1540" y="2039"/>
                  <a:pt x="1540" y="2039"/>
                </a:cubicBezTo>
                <a:cubicBezTo>
                  <a:pt x="1540" y="2040"/>
                  <a:pt x="1540" y="2040"/>
                  <a:pt x="1540" y="2040"/>
                </a:cubicBezTo>
                <a:cubicBezTo>
                  <a:pt x="1541" y="2040"/>
                  <a:pt x="1541" y="2040"/>
                  <a:pt x="1541" y="2041"/>
                </a:cubicBezTo>
                <a:cubicBezTo>
                  <a:pt x="1542" y="2042"/>
                  <a:pt x="1543" y="2043"/>
                  <a:pt x="1544" y="2043"/>
                </a:cubicBezTo>
                <a:cubicBezTo>
                  <a:pt x="1546" y="2045"/>
                  <a:pt x="1548" y="2046"/>
                  <a:pt x="1550" y="2048"/>
                </a:cubicBezTo>
                <a:cubicBezTo>
                  <a:pt x="1552" y="2049"/>
                  <a:pt x="1554" y="2050"/>
                  <a:pt x="1556" y="2051"/>
                </a:cubicBezTo>
                <a:cubicBezTo>
                  <a:pt x="1557" y="2052"/>
                  <a:pt x="1557" y="2052"/>
                  <a:pt x="1558" y="2053"/>
                </a:cubicBezTo>
                <a:cubicBezTo>
                  <a:pt x="1559" y="2053"/>
                  <a:pt x="1560" y="2053"/>
                  <a:pt x="1561" y="2054"/>
                </a:cubicBezTo>
                <a:cubicBezTo>
                  <a:pt x="1563" y="2054"/>
                  <a:pt x="1565" y="2055"/>
                  <a:pt x="1567" y="2055"/>
                </a:cubicBezTo>
                <a:cubicBezTo>
                  <a:pt x="1569" y="2056"/>
                  <a:pt x="1570" y="2056"/>
                  <a:pt x="1572" y="2056"/>
                </a:cubicBezTo>
                <a:cubicBezTo>
                  <a:pt x="1573" y="2056"/>
                  <a:pt x="1574" y="2056"/>
                  <a:pt x="1575" y="2056"/>
                </a:cubicBezTo>
                <a:cubicBezTo>
                  <a:pt x="1576" y="2056"/>
                  <a:pt x="1577" y="2056"/>
                  <a:pt x="1578" y="2056"/>
                </a:cubicBezTo>
                <a:cubicBezTo>
                  <a:pt x="1578" y="2056"/>
                  <a:pt x="1578" y="2056"/>
                  <a:pt x="1578" y="2056"/>
                </a:cubicBezTo>
                <a:cubicBezTo>
                  <a:pt x="1578" y="2056"/>
                  <a:pt x="1578" y="2056"/>
                  <a:pt x="1578" y="2055"/>
                </a:cubicBezTo>
                <a:cubicBezTo>
                  <a:pt x="1577" y="2055"/>
                  <a:pt x="1576" y="2055"/>
                  <a:pt x="1576" y="2054"/>
                </a:cubicBezTo>
                <a:cubicBezTo>
                  <a:pt x="1575" y="2054"/>
                  <a:pt x="1574" y="2054"/>
                  <a:pt x="1572" y="2053"/>
                </a:cubicBezTo>
                <a:cubicBezTo>
                  <a:pt x="1572" y="2053"/>
                  <a:pt x="1571" y="2052"/>
                  <a:pt x="1570" y="2052"/>
                </a:cubicBezTo>
                <a:cubicBezTo>
                  <a:pt x="1570" y="2052"/>
                  <a:pt x="1569" y="2051"/>
                  <a:pt x="1568" y="2051"/>
                </a:cubicBezTo>
                <a:cubicBezTo>
                  <a:pt x="1567" y="2050"/>
                  <a:pt x="1565" y="2049"/>
                  <a:pt x="1564" y="2048"/>
                </a:cubicBezTo>
                <a:cubicBezTo>
                  <a:pt x="1563" y="2048"/>
                  <a:pt x="1562" y="2047"/>
                  <a:pt x="1561" y="2047"/>
                </a:cubicBezTo>
                <a:cubicBezTo>
                  <a:pt x="1561" y="2047"/>
                  <a:pt x="1561" y="2046"/>
                  <a:pt x="1560" y="2046"/>
                </a:cubicBezTo>
                <a:cubicBezTo>
                  <a:pt x="1560" y="2046"/>
                  <a:pt x="1559" y="2046"/>
                  <a:pt x="1559" y="2045"/>
                </a:cubicBezTo>
                <a:cubicBezTo>
                  <a:pt x="1558" y="2045"/>
                  <a:pt x="1557" y="2044"/>
                  <a:pt x="1557" y="2043"/>
                </a:cubicBezTo>
                <a:cubicBezTo>
                  <a:pt x="1556" y="2043"/>
                  <a:pt x="1555" y="2042"/>
                  <a:pt x="1554" y="2042"/>
                </a:cubicBezTo>
                <a:cubicBezTo>
                  <a:pt x="1553" y="2041"/>
                  <a:pt x="1553" y="2040"/>
                  <a:pt x="1552" y="2040"/>
                </a:cubicBezTo>
                <a:cubicBezTo>
                  <a:pt x="1551" y="2039"/>
                  <a:pt x="1551" y="2039"/>
                  <a:pt x="1551" y="2039"/>
                </a:cubicBezTo>
                <a:cubicBezTo>
                  <a:pt x="1549" y="2038"/>
                  <a:pt x="1549" y="2038"/>
                  <a:pt x="1549" y="2038"/>
                </a:cubicBezTo>
                <a:cubicBezTo>
                  <a:pt x="1549" y="2037"/>
                  <a:pt x="1548" y="2036"/>
                  <a:pt x="1547" y="2035"/>
                </a:cubicBezTo>
                <a:cubicBezTo>
                  <a:pt x="1546" y="2034"/>
                  <a:pt x="1546" y="2034"/>
                  <a:pt x="1546" y="2034"/>
                </a:cubicBezTo>
                <a:cubicBezTo>
                  <a:pt x="1546" y="2034"/>
                  <a:pt x="1546" y="2034"/>
                  <a:pt x="1546" y="2034"/>
                </a:cubicBezTo>
                <a:cubicBezTo>
                  <a:pt x="1545" y="2034"/>
                  <a:pt x="1545" y="2034"/>
                  <a:pt x="1545" y="2034"/>
                </a:cubicBezTo>
                <a:cubicBezTo>
                  <a:pt x="1545" y="2034"/>
                  <a:pt x="1545" y="2034"/>
                  <a:pt x="1545" y="2034"/>
                </a:cubicBezTo>
                <a:cubicBezTo>
                  <a:pt x="1545" y="2033"/>
                  <a:pt x="1545" y="2033"/>
                  <a:pt x="1545" y="2033"/>
                </a:cubicBezTo>
                <a:cubicBezTo>
                  <a:pt x="1545" y="2034"/>
                  <a:pt x="1545" y="2033"/>
                  <a:pt x="1545" y="2034"/>
                </a:cubicBezTo>
                <a:cubicBezTo>
                  <a:pt x="1545" y="2033"/>
                  <a:pt x="1545" y="2033"/>
                  <a:pt x="1545" y="2033"/>
                </a:cubicBezTo>
                <a:cubicBezTo>
                  <a:pt x="1545" y="2033"/>
                  <a:pt x="1545" y="2033"/>
                  <a:pt x="1545" y="2033"/>
                </a:cubicBezTo>
                <a:cubicBezTo>
                  <a:pt x="1544" y="2032"/>
                  <a:pt x="1544" y="2032"/>
                  <a:pt x="1543" y="2031"/>
                </a:cubicBezTo>
                <a:cubicBezTo>
                  <a:pt x="1542" y="2030"/>
                  <a:pt x="1542" y="2029"/>
                  <a:pt x="1541" y="2029"/>
                </a:cubicBezTo>
                <a:cubicBezTo>
                  <a:pt x="1540" y="2027"/>
                  <a:pt x="1538" y="2026"/>
                  <a:pt x="1537" y="2024"/>
                </a:cubicBezTo>
                <a:cubicBezTo>
                  <a:pt x="1536" y="2023"/>
                  <a:pt x="1534" y="2021"/>
                  <a:pt x="1533" y="2020"/>
                </a:cubicBezTo>
                <a:cubicBezTo>
                  <a:pt x="1532" y="2019"/>
                  <a:pt x="1531" y="2018"/>
                  <a:pt x="1529" y="2017"/>
                </a:cubicBezTo>
                <a:cubicBezTo>
                  <a:pt x="1529" y="2017"/>
                  <a:pt x="1528" y="2016"/>
                  <a:pt x="1528" y="2016"/>
                </a:cubicBezTo>
                <a:cubicBezTo>
                  <a:pt x="1527" y="2015"/>
                  <a:pt x="1527" y="2015"/>
                  <a:pt x="1526" y="2015"/>
                </a:cubicBezTo>
                <a:cubicBezTo>
                  <a:pt x="1526" y="2015"/>
                  <a:pt x="1526" y="2015"/>
                  <a:pt x="1526" y="2015"/>
                </a:cubicBezTo>
                <a:cubicBezTo>
                  <a:pt x="1527" y="2015"/>
                  <a:pt x="1528" y="2015"/>
                  <a:pt x="1529" y="2015"/>
                </a:cubicBezTo>
                <a:cubicBezTo>
                  <a:pt x="1531" y="2015"/>
                  <a:pt x="1533" y="2016"/>
                  <a:pt x="1535" y="2016"/>
                </a:cubicBezTo>
                <a:cubicBezTo>
                  <a:pt x="1537" y="2017"/>
                  <a:pt x="1540" y="2017"/>
                  <a:pt x="1542" y="2018"/>
                </a:cubicBezTo>
                <a:cubicBezTo>
                  <a:pt x="1544" y="2019"/>
                  <a:pt x="1547" y="2020"/>
                  <a:pt x="1549" y="2022"/>
                </a:cubicBezTo>
                <a:cubicBezTo>
                  <a:pt x="1549" y="2022"/>
                  <a:pt x="1550" y="2022"/>
                  <a:pt x="1551" y="2023"/>
                </a:cubicBezTo>
                <a:cubicBezTo>
                  <a:pt x="1551" y="2023"/>
                  <a:pt x="1552" y="2023"/>
                  <a:pt x="1552" y="2024"/>
                </a:cubicBezTo>
                <a:cubicBezTo>
                  <a:pt x="1553" y="2024"/>
                  <a:pt x="1553" y="2024"/>
                  <a:pt x="1554" y="2025"/>
                </a:cubicBezTo>
                <a:cubicBezTo>
                  <a:pt x="1555" y="2025"/>
                  <a:pt x="1555" y="2025"/>
                  <a:pt x="1555" y="2025"/>
                </a:cubicBezTo>
                <a:cubicBezTo>
                  <a:pt x="1555" y="2026"/>
                  <a:pt x="1555" y="2026"/>
                  <a:pt x="1555" y="2026"/>
                </a:cubicBezTo>
                <a:cubicBezTo>
                  <a:pt x="1558" y="2028"/>
                  <a:pt x="1560" y="2029"/>
                  <a:pt x="1562" y="2031"/>
                </a:cubicBezTo>
                <a:cubicBezTo>
                  <a:pt x="1563" y="2032"/>
                  <a:pt x="1564" y="2033"/>
                  <a:pt x="1565" y="2034"/>
                </a:cubicBezTo>
                <a:cubicBezTo>
                  <a:pt x="1566" y="2035"/>
                  <a:pt x="1567" y="2036"/>
                  <a:pt x="1568" y="2036"/>
                </a:cubicBezTo>
                <a:cubicBezTo>
                  <a:pt x="1570" y="2037"/>
                  <a:pt x="1571" y="2038"/>
                  <a:pt x="1572" y="2039"/>
                </a:cubicBezTo>
                <a:cubicBezTo>
                  <a:pt x="1573" y="2039"/>
                  <a:pt x="1573" y="2039"/>
                  <a:pt x="1574" y="2040"/>
                </a:cubicBezTo>
                <a:cubicBezTo>
                  <a:pt x="1574" y="2040"/>
                  <a:pt x="1575" y="2040"/>
                  <a:pt x="1575" y="2041"/>
                </a:cubicBezTo>
                <a:cubicBezTo>
                  <a:pt x="1578" y="2042"/>
                  <a:pt x="1580" y="2042"/>
                  <a:pt x="1583" y="2043"/>
                </a:cubicBezTo>
                <a:cubicBezTo>
                  <a:pt x="1585" y="2043"/>
                  <a:pt x="1587" y="2044"/>
                  <a:pt x="1589" y="2043"/>
                </a:cubicBezTo>
                <a:cubicBezTo>
                  <a:pt x="1591" y="2043"/>
                  <a:pt x="1592" y="2043"/>
                  <a:pt x="1594" y="2043"/>
                </a:cubicBezTo>
                <a:cubicBezTo>
                  <a:pt x="1594" y="2043"/>
                  <a:pt x="1594" y="2042"/>
                  <a:pt x="1594" y="2042"/>
                </a:cubicBezTo>
                <a:cubicBezTo>
                  <a:pt x="1595" y="2042"/>
                  <a:pt x="1595" y="2042"/>
                  <a:pt x="1595" y="2042"/>
                </a:cubicBezTo>
                <a:cubicBezTo>
                  <a:pt x="1596" y="2042"/>
                  <a:pt x="1596" y="2042"/>
                  <a:pt x="1596" y="2041"/>
                </a:cubicBezTo>
                <a:cubicBezTo>
                  <a:pt x="1597" y="2041"/>
                  <a:pt x="1597" y="2041"/>
                  <a:pt x="1597" y="2041"/>
                </a:cubicBezTo>
                <a:cubicBezTo>
                  <a:pt x="1597" y="2041"/>
                  <a:pt x="1597" y="2041"/>
                  <a:pt x="1596" y="2041"/>
                </a:cubicBezTo>
                <a:cubicBezTo>
                  <a:pt x="1596" y="2041"/>
                  <a:pt x="1595" y="2041"/>
                  <a:pt x="1595" y="2041"/>
                </a:cubicBezTo>
                <a:cubicBezTo>
                  <a:pt x="1595" y="2041"/>
                  <a:pt x="1594" y="2041"/>
                  <a:pt x="1594" y="2041"/>
                </a:cubicBezTo>
                <a:cubicBezTo>
                  <a:pt x="1594" y="2041"/>
                  <a:pt x="1594" y="2041"/>
                  <a:pt x="1593" y="2041"/>
                </a:cubicBezTo>
                <a:cubicBezTo>
                  <a:pt x="1592" y="2041"/>
                  <a:pt x="1591" y="2041"/>
                  <a:pt x="1589" y="2040"/>
                </a:cubicBezTo>
                <a:cubicBezTo>
                  <a:pt x="1588" y="2040"/>
                  <a:pt x="1586" y="2039"/>
                  <a:pt x="1584" y="2039"/>
                </a:cubicBezTo>
                <a:cubicBezTo>
                  <a:pt x="1582" y="2038"/>
                  <a:pt x="1580" y="2037"/>
                  <a:pt x="1578" y="2035"/>
                </a:cubicBezTo>
                <a:cubicBezTo>
                  <a:pt x="1578" y="2035"/>
                  <a:pt x="1578" y="2035"/>
                  <a:pt x="1577" y="2034"/>
                </a:cubicBezTo>
                <a:cubicBezTo>
                  <a:pt x="1577" y="2034"/>
                  <a:pt x="1576" y="2034"/>
                  <a:pt x="1576" y="2033"/>
                </a:cubicBezTo>
                <a:cubicBezTo>
                  <a:pt x="1575" y="2033"/>
                  <a:pt x="1574" y="2032"/>
                  <a:pt x="1573" y="2031"/>
                </a:cubicBezTo>
                <a:cubicBezTo>
                  <a:pt x="1572" y="2030"/>
                  <a:pt x="1571" y="2029"/>
                  <a:pt x="1570" y="2028"/>
                </a:cubicBezTo>
                <a:cubicBezTo>
                  <a:pt x="1569" y="2027"/>
                  <a:pt x="1568" y="2026"/>
                  <a:pt x="1567" y="2025"/>
                </a:cubicBezTo>
                <a:cubicBezTo>
                  <a:pt x="1565" y="2023"/>
                  <a:pt x="1563" y="2022"/>
                  <a:pt x="1560" y="2020"/>
                </a:cubicBezTo>
                <a:cubicBezTo>
                  <a:pt x="1559" y="2019"/>
                  <a:pt x="1559" y="2019"/>
                  <a:pt x="1559" y="2019"/>
                </a:cubicBezTo>
                <a:cubicBezTo>
                  <a:pt x="1558" y="2018"/>
                  <a:pt x="1558" y="2018"/>
                  <a:pt x="1558" y="2018"/>
                </a:cubicBezTo>
                <a:cubicBezTo>
                  <a:pt x="1558" y="2018"/>
                  <a:pt x="1557" y="2018"/>
                  <a:pt x="1556" y="2017"/>
                </a:cubicBezTo>
                <a:cubicBezTo>
                  <a:pt x="1555" y="2016"/>
                  <a:pt x="1554" y="2015"/>
                  <a:pt x="1552" y="2015"/>
                </a:cubicBezTo>
                <a:cubicBezTo>
                  <a:pt x="1552" y="2014"/>
                  <a:pt x="1551" y="2014"/>
                  <a:pt x="1550" y="2014"/>
                </a:cubicBezTo>
                <a:cubicBezTo>
                  <a:pt x="1550" y="2014"/>
                  <a:pt x="1549" y="2013"/>
                  <a:pt x="1548" y="2013"/>
                </a:cubicBezTo>
                <a:cubicBezTo>
                  <a:pt x="1548" y="2013"/>
                  <a:pt x="1547" y="2012"/>
                  <a:pt x="1546" y="2012"/>
                </a:cubicBezTo>
                <a:cubicBezTo>
                  <a:pt x="1546" y="2012"/>
                  <a:pt x="1545" y="2012"/>
                  <a:pt x="1544" y="2012"/>
                </a:cubicBezTo>
                <a:cubicBezTo>
                  <a:pt x="1541" y="2011"/>
                  <a:pt x="1539" y="2010"/>
                  <a:pt x="1536" y="2010"/>
                </a:cubicBezTo>
                <a:cubicBezTo>
                  <a:pt x="1536" y="2010"/>
                  <a:pt x="1536" y="2010"/>
                  <a:pt x="1536" y="2010"/>
                </a:cubicBezTo>
                <a:cubicBezTo>
                  <a:pt x="1541" y="2008"/>
                  <a:pt x="1546" y="2006"/>
                  <a:pt x="1550" y="2004"/>
                </a:cubicBezTo>
                <a:cubicBezTo>
                  <a:pt x="1480" y="2010"/>
                  <a:pt x="1436" y="1989"/>
                  <a:pt x="1409" y="1960"/>
                </a:cubicBezTo>
                <a:cubicBezTo>
                  <a:pt x="1414" y="1962"/>
                  <a:pt x="1419" y="1965"/>
                  <a:pt x="1424" y="1967"/>
                </a:cubicBezTo>
                <a:cubicBezTo>
                  <a:pt x="1427" y="1968"/>
                  <a:pt x="1431" y="1969"/>
                  <a:pt x="1434" y="1970"/>
                </a:cubicBezTo>
                <a:cubicBezTo>
                  <a:pt x="1435" y="1971"/>
                  <a:pt x="1436" y="1971"/>
                  <a:pt x="1437" y="1971"/>
                </a:cubicBezTo>
                <a:cubicBezTo>
                  <a:pt x="1438" y="1971"/>
                  <a:pt x="1438" y="1971"/>
                  <a:pt x="1438" y="1971"/>
                </a:cubicBezTo>
                <a:cubicBezTo>
                  <a:pt x="1439" y="1971"/>
                  <a:pt x="1439" y="1971"/>
                  <a:pt x="1439" y="1971"/>
                </a:cubicBezTo>
                <a:cubicBezTo>
                  <a:pt x="1439" y="1971"/>
                  <a:pt x="1439" y="1971"/>
                  <a:pt x="1439" y="1971"/>
                </a:cubicBezTo>
                <a:cubicBezTo>
                  <a:pt x="1439" y="1972"/>
                  <a:pt x="1439" y="1972"/>
                  <a:pt x="1439" y="1972"/>
                </a:cubicBezTo>
                <a:cubicBezTo>
                  <a:pt x="1440" y="1972"/>
                  <a:pt x="1441" y="1972"/>
                  <a:pt x="1442" y="1972"/>
                </a:cubicBezTo>
                <a:cubicBezTo>
                  <a:pt x="1443" y="1972"/>
                  <a:pt x="1444" y="1972"/>
                  <a:pt x="1445" y="1973"/>
                </a:cubicBezTo>
                <a:cubicBezTo>
                  <a:pt x="1447" y="1973"/>
                  <a:pt x="1448" y="1973"/>
                  <a:pt x="1450" y="1973"/>
                </a:cubicBezTo>
                <a:cubicBezTo>
                  <a:pt x="1452" y="1974"/>
                  <a:pt x="1454" y="1974"/>
                  <a:pt x="1456" y="1974"/>
                </a:cubicBezTo>
                <a:cubicBezTo>
                  <a:pt x="1458" y="1974"/>
                  <a:pt x="1460" y="1974"/>
                  <a:pt x="1461" y="1974"/>
                </a:cubicBezTo>
                <a:cubicBezTo>
                  <a:pt x="1463" y="1975"/>
                  <a:pt x="1465" y="1975"/>
                  <a:pt x="1467" y="1975"/>
                </a:cubicBezTo>
                <a:cubicBezTo>
                  <a:pt x="1475" y="1975"/>
                  <a:pt x="1483" y="1975"/>
                  <a:pt x="1490" y="1975"/>
                </a:cubicBezTo>
                <a:cubicBezTo>
                  <a:pt x="1498" y="1974"/>
                  <a:pt x="1506" y="1974"/>
                  <a:pt x="1513" y="1974"/>
                </a:cubicBezTo>
                <a:cubicBezTo>
                  <a:pt x="1517" y="1974"/>
                  <a:pt x="1520" y="1974"/>
                  <a:pt x="1524" y="1974"/>
                </a:cubicBezTo>
                <a:cubicBezTo>
                  <a:pt x="1527" y="1974"/>
                  <a:pt x="1531" y="1975"/>
                  <a:pt x="1534" y="1976"/>
                </a:cubicBezTo>
                <a:cubicBezTo>
                  <a:pt x="1535" y="1976"/>
                  <a:pt x="1535" y="1976"/>
                  <a:pt x="1535" y="1976"/>
                </a:cubicBezTo>
                <a:cubicBezTo>
                  <a:pt x="1535" y="1976"/>
                  <a:pt x="1535" y="1976"/>
                  <a:pt x="1535" y="1976"/>
                </a:cubicBezTo>
                <a:cubicBezTo>
                  <a:pt x="1535" y="1976"/>
                  <a:pt x="1535" y="1976"/>
                  <a:pt x="1535" y="1976"/>
                </a:cubicBezTo>
                <a:cubicBezTo>
                  <a:pt x="1535" y="1976"/>
                  <a:pt x="1535" y="1976"/>
                  <a:pt x="1535" y="1976"/>
                </a:cubicBezTo>
                <a:cubicBezTo>
                  <a:pt x="1536" y="1976"/>
                  <a:pt x="1536" y="1976"/>
                  <a:pt x="1536" y="1976"/>
                </a:cubicBezTo>
                <a:cubicBezTo>
                  <a:pt x="1536" y="1976"/>
                  <a:pt x="1536" y="1976"/>
                  <a:pt x="1536" y="1976"/>
                </a:cubicBezTo>
                <a:cubicBezTo>
                  <a:pt x="1537" y="1976"/>
                  <a:pt x="1537" y="1977"/>
                  <a:pt x="1538" y="1977"/>
                </a:cubicBezTo>
                <a:cubicBezTo>
                  <a:pt x="1539" y="1977"/>
                  <a:pt x="1539" y="1977"/>
                  <a:pt x="1539" y="1977"/>
                </a:cubicBezTo>
                <a:cubicBezTo>
                  <a:pt x="1540" y="1978"/>
                  <a:pt x="1542" y="1978"/>
                  <a:pt x="1543" y="1979"/>
                </a:cubicBezTo>
                <a:cubicBezTo>
                  <a:pt x="1546" y="1980"/>
                  <a:pt x="1549" y="1982"/>
                  <a:pt x="1552" y="1984"/>
                </a:cubicBezTo>
                <a:cubicBezTo>
                  <a:pt x="1557" y="1988"/>
                  <a:pt x="1562" y="1992"/>
                  <a:pt x="1566" y="1995"/>
                </a:cubicBezTo>
                <a:cubicBezTo>
                  <a:pt x="1570" y="1999"/>
                  <a:pt x="1575" y="2002"/>
                  <a:pt x="1579" y="2005"/>
                </a:cubicBezTo>
                <a:cubicBezTo>
                  <a:pt x="1582" y="2008"/>
                  <a:pt x="1586" y="2010"/>
                  <a:pt x="1589" y="2011"/>
                </a:cubicBezTo>
                <a:cubicBezTo>
                  <a:pt x="1592" y="2012"/>
                  <a:pt x="1595" y="2013"/>
                  <a:pt x="1597" y="2014"/>
                </a:cubicBezTo>
                <a:cubicBezTo>
                  <a:pt x="1597" y="2014"/>
                  <a:pt x="1598" y="2014"/>
                  <a:pt x="1599" y="2014"/>
                </a:cubicBezTo>
                <a:cubicBezTo>
                  <a:pt x="1599" y="2014"/>
                  <a:pt x="1599" y="2014"/>
                  <a:pt x="1599" y="2014"/>
                </a:cubicBezTo>
                <a:cubicBezTo>
                  <a:pt x="1599" y="2014"/>
                  <a:pt x="1598" y="2014"/>
                  <a:pt x="1597" y="2013"/>
                </a:cubicBezTo>
                <a:cubicBezTo>
                  <a:pt x="1595" y="2013"/>
                  <a:pt x="1593" y="2011"/>
                  <a:pt x="1590" y="2010"/>
                </a:cubicBezTo>
                <a:cubicBezTo>
                  <a:pt x="1587" y="2008"/>
                  <a:pt x="1584" y="2005"/>
                  <a:pt x="1580" y="2002"/>
                </a:cubicBezTo>
                <a:cubicBezTo>
                  <a:pt x="1577" y="1999"/>
                  <a:pt x="1573" y="1996"/>
                  <a:pt x="1569" y="1992"/>
                </a:cubicBezTo>
                <a:cubicBezTo>
                  <a:pt x="1565" y="1988"/>
                  <a:pt x="1560" y="1983"/>
                  <a:pt x="1555" y="1979"/>
                </a:cubicBezTo>
                <a:cubicBezTo>
                  <a:pt x="1552" y="1977"/>
                  <a:pt x="1549" y="1975"/>
                  <a:pt x="1546" y="1973"/>
                </a:cubicBezTo>
                <a:cubicBezTo>
                  <a:pt x="1545" y="1972"/>
                  <a:pt x="1543" y="1972"/>
                  <a:pt x="1541" y="1971"/>
                </a:cubicBezTo>
                <a:cubicBezTo>
                  <a:pt x="1540" y="1970"/>
                  <a:pt x="1540" y="1970"/>
                  <a:pt x="1540" y="1970"/>
                </a:cubicBezTo>
                <a:cubicBezTo>
                  <a:pt x="1539" y="1970"/>
                  <a:pt x="1539" y="1970"/>
                  <a:pt x="1539" y="1970"/>
                </a:cubicBezTo>
                <a:cubicBezTo>
                  <a:pt x="1538" y="1970"/>
                  <a:pt x="1538" y="1970"/>
                  <a:pt x="1538" y="1970"/>
                </a:cubicBezTo>
                <a:cubicBezTo>
                  <a:pt x="1538" y="1969"/>
                  <a:pt x="1538" y="1969"/>
                  <a:pt x="1538" y="1969"/>
                </a:cubicBezTo>
                <a:cubicBezTo>
                  <a:pt x="1538" y="1969"/>
                  <a:pt x="1538" y="1969"/>
                  <a:pt x="1538" y="1969"/>
                </a:cubicBezTo>
                <a:cubicBezTo>
                  <a:pt x="1537" y="1969"/>
                  <a:pt x="1537" y="1969"/>
                  <a:pt x="1537" y="1969"/>
                </a:cubicBezTo>
                <a:cubicBezTo>
                  <a:pt x="1536" y="1969"/>
                  <a:pt x="1536" y="1969"/>
                  <a:pt x="1536" y="1969"/>
                </a:cubicBezTo>
                <a:cubicBezTo>
                  <a:pt x="1532" y="1968"/>
                  <a:pt x="1528" y="1967"/>
                  <a:pt x="1525" y="1967"/>
                </a:cubicBezTo>
                <a:cubicBezTo>
                  <a:pt x="1521" y="1966"/>
                  <a:pt x="1517" y="1966"/>
                  <a:pt x="1513" y="1966"/>
                </a:cubicBezTo>
                <a:cubicBezTo>
                  <a:pt x="1505" y="1966"/>
                  <a:pt x="1498" y="1967"/>
                  <a:pt x="1490" y="1967"/>
                </a:cubicBezTo>
                <a:cubicBezTo>
                  <a:pt x="1489" y="1967"/>
                  <a:pt x="1488" y="1967"/>
                  <a:pt x="1486" y="1967"/>
                </a:cubicBezTo>
                <a:cubicBezTo>
                  <a:pt x="1487" y="1967"/>
                  <a:pt x="1488" y="1966"/>
                  <a:pt x="1489" y="1966"/>
                </a:cubicBezTo>
                <a:cubicBezTo>
                  <a:pt x="1490" y="1965"/>
                  <a:pt x="1491" y="1965"/>
                  <a:pt x="1492" y="1964"/>
                </a:cubicBezTo>
                <a:cubicBezTo>
                  <a:pt x="1493" y="1964"/>
                  <a:pt x="1494" y="1963"/>
                  <a:pt x="1495" y="1963"/>
                </a:cubicBezTo>
                <a:cubicBezTo>
                  <a:pt x="1496" y="1963"/>
                  <a:pt x="1497" y="1962"/>
                  <a:pt x="1497" y="1962"/>
                </a:cubicBezTo>
                <a:cubicBezTo>
                  <a:pt x="1498" y="1962"/>
                  <a:pt x="1498" y="1962"/>
                  <a:pt x="1498" y="1962"/>
                </a:cubicBezTo>
                <a:cubicBezTo>
                  <a:pt x="1498" y="1962"/>
                  <a:pt x="1498" y="1962"/>
                  <a:pt x="1498" y="1962"/>
                </a:cubicBezTo>
                <a:cubicBezTo>
                  <a:pt x="1498" y="1962"/>
                  <a:pt x="1498" y="1962"/>
                  <a:pt x="1498" y="1962"/>
                </a:cubicBezTo>
                <a:cubicBezTo>
                  <a:pt x="1499" y="1962"/>
                  <a:pt x="1499" y="1962"/>
                  <a:pt x="1499" y="1962"/>
                </a:cubicBezTo>
                <a:cubicBezTo>
                  <a:pt x="1500" y="1961"/>
                  <a:pt x="1500" y="1961"/>
                  <a:pt x="1500" y="1961"/>
                </a:cubicBezTo>
                <a:cubicBezTo>
                  <a:pt x="1502" y="1960"/>
                  <a:pt x="1502" y="1960"/>
                  <a:pt x="1502" y="1960"/>
                </a:cubicBezTo>
                <a:cubicBezTo>
                  <a:pt x="1503" y="1960"/>
                  <a:pt x="1504" y="1960"/>
                  <a:pt x="1505" y="1959"/>
                </a:cubicBezTo>
                <a:cubicBezTo>
                  <a:pt x="1507" y="1958"/>
                  <a:pt x="1510" y="1958"/>
                  <a:pt x="1512" y="1957"/>
                </a:cubicBezTo>
                <a:cubicBezTo>
                  <a:pt x="1514" y="1957"/>
                  <a:pt x="1516" y="1956"/>
                  <a:pt x="1518" y="1956"/>
                </a:cubicBezTo>
                <a:cubicBezTo>
                  <a:pt x="1520" y="1956"/>
                  <a:pt x="1522" y="1955"/>
                  <a:pt x="1524" y="1955"/>
                </a:cubicBezTo>
                <a:cubicBezTo>
                  <a:pt x="1526" y="1955"/>
                  <a:pt x="1527" y="1955"/>
                  <a:pt x="1529" y="1954"/>
                </a:cubicBezTo>
                <a:cubicBezTo>
                  <a:pt x="1529" y="1954"/>
                  <a:pt x="1530" y="1954"/>
                  <a:pt x="1531" y="1954"/>
                </a:cubicBezTo>
                <a:cubicBezTo>
                  <a:pt x="1532" y="1954"/>
                  <a:pt x="1532" y="1954"/>
                  <a:pt x="1533" y="1954"/>
                </a:cubicBezTo>
                <a:cubicBezTo>
                  <a:pt x="1534" y="1954"/>
                  <a:pt x="1535" y="1954"/>
                  <a:pt x="1535" y="1954"/>
                </a:cubicBezTo>
                <a:cubicBezTo>
                  <a:pt x="1536" y="1954"/>
                  <a:pt x="1536" y="1954"/>
                  <a:pt x="1536" y="1954"/>
                </a:cubicBezTo>
                <a:cubicBezTo>
                  <a:pt x="1536" y="1954"/>
                  <a:pt x="1536" y="1954"/>
                  <a:pt x="1535" y="1953"/>
                </a:cubicBezTo>
                <a:cubicBezTo>
                  <a:pt x="1535" y="1953"/>
                  <a:pt x="1534" y="1953"/>
                  <a:pt x="1533" y="1953"/>
                </a:cubicBezTo>
                <a:cubicBezTo>
                  <a:pt x="1532" y="1952"/>
                  <a:pt x="1532" y="1952"/>
                  <a:pt x="1531" y="1952"/>
                </a:cubicBezTo>
                <a:cubicBezTo>
                  <a:pt x="1530" y="1952"/>
                  <a:pt x="1530" y="1952"/>
                  <a:pt x="1529" y="1951"/>
                </a:cubicBezTo>
                <a:cubicBezTo>
                  <a:pt x="1528" y="1951"/>
                  <a:pt x="1527" y="1951"/>
                  <a:pt x="1527" y="1951"/>
                </a:cubicBezTo>
                <a:cubicBezTo>
                  <a:pt x="1526" y="1951"/>
                  <a:pt x="1525" y="1951"/>
                  <a:pt x="1524" y="1950"/>
                </a:cubicBezTo>
                <a:cubicBezTo>
                  <a:pt x="1523" y="1950"/>
                  <a:pt x="1522" y="1950"/>
                  <a:pt x="1521" y="1950"/>
                </a:cubicBezTo>
                <a:cubicBezTo>
                  <a:pt x="1520" y="1950"/>
                  <a:pt x="1519" y="1950"/>
                  <a:pt x="1518" y="1950"/>
                </a:cubicBezTo>
                <a:cubicBezTo>
                  <a:pt x="1515" y="1950"/>
                  <a:pt x="1513" y="1950"/>
                  <a:pt x="1511" y="1950"/>
                </a:cubicBezTo>
                <a:cubicBezTo>
                  <a:pt x="1509" y="1951"/>
                  <a:pt x="1508" y="1951"/>
                  <a:pt x="1507" y="1951"/>
                </a:cubicBezTo>
                <a:cubicBezTo>
                  <a:pt x="1506" y="1951"/>
                  <a:pt x="1506" y="1951"/>
                  <a:pt x="1505" y="1951"/>
                </a:cubicBezTo>
                <a:cubicBezTo>
                  <a:pt x="1504" y="1951"/>
                  <a:pt x="1504" y="1952"/>
                  <a:pt x="1503" y="1952"/>
                </a:cubicBezTo>
                <a:cubicBezTo>
                  <a:pt x="1502" y="1952"/>
                  <a:pt x="1502" y="1952"/>
                  <a:pt x="1501" y="1952"/>
                </a:cubicBezTo>
                <a:cubicBezTo>
                  <a:pt x="1501" y="1952"/>
                  <a:pt x="1500" y="1953"/>
                  <a:pt x="1499" y="1953"/>
                </a:cubicBezTo>
                <a:cubicBezTo>
                  <a:pt x="1497" y="1954"/>
                  <a:pt x="1497" y="1954"/>
                  <a:pt x="1497" y="1954"/>
                </a:cubicBezTo>
                <a:cubicBezTo>
                  <a:pt x="1496" y="1954"/>
                  <a:pt x="1496" y="1954"/>
                  <a:pt x="1496" y="1954"/>
                </a:cubicBezTo>
                <a:cubicBezTo>
                  <a:pt x="1495" y="1954"/>
                  <a:pt x="1495" y="1954"/>
                  <a:pt x="1495" y="1954"/>
                </a:cubicBezTo>
                <a:cubicBezTo>
                  <a:pt x="1495" y="1955"/>
                  <a:pt x="1495" y="1955"/>
                  <a:pt x="1495" y="1955"/>
                </a:cubicBezTo>
                <a:cubicBezTo>
                  <a:pt x="1495" y="1955"/>
                  <a:pt x="1495" y="1955"/>
                  <a:pt x="1495" y="1955"/>
                </a:cubicBezTo>
                <a:cubicBezTo>
                  <a:pt x="1494" y="1955"/>
                  <a:pt x="1494" y="1955"/>
                  <a:pt x="1494" y="1955"/>
                </a:cubicBezTo>
                <a:cubicBezTo>
                  <a:pt x="1493" y="1955"/>
                  <a:pt x="1493" y="1956"/>
                  <a:pt x="1492" y="1956"/>
                </a:cubicBezTo>
                <a:cubicBezTo>
                  <a:pt x="1491" y="1956"/>
                  <a:pt x="1490" y="1957"/>
                  <a:pt x="1489" y="1957"/>
                </a:cubicBezTo>
                <a:cubicBezTo>
                  <a:pt x="1488" y="1958"/>
                  <a:pt x="1487" y="1959"/>
                  <a:pt x="1486" y="1959"/>
                </a:cubicBezTo>
                <a:cubicBezTo>
                  <a:pt x="1485" y="1960"/>
                  <a:pt x="1484" y="1960"/>
                  <a:pt x="1483" y="1961"/>
                </a:cubicBezTo>
                <a:cubicBezTo>
                  <a:pt x="1481" y="1962"/>
                  <a:pt x="1479" y="1963"/>
                  <a:pt x="1477" y="1964"/>
                </a:cubicBezTo>
                <a:cubicBezTo>
                  <a:pt x="1476" y="1964"/>
                  <a:pt x="1476" y="1964"/>
                  <a:pt x="1475" y="1965"/>
                </a:cubicBezTo>
                <a:cubicBezTo>
                  <a:pt x="1475" y="1965"/>
                  <a:pt x="1475" y="1965"/>
                  <a:pt x="1474" y="1965"/>
                </a:cubicBezTo>
                <a:cubicBezTo>
                  <a:pt x="1473" y="1966"/>
                  <a:pt x="1472" y="1966"/>
                  <a:pt x="1472" y="1966"/>
                </a:cubicBezTo>
                <a:cubicBezTo>
                  <a:pt x="1471" y="1966"/>
                  <a:pt x="1470" y="1967"/>
                  <a:pt x="1469" y="1967"/>
                </a:cubicBezTo>
                <a:cubicBezTo>
                  <a:pt x="1469" y="1967"/>
                  <a:pt x="1469" y="1967"/>
                  <a:pt x="1469" y="1967"/>
                </a:cubicBezTo>
                <a:cubicBezTo>
                  <a:pt x="1468" y="1967"/>
                  <a:pt x="1468" y="1967"/>
                  <a:pt x="1467" y="1967"/>
                </a:cubicBezTo>
                <a:cubicBezTo>
                  <a:pt x="1464" y="1967"/>
                  <a:pt x="1460" y="1967"/>
                  <a:pt x="1456" y="1967"/>
                </a:cubicBezTo>
                <a:cubicBezTo>
                  <a:pt x="1455" y="1967"/>
                  <a:pt x="1453" y="1966"/>
                  <a:pt x="1451" y="1966"/>
                </a:cubicBezTo>
                <a:cubicBezTo>
                  <a:pt x="1449" y="1966"/>
                  <a:pt x="1448" y="1966"/>
                  <a:pt x="1446" y="1966"/>
                </a:cubicBezTo>
                <a:cubicBezTo>
                  <a:pt x="1445" y="1966"/>
                  <a:pt x="1444" y="1965"/>
                  <a:pt x="1443" y="1965"/>
                </a:cubicBezTo>
                <a:cubicBezTo>
                  <a:pt x="1442" y="1965"/>
                  <a:pt x="1441" y="1965"/>
                  <a:pt x="1441" y="1965"/>
                </a:cubicBezTo>
                <a:cubicBezTo>
                  <a:pt x="1440" y="1965"/>
                  <a:pt x="1440" y="1965"/>
                  <a:pt x="1440" y="1965"/>
                </a:cubicBezTo>
                <a:cubicBezTo>
                  <a:pt x="1440" y="1965"/>
                  <a:pt x="1440" y="1965"/>
                  <a:pt x="1440" y="1965"/>
                </a:cubicBezTo>
                <a:cubicBezTo>
                  <a:pt x="1439" y="1965"/>
                  <a:pt x="1439" y="1965"/>
                  <a:pt x="1439" y="1965"/>
                </a:cubicBezTo>
                <a:cubicBezTo>
                  <a:pt x="1438" y="1964"/>
                  <a:pt x="1438" y="1964"/>
                  <a:pt x="1438" y="1964"/>
                </a:cubicBezTo>
                <a:cubicBezTo>
                  <a:pt x="1437" y="1964"/>
                  <a:pt x="1436" y="1964"/>
                  <a:pt x="1436" y="1964"/>
                </a:cubicBezTo>
                <a:cubicBezTo>
                  <a:pt x="1432" y="1963"/>
                  <a:pt x="1429" y="1962"/>
                  <a:pt x="1426" y="1961"/>
                </a:cubicBezTo>
                <a:cubicBezTo>
                  <a:pt x="1420" y="1959"/>
                  <a:pt x="1415" y="1957"/>
                  <a:pt x="1410" y="1954"/>
                </a:cubicBezTo>
                <a:cubicBezTo>
                  <a:pt x="1408" y="1954"/>
                  <a:pt x="1407" y="1953"/>
                  <a:pt x="1406" y="1952"/>
                </a:cubicBezTo>
                <a:cubicBezTo>
                  <a:pt x="1406" y="1952"/>
                  <a:pt x="1405" y="1952"/>
                  <a:pt x="1404" y="1951"/>
                </a:cubicBezTo>
                <a:cubicBezTo>
                  <a:pt x="1404" y="1951"/>
                  <a:pt x="1404" y="1951"/>
                  <a:pt x="1404" y="1951"/>
                </a:cubicBezTo>
                <a:cubicBezTo>
                  <a:pt x="1403" y="1950"/>
                  <a:pt x="1403" y="1950"/>
                  <a:pt x="1403" y="1950"/>
                </a:cubicBezTo>
                <a:cubicBezTo>
                  <a:pt x="1402" y="1949"/>
                  <a:pt x="1401" y="1949"/>
                  <a:pt x="1400" y="1948"/>
                </a:cubicBezTo>
                <a:cubicBezTo>
                  <a:pt x="1383" y="1925"/>
                  <a:pt x="1375" y="1898"/>
                  <a:pt x="1371" y="1876"/>
                </a:cubicBezTo>
                <a:cubicBezTo>
                  <a:pt x="1371" y="1877"/>
                  <a:pt x="1371" y="1878"/>
                  <a:pt x="1372" y="1878"/>
                </a:cubicBezTo>
                <a:cubicBezTo>
                  <a:pt x="1372" y="1879"/>
                  <a:pt x="1373" y="1881"/>
                  <a:pt x="1374" y="1882"/>
                </a:cubicBezTo>
                <a:cubicBezTo>
                  <a:pt x="1374" y="1882"/>
                  <a:pt x="1375" y="1883"/>
                  <a:pt x="1375" y="1884"/>
                </a:cubicBezTo>
                <a:cubicBezTo>
                  <a:pt x="1375" y="1884"/>
                  <a:pt x="1376" y="1885"/>
                  <a:pt x="1376" y="1885"/>
                </a:cubicBezTo>
                <a:cubicBezTo>
                  <a:pt x="1377" y="1887"/>
                  <a:pt x="1378" y="1888"/>
                  <a:pt x="1379" y="1889"/>
                </a:cubicBezTo>
                <a:cubicBezTo>
                  <a:pt x="1381" y="1891"/>
                  <a:pt x="1382" y="1892"/>
                  <a:pt x="1383" y="1893"/>
                </a:cubicBezTo>
                <a:cubicBezTo>
                  <a:pt x="1384" y="1894"/>
                  <a:pt x="1384" y="1895"/>
                  <a:pt x="1385" y="1895"/>
                </a:cubicBezTo>
                <a:cubicBezTo>
                  <a:pt x="1386" y="1896"/>
                  <a:pt x="1386" y="1897"/>
                  <a:pt x="1387" y="1897"/>
                </a:cubicBezTo>
                <a:cubicBezTo>
                  <a:pt x="1387" y="1898"/>
                  <a:pt x="1388" y="1898"/>
                  <a:pt x="1388" y="1898"/>
                </a:cubicBezTo>
                <a:cubicBezTo>
                  <a:pt x="1388" y="1899"/>
                  <a:pt x="1389" y="1899"/>
                  <a:pt x="1389" y="1899"/>
                </a:cubicBezTo>
                <a:cubicBezTo>
                  <a:pt x="1390" y="1900"/>
                  <a:pt x="1391" y="1900"/>
                  <a:pt x="1392" y="1901"/>
                </a:cubicBezTo>
                <a:cubicBezTo>
                  <a:pt x="1393" y="1902"/>
                  <a:pt x="1395" y="1904"/>
                  <a:pt x="1396" y="1905"/>
                </a:cubicBezTo>
                <a:cubicBezTo>
                  <a:pt x="1397" y="1905"/>
                  <a:pt x="1398" y="1906"/>
                  <a:pt x="1399" y="1907"/>
                </a:cubicBezTo>
                <a:cubicBezTo>
                  <a:pt x="1400" y="1907"/>
                  <a:pt x="1401" y="1908"/>
                  <a:pt x="1402" y="1908"/>
                </a:cubicBezTo>
                <a:cubicBezTo>
                  <a:pt x="1403" y="1909"/>
                  <a:pt x="1403" y="1909"/>
                  <a:pt x="1404" y="1910"/>
                </a:cubicBezTo>
                <a:cubicBezTo>
                  <a:pt x="1405" y="1910"/>
                  <a:pt x="1406" y="1911"/>
                  <a:pt x="1407" y="1911"/>
                </a:cubicBezTo>
                <a:cubicBezTo>
                  <a:pt x="1408" y="1912"/>
                  <a:pt x="1409" y="1912"/>
                  <a:pt x="1410" y="1913"/>
                </a:cubicBezTo>
                <a:cubicBezTo>
                  <a:pt x="1413" y="1914"/>
                  <a:pt x="1413" y="1914"/>
                  <a:pt x="1413" y="1914"/>
                </a:cubicBezTo>
                <a:cubicBezTo>
                  <a:pt x="1414" y="1914"/>
                  <a:pt x="1415" y="1915"/>
                  <a:pt x="1416" y="1915"/>
                </a:cubicBezTo>
                <a:cubicBezTo>
                  <a:pt x="1417" y="1915"/>
                  <a:pt x="1418" y="1916"/>
                  <a:pt x="1419" y="1916"/>
                </a:cubicBezTo>
                <a:cubicBezTo>
                  <a:pt x="1419" y="1916"/>
                  <a:pt x="1420" y="1916"/>
                  <a:pt x="1420" y="1916"/>
                </a:cubicBezTo>
                <a:cubicBezTo>
                  <a:pt x="1420" y="1916"/>
                  <a:pt x="1420" y="1917"/>
                  <a:pt x="1420" y="1917"/>
                </a:cubicBezTo>
                <a:cubicBezTo>
                  <a:pt x="1422" y="1918"/>
                  <a:pt x="1423" y="1920"/>
                  <a:pt x="1426" y="1923"/>
                </a:cubicBezTo>
                <a:cubicBezTo>
                  <a:pt x="1428" y="1925"/>
                  <a:pt x="1431" y="1928"/>
                  <a:pt x="1434" y="1931"/>
                </a:cubicBezTo>
                <a:cubicBezTo>
                  <a:pt x="1435" y="1932"/>
                  <a:pt x="1436" y="1932"/>
                  <a:pt x="1437" y="1933"/>
                </a:cubicBezTo>
                <a:cubicBezTo>
                  <a:pt x="1437" y="1934"/>
                  <a:pt x="1438" y="1934"/>
                  <a:pt x="1439" y="1935"/>
                </a:cubicBezTo>
                <a:cubicBezTo>
                  <a:pt x="1441" y="1936"/>
                  <a:pt x="1443" y="1938"/>
                  <a:pt x="1444" y="1939"/>
                </a:cubicBezTo>
                <a:cubicBezTo>
                  <a:pt x="1446" y="1940"/>
                  <a:pt x="1448" y="1942"/>
                  <a:pt x="1450" y="1943"/>
                </a:cubicBezTo>
                <a:cubicBezTo>
                  <a:pt x="1450" y="1943"/>
                  <a:pt x="1451" y="1944"/>
                  <a:pt x="1451" y="1944"/>
                </a:cubicBezTo>
                <a:cubicBezTo>
                  <a:pt x="1452" y="1944"/>
                  <a:pt x="1452" y="1945"/>
                  <a:pt x="1453" y="1945"/>
                </a:cubicBezTo>
                <a:cubicBezTo>
                  <a:pt x="1454" y="1946"/>
                  <a:pt x="1455" y="1946"/>
                  <a:pt x="1456" y="1947"/>
                </a:cubicBezTo>
                <a:cubicBezTo>
                  <a:pt x="1458" y="1948"/>
                  <a:pt x="1460" y="1949"/>
                  <a:pt x="1462" y="1949"/>
                </a:cubicBezTo>
                <a:cubicBezTo>
                  <a:pt x="1464" y="1950"/>
                  <a:pt x="1465" y="1951"/>
                  <a:pt x="1467" y="1951"/>
                </a:cubicBezTo>
                <a:cubicBezTo>
                  <a:pt x="1469" y="1951"/>
                  <a:pt x="1471" y="1951"/>
                  <a:pt x="1472" y="1951"/>
                </a:cubicBezTo>
                <a:cubicBezTo>
                  <a:pt x="1474" y="1951"/>
                  <a:pt x="1475" y="1951"/>
                  <a:pt x="1476" y="1951"/>
                </a:cubicBezTo>
                <a:cubicBezTo>
                  <a:pt x="1477" y="1950"/>
                  <a:pt x="1478" y="1950"/>
                  <a:pt x="1478" y="1950"/>
                </a:cubicBezTo>
                <a:cubicBezTo>
                  <a:pt x="1479" y="1950"/>
                  <a:pt x="1479" y="1950"/>
                  <a:pt x="1479" y="1950"/>
                </a:cubicBezTo>
                <a:cubicBezTo>
                  <a:pt x="1479" y="1950"/>
                  <a:pt x="1479" y="1950"/>
                  <a:pt x="1478" y="1949"/>
                </a:cubicBezTo>
                <a:cubicBezTo>
                  <a:pt x="1478" y="1949"/>
                  <a:pt x="1477" y="1949"/>
                  <a:pt x="1476" y="1949"/>
                </a:cubicBezTo>
                <a:cubicBezTo>
                  <a:pt x="1475" y="1949"/>
                  <a:pt x="1474" y="1949"/>
                  <a:pt x="1473" y="1948"/>
                </a:cubicBezTo>
                <a:cubicBezTo>
                  <a:pt x="1471" y="1948"/>
                  <a:pt x="1470" y="1947"/>
                  <a:pt x="1469" y="1946"/>
                </a:cubicBezTo>
                <a:cubicBezTo>
                  <a:pt x="1467" y="1946"/>
                  <a:pt x="1466" y="1945"/>
                  <a:pt x="1464" y="1944"/>
                </a:cubicBezTo>
                <a:cubicBezTo>
                  <a:pt x="1463" y="1943"/>
                  <a:pt x="1461" y="1942"/>
                  <a:pt x="1459" y="1941"/>
                </a:cubicBezTo>
                <a:cubicBezTo>
                  <a:pt x="1459" y="1940"/>
                  <a:pt x="1458" y="1939"/>
                  <a:pt x="1457" y="1939"/>
                </a:cubicBezTo>
                <a:cubicBezTo>
                  <a:pt x="1456" y="1938"/>
                  <a:pt x="1455" y="1938"/>
                  <a:pt x="1454" y="1937"/>
                </a:cubicBezTo>
                <a:cubicBezTo>
                  <a:pt x="1453" y="1936"/>
                  <a:pt x="1451" y="1934"/>
                  <a:pt x="1449" y="1933"/>
                </a:cubicBezTo>
                <a:cubicBezTo>
                  <a:pt x="1447" y="1932"/>
                  <a:pt x="1446" y="1930"/>
                  <a:pt x="1444" y="1929"/>
                </a:cubicBezTo>
                <a:cubicBezTo>
                  <a:pt x="1443" y="1928"/>
                  <a:pt x="1442" y="1928"/>
                  <a:pt x="1441" y="1927"/>
                </a:cubicBezTo>
                <a:cubicBezTo>
                  <a:pt x="1440" y="1926"/>
                  <a:pt x="1439" y="1926"/>
                  <a:pt x="1438" y="1925"/>
                </a:cubicBezTo>
                <a:cubicBezTo>
                  <a:pt x="1435" y="1923"/>
                  <a:pt x="1432" y="1921"/>
                  <a:pt x="1429" y="1919"/>
                </a:cubicBezTo>
                <a:cubicBezTo>
                  <a:pt x="1428" y="1919"/>
                  <a:pt x="1427" y="1919"/>
                  <a:pt x="1427" y="1918"/>
                </a:cubicBezTo>
                <a:cubicBezTo>
                  <a:pt x="1427" y="1918"/>
                  <a:pt x="1428" y="1919"/>
                  <a:pt x="1428" y="1919"/>
                </a:cubicBezTo>
                <a:cubicBezTo>
                  <a:pt x="1429" y="1919"/>
                  <a:pt x="1430" y="1919"/>
                  <a:pt x="1431" y="1919"/>
                </a:cubicBezTo>
                <a:cubicBezTo>
                  <a:pt x="1432" y="1919"/>
                  <a:pt x="1433" y="1920"/>
                  <a:pt x="1434" y="1920"/>
                </a:cubicBezTo>
                <a:cubicBezTo>
                  <a:pt x="1435" y="1920"/>
                  <a:pt x="1436" y="1920"/>
                  <a:pt x="1437" y="1920"/>
                </a:cubicBezTo>
                <a:cubicBezTo>
                  <a:pt x="1438" y="1920"/>
                  <a:pt x="1439" y="1920"/>
                  <a:pt x="1440" y="1920"/>
                </a:cubicBezTo>
                <a:cubicBezTo>
                  <a:pt x="1441" y="1920"/>
                  <a:pt x="1442" y="1920"/>
                  <a:pt x="1443" y="1920"/>
                </a:cubicBezTo>
                <a:cubicBezTo>
                  <a:pt x="1444" y="1920"/>
                  <a:pt x="1445" y="1920"/>
                  <a:pt x="1446" y="1920"/>
                </a:cubicBezTo>
                <a:cubicBezTo>
                  <a:pt x="1447" y="1920"/>
                  <a:pt x="1447" y="1920"/>
                  <a:pt x="1448" y="1920"/>
                </a:cubicBezTo>
                <a:cubicBezTo>
                  <a:pt x="1448" y="1920"/>
                  <a:pt x="1448" y="1920"/>
                  <a:pt x="1449" y="1920"/>
                </a:cubicBezTo>
                <a:cubicBezTo>
                  <a:pt x="1453" y="1920"/>
                  <a:pt x="1456" y="1920"/>
                  <a:pt x="1459" y="1920"/>
                </a:cubicBezTo>
                <a:cubicBezTo>
                  <a:pt x="1462" y="1919"/>
                  <a:pt x="1465" y="1919"/>
                  <a:pt x="1467" y="1919"/>
                </a:cubicBezTo>
                <a:cubicBezTo>
                  <a:pt x="1470" y="1919"/>
                  <a:pt x="1472" y="1919"/>
                  <a:pt x="1474" y="1919"/>
                </a:cubicBezTo>
                <a:cubicBezTo>
                  <a:pt x="1475" y="1919"/>
                  <a:pt x="1477" y="1920"/>
                  <a:pt x="1478" y="1920"/>
                </a:cubicBezTo>
                <a:cubicBezTo>
                  <a:pt x="1479" y="1920"/>
                  <a:pt x="1479" y="1920"/>
                  <a:pt x="1479" y="1920"/>
                </a:cubicBezTo>
                <a:cubicBezTo>
                  <a:pt x="1479" y="1920"/>
                  <a:pt x="1479" y="1920"/>
                  <a:pt x="1478" y="1919"/>
                </a:cubicBezTo>
                <a:cubicBezTo>
                  <a:pt x="1477" y="1919"/>
                  <a:pt x="1477" y="1919"/>
                  <a:pt x="1476" y="1919"/>
                </a:cubicBezTo>
                <a:cubicBezTo>
                  <a:pt x="1476" y="1918"/>
                  <a:pt x="1475" y="1918"/>
                  <a:pt x="1474" y="1918"/>
                </a:cubicBezTo>
                <a:cubicBezTo>
                  <a:pt x="1472" y="1917"/>
                  <a:pt x="1470" y="1916"/>
                  <a:pt x="1468" y="1916"/>
                </a:cubicBezTo>
                <a:cubicBezTo>
                  <a:pt x="1465" y="1916"/>
                  <a:pt x="1462" y="1915"/>
                  <a:pt x="1459" y="1915"/>
                </a:cubicBezTo>
                <a:cubicBezTo>
                  <a:pt x="1456" y="1915"/>
                  <a:pt x="1453" y="1915"/>
                  <a:pt x="1449" y="1914"/>
                </a:cubicBezTo>
                <a:cubicBezTo>
                  <a:pt x="1449" y="1914"/>
                  <a:pt x="1448" y="1914"/>
                  <a:pt x="1448" y="1914"/>
                </a:cubicBezTo>
                <a:cubicBezTo>
                  <a:pt x="1447" y="1914"/>
                  <a:pt x="1447" y="1914"/>
                  <a:pt x="1446" y="1914"/>
                </a:cubicBezTo>
                <a:cubicBezTo>
                  <a:pt x="1446" y="1914"/>
                  <a:pt x="1445" y="1914"/>
                  <a:pt x="1444" y="1914"/>
                </a:cubicBezTo>
                <a:cubicBezTo>
                  <a:pt x="1443" y="1914"/>
                  <a:pt x="1443" y="1914"/>
                  <a:pt x="1442" y="1914"/>
                </a:cubicBezTo>
                <a:cubicBezTo>
                  <a:pt x="1442" y="1914"/>
                  <a:pt x="1442" y="1914"/>
                  <a:pt x="1441" y="1913"/>
                </a:cubicBezTo>
                <a:cubicBezTo>
                  <a:pt x="1440" y="1913"/>
                  <a:pt x="1439" y="1913"/>
                  <a:pt x="1438" y="1913"/>
                </a:cubicBezTo>
                <a:cubicBezTo>
                  <a:pt x="1437" y="1913"/>
                  <a:pt x="1437" y="1913"/>
                  <a:pt x="1436" y="1913"/>
                </a:cubicBezTo>
                <a:cubicBezTo>
                  <a:pt x="1435" y="1912"/>
                  <a:pt x="1434" y="1912"/>
                  <a:pt x="1433" y="1912"/>
                </a:cubicBezTo>
                <a:cubicBezTo>
                  <a:pt x="1432" y="1912"/>
                  <a:pt x="1431" y="1911"/>
                  <a:pt x="1430" y="1911"/>
                </a:cubicBezTo>
                <a:cubicBezTo>
                  <a:pt x="1429" y="1911"/>
                  <a:pt x="1428" y="1911"/>
                  <a:pt x="1427" y="1910"/>
                </a:cubicBezTo>
                <a:cubicBezTo>
                  <a:pt x="1426" y="1910"/>
                  <a:pt x="1425" y="1910"/>
                  <a:pt x="1424" y="1910"/>
                </a:cubicBezTo>
                <a:cubicBezTo>
                  <a:pt x="1423" y="1909"/>
                  <a:pt x="1423" y="1909"/>
                  <a:pt x="1422" y="1909"/>
                </a:cubicBezTo>
                <a:cubicBezTo>
                  <a:pt x="1421" y="1908"/>
                  <a:pt x="1420" y="1908"/>
                  <a:pt x="1419" y="1908"/>
                </a:cubicBezTo>
                <a:cubicBezTo>
                  <a:pt x="1418" y="1907"/>
                  <a:pt x="1417" y="1907"/>
                  <a:pt x="1416" y="1907"/>
                </a:cubicBezTo>
                <a:cubicBezTo>
                  <a:pt x="1413" y="1905"/>
                  <a:pt x="1413" y="1905"/>
                  <a:pt x="1413" y="1905"/>
                </a:cubicBezTo>
                <a:cubicBezTo>
                  <a:pt x="1412" y="1905"/>
                  <a:pt x="1412" y="1905"/>
                  <a:pt x="1411" y="1904"/>
                </a:cubicBezTo>
                <a:cubicBezTo>
                  <a:pt x="1410" y="1904"/>
                  <a:pt x="1409" y="1903"/>
                  <a:pt x="1408" y="1903"/>
                </a:cubicBezTo>
                <a:cubicBezTo>
                  <a:pt x="1407" y="1902"/>
                  <a:pt x="1406" y="1902"/>
                  <a:pt x="1405" y="1901"/>
                </a:cubicBezTo>
                <a:cubicBezTo>
                  <a:pt x="1404" y="1901"/>
                  <a:pt x="1402" y="1900"/>
                  <a:pt x="1400" y="1899"/>
                </a:cubicBezTo>
                <a:cubicBezTo>
                  <a:pt x="1399" y="1898"/>
                  <a:pt x="1397" y="1897"/>
                  <a:pt x="1396" y="1896"/>
                </a:cubicBezTo>
                <a:cubicBezTo>
                  <a:pt x="1395" y="1895"/>
                  <a:pt x="1394" y="1894"/>
                  <a:pt x="1393" y="1894"/>
                </a:cubicBezTo>
                <a:cubicBezTo>
                  <a:pt x="1393" y="1894"/>
                  <a:pt x="1393" y="1893"/>
                  <a:pt x="1392" y="1893"/>
                </a:cubicBezTo>
                <a:cubicBezTo>
                  <a:pt x="1392" y="1893"/>
                  <a:pt x="1392" y="1893"/>
                  <a:pt x="1391" y="1892"/>
                </a:cubicBezTo>
                <a:cubicBezTo>
                  <a:pt x="1390" y="1891"/>
                  <a:pt x="1388" y="1890"/>
                  <a:pt x="1387" y="1889"/>
                </a:cubicBezTo>
                <a:cubicBezTo>
                  <a:pt x="1386" y="1888"/>
                  <a:pt x="1385" y="1887"/>
                  <a:pt x="1383" y="1886"/>
                </a:cubicBezTo>
                <a:cubicBezTo>
                  <a:pt x="1382" y="1885"/>
                  <a:pt x="1381" y="1884"/>
                  <a:pt x="1380" y="1883"/>
                </a:cubicBezTo>
                <a:cubicBezTo>
                  <a:pt x="1379" y="1882"/>
                  <a:pt x="1379" y="1881"/>
                  <a:pt x="1378" y="1881"/>
                </a:cubicBezTo>
                <a:cubicBezTo>
                  <a:pt x="1378" y="1880"/>
                  <a:pt x="1377" y="1880"/>
                  <a:pt x="1377" y="1879"/>
                </a:cubicBezTo>
                <a:cubicBezTo>
                  <a:pt x="1376" y="1878"/>
                  <a:pt x="1375" y="1877"/>
                  <a:pt x="1374" y="1877"/>
                </a:cubicBezTo>
                <a:cubicBezTo>
                  <a:pt x="1373" y="1875"/>
                  <a:pt x="1371" y="1873"/>
                  <a:pt x="1370" y="1872"/>
                </a:cubicBezTo>
                <a:cubicBezTo>
                  <a:pt x="1370" y="1872"/>
                  <a:pt x="1370" y="1871"/>
                  <a:pt x="1370" y="1871"/>
                </a:cubicBezTo>
                <a:cubicBezTo>
                  <a:pt x="1366" y="1849"/>
                  <a:pt x="1367" y="1834"/>
                  <a:pt x="1367" y="1834"/>
                </a:cubicBezTo>
                <a:cubicBezTo>
                  <a:pt x="1367" y="1834"/>
                  <a:pt x="1432" y="1859"/>
                  <a:pt x="1495" y="1885"/>
                </a:cubicBezTo>
                <a:cubicBezTo>
                  <a:pt x="1495" y="1885"/>
                  <a:pt x="1496" y="1886"/>
                  <a:pt x="1496" y="1886"/>
                </a:cubicBezTo>
                <a:cubicBezTo>
                  <a:pt x="1499" y="1888"/>
                  <a:pt x="1502" y="1891"/>
                  <a:pt x="1506" y="1894"/>
                </a:cubicBezTo>
                <a:cubicBezTo>
                  <a:pt x="1507" y="1895"/>
                  <a:pt x="1509" y="1897"/>
                  <a:pt x="1511" y="1898"/>
                </a:cubicBezTo>
                <a:cubicBezTo>
                  <a:pt x="1512" y="1899"/>
                  <a:pt x="1514" y="1901"/>
                  <a:pt x="1516" y="1902"/>
                </a:cubicBezTo>
                <a:cubicBezTo>
                  <a:pt x="1522" y="1908"/>
                  <a:pt x="1529" y="1914"/>
                  <a:pt x="1536" y="1920"/>
                </a:cubicBezTo>
                <a:cubicBezTo>
                  <a:pt x="1542" y="1926"/>
                  <a:pt x="1549" y="1932"/>
                  <a:pt x="1555" y="1938"/>
                </a:cubicBezTo>
                <a:cubicBezTo>
                  <a:pt x="1559" y="1941"/>
                  <a:pt x="1562" y="1944"/>
                  <a:pt x="1565" y="1947"/>
                </a:cubicBezTo>
                <a:cubicBezTo>
                  <a:pt x="1568" y="1950"/>
                  <a:pt x="1572" y="1953"/>
                  <a:pt x="1575" y="1956"/>
                </a:cubicBezTo>
                <a:cubicBezTo>
                  <a:pt x="1581" y="1961"/>
                  <a:pt x="1588" y="1967"/>
                  <a:pt x="1594" y="1971"/>
                </a:cubicBezTo>
                <a:cubicBezTo>
                  <a:pt x="1595" y="1973"/>
                  <a:pt x="1597" y="1974"/>
                  <a:pt x="1598" y="1975"/>
                </a:cubicBezTo>
                <a:cubicBezTo>
                  <a:pt x="1600" y="1976"/>
                  <a:pt x="1601" y="1977"/>
                  <a:pt x="1603" y="1978"/>
                </a:cubicBezTo>
                <a:cubicBezTo>
                  <a:pt x="1604" y="1979"/>
                  <a:pt x="1604" y="1979"/>
                  <a:pt x="1605" y="1980"/>
                </a:cubicBezTo>
                <a:cubicBezTo>
                  <a:pt x="1606" y="1980"/>
                  <a:pt x="1607" y="1981"/>
                  <a:pt x="1607" y="1981"/>
                </a:cubicBezTo>
                <a:cubicBezTo>
                  <a:pt x="1609" y="1982"/>
                  <a:pt x="1610" y="1983"/>
                  <a:pt x="1612" y="1984"/>
                </a:cubicBezTo>
                <a:cubicBezTo>
                  <a:pt x="1617" y="1988"/>
                  <a:pt x="1623" y="1991"/>
                  <a:pt x="1628" y="1993"/>
                </a:cubicBezTo>
                <a:cubicBezTo>
                  <a:pt x="1634" y="1995"/>
                  <a:pt x="1638" y="1996"/>
                  <a:pt x="1642" y="1996"/>
                </a:cubicBezTo>
                <a:cubicBezTo>
                  <a:pt x="1646" y="1997"/>
                  <a:pt x="1650" y="1996"/>
                  <a:pt x="1652" y="1996"/>
                </a:cubicBezTo>
                <a:cubicBezTo>
                  <a:pt x="1654" y="1996"/>
                  <a:pt x="1655" y="1995"/>
                  <a:pt x="1655" y="1995"/>
                </a:cubicBezTo>
                <a:cubicBezTo>
                  <a:pt x="1655" y="1995"/>
                  <a:pt x="1654" y="1995"/>
                  <a:pt x="1652" y="1996"/>
                </a:cubicBezTo>
                <a:cubicBezTo>
                  <a:pt x="1651" y="1996"/>
                  <a:pt x="1651" y="1996"/>
                  <a:pt x="1650" y="1996"/>
                </a:cubicBezTo>
                <a:cubicBezTo>
                  <a:pt x="1650" y="1996"/>
                  <a:pt x="1649" y="1996"/>
                  <a:pt x="1649" y="1996"/>
                </a:cubicBezTo>
                <a:cubicBezTo>
                  <a:pt x="1649" y="1996"/>
                  <a:pt x="1648" y="1996"/>
                  <a:pt x="1648" y="1996"/>
                </a:cubicBezTo>
                <a:cubicBezTo>
                  <a:pt x="1647" y="1996"/>
                  <a:pt x="1646" y="1995"/>
                  <a:pt x="1645" y="1995"/>
                </a:cubicBezTo>
                <a:cubicBezTo>
                  <a:pt x="1644" y="1995"/>
                  <a:pt x="1644" y="1995"/>
                  <a:pt x="1643" y="1995"/>
                </a:cubicBezTo>
                <a:cubicBezTo>
                  <a:pt x="1639" y="1994"/>
                  <a:pt x="1634" y="1993"/>
                  <a:pt x="1630" y="1990"/>
                </a:cubicBezTo>
                <a:cubicBezTo>
                  <a:pt x="1628" y="1990"/>
                  <a:pt x="1627" y="1989"/>
                  <a:pt x="1626" y="1988"/>
                </a:cubicBezTo>
                <a:cubicBezTo>
                  <a:pt x="1625" y="1988"/>
                  <a:pt x="1625" y="1988"/>
                  <a:pt x="1624" y="1987"/>
                </a:cubicBezTo>
                <a:cubicBezTo>
                  <a:pt x="1623" y="1987"/>
                  <a:pt x="1623" y="1987"/>
                  <a:pt x="1622" y="1986"/>
                </a:cubicBezTo>
                <a:cubicBezTo>
                  <a:pt x="1621" y="1985"/>
                  <a:pt x="1620" y="1984"/>
                  <a:pt x="1618" y="1984"/>
                </a:cubicBezTo>
                <a:cubicBezTo>
                  <a:pt x="1617" y="1983"/>
                  <a:pt x="1616" y="1982"/>
                  <a:pt x="1614" y="1981"/>
                </a:cubicBezTo>
                <a:cubicBezTo>
                  <a:pt x="1613" y="1980"/>
                  <a:pt x="1612" y="1979"/>
                  <a:pt x="1610" y="1978"/>
                </a:cubicBezTo>
                <a:cubicBezTo>
                  <a:pt x="1610" y="1977"/>
                  <a:pt x="1609" y="1976"/>
                  <a:pt x="1608" y="1976"/>
                </a:cubicBezTo>
                <a:cubicBezTo>
                  <a:pt x="1608" y="1975"/>
                  <a:pt x="1607" y="1975"/>
                  <a:pt x="1606" y="1974"/>
                </a:cubicBezTo>
                <a:cubicBezTo>
                  <a:pt x="1605" y="1973"/>
                  <a:pt x="1603" y="1972"/>
                  <a:pt x="1602" y="1971"/>
                </a:cubicBezTo>
                <a:cubicBezTo>
                  <a:pt x="1600" y="1969"/>
                  <a:pt x="1599" y="1968"/>
                  <a:pt x="1598" y="1967"/>
                </a:cubicBezTo>
                <a:cubicBezTo>
                  <a:pt x="1597" y="1966"/>
                  <a:pt x="1596" y="1965"/>
                  <a:pt x="1595" y="1965"/>
                </a:cubicBezTo>
                <a:cubicBezTo>
                  <a:pt x="1595" y="1965"/>
                  <a:pt x="1595" y="1965"/>
                  <a:pt x="1595" y="1965"/>
                </a:cubicBezTo>
                <a:cubicBezTo>
                  <a:pt x="1597" y="1965"/>
                  <a:pt x="1598" y="1965"/>
                  <a:pt x="1599" y="1965"/>
                </a:cubicBezTo>
                <a:cubicBezTo>
                  <a:pt x="1600" y="1966"/>
                  <a:pt x="1601" y="1966"/>
                  <a:pt x="1603" y="1966"/>
                </a:cubicBezTo>
                <a:cubicBezTo>
                  <a:pt x="1605" y="1966"/>
                  <a:pt x="1607" y="1967"/>
                  <a:pt x="1610" y="1967"/>
                </a:cubicBezTo>
                <a:cubicBezTo>
                  <a:pt x="1611" y="1967"/>
                  <a:pt x="1612" y="1967"/>
                  <a:pt x="1613" y="1967"/>
                </a:cubicBezTo>
                <a:cubicBezTo>
                  <a:pt x="1614" y="1968"/>
                  <a:pt x="1614" y="1968"/>
                  <a:pt x="1614" y="1968"/>
                </a:cubicBezTo>
                <a:cubicBezTo>
                  <a:pt x="1614" y="1968"/>
                  <a:pt x="1614" y="1968"/>
                  <a:pt x="1614" y="1968"/>
                </a:cubicBezTo>
                <a:cubicBezTo>
                  <a:pt x="1614" y="1968"/>
                  <a:pt x="1614" y="1968"/>
                  <a:pt x="1614" y="1968"/>
                </a:cubicBezTo>
                <a:cubicBezTo>
                  <a:pt x="1614" y="1968"/>
                  <a:pt x="1614" y="1968"/>
                  <a:pt x="1614" y="1968"/>
                </a:cubicBezTo>
                <a:cubicBezTo>
                  <a:pt x="1614" y="1968"/>
                  <a:pt x="1614" y="1968"/>
                  <a:pt x="1614" y="1968"/>
                </a:cubicBezTo>
                <a:cubicBezTo>
                  <a:pt x="1615" y="1968"/>
                  <a:pt x="1615" y="1968"/>
                  <a:pt x="1615" y="1968"/>
                </a:cubicBezTo>
                <a:cubicBezTo>
                  <a:pt x="1615" y="1968"/>
                  <a:pt x="1615" y="1968"/>
                  <a:pt x="1615" y="1968"/>
                </a:cubicBezTo>
                <a:cubicBezTo>
                  <a:pt x="1616" y="1968"/>
                  <a:pt x="1616" y="1968"/>
                  <a:pt x="1617" y="1968"/>
                </a:cubicBezTo>
                <a:cubicBezTo>
                  <a:pt x="1617" y="1968"/>
                  <a:pt x="1618" y="1968"/>
                  <a:pt x="1618" y="1968"/>
                </a:cubicBezTo>
                <a:cubicBezTo>
                  <a:pt x="1619" y="1969"/>
                  <a:pt x="1619" y="1969"/>
                  <a:pt x="1620" y="1969"/>
                </a:cubicBezTo>
                <a:cubicBezTo>
                  <a:pt x="1621" y="1969"/>
                  <a:pt x="1622" y="1969"/>
                  <a:pt x="1623" y="1970"/>
                </a:cubicBezTo>
                <a:cubicBezTo>
                  <a:pt x="1625" y="1970"/>
                  <a:pt x="1627" y="1971"/>
                  <a:pt x="1629" y="1972"/>
                </a:cubicBezTo>
                <a:cubicBezTo>
                  <a:pt x="1631" y="1973"/>
                  <a:pt x="1633" y="1973"/>
                  <a:pt x="1634" y="1974"/>
                </a:cubicBezTo>
                <a:cubicBezTo>
                  <a:pt x="1635" y="1975"/>
                  <a:pt x="1636" y="1975"/>
                  <a:pt x="1636" y="1975"/>
                </a:cubicBezTo>
                <a:cubicBezTo>
                  <a:pt x="1637" y="1976"/>
                  <a:pt x="1638" y="1976"/>
                  <a:pt x="1639" y="1977"/>
                </a:cubicBezTo>
                <a:cubicBezTo>
                  <a:pt x="1639" y="1977"/>
                  <a:pt x="1640" y="1977"/>
                  <a:pt x="1640" y="1978"/>
                </a:cubicBezTo>
                <a:cubicBezTo>
                  <a:pt x="1641" y="1978"/>
                  <a:pt x="1641" y="1978"/>
                  <a:pt x="1642" y="1979"/>
                </a:cubicBezTo>
                <a:cubicBezTo>
                  <a:pt x="1643" y="1979"/>
                  <a:pt x="1643" y="1980"/>
                  <a:pt x="1644" y="1980"/>
                </a:cubicBezTo>
                <a:cubicBezTo>
                  <a:pt x="1644" y="1980"/>
                  <a:pt x="1645" y="1981"/>
                  <a:pt x="1645" y="1981"/>
                </a:cubicBezTo>
                <a:cubicBezTo>
                  <a:pt x="1645" y="1981"/>
                  <a:pt x="1645" y="1980"/>
                  <a:pt x="1644" y="1980"/>
                </a:cubicBezTo>
                <a:cubicBezTo>
                  <a:pt x="1644" y="1979"/>
                  <a:pt x="1644" y="1978"/>
                  <a:pt x="1643" y="1978"/>
                </a:cubicBezTo>
                <a:cubicBezTo>
                  <a:pt x="1643" y="1977"/>
                  <a:pt x="1642" y="1977"/>
                  <a:pt x="1642" y="1976"/>
                </a:cubicBezTo>
                <a:cubicBezTo>
                  <a:pt x="1641" y="1975"/>
                  <a:pt x="1641" y="1975"/>
                  <a:pt x="1640" y="1974"/>
                </a:cubicBezTo>
                <a:cubicBezTo>
                  <a:pt x="1639" y="1973"/>
                  <a:pt x="1638" y="1972"/>
                  <a:pt x="1637" y="1971"/>
                </a:cubicBezTo>
                <a:cubicBezTo>
                  <a:pt x="1636" y="1970"/>
                  <a:pt x="1635" y="1969"/>
                  <a:pt x="1634" y="1969"/>
                </a:cubicBezTo>
                <a:cubicBezTo>
                  <a:pt x="1634" y="1968"/>
                  <a:pt x="1633" y="1967"/>
                  <a:pt x="1632" y="1967"/>
                </a:cubicBezTo>
                <a:cubicBezTo>
                  <a:pt x="1630" y="1965"/>
                  <a:pt x="1628" y="1964"/>
                  <a:pt x="1626" y="1963"/>
                </a:cubicBezTo>
                <a:cubicBezTo>
                  <a:pt x="1625" y="1963"/>
                  <a:pt x="1623" y="1962"/>
                  <a:pt x="1622" y="1962"/>
                </a:cubicBezTo>
                <a:cubicBezTo>
                  <a:pt x="1622" y="1962"/>
                  <a:pt x="1621" y="1961"/>
                  <a:pt x="1620" y="1961"/>
                </a:cubicBezTo>
                <a:cubicBezTo>
                  <a:pt x="1620" y="1961"/>
                  <a:pt x="1619" y="1961"/>
                  <a:pt x="1618" y="1961"/>
                </a:cubicBezTo>
                <a:cubicBezTo>
                  <a:pt x="1618" y="1960"/>
                  <a:pt x="1617" y="1960"/>
                  <a:pt x="1617" y="1960"/>
                </a:cubicBezTo>
                <a:cubicBezTo>
                  <a:pt x="1616" y="1960"/>
                  <a:pt x="1616" y="1960"/>
                  <a:pt x="1616" y="1960"/>
                </a:cubicBezTo>
                <a:cubicBezTo>
                  <a:pt x="1616" y="1960"/>
                  <a:pt x="1616" y="1960"/>
                  <a:pt x="1616" y="1960"/>
                </a:cubicBezTo>
                <a:cubicBezTo>
                  <a:pt x="1616" y="1960"/>
                  <a:pt x="1616" y="1960"/>
                  <a:pt x="1616" y="1960"/>
                </a:cubicBezTo>
                <a:cubicBezTo>
                  <a:pt x="1615" y="1960"/>
                  <a:pt x="1615" y="1960"/>
                  <a:pt x="1615" y="1960"/>
                </a:cubicBezTo>
                <a:cubicBezTo>
                  <a:pt x="1613" y="1959"/>
                  <a:pt x="1612" y="1959"/>
                  <a:pt x="1611" y="1959"/>
                </a:cubicBezTo>
                <a:cubicBezTo>
                  <a:pt x="1608" y="1959"/>
                  <a:pt x="1606" y="1959"/>
                  <a:pt x="1603" y="1958"/>
                </a:cubicBezTo>
                <a:cubicBezTo>
                  <a:pt x="1602" y="1958"/>
                  <a:pt x="1601" y="1958"/>
                  <a:pt x="1600" y="1958"/>
                </a:cubicBezTo>
                <a:cubicBezTo>
                  <a:pt x="1599" y="1958"/>
                  <a:pt x="1598" y="1958"/>
                  <a:pt x="1596" y="1958"/>
                </a:cubicBezTo>
                <a:cubicBezTo>
                  <a:pt x="1596" y="1958"/>
                  <a:pt x="1595" y="1958"/>
                  <a:pt x="1595" y="1958"/>
                </a:cubicBezTo>
                <a:cubicBezTo>
                  <a:pt x="1594" y="1958"/>
                  <a:pt x="1594" y="1958"/>
                  <a:pt x="1593" y="1958"/>
                </a:cubicBezTo>
                <a:cubicBezTo>
                  <a:pt x="1592" y="1957"/>
                  <a:pt x="1591" y="1957"/>
                  <a:pt x="1590" y="1957"/>
                </a:cubicBezTo>
                <a:cubicBezTo>
                  <a:pt x="1588" y="1957"/>
                  <a:pt x="1587" y="1956"/>
                  <a:pt x="1585" y="1956"/>
                </a:cubicBezTo>
                <a:cubicBezTo>
                  <a:pt x="1585" y="1956"/>
                  <a:pt x="1585" y="1956"/>
                  <a:pt x="1585" y="1956"/>
                </a:cubicBezTo>
                <a:cubicBezTo>
                  <a:pt x="1583" y="1954"/>
                  <a:pt x="1581" y="1952"/>
                  <a:pt x="1580" y="1951"/>
                </a:cubicBezTo>
                <a:cubicBezTo>
                  <a:pt x="1577" y="1948"/>
                  <a:pt x="1573" y="1945"/>
                  <a:pt x="1570" y="1942"/>
                </a:cubicBezTo>
                <a:cubicBezTo>
                  <a:pt x="1567" y="1939"/>
                  <a:pt x="1564" y="1936"/>
                  <a:pt x="1561" y="1933"/>
                </a:cubicBezTo>
                <a:cubicBezTo>
                  <a:pt x="1554" y="1927"/>
                  <a:pt x="1548" y="1921"/>
                  <a:pt x="1541" y="1914"/>
                </a:cubicBezTo>
                <a:cubicBezTo>
                  <a:pt x="1538" y="1911"/>
                  <a:pt x="1534" y="1908"/>
                  <a:pt x="1531" y="1905"/>
                </a:cubicBezTo>
                <a:cubicBezTo>
                  <a:pt x="1529" y="1904"/>
                  <a:pt x="1528" y="1902"/>
                  <a:pt x="1526" y="1901"/>
                </a:cubicBezTo>
                <a:cubicBezTo>
                  <a:pt x="1524" y="1899"/>
                  <a:pt x="1522" y="1898"/>
                  <a:pt x="1521" y="1896"/>
                </a:cubicBezTo>
                <a:cubicBezTo>
                  <a:pt x="1520" y="1896"/>
                  <a:pt x="1520" y="1895"/>
                  <a:pt x="1519" y="1895"/>
                </a:cubicBezTo>
                <a:cubicBezTo>
                  <a:pt x="1550" y="1908"/>
                  <a:pt x="1578" y="1920"/>
                  <a:pt x="1596" y="1928"/>
                </a:cubicBezTo>
                <a:cubicBezTo>
                  <a:pt x="1628" y="1943"/>
                  <a:pt x="1663" y="1965"/>
                  <a:pt x="1698" y="1989"/>
                </a:cubicBezTo>
                <a:cubicBezTo>
                  <a:pt x="1698" y="1989"/>
                  <a:pt x="1698" y="1989"/>
                  <a:pt x="1698" y="1989"/>
                </a:cubicBezTo>
                <a:cubicBezTo>
                  <a:pt x="1699" y="1990"/>
                  <a:pt x="1699" y="1991"/>
                  <a:pt x="1699" y="1992"/>
                </a:cubicBezTo>
                <a:cubicBezTo>
                  <a:pt x="1700" y="1993"/>
                  <a:pt x="1700" y="1994"/>
                  <a:pt x="1701" y="1995"/>
                </a:cubicBezTo>
                <a:cubicBezTo>
                  <a:pt x="1701" y="1997"/>
                  <a:pt x="1702" y="2000"/>
                  <a:pt x="1703" y="2003"/>
                </a:cubicBezTo>
                <a:cubicBezTo>
                  <a:pt x="1703" y="2005"/>
                  <a:pt x="1704" y="2008"/>
                  <a:pt x="1705" y="2011"/>
                </a:cubicBezTo>
                <a:cubicBezTo>
                  <a:pt x="1705" y="2014"/>
                  <a:pt x="1706" y="2017"/>
                  <a:pt x="1707" y="2020"/>
                </a:cubicBezTo>
                <a:cubicBezTo>
                  <a:pt x="1707" y="2023"/>
                  <a:pt x="1708" y="2026"/>
                  <a:pt x="1709" y="2029"/>
                </a:cubicBezTo>
                <a:cubicBezTo>
                  <a:pt x="1709" y="2033"/>
                  <a:pt x="1710" y="2036"/>
                  <a:pt x="1711" y="2039"/>
                </a:cubicBezTo>
                <a:cubicBezTo>
                  <a:pt x="1711" y="2041"/>
                  <a:pt x="1712" y="2042"/>
                  <a:pt x="1712" y="2044"/>
                </a:cubicBezTo>
                <a:cubicBezTo>
                  <a:pt x="1712" y="2045"/>
                  <a:pt x="1713" y="2047"/>
                  <a:pt x="1713" y="2048"/>
                </a:cubicBezTo>
                <a:cubicBezTo>
                  <a:pt x="1714" y="2051"/>
                  <a:pt x="1715" y="2054"/>
                  <a:pt x="1717" y="2057"/>
                </a:cubicBezTo>
                <a:cubicBezTo>
                  <a:pt x="1718" y="2059"/>
                  <a:pt x="1719" y="2062"/>
                  <a:pt x="1720" y="2064"/>
                </a:cubicBezTo>
                <a:cubicBezTo>
                  <a:pt x="1721" y="2065"/>
                  <a:pt x="1722" y="2066"/>
                  <a:pt x="1722" y="2067"/>
                </a:cubicBezTo>
                <a:cubicBezTo>
                  <a:pt x="1723" y="2068"/>
                  <a:pt x="1723" y="2069"/>
                  <a:pt x="1724" y="2070"/>
                </a:cubicBezTo>
                <a:cubicBezTo>
                  <a:pt x="1725" y="2070"/>
                  <a:pt x="1725" y="2071"/>
                  <a:pt x="1726" y="2072"/>
                </a:cubicBezTo>
                <a:cubicBezTo>
                  <a:pt x="1726" y="2073"/>
                  <a:pt x="1727" y="2073"/>
                  <a:pt x="1727" y="2074"/>
                </a:cubicBezTo>
                <a:cubicBezTo>
                  <a:pt x="1728" y="2075"/>
                  <a:pt x="1729" y="2076"/>
                  <a:pt x="1730" y="2076"/>
                </a:cubicBezTo>
                <a:cubicBezTo>
                  <a:pt x="1730" y="2077"/>
                  <a:pt x="1731" y="2077"/>
                  <a:pt x="1731" y="2077"/>
                </a:cubicBezTo>
                <a:cubicBezTo>
                  <a:pt x="1731" y="2077"/>
                  <a:pt x="1730" y="2076"/>
                  <a:pt x="1730" y="2076"/>
                </a:cubicBezTo>
                <a:cubicBezTo>
                  <a:pt x="1730" y="2075"/>
                  <a:pt x="1729" y="2074"/>
                  <a:pt x="1729" y="2073"/>
                </a:cubicBezTo>
                <a:cubicBezTo>
                  <a:pt x="1728" y="2072"/>
                  <a:pt x="1728" y="2071"/>
                  <a:pt x="1728" y="2071"/>
                </a:cubicBezTo>
                <a:cubicBezTo>
                  <a:pt x="1727" y="2070"/>
                  <a:pt x="1727" y="2069"/>
                  <a:pt x="1727" y="2068"/>
                </a:cubicBezTo>
                <a:cubicBezTo>
                  <a:pt x="1726" y="2067"/>
                  <a:pt x="1726" y="2066"/>
                  <a:pt x="1726" y="2065"/>
                </a:cubicBezTo>
                <a:cubicBezTo>
                  <a:pt x="1725" y="2064"/>
                  <a:pt x="1725" y="2063"/>
                  <a:pt x="1724" y="2062"/>
                </a:cubicBezTo>
                <a:cubicBezTo>
                  <a:pt x="1724" y="2060"/>
                  <a:pt x="1723" y="2057"/>
                  <a:pt x="1722" y="2055"/>
                </a:cubicBezTo>
                <a:cubicBezTo>
                  <a:pt x="1722" y="2052"/>
                  <a:pt x="1721" y="2049"/>
                  <a:pt x="1720" y="2046"/>
                </a:cubicBezTo>
                <a:cubicBezTo>
                  <a:pt x="1720" y="2043"/>
                  <a:pt x="1719" y="2040"/>
                  <a:pt x="1718" y="2037"/>
                </a:cubicBezTo>
                <a:cubicBezTo>
                  <a:pt x="1718" y="2034"/>
                  <a:pt x="1717" y="2031"/>
                  <a:pt x="1716" y="2028"/>
                </a:cubicBezTo>
                <a:cubicBezTo>
                  <a:pt x="1716" y="2025"/>
                  <a:pt x="1715" y="2021"/>
                  <a:pt x="1714" y="2018"/>
                </a:cubicBezTo>
                <a:cubicBezTo>
                  <a:pt x="1714" y="2017"/>
                  <a:pt x="1713" y="2015"/>
                  <a:pt x="1713" y="2014"/>
                </a:cubicBezTo>
                <a:cubicBezTo>
                  <a:pt x="1712" y="2012"/>
                  <a:pt x="1712" y="2011"/>
                  <a:pt x="1711" y="2009"/>
                </a:cubicBezTo>
                <a:cubicBezTo>
                  <a:pt x="1710" y="2006"/>
                  <a:pt x="1709" y="2003"/>
                  <a:pt x="1708" y="2001"/>
                </a:cubicBezTo>
                <a:cubicBezTo>
                  <a:pt x="1707" y="1998"/>
                  <a:pt x="1706" y="1996"/>
                  <a:pt x="1705" y="1993"/>
                </a:cubicBezTo>
                <a:cubicBezTo>
                  <a:pt x="1705" y="1993"/>
                  <a:pt x="1705" y="1993"/>
                  <a:pt x="1705" y="1993"/>
                </a:cubicBezTo>
                <a:cubicBezTo>
                  <a:pt x="1711" y="1997"/>
                  <a:pt x="1718" y="2002"/>
                  <a:pt x="1724" y="2006"/>
                </a:cubicBezTo>
                <a:cubicBezTo>
                  <a:pt x="1725" y="2007"/>
                  <a:pt x="1725" y="2008"/>
                  <a:pt x="1725" y="2009"/>
                </a:cubicBezTo>
                <a:cubicBezTo>
                  <a:pt x="1726" y="2010"/>
                  <a:pt x="1726" y="2011"/>
                  <a:pt x="1727" y="2012"/>
                </a:cubicBezTo>
                <a:cubicBezTo>
                  <a:pt x="1727" y="2013"/>
                  <a:pt x="1728" y="2014"/>
                  <a:pt x="1728" y="2015"/>
                </a:cubicBezTo>
                <a:cubicBezTo>
                  <a:pt x="1729" y="2017"/>
                  <a:pt x="1729" y="2018"/>
                  <a:pt x="1730" y="2019"/>
                </a:cubicBezTo>
                <a:cubicBezTo>
                  <a:pt x="1731" y="2022"/>
                  <a:pt x="1732" y="2025"/>
                  <a:pt x="1733" y="2028"/>
                </a:cubicBezTo>
                <a:cubicBezTo>
                  <a:pt x="1734" y="2032"/>
                  <a:pt x="1735" y="2035"/>
                  <a:pt x="1736" y="2039"/>
                </a:cubicBezTo>
                <a:cubicBezTo>
                  <a:pt x="1737" y="2041"/>
                  <a:pt x="1737" y="2042"/>
                  <a:pt x="1738" y="2044"/>
                </a:cubicBezTo>
                <a:cubicBezTo>
                  <a:pt x="1738" y="2046"/>
                  <a:pt x="1739" y="2048"/>
                  <a:pt x="1740" y="2050"/>
                </a:cubicBezTo>
                <a:cubicBezTo>
                  <a:pt x="1741" y="2054"/>
                  <a:pt x="1742" y="2058"/>
                  <a:pt x="1743" y="2061"/>
                </a:cubicBezTo>
                <a:cubicBezTo>
                  <a:pt x="1745" y="2064"/>
                  <a:pt x="1745" y="2064"/>
                  <a:pt x="1745" y="2064"/>
                </a:cubicBezTo>
                <a:cubicBezTo>
                  <a:pt x="1745" y="2065"/>
                  <a:pt x="1745" y="2066"/>
                  <a:pt x="1746" y="2067"/>
                </a:cubicBezTo>
                <a:cubicBezTo>
                  <a:pt x="1747" y="2069"/>
                  <a:pt x="1747" y="2071"/>
                  <a:pt x="1748" y="2073"/>
                </a:cubicBezTo>
                <a:cubicBezTo>
                  <a:pt x="1749" y="2075"/>
                  <a:pt x="1750" y="2077"/>
                  <a:pt x="1751" y="2078"/>
                </a:cubicBezTo>
                <a:cubicBezTo>
                  <a:pt x="1752" y="2079"/>
                  <a:pt x="1752" y="2080"/>
                  <a:pt x="1753" y="2081"/>
                </a:cubicBezTo>
                <a:cubicBezTo>
                  <a:pt x="1753" y="2082"/>
                  <a:pt x="1754" y="2082"/>
                  <a:pt x="1755" y="2083"/>
                </a:cubicBezTo>
                <a:cubicBezTo>
                  <a:pt x="1755" y="2084"/>
                  <a:pt x="1756" y="2085"/>
                  <a:pt x="1756" y="2086"/>
                </a:cubicBezTo>
                <a:cubicBezTo>
                  <a:pt x="1757" y="2086"/>
                  <a:pt x="1757" y="2087"/>
                  <a:pt x="1758" y="2088"/>
                </a:cubicBezTo>
                <a:cubicBezTo>
                  <a:pt x="1759" y="2089"/>
                  <a:pt x="1760" y="2091"/>
                  <a:pt x="1762" y="2092"/>
                </a:cubicBezTo>
                <a:cubicBezTo>
                  <a:pt x="1762" y="2093"/>
                  <a:pt x="1763" y="2093"/>
                  <a:pt x="1764" y="2094"/>
                </a:cubicBezTo>
                <a:cubicBezTo>
                  <a:pt x="1764" y="2095"/>
                  <a:pt x="1765" y="2095"/>
                  <a:pt x="1766" y="2096"/>
                </a:cubicBezTo>
                <a:cubicBezTo>
                  <a:pt x="1766" y="2096"/>
                  <a:pt x="1766" y="2096"/>
                  <a:pt x="1767" y="2097"/>
                </a:cubicBezTo>
                <a:cubicBezTo>
                  <a:pt x="1767" y="2097"/>
                  <a:pt x="1767" y="2097"/>
                  <a:pt x="1767" y="2097"/>
                </a:cubicBezTo>
                <a:cubicBezTo>
                  <a:pt x="1768" y="2098"/>
                  <a:pt x="1769" y="2098"/>
                  <a:pt x="1769" y="2099"/>
                </a:cubicBezTo>
                <a:cubicBezTo>
                  <a:pt x="1771" y="2100"/>
                  <a:pt x="1772" y="2101"/>
                  <a:pt x="1773" y="2101"/>
                </a:cubicBezTo>
                <a:cubicBezTo>
                  <a:pt x="1775" y="2102"/>
                  <a:pt x="1776" y="2103"/>
                  <a:pt x="1777" y="2103"/>
                </a:cubicBezTo>
                <a:cubicBezTo>
                  <a:pt x="1778" y="2104"/>
                  <a:pt x="1779" y="2104"/>
                  <a:pt x="1780" y="2105"/>
                </a:cubicBezTo>
                <a:cubicBezTo>
                  <a:pt x="1781" y="2105"/>
                  <a:pt x="1781" y="2105"/>
                  <a:pt x="1782" y="2105"/>
                </a:cubicBezTo>
                <a:cubicBezTo>
                  <a:pt x="1782" y="2105"/>
                  <a:pt x="1783" y="2105"/>
                  <a:pt x="1783" y="2105"/>
                </a:cubicBezTo>
                <a:cubicBezTo>
                  <a:pt x="1784" y="2106"/>
                  <a:pt x="1785" y="2106"/>
                  <a:pt x="1785" y="2106"/>
                </a:cubicBezTo>
                <a:cubicBezTo>
                  <a:pt x="1786" y="2106"/>
                  <a:pt x="1787" y="2106"/>
                  <a:pt x="1787" y="2106"/>
                </a:cubicBezTo>
                <a:cubicBezTo>
                  <a:pt x="1788" y="2106"/>
                  <a:pt x="1789" y="2106"/>
                  <a:pt x="1789" y="2106"/>
                </a:cubicBezTo>
                <a:cubicBezTo>
                  <a:pt x="1789" y="2106"/>
                  <a:pt x="1788" y="2106"/>
                  <a:pt x="1787" y="2106"/>
                </a:cubicBezTo>
                <a:cubicBezTo>
                  <a:pt x="1787" y="2105"/>
                  <a:pt x="1785" y="2105"/>
                  <a:pt x="1784" y="2104"/>
                </a:cubicBezTo>
                <a:cubicBezTo>
                  <a:pt x="1783" y="2104"/>
                  <a:pt x="1783" y="2103"/>
                  <a:pt x="1783" y="2103"/>
                </a:cubicBezTo>
                <a:cubicBezTo>
                  <a:pt x="1782" y="2103"/>
                  <a:pt x="1782" y="2103"/>
                  <a:pt x="1781" y="2102"/>
                </a:cubicBezTo>
                <a:cubicBezTo>
                  <a:pt x="1780" y="2102"/>
                  <a:pt x="1779" y="2101"/>
                  <a:pt x="1778" y="2101"/>
                </a:cubicBezTo>
                <a:cubicBezTo>
                  <a:pt x="1777" y="2100"/>
                  <a:pt x="1776" y="2099"/>
                  <a:pt x="1775" y="2098"/>
                </a:cubicBezTo>
                <a:cubicBezTo>
                  <a:pt x="1774" y="2097"/>
                  <a:pt x="1773" y="2096"/>
                  <a:pt x="1772" y="2095"/>
                </a:cubicBezTo>
                <a:cubicBezTo>
                  <a:pt x="1772" y="2095"/>
                  <a:pt x="1771" y="2094"/>
                  <a:pt x="1771" y="2094"/>
                </a:cubicBezTo>
                <a:cubicBezTo>
                  <a:pt x="1771" y="2093"/>
                  <a:pt x="1770" y="2093"/>
                  <a:pt x="1770" y="2093"/>
                </a:cubicBezTo>
                <a:cubicBezTo>
                  <a:pt x="1770" y="2093"/>
                  <a:pt x="1770" y="2092"/>
                  <a:pt x="1769" y="2092"/>
                </a:cubicBezTo>
                <a:cubicBezTo>
                  <a:pt x="1769" y="2091"/>
                  <a:pt x="1768" y="2091"/>
                  <a:pt x="1768" y="2090"/>
                </a:cubicBezTo>
                <a:cubicBezTo>
                  <a:pt x="1767" y="2090"/>
                  <a:pt x="1767" y="2089"/>
                  <a:pt x="1766" y="2088"/>
                </a:cubicBezTo>
                <a:cubicBezTo>
                  <a:pt x="1765" y="2087"/>
                  <a:pt x="1764" y="2086"/>
                  <a:pt x="1763" y="2084"/>
                </a:cubicBezTo>
                <a:cubicBezTo>
                  <a:pt x="1763" y="2083"/>
                  <a:pt x="1762" y="2083"/>
                  <a:pt x="1762" y="2082"/>
                </a:cubicBezTo>
                <a:cubicBezTo>
                  <a:pt x="1761" y="2081"/>
                  <a:pt x="1761" y="2080"/>
                  <a:pt x="1760" y="2080"/>
                </a:cubicBezTo>
                <a:cubicBezTo>
                  <a:pt x="1759" y="2076"/>
                  <a:pt x="1757" y="2073"/>
                  <a:pt x="1755" y="2070"/>
                </a:cubicBezTo>
                <a:cubicBezTo>
                  <a:pt x="1754" y="2068"/>
                  <a:pt x="1754" y="2066"/>
                  <a:pt x="1753" y="2064"/>
                </a:cubicBezTo>
                <a:cubicBezTo>
                  <a:pt x="1753" y="2063"/>
                  <a:pt x="1752" y="2062"/>
                  <a:pt x="1752" y="2062"/>
                </a:cubicBezTo>
                <a:cubicBezTo>
                  <a:pt x="1751" y="2059"/>
                  <a:pt x="1751" y="2059"/>
                  <a:pt x="1751" y="2059"/>
                </a:cubicBezTo>
                <a:cubicBezTo>
                  <a:pt x="1749" y="2055"/>
                  <a:pt x="1748" y="2051"/>
                  <a:pt x="1747" y="2047"/>
                </a:cubicBezTo>
                <a:cubicBezTo>
                  <a:pt x="1746" y="2046"/>
                  <a:pt x="1746" y="2044"/>
                  <a:pt x="1745" y="2042"/>
                </a:cubicBezTo>
                <a:cubicBezTo>
                  <a:pt x="1744" y="2040"/>
                  <a:pt x="1744" y="2038"/>
                  <a:pt x="1743" y="2036"/>
                </a:cubicBezTo>
                <a:cubicBezTo>
                  <a:pt x="1741" y="2033"/>
                  <a:pt x="1740" y="2029"/>
                  <a:pt x="1739" y="2026"/>
                </a:cubicBezTo>
                <a:cubicBezTo>
                  <a:pt x="1737" y="2023"/>
                  <a:pt x="1736" y="2020"/>
                  <a:pt x="1734" y="2017"/>
                </a:cubicBezTo>
                <a:cubicBezTo>
                  <a:pt x="1733" y="2016"/>
                  <a:pt x="1733" y="2015"/>
                  <a:pt x="1732" y="2014"/>
                </a:cubicBezTo>
                <a:cubicBezTo>
                  <a:pt x="1731" y="2012"/>
                  <a:pt x="1730" y="2011"/>
                  <a:pt x="1729" y="2010"/>
                </a:cubicBezTo>
                <a:cubicBezTo>
                  <a:pt x="1729" y="2010"/>
                  <a:pt x="1729" y="2010"/>
                  <a:pt x="1729" y="2009"/>
                </a:cubicBezTo>
                <a:cubicBezTo>
                  <a:pt x="1756" y="2027"/>
                  <a:pt x="1782" y="2044"/>
                  <a:pt x="1808" y="2057"/>
                </a:cubicBezTo>
                <a:cubicBezTo>
                  <a:pt x="1779" y="2038"/>
                  <a:pt x="1757" y="2020"/>
                  <a:pt x="1740" y="2004"/>
                </a:cubicBezTo>
                <a:cubicBezTo>
                  <a:pt x="1742" y="2006"/>
                  <a:pt x="1745" y="2007"/>
                  <a:pt x="1748" y="2009"/>
                </a:cubicBezTo>
                <a:cubicBezTo>
                  <a:pt x="1750" y="2009"/>
                  <a:pt x="1751" y="2010"/>
                  <a:pt x="1752" y="2010"/>
                </a:cubicBezTo>
                <a:cubicBezTo>
                  <a:pt x="1753" y="2011"/>
                  <a:pt x="1754" y="2011"/>
                  <a:pt x="1755" y="2012"/>
                </a:cubicBezTo>
                <a:cubicBezTo>
                  <a:pt x="1756" y="2012"/>
                  <a:pt x="1758" y="2013"/>
                  <a:pt x="1759" y="2013"/>
                </a:cubicBezTo>
                <a:cubicBezTo>
                  <a:pt x="1760" y="2014"/>
                  <a:pt x="1761" y="2014"/>
                  <a:pt x="1762" y="2015"/>
                </a:cubicBezTo>
                <a:cubicBezTo>
                  <a:pt x="1767" y="2016"/>
                  <a:pt x="1772" y="2018"/>
                  <a:pt x="1777" y="2019"/>
                </a:cubicBezTo>
                <a:cubicBezTo>
                  <a:pt x="1782" y="2020"/>
                  <a:pt x="1787" y="2021"/>
                  <a:pt x="1792" y="2022"/>
                </a:cubicBezTo>
                <a:cubicBezTo>
                  <a:pt x="1795" y="2023"/>
                  <a:pt x="1797" y="2023"/>
                  <a:pt x="1799" y="2024"/>
                </a:cubicBezTo>
                <a:cubicBezTo>
                  <a:pt x="1800" y="2024"/>
                  <a:pt x="1800" y="2024"/>
                  <a:pt x="1801" y="2025"/>
                </a:cubicBezTo>
                <a:cubicBezTo>
                  <a:pt x="1802" y="2025"/>
                  <a:pt x="1802" y="2025"/>
                  <a:pt x="1803" y="2025"/>
                </a:cubicBezTo>
                <a:cubicBezTo>
                  <a:pt x="1803" y="2025"/>
                  <a:pt x="1804" y="2025"/>
                  <a:pt x="1804" y="2026"/>
                </a:cubicBezTo>
                <a:cubicBezTo>
                  <a:pt x="1805" y="2026"/>
                  <a:pt x="1805" y="2026"/>
                  <a:pt x="1806" y="2026"/>
                </a:cubicBezTo>
                <a:cubicBezTo>
                  <a:pt x="1810" y="2028"/>
                  <a:pt x="1814" y="2030"/>
                  <a:pt x="1818" y="2032"/>
                </a:cubicBezTo>
                <a:cubicBezTo>
                  <a:pt x="1822" y="2034"/>
                  <a:pt x="1825" y="2036"/>
                  <a:pt x="1828" y="2039"/>
                </a:cubicBezTo>
                <a:cubicBezTo>
                  <a:pt x="1829" y="2039"/>
                  <a:pt x="1829" y="2040"/>
                  <a:pt x="1830" y="2040"/>
                </a:cubicBezTo>
                <a:cubicBezTo>
                  <a:pt x="1831" y="2041"/>
                  <a:pt x="1831" y="2042"/>
                  <a:pt x="1832" y="2042"/>
                </a:cubicBezTo>
                <a:cubicBezTo>
                  <a:pt x="1833" y="2043"/>
                  <a:pt x="1833" y="2043"/>
                  <a:pt x="1834" y="2044"/>
                </a:cubicBezTo>
                <a:cubicBezTo>
                  <a:pt x="1834" y="2045"/>
                  <a:pt x="1835" y="2045"/>
                  <a:pt x="1835" y="2046"/>
                </a:cubicBezTo>
                <a:cubicBezTo>
                  <a:pt x="1837" y="2047"/>
                  <a:pt x="1837" y="2048"/>
                  <a:pt x="1838" y="2049"/>
                </a:cubicBezTo>
                <a:cubicBezTo>
                  <a:pt x="1839" y="2050"/>
                  <a:pt x="1840" y="2051"/>
                  <a:pt x="1841" y="2052"/>
                </a:cubicBezTo>
                <a:cubicBezTo>
                  <a:pt x="1841" y="2052"/>
                  <a:pt x="1842" y="2053"/>
                  <a:pt x="1843" y="2054"/>
                </a:cubicBezTo>
                <a:cubicBezTo>
                  <a:pt x="1843" y="2055"/>
                  <a:pt x="1844" y="2055"/>
                  <a:pt x="1844" y="2056"/>
                </a:cubicBezTo>
                <a:cubicBezTo>
                  <a:pt x="1845" y="2057"/>
                  <a:pt x="1845" y="2057"/>
                  <a:pt x="1845" y="2057"/>
                </a:cubicBezTo>
                <a:cubicBezTo>
                  <a:pt x="1845" y="2057"/>
                  <a:pt x="1845" y="2057"/>
                  <a:pt x="1844" y="2055"/>
                </a:cubicBezTo>
                <a:cubicBezTo>
                  <a:pt x="1844" y="2054"/>
                  <a:pt x="1843" y="2053"/>
                  <a:pt x="1842" y="2051"/>
                </a:cubicBezTo>
                <a:cubicBezTo>
                  <a:pt x="1842" y="2050"/>
                  <a:pt x="1841" y="2049"/>
                  <a:pt x="1840" y="2047"/>
                </a:cubicBezTo>
                <a:cubicBezTo>
                  <a:pt x="1839" y="2046"/>
                  <a:pt x="1839" y="2045"/>
                  <a:pt x="1838" y="2044"/>
                </a:cubicBezTo>
                <a:cubicBezTo>
                  <a:pt x="1836" y="2041"/>
                  <a:pt x="1834" y="2038"/>
                  <a:pt x="1831" y="2035"/>
                </a:cubicBezTo>
                <a:cubicBezTo>
                  <a:pt x="1828" y="2032"/>
                  <a:pt x="1825" y="2030"/>
                  <a:pt x="1821" y="2027"/>
                </a:cubicBezTo>
                <a:cubicBezTo>
                  <a:pt x="1817" y="2024"/>
                  <a:pt x="1813" y="2022"/>
                  <a:pt x="1809" y="2020"/>
                </a:cubicBezTo>
                <a:cubicBezTo>
                  <a:pt x="1804" y="2018"/>
                  <a:pt x="1799" y="2016"/>
                  <a:pt x="1794" y="2015"/>
                </a:cubicBezTo>
                <a:cubicBezTo>
                  <a:pt x="1789" y="2014"/>
                  <a:pt x="1784" y="2013"/>
                  <a:pt x="1779" y="2012"/>
                </a:cubicBezTo>
                <a:cubicBezTo>
                  <a:pt x="1774" y="2010"/>
                  <a:pt x="1770" y="2009"/>
                  <a:pt x="1765" y="2007"/>
                </a:cubicBezTo>
                <a:cubicBezTo>
                  <a:pt x="1760" y="2006"/>
                  <a:pt x="1756" y="2004"/>
                  <a:pt x="1751" y="2002"/>
                </a:cubicBezTo>
                <a:cubicBezTo>
                  <a:pt x="1747" y="2000"/>
                  <a:pt x="1743" y="1999"/>
                  <a:pt x="1739" y="1997"/>
                </a:cubicBezTo>
                <a:cubicBezTo>
                  <a:pt x="1735" y="1995"/>
                  <a:pt x="1731" y="1993"/>
                  <a:pt x="1728" y="1991"/>
                </a:cubicBezTo>
                <a:cubicBezTo>
                  <a:pt x="1727" y="1991"/>
                  <a:pt x="1726" y="1991"/>
                  <a:pt x="1726" y="1990"/>
                </a:cubicBezTo>
                <a:cubicBezTo>
                  <a:pt x="1712" y="1977"/>
                  <a:pt x="1702" y="1965"/>
                  <a:pt x="1694" y="1955"/>
                </a:cubicBezTo>
                <a:cubicBezTo>
                  <a:pt x="1749" y="1969"/>
                  <a:pt x="1792" y="1994"/>
                  <a:pt x="1845" y="2004"/>
                </a:cubicBezTo>
                <a:cubicBezTo>
                  <a:pt x="1845" y="2004"/>
                  <a:pt x="1845" y="2004"/>
                  <a:pt x="1846" y="2005"/>
                </a:cubicBezTo>
                <a:cubicBezTo>
                  <a:pt x="1847" y="2005"/>
                  <a:pt x="1849" y="2006"/>
                  <a:pt x="1852" y="2007"/>
                </a:cubicBezTo>
                <a:cubicBezTo>
                  <a:pt x="1854" y="2008"/>
                  <a:pt x="1856" y="2010"/>
                  <a:pt x="1859" y="2011"/>
                </a:cubicBezTo>
                <a:cubicBezTo>
                  <a:pt x="1860" y="2011"/>
                  <a:pt x="1861" y="2012"/>
                  <a:pt x="1862" y="2013"/>
                </a:cubicBezTo>
                <a:cubicBezTo>
                  <a:pt x="1864" y="2013"/>
                  <a:pt x="1865" y="2014"/>
                  <a:pt x="1866" y="2015"/>
                </a:cubicBezTo>
                <a:cubicBezTo>
                  <a:pt x="1868" y="2016"/>
                  <a:pt x="1869" y="2016"/>
                  <a:pt x="1871" y="2017"/>
                </a:cubicBezTo>
                <a:cubicBezTo>
                  <a:pt x="1871" y="2018"/>
                  <a:pt x="1872" y="2018"/>
                  <a:pt x="1873" y="2018"/>
                </a:cubicBezTo>
                <a:cubicBezTo>
                  <a:pt x="1873" y="2019"/>
                  <a:pt x="1874" y="2019"/>
                  <a:pt x="1875" y="2020"/>
                </a:cubicBezTo>
                <a:cubicBezTo>
                  <a:pt x="1876" y="2021"/>
                  <a:pt x="1878" y="2022"/>
                  <a:pt x="1879" y="2023"/>
                </a:cubicBezTo>
                <a:cubicBezTo>
                  <a:pt x="1881" y="2024"/>
                  <a:pt x="1882" y="2024"/>
                  <a:pt x="1884" y="2025"/>
                </a:cubicBezTo>
                <a:cubicBezTo>
                  <a:pt x="1885" y="2026"/>
                  <a:pt x="1887" y="2028"/>
                  <a:pt x="1888" y="2029"/>
                </a:cubicBezTo>
                <a:cubicBezTo>
                  <a:pt x="1889" y="2029"/>
                  <a:pt x="1890" y="2030"/>
                  <a:pt x="1891" y="2030"/>
                </a:cubicBezTo>
                <a:cubicBezTo>
                  <a:pt x="1892" y="2031"/>
                  <a:pt x="1892" y="2031"/>
                  <a:pt x="1893" y="2032"/>
                </a:cubicBezTo>
                <a:cubicBezTo>
                  <a:pt x="1900" y="2036"/>
                  <a:pt x="1906" y="2042"/>
                  <a:pt x="1912" y="2047"/>
                </a:cubicBezTo>
                <a:cubicBezTo>
                  <a:pt x="1919" y="2053"/>
                  <a:pt x="1925" y="2059"/>
                  <a:pt x="1931" y="2065"/>
                </a:cubicBezTo>
                <a:cubicBezTo>
                  <a:pt x="1932" y="2067"/>
                  <a:pt x="1934" y="2069"/>
                  <a:pt x="1936" y="2071"/>
                </a:cubicBezTo>
                <a:cubicBezTo>
                  <a:pt x="1937" y="2072"/>
                  <a:pt x="1938" y="2074"/>
                  <a:pt x="1940" y="2076"/>
                </a:cubicBezTo>
                <a:cubicBezTo>
                  <a:pt x="1943" y="2079"/>
                  <a:pt x="1945" y="2083"/>
                  <a:pt x="1948" y="2086"/>
                </a:cubicBezTo>
                <a:cubicBezTo>
                  <a:pt x="1950" y="2088"/>
                  <a:pt x="1951" y="2090"/>
                  <a:pt x="1952" y="2092"/>
                </a:cubicBezTo>
                <a:cubicBezTo>
                  <a:pt x="1954" y="2094"/>
                  <a:pt x="1955" y="2095"/>
                  <a:pt x="1956" y="2097"/>
                </a:cubicBezTo>
                <a:cubicBezTo>
                  <a:pt x="1957" y="2099"/>
                  <a:pt x="1959" y="2101"/>
                  <a:pt x="1960" y="2103"/>
                </a:cubicBezTo>
                <a:cubicBezTo>
                  <a:pt x="1961" y="2104"/>
                  <a:pt x="1961" y="2105"/>
                  <a:pt x="1962" y="2106"/>
                </a:cubicBezTo>
                <a:cubicBezTo>
                  <a:pt x="1962" y="2107"/>
                  <a:pt x="1963" y="2108"/>
                  <a:pt x="1964" y="2108"/>
                </a:cubicBezTo>
                <a:cubicBezTo>
                  <a:pt x="1965" y="2110"/>
                  <a:pt x="1966" y="2112"/>
                  <a:pt x="1967" y="2114"/>
                </a:cubicBezTo>
                <a:cubicBezTo>
                  <a:pt x="1968" y="2116"/>
                  <a:pt x="1970" y="2118"/>
                  <a:pt x="1971" y="2120"/>
                </a:cubicBezTo>
                <a:cubicBezTo>
                  <a:pt x="1972" y="2122"/>
                  <a:pt x="1973" y="2124"/>
                  <a:pt x="1974" y="2125"/>
                </a:cubicBezTo>
                <a:cubicBezTo>
                  <a:pt x="1975" y="2127"/>
                  <a:pt x="1976" y="2129"/>
                  <a:pt x="1977" y="2131"/>
                </a:cubicBezTo>
                <a:cubicBezTo>
                  <a:pt x="1981" y="2139"/>
                  <a:pt x="1985" y="2146"/>
                  <a:pt x="1989" y="2153"/>
                </a:cubicBezTo>
                <a:cubicBezTo>
                  <a:pt x="1991" y="2156"/>
                  <a:pt x="1992" y="2160"/>
                  <a:pt x="1994" y="2163"/>
                </a:cubicBezTo>
                <a:cubicBezTo>
                  <a:pt x="1996" y="2166"/>
                  <a:pt x="1997" y="2170"/>
                  <a:pt x="1999" y="2173"/>
                </a:cubicBezTo>
                <a:cubicBezTo>
                  <a:pt x="2005" y="2185"/>
                  <a:pt x="2010" y="2195"/>
                  <a:pt x="2013" y="2203"/>
                </a:cubicBezTo>
                <a:cubicBezTo>
                  <a:pt x="2015" y="2206"/>
                  <a:pt x="2016" y="2209"/>
                  <a:pt x="2017" y="2211"/>
                </a:cubicBezTo>
                <a:cubicBezTo>
                  <a:pt x="2018" y="2213"/>
                  <a:pt x="2019" y="2214"/>
                  <a:pt x="2019" y="2214"/>
                </a:cubicBezTo>
                <a:cubicBezTo>
                  <a:pt x="2019" y="2214"/>
                  <a:pt x="2018" y="2213"/>
                  <a:pt x="2018" y="2211"/>
                </a:cubicBezTo>
                <a:cubicBezTo>
                  <a:pt x="2017" y="2209"/>
                  <a:pt x="2016" y="2206"/>
                  <a:pt x="2015" y="2202"/>
                </a:cubicBezTo>
                <a:cubicBezTo>
                  <a:pt x="2013" y="2198"/>
                  <a:pt x="2012" y="2194"/>
                  <a:pt x="2010" y="2188"/>
                </a:cubicBezTo>
                <a:cubicBezTo>
                  <a:pt x="2009" y="2186"/>
                  <a:pt x="2008" y="2183"/>
                  <a:pt x="2006" y="2180"/>
                </a:cubicBezTo>
                <a:cubicBezTo>
                  <a:pt x="2005" y="2177"/>
                  <a:pt x="2004" y="2174"/>
                  <a:pt x="2003" y="2171"/>
                </a:cubicBezTo>
                <a:cubicBezTo>
                  <a:pt x="2002" y="2168"/>
                  <a:pt x="2000" y="2164"/>
                  <a:pt x="1999" y="2161"/>
                </a:cubicBezTo>
                <a:cubicBezTo>
                  <a:pt x="1997" y="2157"/>
                  <a:pt x="1996" y="2154"/>
                  <a:pt x="1994" y="2150"/>
                </a:cubicBezTo>
                <a:cubicBezTo>
                  <a:pt x="1992" y="2147"/>
                  <a:pt x="1991" y="2143"/>
                  <a:pt x="1989" y="2139"/>
                </a:cubicBezTo>
                <a:cubicBezTo>
                  <a:pt x="1988" y="2137"/>
                  <a:pt x="1987" y="2135"/>
                  <a:pt x="1986" y="2134"/>
                </a:cubicBezTo>
                <a:cubicBezTo>
                  <a:pt x="1986" y="2133"/>
                  <a:pt x="1985" y="2132"/>
                  <a:pt x="1985" y="2131"/>
                </a:cubicBezTo>
                <a:cubicBezTo>
                  <a:pt x="1985" y="2130"/>
                  <a:pt x="1984" y="2130"/>
                  <a:pt x="1984" y="2130"/>
                </a:cubicBezTo>
                <a:cubicBezTo>
                  <a:pt x="1985" y="2130"/>
                  <a:pt x="1987" y="2131"/>
                  <a:pt x="1988" y="2132"/>
                </a:cubicBezTo>
                <a:cubicBezTo>
                  <a:pt x="1990" y="2133"/>
                  <a:pt x="1993" y="2135"/>
                  <a:pt x="1995" y="2137"/>
                </a:cubicBezTo>
                <a:cubicBezTo>
                  <a:pt x="1998" y="2139"/>
                  <a:pt x="2001" y="2141"/>
                  <a:pt x="2004" y="2143"/>
                </a:cubicBezTo>
                <a:cubicBezTo>
                  <a:pt x="2007" y="2145"/>
                  <a:pt x="2010" y="2147"/>
                  <a:pt x="2014" y="2149"/>
                </a:cubicBezTo>
                <a:cubicBezTo>
                  <a:pt x="2017" y="2152"/>
                  <a:pt x="2020" y="2154"/>
                  <a:pt x="2024" y="2157"/>
                </a:cubicBezTo>
                <a:cubicBezTo>
                  <a:pt x="2027" y="2159"/>
                  <a:pt x="2030" y="2162"/>
                  <a:pt x="2034" y="2164"/>
                </a:cubicBezTo>
                <a:cubicBezTo>
                  <a:pt x="2036" y="2167"/>
                  <a:pt x="2036" y="2167"/>
                  <a:pt x="2036" y="2167"/>
                </a:cubicBezTo>
                <a:cubicBezTo>
                  <a:pt x="2037" y="2167"/>
                  <a:pt x="2038" y="2168"/>
                  <a:pt x="2038" y="2169"/>
                </a:cubicBezTo>
                <a:cubicBezTo>
                  <a:pt x="2040" y="2170"/>
                  <a:pt x="2041" y="2172"/>
                  <a:pt x="2043" y="2173"/>
                </a:cubicBezTo>
                <a:cubicBezTo>
                  <a:pt x="2046" y="2176"/>
                  <a:pt x="2049" y="2179"/>
                  <a:pt x="2051" y="2182"/>
                </a:cubicBezTo>
                <a:cubicBezTo>
                  <a:pt x="2054" y="2185"/>
                  <a:pt x="2056" y="2188"/>
                  <a:pt x="2058" y="2191"/>
                </a:cubicBezTo>
                <a:cubicBezTo>
                  <a:pt x="2060" y="2194"/>
                  <a:pt x="2062" y="2197"/>
                  <a:pt x="2064" y="2200"/>
                </a:cubicBezTo>
                <a:cubicBezTo>
                  <a:pt x="2064" y="2201"/>
                  <a:pt x="2065" y="2202"/>
                  <a:pt x="2066" y="2204"/>
                </a:cubicBezTo>
                <a:cubicBezTo>
                  <a:pt x="2067" y="2205"/>
                  <a:pt x="2067" y="2206"/>
                  <a:pt x="2068" y="2207"/>
                </a:cubicBezTo>
                <a:cubicBezTo>
                  <a:pt x="2068" y="2209"/>
                  <a:pt x="2069" y="2210"/>
                  <a:pt x="2069" y="2211"/>
                </a:cubicBezTo>
                <a:cubicBezTo>
                  <a:pt x="2070" y="2212"/>
                  <a:pt x="2070" y="2213"/>
                  <a:pt x="2071" y="2214"/>
                </a:cubicBezTo>
                <a:cubicBezTo>
                  <a:pt x="2071" y="2215"/>
                  <a:pt x="2072" y="2217"/>
                  <a:pt x="2072" y="2218"/>
                </a:cubicBezTo>
                <a:cubicBezTo>
                  <a:pt x="2073" y="2219"/>
                  <a:pt x="2073" y="2219"/>
                  <a:pt x="2073" y="2219"/>
                </a:cubicBezTo>
                <a:cubicBezTo>
                  <a:pt x="2073" y="2219"/>
                  <a:pt x="2073" y="2219"/>
                  <a:pt x="2073" y="2218"/>
                </a:cubicBezTo>
                <a:cubicBezTo>
                  <a:pt x="2072" y="2217"/>
                  <a:pt x="2072" y="2215"/>
                  <a:pt x="2072" y="2213"/>
                </a:cubicBezTo>
                <a:cubicBezTo>
                  <a:pt x="2072" y="2212"/>
                  <a:pt x="2072" y="2211"/>
                  <a:pt x="2072" y="2210"/>
                </a:cubicBezTo>
                <a:cubicBezTo>
                  <a:pt x="2071" y="2209"/>
                  <a:pt x="2071" y="2208"/>
                  <a:pt x="2071" y="2206"/>
                </a:cubicBezTo>
                <a:cubicBezTo>
                  <a:pt x="2070" y="2205"/>
                  <a:pt x="2070" y="2204"/>
                  <a:pt x="2069" y="2202"/>
                </a:cubicBezTo>
                <a:cubicBezTo>
                  <a:pt x="2069" y="2201"/>
                  <a:pt x="2068" y="2199"/>
                  <a:pt x="2068" y="2198"/>
                </a:cubicBezTo>
                <a:cubicBezTo>
                  <a:pt x="2067" y="2196"/>
                  <a:pt x="2067" y="2194"/>
                  <a:pt x="2066" y="2193"/>
                </a:cubicBezTo>
                <a:cubicBezTo>
                  <a:pt x="2065" y="2191"/>
                  <a:pt x="2064" y="2190"/>
                  <a:pt x="2063" y="2188"/>
                </a:cubicBezTo>
                <a:cubicBezTo>
                  <a:pt x="2061" y="2184"/>
                  <a:pt x="2059" y="2181"/>
                  <a:pt x="2057" y="2178"/>
                </a:cubicBezTo>
                <a:cubicBezTo>
                  <a:pt x="2056" y="2177"/>
                  <a:pt x="2055" y="2176"/>
                  <a:pt x="2055" y="2175"/>
                </a:cubicBezTo>
                <a:cubicBezTo>
                  <a:pt x="2054" y="2174"/>
                  <a:pt x="2053" y="2173"/>
                  <a:pt x="2053" y="2173"/>
                </a:cubicBezTo>
                <a:cubicBezTo>
                  <a:pt x="2051" y="2171"/>
                  <a:pt x="2050" y="2169"/>
                  <a:pt x="2048" y="2168"/>
                </a:cubicBezTo>
                <a:cubicBezTo>
                  <a:pt x="2047" y="2166"/>
                  <a:pt x="2045" y="2165"/>
                  <a:pt x="2044" y="2163"/>
                </a:cubicBezTo>
                <a:cubicBezTo>
                  <a:pt x="2043" y="2162"/>
                  <a:pt x="2042" y="2161"/>
                  <a:pt x="2041" y="2161"/>
                </a:cubicBezTo>
                <a:cubicBezTo>
                  <a:pt x="2039" y="2158"/>
                  <a:pt x="2039" y="2158"/>
                  <a:pt x="2039" y="2158"/>
                </a:cubicBezTo>
                <a:cubicBezTo>
                  <a:pt x="2035" y="2156"/>
                  <a:pt x="2032" y="2153"/>
                  <a:pt x="2028" y="2150"/>
                </a:cubicBezTo>
                <a:cubicBezTo>
                  <a:pt x="2026" y="2149"/>
                  <a:pt x="2025" y="2148"/>
                  <a:pt x="2023" y="2147"/>
                </a:cubicBezTo>
                <a:cubicBezTo>
                  <a:pt x="2021" y="2146"/>
                  <a:pt x="2019" y="2144"/>
                  <a:pt x="2018" y="2143"/>
                </a:cubicBezTo>
                <a:cubicBezTo>
                  <a:pt x="2014" y="2141"/>
                  <a:pt x="2010" y="2139"/>
                  <a:pt x="2007" y="2138"/>
                </a:cubicBezTo>
                <a:cubicBezTo>
                  <a:pt x="2004" y="2136"/>
                  <a:pt x="2001" y="2134"/>
                  <a:pt x="1998" y="2133"/>
                </a:cubicBezTo>
                <a:cubicBezTo>
                  <a:pt x="1995" y="2132"/>
                  <a:pt x="1992" y="2130"/>
                  <a:pt x="1989" y="2129"/>
                </a:cubicBezTo>
                <a:cubicBezTo>
                  <a:pt x="1987" y="2128"/>
                  <a:pt x="1985" y="2127"/>
                  <a:pt x="1983" y="2127"/>
                </a:cubicBezTo>
                <a:cubicBezTo>
                  <a:pt x="1983" y="2127"/>
                  <a:pt x="1983" y="2127"/>
                  <a:pt x="1983" y="2127"/>
                </a:cubicBezTo>
                <a:cubicBezTo>
                  <a:pt x="1982" y="2125"/>
                  <a:pt x="1981" y="2124"/>
                  <a:pt x="1980" y="2122"/>
                </a:cubicBezTo>
                <a:cubicBezTo>
                  <a:pt x="1979" y="2120"/>
                  <a:pt x="1978" y="2118"/>
                  <a:pt x="1977" y="2116"/>
                </a:cubicBezTo>
                <a:cubicBezTo>
                  <a:pt x="1976" y="2114"/>
                  <a:pt x="1975" y="2112"/>
                  <a:pt x="1974" y="2110"/>
                </a:cubicBezTo>
                <a:cubicBezTo>
                  <a:pt x="1973" y="2108"/>
                  <a:pt x="1971" y="2106"/>
                  <a:pt x="1970" y="2104"/>
                </a:cubicBezTo>
                <a:cubicBezTo>
                  <a:pt x="1970" y="2103"/>
                  <a:pt x="1969" y="2102"/>
                  <a:pt x="1968" y="2101"/>
                </a:cubicBezTo>
                <a:cubicBezTo>
                  <a:pt x="1968" y="2101"/>
                  <a:pt x="1967" y="2100"/>
                  <a:pt x="1967" y="2099"/>
                </a:cubicBezTo>
                <a:cubicBezTo>
                  <a:pt x="1965" y="2097"/>
                  <a:pt x="1964" y="2095"/>
                  <a:pt x="1963" y="2093"/>
                </a:cubicBezTo>
                <a:cubicBezTo>
                  <a:pt x="1961" y="2091"/>
                  <a:pt x="1960" y="2089"/>
                  <a:pt x="1959" y="2087"/>
                </a:cubicBezTo>
                <a:cubicBezTo>
                  <a:pt x="1957" y="2085"/>
                  <a:pt x="1956" y="2083"/>
                  <a:pt x="1955" y="2081"/>
                </a:cubicBezTo>
                <a:cubicBezTo>
                  <a:pt x="1952" y="2078"/>
                  <a:pt x="1949" y="2074"/>
                  <a:pt x="1946" y="2071"/>
                </a:cubicBezTo>
                <a:cubicBezTo>
                  <a:pt x="1944" y="2069"/>
                  <a:pt x="1943" y="2067"/>
                  <a:pt x="1941" y="2065"/>
                </a:cubicBezTo>
                <a:cubicBezTo>
                  <a:pt x="1940" y="2064"/>
                  <a:pt x="1938" y="2062"/>
                  <a:pt x="1937" y="2060"/>
                </a:cubicBezTo>
                <a:cubicBezTo>
                  <a:pt x="1936" y="2059"/>
                  <a:pt x="1935" y="2059"/>
                  <a:pt x="1934" y="2058"/>
                </a:cubicBezTo>
                <a:cubicBezTo>
                  <a:pt x="1934" y="2058"/>
                  <a:pt x="1934" y="2058"/>
                  <a:pt x="1934" y="2058"/>
                </a:cubicBezTo>
                <a:cubicBezTo>
                  <a:pt x="1934" y="2057"/>
                  <a:pt x="1934" y="2057"/>
                  <a:pt x="1934" y="2057"/>
                </a:cubicBezTo>
                <a:cubicBezTo>
                  <a:pt x="1934" y="2057"/>
                  <a:pt x="1934" y="2057"/>
                  <a:pt x="1934" y="2057"/>
                </a:cubicBezTo>
                <a:cubicBezTo>
                  <a:pt x="1934" y="2057"/>
                  <a:pt x="1934" y="2057"/>
                  <a:pt x="1934" y="2057"/>
                </a:cubicBezTo>
                <a:cubicBezTo>
                  <a:pt x="1933" y="2057"/>
                  <a:pt x="1933" y="2057"/>
                  <a:pt x="1933" y="2057"/>
                </a:cubicBezTo>
                <a:cubicBezTo>
                  <a:pt x="1932" y="2055"/>
                  <a:pt x="1932" y="2055"/>
                  <a:pt x="1932" y="2055"/>
                </a:cubicBezTo>
                <a:cubicBezTo>
                  <a:pt x="1931" y="2055"/>
                  <a:pt x="1930" y="2054"/>
                  <a:pt x="1930" y="2053"/>
                </a:cubicBezTo>
                <a:cubicBezTo>
                  <a:pt x="1930" y="2054"/>
                  <a:pt x="1931" y="2054"/>
                  <a:pt x="1932" y="2054"/>
                </a:cubicBezTo>
                <a:cubicBezTo>
                  <a:pt x="1933" y="2055"/>
                  <a:pt x="1935" y="2056"/>
                  <a:pt x="1936" y="2057"/>
                </a:cubicBezTo>
                <a:cubicBezTo>
                  <a:pt x="1942" y="2060"/>
                  <a:pt x="1949" y="2063"/>
                  <a:pt x="1955" y="2066"/>
                </a:cubicBezTo>
                <a:cubicBezTo>
                  <a:pt x="1956" y="2066"/>
                  <a:pt x="1956" y="2066"/>
                  <a:pt x="1956" y="2066"/>
                </a:cubicBezTo>
                <a:cubicBezTo>
                  <a:pt x="1958" y="2067"/>
                  <a:pt x="1958" y="2067"/>
                  <a:pt x="1958" y="2067"/>
                </a:cubicBezTo>
                <a:cubicBezTo>
                  <a:pt x="1960" y="2068"/>
                  <a:pt x="1960" y="2068"/>
                  <a:pt x="1960" y="2068"/>
                </a:cubicBezTo>
                <a:cubicBezTo>
                  <a:pt x="1962" y="2068"/>
                  <a:pt x="1963" y="2069"/>
                  <a:pt x="1965" y="2070"/>
                </a:cubicBezTo>
                <a:cubicBezTo>
                  <a:pt x="1968" y="2071"/>
                  <a:pt x="1971" y="2072"/>
                  <a:pt x="1975" y="2073"/>
                </a:cubicBezTo>
                <a:cubicBezTo>
                  <a:pt x="1981" y="2075"/>
                  <a:pt x="1988" y="2077"/>
                  <a:pt x="1994" y="2080"/>
                </a:cubicBezTo>
                <a:cubicBezTo>
                  <a:pt x="2000" y="2082"/>
                  <a:pt x="2005" y="2084"/>
                  <a:pt x="2011" y="2087"/>
                </a:cubicBezTo>
                <a:cubicBezTo>
                  <a:pt x="2016" y="2089"/>
                  <a:pt x="2021" y="2092"/>
                  <a:pt x="2025" y="2095"/>
                </a:cubicBezTo>
                <a:cubicBezTo>
                  <a:pt x="2029" y="2098"/>
                  <a:pt x="2033" y="2101"/>
                  <a:pt x="2036" y="2103"/>
                </a:cubicBezTo>
                <a:cubicBezTo>
                  <a:pt x="2039" y="2106"/>
                  <a:pt x="2041" y="2109"/>
                  <a:pt x="2043" y="2111"/>
                </a:cubicBezTo>
                <a:cubicBezTo>
                  <a:pt x="2044" y="2113"/>
                  <a:pt x="2045" y="2114"/>
                  <a:pt x="2045" y="2115"/>
                </a:cubicBezTo>
                <a:cubicBezTo>
                  <a:pt x="2046" y="2116"/>
                  <a:pt x="2046" y="2116"/>
                  <a:pt x="2047" y="2117"/>
                </a:cubicBezTo>
                <a:cubicBezTo>
                  <a:pt x="2048" y="2119"/>
                  <a:pt x="2048" y="2119"/>
                  <a:pt x="2048" y="2119"/>
                </a:cubicBezTo>
                <a:cubicBezTo>
                  <a:pt x="2048" y="2119"/>
                  <a:pt x="2048" y="2119"/>
                  <a:pt x="2047" y="2117"/>
                </a:cubicBezTo>
                <a:cubicBezTo>
                  <a:pt x="2047" y="2116"/>
                  <a:pt x="2047" y="2115"/>
                  <a:pt x="2046" y="2114"/>
                </a:cubicBezTo>
                <a:cubicBezTo>
                  <a:pt x="2046" y="2113"/>
                  <a:pt x="2045" y="2112"/>
                  <a:pt x="2044" y="2111"/>
                </a:cubicBezTo>
                <a:cubicBezTo>
                  <a:pt x="2043" y="2108"/>
                  <a:pt x="2041" y="2105"/>
                  <a:pt x="2038" y="2101"/>
                </a:cubicBezTo>
                <a:cubicBezTo>
                  <a:pt x="2035" y="2098"/>
                  <a:pt x="2032" y="2095"/>
                  <a:pt x="2027" y="2091"/>
                </a:cubicBezTo>
                <a:cubicBezTo>
                  <a:pt x="2023" y="2088"/>
                  <a:pt x="2019" y="2084"/>
                  <a:pt x="2013" y="2081"/>
                </a:cubicBezTo>
                <a:cubicBezTo>
                  <a:pt x="2008" y="2078"/>
                  <a:pt x="2002" y="2076"/>
                  <a:pt x="1996" y="2073"/>
                </a:cubicBezTo>
                <a:cubicBezTo>
                  <a:pt x="1993" y="2072"/>
                  <a:pt x="1990" y="2071"/>
                  <a:pt x="1987" y="2069"/>
                </a:cubicBezTo>
                <a:cubicBezTo>
                  <a:pt x="1984" y="2068"/>
                  <a:pt x="1980" y="2067"/>
                  <a:pt x="1977" y="2066"/>
                </a:cubicBezTo>
                <a:cubicBezTo>
                  <a:pt x="1974" y="2065"/>
                  <a:pt x="1971" y="2063"/>
                  <a:pt x="1968" y="2062"/>
                </a:cubicBezTo>
                <a:cubicBezTo>
                  <a:pt x="1966" y="2062"/>
                  <a:pt x="1964" y="2061"/>
                  <a:pt x="1963" y="2060"/>
                </a:cubicBezTo>
                <a:cubicBezTo>
                  <a:pt x="1960" y="2059"/>
                  <a:pt x="1960" y="2059"/>
                  <a:pt x="1960" y="2059"/>
                </a:cubicBezTo>
                <a:cubicBezTo>
                  <a:pt x="1960" y="2059"/>
                  <a:pt x="1960" y="2059"/>
                  <a:pt x="1959" y="2059"/>
                </a:cubicBezTo>
                <a:cubicBezTo>
                  <a:pt x="1958" y="2058"/>
                  <a:pt x="1958" y="2058"/>
                  <a:pt x="1958" y="2058"/>
                </a:cubicBezTo>
                <a:cubicBezTo>
                  <a:pt x="1953" y="2056"/>
                  <a:pt x="1953" y="2056"/>
                  <a:pt x="1953" y="2056"/>
                </a:cubicBezTo>
                <a:cubicBezTo>
                  <a:pt x="1952" y="2056"/>
                  <a:pt x="1950" y="2055"/>
                  <a:pt x="1949" y="2054"/>
                </a:cubicBezTo>
                <a:cubicBezTo>
                  <a:pt x="1947" y="2054"/>
                  <a:pt x="1946" y="2053"/>
                  <a:pt x="1944" y="2052"/>
                </a:cubicBezTo>
                <a:cubicBezTo>
                  <a:pt x="1943" y="2051"/>
                  <a:pt x="1941" y="2051"/>
                  <a:pt x="1940" y="2050"/>
                </a:cubicBezTo>
                <a:cubicBezTo>
                  <a:pt x="1936" y="2048"/>
                  <a:pt x="1933" y="2047"/>
                  <a:pt x="1930" y="2045"/>
                </a:cubicBezTo>
                <a:cubicBezTo>
                  <a:pt x="1934" y="2046"/>
                  <a:pt x="1938" y="2047"/>
                  <a:pt x="1942" y="2048"/>
                </a:cubicBezTo>
                <a:cubicBezTo>
                  <a:pt x="1945" y="2049"/>
                  <a:pt x="1947" y="2049"/>
                  <a:pt x="1950" y="2050"/>
                </a:cubicBezTo>
                <a:cubicBezTo>
                  <a:pt x="1951" y="2050"/>
                  <a:pt x="1953" y="2050"/>
                  <a:pt x="1954" y="2050"/>
                </a:cubicBezTo>
                <a:cubicBezTo>
                  <a:pt x="1955" y="2050"/>
                  <a:pt x="1957" y="2050"/>
                  <a:pt x="1958" y="2050"/>
                </a:cubicBezTo>
                <a:cubicBezTo>
                  <a:pt x="1964" y="2051"/>
                  <a:pt x="1969" y="2051"/>
                  <a:pt x="1974" y="2051"/>
                </a:cubicBezTo>
                <a:cubicBezTo>
                  <a:pt x="1977" y="2051"/>
                  <a:pt x="1980" y="2051"/>
                  <a:pt x="1982" y="2051"/>
                </a:cubicBezTo>
                <a:cubicBezTo>
                  <a:pt x="1985" y="2052"/>
                  <a:pt x="1988" y="2052"/>
                  <a:pt x="1990" y="2052"/>
                </a:cubicBezTo>
                <a:cubicBezTo>
                  <a:pt x="1993" y="2052"/>
                  <a:pt x="1996" y="2052"/>
                  <a:pt x="1998" y="2052"/>
                </a:cubicBezTo>
                <a:cubicBezTo>
                  <a:pt x="2001" y="2053"/>
                  <a:pt x="2003" y="2053"/>
                  <a:pt x="2006" y="2053"/>
                </a:cubicBezTo>
                <a:cubicBezTo>
                  <a:pt x="2011" y="2054"/>
                  <a:pt x="2015" y="2055"/>
                  <a:pt x="2020" y="2056"/>
                </a:cubicBezTo>
                <a:cubicBezTo>
                  <a:pt x="2022" y="2056"/>
                  <a:pt x="2024" y="2057"/>
                  <a:pt x="2026" y="2058"/>
                </a:cubicBezTo>
                <a:cubicBezTo>
                  <a:pt x="2027" y="2058"/>
                  <a:pt x="2027" y="2058"/>
                  <a:pt x="2028" y="2058"/>
                </a:cubicBezTo>
                <a:cubicBezTo>
                  <a:pt x="2028" y="2058"/>
                  <a:pt x="2028" y="2059"/>
                  <a:pt x="2029" y="2059"/>
                </a:cubicBezTo>
                <a:cubicBezTo>
                  <a:pt x="2029" y="2059"/>
                  <a:pt x="2030" y="2059"/>
                  <a:pt x="2030" y="2059"/>
                </a:cubicBezTo>
                <a:cubicBezTo>
                  <a:pt x="2031" y="2060"/>
                  <a:pt x="2031" y="2060"/>
                  <a:pt x="2032" y="2060"/>
                </a:cubicBezTo>
                <a:cubicBezTo>
                  <a:pt x="2035" y="2062"/>
                  <a:pt x="2038" y="2064"/>
                  <a:pt x="2041" y="2066"/>
                </a:cubicBezTo>
                <a:cubicBezTo>
                  <a:pt x="2043" y="2068"/>
                  <a:pt x="2045" y="2070"/>
                  <a:pt x="2047" y="2071"/>
                </a:cubicBezTo>
                <a:cubicBezTo>
                  <a:pt x="2049" y="2073"/>
                  <a:pt x="2050" y="2075"/>
                  <a:pt x="2051" y="2076"/>
                </a:cubicBezTo>
                <a:cubicBezTo>
                  <a:pt x="2051" y="2077"/>
                  <a:pt x="2052" y="2077"/>
                  <a:pt x="2052" y="2077"/>
                </a:cubicBezTo>
                <a:cubicBezTo>
                  <a:pt x="2052" y="2077"/>
                  <a:pt x="2051" y="2077"/>
                  <a:pt x="2051" y="2075"/>
                </a:cubicBezTo>
                <a:cubicBezTo>
                  <a:pt x="2050" y="2074"/>
                  <a:pt x="2050" y="2072"/>
                  <a:pt x="2048" y="2070"/>
                </a:cubicBezTo>
                <a:cubicBezTo>
                  <a:pt x="2047" y="2068"/>
                  <a:pt x="2045" y="2066"/>
                  <a:pt x="2043" y="2064"/>
                </a:cubicBezTo>
                <a:cubicBezTo>
                  <a:pt x="2040" y="2061"/>
                  <a:pt x="2037" y="2059"/>
                  <a:pt x="2034" y="2056"/>
                </a:cubicBezTo>
                <a:cubicBezTo>
                  <a:pt x="2033" y="2056"/>
                  <a:pt x="2033" y="2056"/>
                  <a:pt x="2033" y="2055"/>
                </a:cubicBezTo>
                <a:cubicBezTo>
                  <a:pt x="2032" y="2055"/>
                  <a:pt x="2032" y="2055"/>
                  <a:pt x="2031" y="2054"/>
                </a:cubicBezTo>
                <a:cubicBezTo>
                  <a:pt x="2031" y="2054"/>
                  <a:pt x="2030" y="2054"/>
                  <a:pt x="2030" y="2054"/>
                </a:cubicBezTo>
                <a:cubicBezTo>
                  <a:pt x="2029" y="2053"/>
                  <a:pt x="2029" y="2053"/>
                  <a:pt x="2028" y="2053"/>
                </a:cubicBezTo>
                <a:cubicBezTo>
                  <a:pt x="2027" y="2052"/>
                  <a:pt x="2027" y="2052"/>
                  <a:pt x="2027" y="2052"/>
                </a:cubicBezTo>
                <a:cubicBezTo>
                  <a:pt x="2027" y="2052"/>
                  <a:pt x="2027" y="2052"/>
                  <a:pt x="2027" y="2052"/>
                </a:cubicBezTo>
                <a:cubicBezTo>
                  <a:pt x="2027" y="2052"/>
                  <a:pt x="2027" y="2052"/>
                  <a:pt x="2027" y="2052"/>
                </a:cubicBezTo>
                <a:cubicBezTo>
                  <a:pt x="2026" y="2052"/>
                  <a:pt x="2025" y="2052"/>
                  <a:pt x="2025" y="2051"/>
                </a:cubicBezTo>
                <a:cubicBezTo>
                  <a:pt x="2024" y="2051"/>
                  <a:pt x="2023" y="2050"/>
                  <a:pt x="2022" y="2050"/>
                </a:cubicBezTo>
                <a:cubicBezTo>
                  <a:pt x="2017" y="2048"/>
                  <a:pt x="2012" y="2047"/>
                  <a:pt x="2007" y="2046"/>
                </a:cubicBezTo>
                <a:cubicBezTo>
                  <a:pt x="2004" y="2046"/>
                  <a:pt x="2002" y="2045"/>
                  <a:pt x="1999" y="2045"/>
                </a:cubicBezTo>
                <a:cubicBezTo>
                  <a:pt x="1996" y="2045"/>
                  <a:pt x="1994" y="2044"/>
                  <a:pt x="1991" y="2044"/>
                </a:cubicBezTo>
                <a:cubicBezTo>
                  <a:pt x="1988" y="2044"/>
                  <a:pt x="1986" y="2044"/>
                  <a:pt x="1983" y="2043"/>
                </a:cubicBezTo>
                <a:cubicBezTo>
                  <a:pt x="1980" y="2043"/>
                  <a:pt x="1977" y="2043"/>
                  <a:pt x="1975" y="2043"/>
                </a:cubicBezTo>
                <a:cubicBezTo>
                  <a:pt x="1969" y="2043"/>
                  <a:pt x="1964" y="2043"/>
                  <a:pt x="1958" y="2043"/>
                </a:cubicBezTo>
                <a:cubicBezTo>
                  <a:pt x="1953" y="2043"/>
                  <a:pt x="1948" y="2042"/>
                  <a:pt x="1943" y="2041"/>
                </a:cubicBezTo>
                <a:cubicBezTo>
                  <a:pt x="1938" y="2041"/>
                  <a:pt x="1933" y="2040"/>
                  <a:pt x="1929" y="2039"/>
                </a:cubicBezTo>
                <a:cubicBezTo>
                  <a:pt x="1925" y="2037"/>
                  <a:pt x="1920" y="2036"/>
                  <a:pt x="1917" y="2035"/>
                </a:cubicBezTo>
                <a:cubicBezTo>
                  <a:pt x="1915" y="2034"/>
                  <a:pt x="1913" y="2034"/>
                  <a:pt x="1911" y="2033"/>
                </a:cubicBezTo>
                <a:cubicBezTo>
                  <a:pt x="1910" y="2032"/>
                  <a:pt x="1909" y="2032"/>
                  <a:pt x="1909" y="2031"/>
                </a:cubicBezTo>
                <a:cubicBezTo>
                  <a:pt x="1907" y="2030"/>
                  <a:pt x="1906" y="2029"/>
                  <a:pt x="1904" y="2028"/>
                </a:cubicBezTo>
                <a:cubicBezTo>
                  <a:pt x="1903" y="2027"/>
                  <a:pt x="1901" y="2026"/>
                  <a:pt x="1900" y="2024"/>
                </a:cubicBezTo>
                <a:cubicBezTo>
                  <a:pt x="1899" y="2024"/>
                  <a:pt x="1898" y="2023"/>
                  <a:pt x="1897" y="2022"/>
                </a:cubicBezTo>
                <a:cubicBezTo>
                  <a:pt x="1896" y="2022"/>
                  <a:pt x="1895" y="2021"/>
                  <a:pt x="1894" y="2021"/>
                </a:cubicBezTo>
                <a:cubicBezTo>
                  <a:pt x="1892" y="2019"/>
                  <a:pt x="1891" y="2018"/>
                  <a:pt x="1889" y="2017"/>
                </a:cubicBezTo>
                <a:cubicBezTo>
                  <a:pt x="1887" y="2016"/>
                  <a:pt x="1885" y="2014"/>
                  <a:pt x="1883" y="2013"/>
                </a:cubicBezTo>
                <a:cubicBezTo>
                  <a:pt x="1882" y="2013"/>
                  <a:pt x="1881" y="2012"/>
                  <a:pt x="1880" y="2012"/>
                </a:cubicBezTo>
                <a:cubicBezTo>
                  <a:pt x="1880" y="2011"/>
                  <a:pt x="1879" y="2010"/>
                  <a:pt x="1878" y="2010"/>
                </a:cubicBezTo>
                <a:cubicBezTo>
                  <a:pt x="1877" y="2009"/>
                  <a:pt x="1876" y="2009"/>
                  <a:pt x="1875" y="2008"/>
                </a:cubicBezTo>
                <a:cubicBezTo>
                  <a:pt x="1876" y="2008"/>
                  <a:pt x="1878" y="2008"/>
                  <a:pt x="1879" y="2008"/>
                </a:cubicBezTo>
                <a:cubicBezTo>
                  <a:pt x="1937" y="2011"/>
                  <a:pt x="2010" y="2008"/>
                  <a:pt x="2045" y="2022"/>
                </a:cubicBezTo>
                <a:cubicBezTo>
                  <a:pt x="2061" y="2029"/>
                  <a:pt x="2077" y="2037"/>
                  <a:pt x="2091" y="2046"/>
                </a:cubicBezTo>
                <a:cubicBezTo>
                  <a:pt x="2091" y="2046"/>
                  <a:pt x="2091" y="2046"/>
                  <a:pt x="2092" y="2047"/>
                </a:cubicBezTo>
                <a:cubicBezTo>
                  <a:pt x="2092" y="2048"/>
                  <a:pt x="2092" y="2048"/>
                  <a:pt x="2093" y="2049"/>
                </a:cubicBezTo>
                <a:cubicBezTo>
                  <a:pt x="2093" y="2050"/>
                  <a:pt x="2094" y="2051"/>
                  <a:pt x="2094" y="2052"/>
                </a:cubicBezTo>
                <a:cubicBezTo>
                  <a:pt x="2095" y="2053"/>
                  <a:pt x="2095" y="2054"/>
                  <a:pt x="2096" y="2055"/>
                </a:cubicBezTo>
                <a:cubicBezTo>
                  <a:pt x="2098" y="2059"/>
                  <a:pt x="2100" y="2063"/>
                  <a:pt x="2101" y="2069"/>
                </a:cubicBezTo>
                <a:cubicBezTo>
                  <a:pt x="2103" y="2074"/>
                  <a:pt x="2104" y="2079"/>
                  <a:pt x="2105" y="2086"/>
                </a:cubicBezTo>
                <a:cubicBezTo>
                  <a:pt x="2107" y="2092"/>
                  <a:pt x="2108" y="2098"/>
                  <a:pt x="2108" y="2105"/>
                </a:cubicBezTo>
                <a:cubicBezTo>
                  <a:pt x="2109" y="2108"/>
                  <a:pt x="2109" y="2112"/>
                  <a:pt x="2110" y="2115"/>
                </a:cubicBezTo>
                <a:cubicBezTo>
                  <a:pt x="2110" y="2119"/>
                  <a:pt x="2111" y="2123"/>
                  <a:pt x="2111" y="2126"/>
                </a:cubicBezTo>
                <a:cubicBezTo>
                  <a:pt x="2112" y="2133"/>
                  <a:pt x="2113" y="2141"/>
                  <a:pt x="2115" y="2148"/>
                </a:cubicBezTo>
                <a:cubicBezTo>
                  <a:pt x="2116" y="2155"/>
                  <a:pt x="2118" y="2163"/>
                  <a:pt x="2121" y="2170"/>
                </a:cubicBezTo>
                <a:cubicBezTo>
                  <a:pt x="2122" y="2173"/>
                  <a:pt x="2124" y="2177"/>
                  <a:pt x="2125" y="2180"/>
                </a:cubicBezTo>
                <a:cubicBezTo>
                  <a:pt x="2126" y="2182"/>
                  <a:pt x="2127" y="2183"/>
                  <a:pt x="2128" y="2185"/>
                </a:cubicBezTo>
                <a:cubicBezTo>
                  <a:pt x="2129" y="2186"/>
                  <a:pt x="2130" y="2188"/>
                  <a:pt x="2131" y="2189"/>
                </a:cubicBezTo>
                <a:cubicBezTo>
                  <a:pt x="2135" y="2195"/>
                  <a:pt x="2140" y="2201"/>
                  <a:pt x="2145" y="2205"/>
                </a:cubicBezTo>
                <a:cubicBezTo>
                  <a:pt x="2145" y="2205"/>
                  <a:pt x="2146" y="2206"/>
                  <a:pt x="2147" y="2206"/>
                </a:cubicBezTo>
                <a:cubicBezTo>
                  <a:pt x="2147" y="2207"/>
                  <a:pt x="2148" y="2207"/>
                  <a:pt x="2149" y="2208"/>
                </a:cubicBezTo>
                <a:cubicBezTo>
                  <a:pt x="2149" y="2208"/>
                  <a:pt x="2150" y="2209"/>
                  <a:pt x="2151" y="2209"/>
                </a:cubicBezTo>
                <a:cubicBezTo>
                  <a:pt x="2151" y="2210"/>
                  <a:pt x="2152" y="2210"/>
                  <a:pt x="2153" y="2211"/>
                </a:cubicBezTo>
                <a:cubicBezTo>
                  <a:pt x="2155" y="2212"/>
                  <a:pt x="2158" y="2214"/>
                  <a:pt x="2160" y="2215"/>
                </a:cubicBezTo>
                <a:cubicBezTo>
                  <a:pt x="2166" y="2217"/>
                  <a:pt x="2170" y="2219"/>
                  <a:pt x="2175" y="2220"/>
                </a:cubicBezTo>
                <a:cubicBezTo>
                  <a:pt x="2179" y="2221"/>
                  <a:pt x="2183" y="2222"/>
                  <a:pt x="2186" y="2223"/>
                </a:cubicBezTo>
                <a:cubicBezTo>
                  <a:pt x="2189" y="2223"/>
                  <a:pt x="2192" y="2224"/>
                  <a:pt x="2194" y="2224"/>
                </a:cubicBezTo>
                <a:cubicBezTo>
                  <a:pt x="2195" y="2224"/>
                  <a:pt x="2196" y="2224"/>
                  <a:pt x="2196" y="2224"/>
                </a:cubicBezTo>
                <a:cubicBezTo>
                  <a:pt x="2196" y="2224"/>
                  <a:pt x="2195" y="2224"/>
                  <a:pt x="2194" y="2223"/>
                </a:cubicBezTo>
                <a:cubicBezTo>
                  <a:pt x="2192" y="2223"/>
                  <a:pt x="2190" y="2222"/>
                  <a:pt x="2187" y="2221"/>
                </a:cubicBezTo>
                <a:cubicBezTo>
                  <a:pt x="2184" y="2220"/>
                  <a:pt x="2180" y="2219"/>
                  <a:pt x="2176" y="2217"/>
                </a:cubicBezTo>
                <a:cubicBezTo>
                  <a:pt x="2172" y="2215"/>
                  <a:pt x="2167" y="2213"/>
                  <a:pt x="2163" y="2211"/>
                </a:cubicBezTo>
                <a:cubicBezTo>
                  <a:pt x="2160" y="2209"/>
                  <a:pt x="2158" y="2208"/>
                  <a:pt x="2156" y="2206"/>
                </a:cubicBezTo>
                <a:cubicBezTo>
                  <a:pt x="2155" y="2206"/>
                  <a:pt x="2154" y="2205"/>
                  <a:pt x="2154" y="2205"/>
                </a:cubicBezTo>
                <a:cubicBezTo>
                  <a:pt x="2153" y="2204"/>
                  <a:pt x="2153" y="2204"/>
                  <a:pt x="2152" y="2203"/>
                </a:cubicBezTo>
                <a:cubicBezTo>
                  <a:pt x="2152" y="2203"/>
                  <a:pt x="2151" y="2202"/>
                  <a:pt x="2150" y="2202"/>
                </a:cubicBezTo>
                <a:cubicBezTo>
                  <a:pt x="2150" y="2202"/>
                  <a:pt x="2149" y="2201"/>
                  <a:pt x="2149" y="2200"/>
                </a:cubicBezTo>
                <a:cubicBezTo>
                  <a:pt x="2144" y="2196"/>
                  <a:pt x="2140" y="2191"/>
                  <a:pt x="2137" y="2186"/>
                </a:cubicBezTo>
                <a:cubicBezTo>
                  <a:pt x="2136" y="2184"/>
                  <a:pt x="2135" y="2183"/>
                  <a:pt x="2134" y="2181"/>
                </a:cubicBezTo>
                <a:cubicBezTo>
                  <a:pt x="2134" y="2180"/>
                  <a:pt x="2133" y="2178"/>
                  <a:pt x="2132" y="2177"/>
                </a:cubicBezTo>
                <a:cubicBezTo>
                  <a:pt x="2131" y="2174"/>
                  <a:pt x="2129" y="2170"/>
                  <a:pt x="2128" y="2167"/>
                </a:cubicBezTo>
                <a:cubicBezTo>
                  <a:pt x="2127" y="2163"/>
                  <a:pt x="2125" y="2159"/>
                  <a:pt x="2124" y="2155"/>
                </a:cubicBezTo>
                <a:cubicBezTo>
                  <a:pt x="2125" y="2156"/>
                  <a:pt x="2126" y="2157"/>
                  <a:pt x="2128" y="2159"/>
                </a:cubicBezTo>
                <a:cubicBezTo>
                  <a:pt x="2128" y="2160"/>
                  <a:pt x="2129" y="2160"/>
                  <a:pt x="2129" y="2161"/>
                </a:cubicBezTo>
                <a:cubicBezTo>
                  <a:pt x="2130" y="2162"/>
                  <a:pt x="2130" y="2162"/>
                  <a:pt x="2130" y="2162"/>
                </a:cubicBezTo>
                <a:cubicBezTo>
                  <a:pt x="2131" y="2163"/>
                  <a:pt x="2131" y="2163"/>
                  <a:pt x="2131" y="2163"/>
                </a:cubicBezTo>
                <a:cubicBezTo>
                  <a:pt x="2132" y="2164"/>
                  <a:pt x="2133" y="2165"/>
                  <a:pt x="2133" y="2165"/>
                </a:cubicBezTo>
                <a:cubicBezTo>
                  <a:pt x="2134" y="2166"/>
                  <a:pt x="2135" y="2167"/>
                  <a:pt x="2136" y="2167"/>
                </a:cubicBezTo>
                <a:cubicBezTo>
                  <a:pt x="2137" y="2169"/>
                  <a:pt x="2139" y="2170"/>
                  <a:pt x="2140" y="2171"/>
                </a:cubicBezTo>
                <a:cubicBezTo>
                  <a:pt x="2142" y="2172"/>
                  <a:pt x="2142" y="2172"/>
                  <a:pt x="2142" y="2172"/>
                </a:cubicBezTo>
                <a:cubicBezTo>
                  <a:pt x="2142" y="2172"/>
                  <a:pt x="2142" y="2172"/>
                  <a:pt x="2142" y="2172"/>
                </a:cubicBezTo>
                <a:cubicBezTo>
                  <a:pt x="2142" y="2172"/>
                  <a:pt x="2142" y="2172"/>
                  <a:pt x="2142" y="2172"/>
                </a:cubicBezTo>
                <a:cubicBezTo>
                  <a:pt x="2142" y="2172"/>
                  <a:pt x="2142" y="2172"/>
                  <a:pt x="2142" y="2172"/>
                </a:cubicBezTo>
                <a:cubicBezTo>
                  <a:pt x="2142" y="2172"/>
                  <a:pt x="2142" y="2172"/>
                  <a:pt x="2142" y="2172"/>
                </a:cubicBezTo>
                <a:cubicBezTo>
                  <a:pt x="2143" y="2173"/>
                  <a:pt x="2143" y="2173"/>
                  <a:pt x="2143" y="2173"/>
                </a:cubicBezTo>
                <a:cubicBezTo>
                  <a:pt x="2145" y="2174"/>
                  <a:pt x="2145" y="2174"/>
                  <a:pt x="2145" y="2174"/>
                </a:cubicBezTo>
                <a:cubicBezTo>
                  <a:pt x="2149" y="2177"/>
                  <a:pt x="2152" y="2178"/>
                  <a:pt x="2156" y="2180"/>
                </a:cubicBezTo>
                <a:cubicBezTo>
                  <a:pt x="2159" y="2182"/>
                  <a:pt x="2163" y="2183"/>
                  <a:pt x="2166" y="2184"/>
                </a:cubicBezTo>
                <a:cubicBezTo>
                  <a:pt x="2170" y="2186"/>
                  <a:pt x="2173" y="2187"/>
                  <a:pt x="2176" y="2188"/>
                </a:cubicBezTo>
                <a:cubicBezTo>
                  <a:pt x="2179" y="2189"/>
                  <a:pt x="2182" y="2191"/>
                  <a:pt x="2184" y="2192"/>
                </a:cubicBezTo>
                <a:cubicBezTo>
                  <a:pt x="2187" y="2193"/>
                  <a:pt x="2189" y="2194"/>
                  <a:pt x="2191" y="2195"/>
                </a:cubicBezTo>
                <a:cubicBezTo>
                  <a:pt x="2192" y="2196"/>
                  <a:pt x="2193" y="2196"/>
                  <a:pt x="2194" y="2197"/>
                </a:cubicBezTo>
                <a:cubicBezTo>
                  <a:pt x="2195" y="2197"/>
                  <a:pt x="2196" y="2198"/>
                  <a:pt x="2196" y="2198"/>
                </a:cubicBezTo>
                <a:cubicBezTo>
                  <a:pt x="2197" y="2199"/>
                  <a:pt x="2197" y="2199"/>
                  <a:pt x="2197" y="2199"/>
                </a:cubicBezTo>
                <a:cubicBezTo>
                  <a:pt x="2198" y="2199"/>
                  <a:pt x="2198" y="2200"/>
                  <a:pt x="2198" y="2200"/>
                </a:cubicBezTo>
                <a:cubicBezTo>
                  <a:pt x="2199" y="2200"/>
                  <a:pt x="2199" y="2200"/>
                  <a:pt x="2199" y="2201"/>
                </a:cubicBezTo>
                <a:cubicBezTo>
                  <a:pt x="2200" y="2201"/>
                  <a:pt x="2201" y="2202"/>
                  <a:pt x="2201" y="2202"/>
                </a:cubicBezTo>
                <a:cubicBezTo>
                  <a:pt x="2201" y="2202"/>
                  <a:pt x="2200" y="2201"/>
                  <a:pt x="2200" y="2200"/>
                </a:cubicBezTo>
                <a:cubicBezTo>
                  <a:pt x="2199" y="2200"/>
                  <a:pt x="2199" y="2200"/>
                  <a:pt x="2199" y="2199"/>
                </a:cubicBezTo>
                <a:cubicBezTo>
                  <a:pt x="2199" y="2199"/>
                  <a:pt x="2198" y="2198"/>
                  <a:pt x="2198" y="2198"/>
                </a:cubicBezTo>
                <a:cubicBezTo>
                  <a:pt x="2198" y="2198"/>
                  <a:pt x="2198" y="2198"/>
                  <a:pt x="2197" y="2197"/>
                </a:cubicBezTo>
                <a:cubicBezTo>
                  <a:pt x="2197" y="2197"/>
                  <a:pt x="2196" y="2196"/>
                  <a:pt x="2195" y="2195"/>
                </a:cubicBezTo>
                <a:cubicBezTo>
                  <a:pt x="2195" y="2194"/>
                  <a:pt x="2194" y="2194"/>
                  <a:pt x="2193" y="2193"/>
                </a:cubicBezTo>
                <a:cubicBezTo>
                  <a:pt x="2191" y="2191"/>
                  <a:pt x="2189" y="2190"/>
                  <a:pt x="2187" y="2188"/>
                </a:cubicBezTo>
                <a:cubicBezTo>
                  <a:pt x="2185" y="2187"/>
                  <a:pt x="2184" y="2186"/>
                  <a:pt x="2183" y="2185"/>
                </a:cubicBezTo>
                <a:cubicBezTo>
                  <a:pt x="2181" y="2184"/>
                  <a:pt x="2180" y="2184"/>
                  <a:pt x="2178" y="2183"/>
                </a:cubicBezTo>
                <a:cubicBezTo>
                  <a:pt x="2175" y="2181"/>
                  <a:pt x="2172" y="2180"/>
                  <a:pt x="2169" y="2178"/>
                </a:cubicBezTo>
                <a:cubicBezTo>
                  <a:pt x="2167" y="2177"/>
                  <a:pt x="2166" y="2176"/>
                  <a:pt x="2164" y="2176"/>
                </a:cubicBezTo>
                <a:cubicBezTo>
                  <a:pt x="2163" y="2175"/>
                  <a:pt x="2161" y="2174"/>
                  <a:pt x="2159" y="2173"/>
                </a:cubicBezTo>
                <a:cubicBezTo>
                  <a:pt x="2156" y="2171"/>
                  <a:pt x="2153" y="2170"/>
                  <a:pt x="2150" y="2168"/>
                </a:cubicBezTo>
                <a:cubicBezTo>
                  <a:pt x="2147" y="2166"/>
                  <a:pt x="2147" y="2166"/>
                  <a:pt x="2147" y="2166"/>
                </a:cubicBezTo>
                <a:cubicBezTo>
                  <a:pt x="2146" y="2166"/>
                  <a:pt x="2146" y="2166"/>
                  <a:pt x="2146" y="2166"/>
                </a:cubicBezTo>
                <a:cubicBezTo>
                  <a:pt x="2146" y="2166"/>
                  <a:pt x="2146" y="2166"/>
                  <a:pt x="2146" y="2166"/>
                </a:cubicBezTo>
                <a:cubicBezTo>
                  <a:pt x="2146" y="2166"/>
                  <a:pt x="2146" y="2166"/>
                  <a:pt x="2146" y="2166"/>
                </a:cubicBezTo>
                <a:cubicBezTo>
                  <a:pt x="2146" y="2166"/>
                  <a:pt x="2146" y="2166"/>
                  <a:pt x="2146" y="2166"/>
                </a:cubicBezTo>
                <a:cubicBezTo>
                  <a:pt x="2146" y="2166"/>
                  <a:pt x="2146" y="2166"/>
                  <a:pt x="2146" y="2166"/>
                </a:cubicBezTo>
                <a:cubicBezTo>
                  <a:pt x="2145" y="2165"/>
                  <a:pt x="2145" y="2165"/>
                  <a:pt x="2145" y="2165"/>
                </a:cubicBezTo>
                <a:cubicBezTo>
                  <a:pt x="2143" y="2164"/>
                  <a:pt x="2142" y="2163"/>
                  <a:pt x="2141" y="2161"/>
                </a:cubicBezTo>
                <a:cubicBezTo>
                  <a:pt x="2138" y="2159"/>
                  <a:pt x="2135" y="2157"/>
                  <a:pt x="2133" y="2154"/>
                </a:cubicBezTo>
                <a:cubicBezTo>
                  <a:pt x="2130" y="2152"/>
                  <a:pt x="2128" y="2149"/>
                  <a:pt x="2126" y="2147"/>
                </a:cubicBezTo>
                <a:cubicBezTo>
                  <a:pt x="2126" y="2145"/>
                  <a:pt x="2125" y="2144"/>
                  <a:pt x="2124" y="2143"/>
                </a:cubicBezTo>
                <a:cubicBezTo>
                  <a:pt x="2123" y="2142"/>
                  <a:pt x="2123" y="2142"/>
                  <a:pt x="2123" y="2141"/>
                </a:cubicBezTo>
                <a:cubicBezTo>
                  <a:pt x="2122" y="2140"/>
                  <a:pt x="2122" y="2140"/>
                  <a:pt x="2121" y="2139"/>
                </a:cubicBezTo>
                <a:cubicBezTo>
                  <a:pt x="2121" y="2139"/>
                  <a:pt x="2121" y="2138"/>
                  <a:pt x="2121" y="2138"/>
                </a:cubicBezTo>
                <a:cubicBezTo>
                  <a:pt x="2120" y="2134"/>
                  <a:pt x="2119" y="2129"/>
                  <a:pt x="2119" y="2125"/>
                </a:cubicBezTo>
                <a:cubicBezTo>
                  <a:pt x="2118" y="2122"/>
                  <a:pt x="2118" y="2118"/>
                  <a:pt x="2117" y="2114"/>
                </a:cubicBezTo>
                <a:cubicBezTo>
                  <a:pt x="2117" y="2111"/>
                  <a:pt x="2116" y="2107"/>
                  <a:pt x="2115" y="2104"/>
                </a:cubicBezTo>
                <a:cubicBezTo>
                  <a:pt x="2114" y="2097"/>
                  <a:pt x="2113" y="2090"/>
                  <a:pt x="2111" y="2084"/>
                </a:cubicBezTo>
                <a:cubicBezTo>
                  <a:pt x="2110" y="2078"/>
                  <a:pt x="2108" y="2072"/>
                  <a:pt x="2105" y="2067"/>
                </a:cubicBezTo>
                <a:cubicBezTo>
                  <a:pt x="2103" y="2062"/>
                  <a:pt x="2101" y="2057"/>
                  <a:pt x="2098" y="2053"/>
                </a:cubicBezTo>
                <a:cubicBezTo>
                  <a:pt x="2098" y="2052"/>
                  <a:pt x="2097" y="2051"/>
                  <a:pt x="2097" y="2051"/>
                </a:cubicBezTo>
                <a:cubicBezTo>
                  <a:pt x="2096" y="2050"/>
                  <a:pt x="2096" y="2049"/>
                  <a:pt x="2095" y="2048"/>
                </a:cubicBezTo>
                <a:cubicBezTo>
                  <a:pt x="2136" y="2075"/>
                  <a:pt x="2164" y="2104"/>
                  <a:pt x="2164" y="2104"/>
                </a:cubicBezTo>
                <a:cubicBezTo>
                  <a:pt x="2164" y="2104"/>
                  <a:pt x="2145" y="2076"/>
                  <a:pt x="2114" y="2049"/>
                </a:cubicBezTo>
                <a:cubicBezTo>
                  <a:pt x="2116" y="2049"/>
                  <a:pt x="2118" y="2050"/>
                  <a:pt x="2120" y="2050"/>
                </a:cubicBezTo>
                <a:cubicBezTo>
                  <a:pt x="2122" y="2051"/>
                  <a:pt x="2124" y="2051"/>
                  <a:pt x="2126" y="2052"/>
                </a:cubicBezTo>
                <a:cubicBezTo>
                  <a:pt x="2128" y="2053"/>
                  <a:pt x="2130" y="2053"/>
                  <a:pt x="2132" y="2054"/>
                </a:cubicBezTo>
                <a:cubicBezTo>
                  <a:pt x="2133" y="2054"/>
                  <a:pt x="2134" y="2055"/>
                  <a:pt x="2135" y="2055"/>
                </a:cubicBezTo>
                <a:cubicBezTo>
                  <a:pt x="2136" y="2055"/>
                  <a:pt x="2136" y="2056"/>
                  <a:pt x="2137" y="2056"/>
                </a:cubicBezTo>
                <a:cubicBezTo>
                  <a:pt x="2137" y="2056"/>
                  <a:pt x="2137" y="2056"/>
                  <a:pt x="2137" y="2056"/>
                </a:cubicBezTo>
                <a:cubicBezTo>
                  <a:pt x="2137" y="2056"/>
                  <a:pt x="2137" y="2056"/>
                  <a:pt x="2137" y="2056"/>
                </a:cubicBezTo>
                <a:cubicBezTo>
                  <a:pt x="2137" y="2056"/>
                  <a:pt x="2137" y="2056"/>
                  <a:pt x="2137" y="2056"/>
                </a:cubicBezTo>
                <a:cubicBezTo>
                  <a:pt x="2137" y="2056"/>
                  <a:pt x="2137" y="2056"/>
                  <a:pt x="2137" y="2056"/>
                </a:cubicBezTo>
                <a:cubicBezTo>
                  <a:pt x="2137" y="2056"/>
                  <a:pt x="2137" y="2056"/>
                  <a:pt x="2137" y="2056"/>
                </a:cubicBezTo>
                <a:cubicBezTo>
                  <a:pt x="2138" y="2057"/>
                  <a:pt x="2138" y="2057"/>
                  <a:pt x="2138" y="2057"/>
                </a:cubicBezTo>
                <a:cubicBezTo>
                  <a:pt x="2140" y="2057"/>
                  <a:pt x="2140" y="2057"/>
                  <a:pt x="2140" y="2057"/>
                </a:cubicBezTo>
                <a:cubicBezTo>
                  <a:pt x="2140" y="2058"/>
                  <a:pt x="2140" y="2058"/>
                  <a:pt x="2141" y="2058"/>
                </a:cubicBezTo>
                <a:cubicBezTo>
                  <a:pt x="2142" y="2059"/>
                  <a:pt x="2143" y="2059"/>
                  <a:pt x="2144" y="2060"/>
                </a:cubicBezTo>
                <a:cubicBezTo>
                  <a:pt x="2145" y="2061"/>
                  <a:pt x="2147" y="2062"/>
                  <a:pt x="2149" y="2064"/>
                </a:cubicBezTo>
                <a:cubicBezTo>
                  <a:pt x="2151" y="2065"/>
                  <a:pt x="2152" y="2066"/>
                  <a:pt x="2154" y="2068"/>
                </a:cubicBezTo>
                <a:cubicBezTo>
                  <a:pt x="2156" y="2069"/>
                  <a:pt x="2157" y="2071"/>
                  <a:pt x="2159" y="2072"/>
                </a:cubicBezTo>
                <a:cubicBezTo>
                  <a:pt x="2165" y="2078"/>
                  <a:pt x="2171" y="2083"/>
                  <a:pt x="2177" y="2088"/>
                </a:cubicBezTo>
                <a:cubicBezTo>
                  <a:pt x="2182" y="2092"/>
                  <a:pt x="2186" y="2096"/>
                  <a:pt x="2189" y="2098"/>
                </a:cubicBezTo>
                <a:cubicBezTo>
                  <a:pt x="2191" y="2100"/>
                  <a:pt x="2192" y="2101"/>
                  <a:pt x="2193" y="2102"/>
                </a:cubicBezTo>
                <a:cubicBezTo>
                  <a:pt x="2194" y="2102"/>
                  <a:pt x="2194" y="2103"/>
                  <a:pt x="2194" y="2103"/>
                </a:cubicBezTo>
                <a:cubicBezTo>
                  <a:pt x="2194" y="2103"/>
                  <a:pt x="2194" y="2102"/>
                  <a:pt x="2193" y="2101"/>
                </a:cubicBezTo>
                <a:cubicBezTo>
                  <a:pt x="2193" y="2100"/>
                  <a:pt x="2192" y="2099"/>
                  <a:pt x="2190" y="2097"/>
                </a:cubicBezTo>
                <a:cubicBezTo>
                  <a:pt x="2189" y="2096"/>
                  <a:pt x="2188" y="2094"/>
                  <a:pt x="2186" y="2092"/>
                </a:cubicBezTo>
                <a:cubicBezTo>
                  <a:pt x="2184" y="2089"/>
                  <a:pt x="2182" y="2087"/>
                  <a:pt x="2180" y="2084"/>
                </a:cubicBezTo>
                <a:cubicBezTo>
                  <a:pt x="2175" y="2079"/>
                  <a:pt x="2170" y="2073"/>
                  <a:pt x="2164" y="2067"/>
                </a:cubicBezTo>
                <a:cubicBezTo>
                  <a:pt x="2162" y="2065"/>
                  <a:pt x="2161" y="2064"/>
                  <a:pt x="2159" y="2062"/>
                </a:cubicBezTo>
                <a:cubicBezTo>
                  <a:pt x="2157" y="2061"/>
                  <a:pt x="2156" y="2059"/>
                  <a:pt x="2154" y="2058"/>
                </a:cubicBezTo>
                <a:cubicBezTo>
                  <a:pt x="2152" y="2056"/>
                  <a:pt x="2150" y="2055"/>
                  <a:pt x="2148" y="2053"/>
                </a:cubicBezTo>
                <a:cubicBezTo>
                  <a:pt x="2147" y="2053"/>
                  <a:pt x="2146" y="2052"/>
                  <a:pt x="2145" y="2051"/>
                </a:cubicBezTo>
                <a:cubicBezTo>
                  <a:pt x="2144" y="2051"/>
                  <a:pt x="2144" y="2051"/>
                  <a:pt x="2143" y="2050"/>
                </a:cubicBezTo>
                <a:cubicBezTo>
                  <a:pt x="2143" y="2050"/>
                  <a:pt x="2142" y="2050"/>
                  <a:pt x="2142" y="2050"/>
                </a:cubicBezTo>
                <a:cubicBezTo>
                  <a:pt x="2141" y="2049"/>
                  <a:pt x="2141" y="2049"/>
                  <a:pt x="2141" y="2049"/>
                </a:cubicBezTo>
                <a:cubicBezTo>
                  <a:pt x="2141" y="2049"/>
                  <a:pt x="2141" y="2049"/>
                  <a:pt x="2141" y="2049"/>
                </a:cubicBezTo>
                <a:cubicBezTo>
                  <a:pt x="2140" y="2049"/>
                  <a:pt x="2140" y="2049"/>
                  <a:pt x="2140" y="2049"/>
                </a:cubicBezTo>
                <a:cubicBezTo>
                  <a:pt x="2139" y="2048"/>
                  <a:pt x="2139" y="2048"/>
                  <a:pt x="2138" y="2048"/>
                </a:cubicBezTo>
                <a:cubicBezTo>
                  <a:pt x="2137" y="2048"/>
                  <a:pt x="2136" y="2047"/>
                  <a:pt x="2135" y="2047"/>
                </a:cubicBezTo>
                <a:cubicBezTo>
                  <a:pt x="2133" y="2046"/>
                  <a:pt x="2130" y="2045"/>
                  <a:pt x="2128" y="2045"/>
                </a:cubicBezTo>
                <a:cubicBezTo>
                  <a:pt x="2126" y="2044"/>
                  <a:pt x="2124" y="2044"/>
                  <a:pt x="2121" y="2043"/>
                </a:cubicBezTo>
                <a:cubicBezTo>
                  <a:pt x="2119" y="2043"/>
                  <a:pt x="2117" y="2042"/>
                  <a:pt x="2115" y="2042"/>
                </a:cubicBezTo>
                <a:cubicBezTo>
                  <a:pt x="2110" y="2040"/>
                  <a:pt x="2106" y="2039"/>
                  <a:pt x="2101" y="2038"/>
                </a:cubicBezTo>
                <a:cubicBezTo>
                  <a:pt x="2085" y="2025"/>
                  <a:pt x="2066" y="2013"/>
                  <a:pt x="2045" y="2005"/>
                </a:cubicBezTo>
                <a:cubicBezTo>
                  <a:pt x="2043" y="2004"/>
                  <a:pt x="2042" y="2004"/>
                  <a:pt x="2040" y="2003"/>
                </a:cubicBezTo>
                <a:cubicBezTo>
                  <a:pt x="2046" y="2003"/>
                  <a:pt x="2052" y="2003"/>
                  <a:pt x="2059" y="2003"/>
                </a:cubicBezTo>
                <a:cubicBezTo>
                  <a:pt x="2061" y="2003"/>
                  <a:pt x="2063" y="2003"/>
                  <a:pt x="2065" y="2003"/>
                </a:cubicBezTo>
                <a:cubicBezTo>
                  <a:pt x="2067" y="2003"/>
                  <a:pt x="2069" y="2003"/>
                  <a:pt x="2071" y="2003"/>
                </a:cubicBezTo>
                <a:cubicBezTo>
                  <a:pt x="2075" y="2003"/>
                  <a:pt x="2078" y="2003"/>
                  <a:pt x="2082" y="2003"/>
                </a:cubicBezTo>
                <a:cubicBezTo>
                  <a:pt x="2090" y="2003"/>
                  <a:pt x="2099" y="2004"/>
                  <a:pt x="2107" y="2004"/>
                </a:cubicBezTo>
                <a:cubicBezTo>
                  <a:pt x="2115" y="2005"/>
                  <a:pt x="2123" y="2006"/>
                  <a:pt x="2131" y="2008"/>
                </a:cubicBezTo>
                <a:cubicBezTo>
                  <a:pt x="2131" y="2008"/>
                  <a:pt x="2133" y="2008"/>
                  <a:pt x="2133" y="2008"/>
                </a:cubicBezTo>
                <a:cubicBezTo>
                  <a:pt x="2134" y="2008"/>
                  <a:pt x="2135" y="2009"/>
                  <a:pt x="2136" y="2009"/>
                </a:cubicBezTo>
                <a:cubicBezTo>
                  <a:pt x="2136" y="2009"/>
                  <a:pt x="2137" y="2009"/>
                  <a:pt x="2138" y="2010"/>
                </a:cubicBezTo>
                <a:cubicBezTo>
                  <a:pt x="2139" y="2011"/>
                  <a:pt x="2140" y="2011"/>
                  <a:pt x="2141" y="2012"/>
                </a:cubicBezTo>
                <a:cubicBezTo>
                  <a:pt x="2142" y="2013"/>
                  <a:pt x="2142" y="2013"/>
                  <a:pt x="2143" y="2014"/>
                </a:cubicBezTo>
                <a:cubicBezTo>
                  <a:pt x="2143" y="2014"/>
                  <a:pt x="2144" y="2015"/>
                  <a:pt x="2145" y="2015"/>
                </a:cubicBezTo>
                <a:cubicBezTo>
                  <a:pt x="2147" y="2018"/>
                  <a:pt x="2150" y="2020"/>
                  <a:pt x="2153" y="2023"/>
                </a:cubicBezTo>
                <a:cubicBezTo>
                  <a:pt x="2155" y="2027"/>
                  <a:pt x="2158" y="2030"/>
                  <a:pt x="2161" y="2034"/>
                </a:cubicBezTo>
                <a:cubicBezTo>
                  <a:pt x="2164" y="2038"/>
                  <a:pt x="2166" y="2042"/>
                  <a:pt x="2169" y="2047"/>
                </a:cubicBezTo>
                <a:cubicBezTo>
                  <a:pt x="2170" y="2048"/>
                  <a:pt x="2170" y="2049"/>
                  <a:pt x="2171" y="2050"/>
                </a:cubicBezTo>
                <a:cubicBezTo>
                  <a:pt x="2172" y="2051"/>
                  <a:pt x="2172" y="2053"/>
                  <a:pt x="2173" y="2054"/>
                </a:cubicBezTo>
                <a:cubicBezTo>
                  <a:pt x="2174" y="2056"/>
                  <a:pt x="2176" y="2059"/>
                  <a:pt x="2177" y="2061"/>
                </a:cubicBezTo>
                <a:cubicBezTo>
                  <a:pt x="2180" y="2066"/>
                  <a:pt x="2182" y="2071"/>
                  <a:pt x="2185" y="2076"/>
                </a:cubicBezTo>
                <a:cubicBezTo>
                  <a:pt x="2189" y="2081"/>
                  <a:pt x="2192" y="2085"/>
                  <a:pt x="2195" y="2090"/>
                </a:cubicBezTo>
                <a:cubicBezTo>
                  <a:pt x="2196" y="2091"/>
                  <a:pt x="2197" y="2092"/>
                  <a:pt x="2198" y="2093"/>
                </a:cubicBezTo>
                <a:cubicBezTo>
                  <a:pt x="2199" y="2094"/>
                  <a:pt x="2199" y="2094"/>
                  <a:pt x="2199" y="2095"/>
                </a:cubicBezTo>
                <a:cubicBezTo>
                  <a:pt x="2200" y="2096"/>
                  <a:pt x="2200" y="2096"/>
                  <a:pt x="2200" y="2096"/>
                </a:cubicBezTo>
                <a:cubicBezTo>
                  <a:pt x="2201" y="2096"/>
                  <a:pt x="2201" y="2096"/>
                  <a:pt x="2201" y="2096"/>
                </a:cubicBezTo>
                <a:cubicBezTo>
                  <a:pt x="2201" y="2097"/>
                  <a:pt x="2201" y="2097"/>
                  <a:pt x="2201" y="2097"/>
                </a:cubicBezTo>
                <a:cubicBezTo>
                  <a:pt x="2202" y="2097"/>
                  <a:pt x="2203" y="2098"/>
                  <a:pt x="2204" y="2099"/>
                </a:cubicBezTo>
                <a:cubicBezTo>
                  <a:pt x="2205" y="2100"/>
                  <a:pt x="2206" y="2101"/>
                  <a:pt x="2207" y="2102"/>
                </a:cubicBezTo>
                <a:cubicBezTo>
                  <a:pt x="2211" y="2106"/>
                  <a:pt x="2215" y="2109"/>
                  <a:pt x="2219" y="2112"/>
                </a:cubicBezTo>
                <a:cubicBezTo>
                  <a:pt x="2224" y="2115"/>
                  <a:pt x="2228" y="2117"/>
                  <a:pt x="2232" y="2119"/>
                </a:cubicBezTo>
                <a:cubicBezTo>
                  <a:pt x="2236" y="2121"/>
                  <a:pt x="2239" y="2122"/>
                  <a:pt x="2243" y="2123"/>
                </a:cubicBezTo>
                <a:cubicBezTo>
                  <a:pt x="2245" y="2124"/>
                  <a:pt x="2246" y="2124"/>
                  <a:pt x="2248" y="2124"/>
                </a:cubicBezTo>
                <a:cubicBezTo>
                  <a:pt x="2249" y="2125"/>
                  <a:pt x="2250" y="2125"/>
                  <a:pt x="2252" y="2125"/>
                </a:cubicBezTo>
                <a:cubicBezTo>
                  <a:pt x="2253" y="2126"/>
                  <a:pt x="2254" y="2126"/>
                  <a:pt x="2255" y="2126"/>
                </a:cubicBezTo>
                <a:cubicBezTo>
                  <a:pt x="2256" y="2126"/>
                  <a:pt x="2257" y="2126"/>
                  <a:pt x="2257" y="2126"/>
                </a:cubicBezTo>
                <a:cubicBezTo>
                  <a:pt x="2259" y="2126"/>
                  <a:pt x="2259" y="2126"/>
                  <a:pt x="2259" y="2126"/>
                </a:cubicBezTo>
                <a:cubicBezTo>
                  <a:pt x="2259" y="2126"/>
                  <a:pt x="2259" y="2126"/>
                  <a:pt x="2257" y="2126"/>
                </a:cubicBezTo>
                <a:cubicBezTo>
                  <a:pt x="2257" y="2126"/>
                  <a:pt x="2256" y="2125"/>
                  <a:pt x="2255" y="2125"/>
                </a:cubicBezTo>
                <a:cubicBezTo>
                  <a:pt x="2254" y="2125"/>
                  <a:pt x="2253" y="2124"/>
                  <a:pt x="2252" y="2124"/>
                </a:cubicBezTo>
                <a:cubicBezTo>
                  <a:pt x="2251" y="2123"/>
                  <a:pt x="2250" y="2123"/>
                  <a:pt x="2248" y="2122"/>
                </a:cubicBezTo>
                <a:cubicBezTo>
                  <a:pt x="2247" y="2122"/>
                  <a:pt x="2246" y="2121"/>
                  <a:pt x="2244" y="2120"/>
                </a:cubicBezTo>
                <a:cubicBezTo>
                  <a:pt x="2241" y="2119"/>
                  <a:pt x="2237" y="2117"/>
                  <a:pt x="2234" y="2115"/>
                </a:cubicBezTo>
                <a:cubicBezTo>
                  <a:pt x="2230" y="2113"/>
                  <a:pt x="2227" y="2110"/>
                  <a:pt x="2223" y="2107"/>
                </a:cubicBezTo>
                <a:cubicBezTo>
                  <a:pt x="2219" y="2104"/>
                  <a:pt x="2215" y="2101"/>
                  <a:pt x="2212" y="2097"/>
                </a:cubicBezTo>
                <a:cubicBezTo>
                  <a:pt x="2211" y="2096"/>
                  <a:pt x="2210" y="2095"/>
                  <a:pt x="2209" y="2095"/>
                </a:cubicBezTo>
                <a:cubicBezTo>
                  <a:pt x="2208" y="2094"/>
                  <a:pt x="2207" y="2093"/>
                  <a:pt x="2206" y="2092"/>
                </a:cubicBezTo>
                <a:cubicBezTo>
                  <a:pt x="2206" y="2091"/>
                  <a:pt x="2206" y="2091"/>
                  <a:pt x="2206" y="2091"/>
                </a:cubicBezTo>
                <a:cubicBezTo>
                  <a:pt x="2206" y="2091"/>
                  <a:pt x="2206" y="2091"/>
                  <a:pt x="2206" y="2091"/>
                </a:cubicBezTo>
                <a:cubicBezTo>
                  <a:pt x="2205" y="2090"/>
                  <a:pt x="2205" y="2090"/>
                  <a:pt x="2205" y="2090"/>
                </a:cubicBezTo>
                <a:cubicBezTo>
                  <a:pt x="2205" y="2089"/>
                  <a:pt x="2204" y="2089"/>
                  <a:pt x="2204" y="2088"/>
                </a:cubicBezTo>
                <a:cubicBezTo>
                  <a:pt x="2203" y="2087"/>
                  <a:pt x="2202" y="2086"/>
                  <a:pt x="2201" y="2085"/>
                </a:cubicBezTo>
                <a:cubicBezTo>
                  <a:pt x="2198" y="2081"/>
                  <a:pt x="2195" y="2076"/>
                  <a:pt x="2192" y="2072"/>
                </a:cubicBezTo>
                <a:cubicBezTo>
                  <a:pt x="2189" y="2067"/>
                  <a:pt x="2186" y="2062"/>
                  <a:pt x="2184" y="2057"/>
                </a:cubicBezTo>
                <a:cubicBezTo>
                  <a:pt x="2182" y="2055"/>
                  <a:pt x="2181" y="2052"/>
                  <a:pt x="2179" y="2050"/>
                </a:cubicBezTo>
                <a:cubicBezTo>
                  <a:pt x="2178" y="2049"/>
                  <a:pt x="2178" y="2048"/>
                  <a:pt x="2177" y="2046"/>
                </a:cubicBezTo>
                <a:cubicBezTo>
                  <a:pt x="2176" y="2045"/>
                  <a:pt x="2176" y="2044"/>
                  <a:pt x="2175" y="2043"/>
                </a:cubicBezTo>
                <a:cubicBezTo>
                  <a:pt x="2172" y="2039"/>
                  <a:pt x="2169" y="2034"/>
                  <a:pt x="2165" y="2031"/>
                </a:cubicBezTo>
                <a:cubicBezTo>
                  <a:pt x="2162" y="2027"/>
                  <a:pt x="2159" y="2023"/>
                  <a:pt x="2156" y="2020"/>
                </a:cubicBezTo>
                <a:cubicBezTo>
                  <a:pt x="2153" y="2017"/>
                  <a:pt x="2149" y="2015"/>
                  <a:pt x="2146" y="2013"/>
                </a:cubicBezTo>
                <a:cubicBezTo>
                  <a:pt x="2146" y="2012"/>
                  <a:pt x="2145" y="2012"/>
                  <a:pt x="2144" y="2012"/>
                </a:cubicBezTo>
                <a:cubicBezTo>
                  <a:pt x="2144" y="2011"/>
                  <a:pt x="2143" y="2011"/>
                  <a:pt x="2142" y="2010"/>
                </a:cubicBezTo>
                <a:cubicBezTo>
                  <a:pt x="2142" y="2010"/>
                  <a:pt x="2141" y="2010"/>
                  <a:pt x="2141" y="2010"/>
                </a:cubicBezTo>
                <a:cubicBezTo>
                  <a:pt x="2141" y="2010"/>
                  <a:pt x="2142" y="2010"/>
                  <a:pt x="2142" y="2010"/>
                </a:cubicBezTo>
                <a:cubicBezTo>
                  <a:pt x="2144" y="2010"/>
                  <a:pt x="2146" y="2011"/>
                  <a:pt x="2148" y="2011"/>
                </a:cubicBezTo>
                <a:cubicBezTo>
                  <a:pt x="2150" y="2012"/>
                  <a:pt x="2151" y="2012"/>
                  <a:pt x="2153" y="2013"/>
                </a:cubicBezTo>
                <a:cubicBezTo>
                  <a:pt x="2155" y="2013"/>
                  <a:pt x="2157" y="2014"/>
                  <a:pt x="2159" y="2014"/>
                </a:cubicBezTo>
                <a:cubicBezTo>
                  <a:pt x="2160" y="2015"/>
                  <a:pt x="2162" y="2015"/>
                  <a:pt x="2164" y="2016"/>
                </a:cubicBezTo>
                <a:cubicBezTo>
                  <a:pt x="2166" y="2017"/>
                  <a:pt x="2167" y="2017"/>
                  <a:pt x="2169" y="2018"/>
                </a:cubicBezTo>
                <a:cubicBezTo>
                  <a:pt x="2171" y="2018"/>
                  <a:pt x="2172" y="2019"/>
                  <a:pt x="2174" y="2020"/>
                </a:cubicBezTo>
                <a:cubicBezTo>
                  <a:pt x="2175" y="2020"/>
                  <a:pt x="2176" y="2020"/>
                  <a:pt x="2176" y="2021"/>
                </a:cubicBezTo>
                <a:cubicBezTo>
                  <a:pt x="2177" y="2021"/>
                  <a:pt x="2178" y="2021"/>
                  <a:pt x="2179" y="2022"/>
                </a:cubicBezTo>
                <a:cubicBezTo>
                  <a:pt x="2180" y="2022"/>
                  <a:pt x="2182" y="2023"/>
                  <a:pt x="2183" y="2023"/>
                </a:cubicBezTo>
                <a:cubicBezTo>
                  <a:pt x="2185" y="2024"/>
                  <a:pt x="2186" y="2025"/>
                  <a:pt x="2188" y="2025"/>
                </a:cubicBezTo>
                <a:cubicBezTo>
                  <a:pt x="2189" y="2026"/>
                  <a:pt x="2191" y="2027"/>
                  <a:pt x="2192" y="2027"/>
                </a:cubicBezTo>
                <a:cubicBezTo>
                  <a:pt x="2193" y="2028"/>
                  <a:pt x="2193" y="2028"/>
                  <a:pt x="2194" y="2028"/>
                </a:cubicBezTo>
                <a:cubicBezTo>
                  <a:pt x="2195" y="2029"/>
                  <a:pt x="2195" y="2029"/>
                  <a:pt x="2196" y="2030"/>
                </a:cubicBezTo>
                <a:cubicBezTo>
                  <a:pt x="2197" y="2030"/>
                  <a:pt x="2198" y="2031"/>
                  <a:pt x="2200" y="2032"/>
                </a:cubicBezTo>
                <a:cubicBezTo>
                  <a:pt x="2201" y="2032"/>
                  <a:pt x="2202" y="2033"/>
                  <a:pt x="2203" y="2034"/>
                </a:cubicBezTo>
                <a:cubicBezTo>
                  <a:pt x="2204" y="2034"/>
                  <a:pt x="2204" y="2034"/>
                  <a:pt x="2205" y="2035"/>
                </a:cubicBezTo>
                <a:cubicBezTo>
                  <a:pt x="2205" y="2035"/>
                  <a:pt x="2206" y="2035"/>
                  <a:pt x="2206" y="2036"/>
                </a:cubicBezTo>
                <a:cubicBezTo>
                  <a:pt x="2209" y="2037"/>
                  <a:pt x="2211" y="2038"/>
                  <a:pt x="2212" y="2039"/>
                </a:cubicBezTo>
                <a:cubicBezTo>
                  <a:pt x="2214" y="2041"/>
                  <a:pt x="2216" y="2042"/>
                  <a:pt x="2217" y="2043"/>
                </a:cubicBezTo>
                <a:cubicBezTo>
                  <a:pt x="2219" y="2044"/>
                  <a:pt x="2220" y="2045"/>
                  <a:pt x="2221" y="2045"/>
                </a:cubicBezTo>
                <a:cubicBezTo>
                  <a:pt x="2222" y="2046"/>
                  <a:pt x="2223" y="2047"/>
                  <a:pt x="2224" y="2048"/>
                </a:cubicBezTo>
                <a:cubicBezTo>
                  <a:pt x="2225" y="2049"/>
                  <a:pt x="2226" y="2049"/>
                  <a:pt x="2226" y="2049"/>
                </a:cubicBezTo>
                <a:cubicBezTo>
                  <a:pt x="2226" y="2049"/>
                  <a:pt x="2225" y="2049"/>
                  <a:pt x="2224" y="2047"/>
                </a:cubicBezTo>
                <a:cubicBezTo>
                  <a:pt x="2223" y="2047"/>
                  <a:pt x="2223" y="2046"/>
                  <a:pt x="2222" y="2045"/>
                </a:cubicBezTo>
                <a:cubicBezTo>
                  <a:pt x="2221" y="2044"/>
                  <a:pt x="2220" y="2043"/>
                  <a:pt x="2218" y="2041"/>
                </a:cubicBezTo>
                <a:cubicBezTo>
                  <a:pt x="2217" y="2040"/>
                  <a:pt x="2215" y="2039"/>
                  <a:pt x="2214" y="2037"/>
                </a:cubicBezTo>
                <a:cubicBezTo>
                  <a:pt x="2212" y="2036"/>
                  <a:pt x="2210" y="2035"/>
                  <a:pt x="2208" y="2033"/>
                </a:cubicBezTo>
                <a:cubicBezTo>
                  <a:pt x="2208" y="2033"/>
                  <a:pt x="2207" y="2032"/>
                  <a:pt x="2207" y="2032"/>
                </a:cubicBezTo>
                <a:cubicBezTo>
                  <a:pt x="2206" y="2031"/>
                  <a:pt x="2206" y="2031"/>
                  <a:pt x="2205" y="2031"/>
                </a:cubicBezTo>
                <a:cubicBezTo>
                  <a:pt x="2204" y="2030"/>
                  <a:pt x="2203" y="2029"/>
                  <a:pt x="2202" y="2028"/>
                </a:cubicBezTo>
                <a:cubicBezTo>
                  <a:pt x="2201" y="2027"/>
                  <a:pt x="2199" y="2027"/>
                  <a:pt x="2198" y="2026"/>
                </a:cubicBezTo>
                <a:cubicBezTo>
                  <a:pt x="2197" y="2025"/>
                  <a:pt x="2197" y="2025"/>
                  <a:pt x="2196" y="2025"/>
                </a:cubicBezTo>
                <a:cubicBezTo>
                  <a:pt x="2195" y="2024"/>
                  <a:pt x="2195" y="2024"/>
                  <a:pt x="2194" y="2023"/>
                </a:cubicBezTo>
                <a:cubicBezTo>
                  <a:pt x="2189" y="2020"/>
                  <a:pt x="2183" y="2017"/>
                  <a:pt x="2176" y="2014"/>
                </a:cubicBezTo>
                <a:cubicBezTo>
                  <a:pt x="2175" y="2013"/>
                  <a:pt x="2173" y="2013"/>
                  <a:pt x="2171" y="2012"/>
                </a:cubicBezTo>
                <a:cubicBezTo>
                  <a:pt x="2170" y="2011"/>
                  <a:pt x="2168" y="2011"/>
                  <a:pt x="2166" y="2010"/>
                </a:cubicBezTo>
                <a:cubicBezTo>
                  <a:pt x="2164" y="2009"/>
                  <a:pt x="2163" y="2009"/>
                  <a:pt x="2161" y="2008"/>
                </a:cubicBezTo>
                <a:cubicBezTo>
                  <a:pt x="2159" y="2007"/>
                  <a:pt x="2157" y="2007"/>
                  <a:pt x="2155" y="2006"/>
                </a:cubicBezTo>
                <a:cubicBezTo>
                  <a:pt x="2153" y="2005"/>
                  <a:pt x="2152" y="2005"/>
                  <a:pt x="2150" y="2004"/>
                </a:cubicBezTo>
                <a:cubicBezTo>
                  <a:pt x="2148" y="2004"/>
                  <a:pt x="2146" y="2003"/>
                  <a:pt x="2144" y="2003"/>
                </a:cubicBezTo>
                <a:cubicBezTo>
                  <a:pt x="2143" y="2003"/>
                  <a:pt x="2142" y="2002"/>
                  <a:pt x="2141" y="2002"/>
                </a:cubicBezTo>
                <a:cubicBezTo>
                  <a:pt x="2140" y="2002"/>
                  <a:pt x="2139" y="2002"/>
                  <a:pt x="2138" y="2001"/>
                </a:cubicBezTo>
                <a:cubicBezTo>
                  <a:pt x="2137" y="2001"/>
                  <a:pt x="2136" y="2001"/>
                  <a:pt x="2135" y="2001"/>
                </a:cubicBezTo>
                <a:cubicBezTo>
                  <a:pt x="2134" y="2001"/>
                  <a:pt x="2133" y="2000"/>
                  <a:pt x="2132" y="2000"/>
                </a:cubicBezTo>
                <a:cubicBezTo>
                  <a:pt x="2124" y="1999"/>
                  <a:pt x="2116" y="1997"/>
                  <a:pt x="2107" y="1997"/>
                </a:cubicBezTo>
                <a:cubicBezTo>
                  <a:pt x="2099" y="1996"/>
                  <a:pt x="2091" y="1995"/>
                  <a:pt x="2083" y="1995"/>
                </a:cubicBezTo>
                <a:cubicBezTo>
                  <a:pt x="2079" y="1995"/>
                  <a:pt x="2075" y="1995"/>
                  <a:pt x="2071" y="1995"/>
                </a:cubicBezTo>
                <a:cubicBezTo>
                  <a:pt x="2067" y="1995"/>
                  <a:pt x="2063" y="1995"/>
                  <a:pt x="2059" y="1996"/>
                </a:cubicBezTo>
                <a:cubicBezTo>
                  <a:pt x="2051" y="1996"/>
                  <a:pt x="2044" y="1997"/>
                  <a:pt x="2037" y="1997"/>
                </a:cubicBezTo>
                <a:cubicBezTo>
                  <a:pt x="2033" y="1998"/>
                  <a:pt x="2030" y="1998"/>
                  <a:pt x="2026" y="1998"/>
                </a:cubicBezTo>
                <a:cubicBezTo>
                  <a:pt x="2025" y="1999"/>
                  <a:pt x="2023" y="1999"/>
                  <a:pt x="2021" y="1999"/>
                </a:cubicBezTo>
                <a:cubicBezTo>
                  <a:pt x="1949" y="1986"/>
                  <a:pt x="1797" y="1991"/>
                  <a:pt x="1751" y="1937"/>
                </a:cubicBezTo>
                <a:cubicBezTo>
                  <a:pt x="1759" y="1931"/>
                  <a:pt x="1767" y="1926"/>
                  <a:pt x="1774" y="1922"/>
                </a:cubicBezTo>
                <a:cubicBezTo>
                  <a:pt x="1777" y="1922"/>
                  <a:pt x="1780" y="1922"/>
                  <a:pt x="1783" y="1923"/>
                </a:cubicBezTo>
                <a:cubicBezTo>
                  <a:pt x="1787" y="1923"/>
                  <a:pt x="1791" y="1923"/>
                  <a:pt x="1796" y="1924"/>
                </a:cubicBezTo>
                <a:cubicBezTo>
                  <a:pt x="1798" y="1925"/>
                  <a:pt x="1800" y="1925"/>
                  <a:pt x="1802" y="1926"/>
                </a:cubicBezTo>
                <a:cubicBezTo>
                  <a:pt x="1803" y="1926"/>
                  <a:pt x="1805" y="1927"/>
                  <a:pt x="1806" y="1927"/>
                </a:cubicBezTo>
                <a:cubicBezTo>
                  <a:pt x="1806" y="1927"/>
                  <a:pt x="1806" y="1927"/>
                  <a:pt x="1806" y="1927"/>
                </a:cubicBezTo>
                <a:cubicBezTo>
                  <a:pt x="1807" y="1927"/>
                  <a:pt x="1807" y="1927"/>
                  <a:pt x="1807" y="1927"/>
                </a:cubicBezTo>
                <a:cubicBezTo>
                  <a:pt x="1807" y="1928"/>
                  <a:pt x="1807" y="1928"/>
                  <a:pt x="1807" y="1928"/>
                </a:cubicBezTo>
                <a:cubicBezTo>
                  <a:pt x="1807" y="1928"/>
                  <a:pt x="1807" y="1928"/>
                  <a:pt x="1807" y="1928"/>
                </a:cubicBezTo>
                <a:cubicBezTo>
                  <a:pt x="1807" y="1928"/>
                  <a:pt x="1807" y="1928"/>
                  <a:pt x="1807" y="1928"/>
                </a:cubicBezTo>
                <a:cubicBezTo>
                  <a:pt x="1807" y="1928"/>
                  <a:pt x="1807" y="1928"/>
                  <a:pt x="1807" y="1928"/>
                </a:cubicBezTo>
                <a:cubicBezTo>
                  <a:pt x="1808" y="1928"/>
                  <a:pt x="1808" y="1928"/>
                  <a:pt x="1809" y="1928"/>
                </a:cubicBezTo>
                <a:cubicBezTo>
                  <a:pt x="1809" y="1929"/>
                  <a:pt x="1810" y="1929"/>
                  <a:pt x="1810" y="1929"/>
                </a:cubicBezTo>
                <a:cubicBezTo>
                  <a:pt x="1811" y="1930"/>
                  <a:pt x="1811" y="1930"/>
                  <a:pt x="1811" y="1930"/>
                </a:cubicBezTo>
                <a:cubicBezTo>
                  <a:pt x="1812" y="1930"/>
                  <a:pt x="1812" y="1930"/>
                  <a:pt x="1812" y="1930"/>
                </a:cubicBezTo>
                <a:cubicBezTo>
                  <a:pt x="1813" y="1931"/>
                  <a:pt x="1814" y="1932"/>
                  <a:pt x="1815" y="1932"/>
                </a:cubicBezTo>
                <a:cubicBezTo>
                  <a:pt x="1817" y="1934"/>
                  <a:pt x="1819" y="1935"/>
                  <a:pt x="1821" y="1937"/>
                </a:cubicBezTo>
                <a:cubicBezTo>
                  <a:pt x="1825" y="1941"/>
                  <a:pt x="1828" y="1944"/>
                  <a:pt x="1832" y="1948"/>
                </a:cubicBezTo>
                <a:cubicBezTo>
                  <a:pt x="1833" y="1949"/>
                  <a:pt x="1834" y="1950"/>
                  <a:pt x="1836" y="1951"/>
                </a:cubicBezTo>
                <a:cubicBezTo>
                  <a:pt x="1837" y="1952"/>
                  <a:pt x="1837" y="1952"/>
                  <a:pt x="1837" y="1952"/>
                </a:cubicBezTo>
                <a:cubicBezTo>
                  <a:pt x="1839" y="1954"/>
                  <a:pt x="1839" y="1954"/>
                  <a:pt x="1839" y="1954"/>
                </a:cubicBezTo>
                <a:cubicBezTo>
                  <a:pt x="1841" y="1955"/>
                  <a:pt x="1843" y="1957"/>
                  <a:pt x="1845" y="1959"/>
                </a:cubicBezTo>
                <a:cubicBezTo>
                  <a:pt x="1847" y="1960"/>
                  <a:pt x="1848" y="1960"/>
                  <a:pt x="1849" y="1961"/>
                </a:cubicBezTo>
                <a:cubicBezTo>
                  <a:pt x="1850" y="1962"/>
                  <a:pt x="1851" y="1962"/>
                  <a:pt x="1853" y="1963"/>
                </a:cubicBezTo>
                <a:cubicBezTo>
                  <a:pt x="1853" y="1963"/>
                  <a:pt x="1854" y="1964"/>
                  <a:pt x="1854" y="1964"/>
                </a:cubicBezTo>
                <a:cubicBezTo>
                  <a:pt x="1855" y="1964"/>
                  <a:pt x="1856" y="1965"/>
                  <a:pt x="1856" y="1965"/>
                </a:cubicBezTo>
                <a:cubicBezTo>
                  <a:pt x="1857" y="1966"/>
                  <a:pt x="1859" y="1966"/>
                  <a:pt x="1860" y="1967"/>
                </a:cubicBezTo>
                <a:cubicBezTo>
                  <a:pt x="1865" y="1969"/>
                  <a:pt x="1869" y="1971"/>
                  <a:pt x="1874" y="1972"/>
                </a:cubicBezTo>
                <a:cubicBezTo>
                  <a:pt x="1875" y="1972"/>
                  <a:pt x="1876" y="1973"/>
                  <a:pt x="1877" y="1973"/>
                </a:cubicBezTo>
                <a:cubicBezTo>
                  <a:pt x="1879" y="1973"/>
                  <a:pt x="1880" y="1974"/>
                  <a:pt x="1881" y="1974"/>
                </a:cubicBezTo>
                <a:cubicBezTo>
                  <a:pt x="1882" y="1974"/>
                  <a:pt x="1883" y="1974"/>
                  <a:pt x="1884" y="1974"/>
                </a:cubicBezTo>
                <a:cubicBezTo>
                  <a:pt x="1885" y="1975"/>
                  <a:pt x="1886" y="1975"/>
                  <a:pt x="1887" y="1975"/>
                </a:cubicBezTo>
                <a:cubicBezTo>
                  <a:pt x="1891" y="1975"/>
                  <a:pt x="1895" y="1976"/>
                  <a:pt x="1899" y="1976"/>
                </a:cubicBezTo>
                <a:cubicBezTo>
                  <a:pt x="1902" y="1976"/>
                  <a:pt x="1905" y="1976"/>
                  <a:pt x="1907" y="1975"/>
                </a:cubicBezTo>
                <a:cubicBezTo>
                  <a:pt x="1910" y="1975"/>
                  <a:pt x="1912" y="1975"/>
                  <a:pt x="1913" y="1975"/>
                </a:cubicBezTo>
                <a:cubicBezTo>
                  <a:pt x="1914" y="1974"/>
                  <a:pt x="1915" y="1974"/>
                  <a:pt x="1915" y="1974"/>
                </a:cubicBezTo>
                <a:cubicBezTo>
                  <a:pt x="1915" y="1974"/>
                  <a:pt x="1914" y="1974"/>
                  <a:pt x="1913" y="1974"/>
                </a:cubicBezTo>
                <a:cubicBezTo>
                  <a:pt x="1912" y="1974"/>
                  <a:pt x="1910" y="1974"/>
                  <a:pt x="1907" y="1974"/>
                </a:cubicBezTo>
                <a:cubicBezTo>
                  <a:pt x="1905" y="1974"/>
                  <a:pt x="1902" y="1973"/>
                  <a:pt x="1899" y="1973"/>
                </a:cubicBezTo>
                <a:cubicBezTo>
                  <a:pt x="1896" y="1972"/>
                  <a:pt x="1892" y="1971"/>
                  <a:pt x="1888" y="1970"/>
                </a:cubicBezTo>
                <a:cubicBezTo>
                  <a:pt x="1887" y="1970"/>
                  <a:pt x="1886" y="1970"/>
                  <a:pt x="1885" y="1970"/>
                </a:cubicBezTo>
                <a:cubicBezTo>
                  <a:pt x="1884" y="1969"/>
                  <a:pt x="1883" y="1969"/>
                  <a:pt x="1882" y="1969"/>
                </a:cubicBezTo>
                <a:cubicBezTo>
                  <a:pt x="1880" y="1968"/>
                  <a:pt x="1878" y="1967"/>
                  <a:pt x="1876" y="1966"/>
                </a:cubicBezTo>
                <a:cubicBezTo>
                  <a:pt x="1872" y="1965"/>
                  <a:pt x="1867" y="1963"/>
                  <a:pt x="1863" y="1961"/>
                </a:cubicBezTo>
                <a:cubicBezTo>
                  <a:pt x="1862" y="1960"/>
                  <a:pt x="1861" y="1959"/>
                  <a:pt x="1860" y="1959"/>
                </a:cubicBezTo>
                <a:cubicBezTo>
                  <a:pt x="1859" y="1958"/>
                  <a:pt x="1858" y="1958"/>
                  <a:pt x="1858" y="1958"/>
                </a:cubicBezTo>
                <a:cubicBezTo>
                  <a:pt x="1857" y="1957"/>
                  <a:pt x="1857" y="1957"/>
                  <a:pt x="1856" y="1957"/>
                </a:cubicBezTo>
                <a:cubicBezTo>
                  <a:pt x="1854" y="1955"/>
                  <a:pt x="1852" y="1954"/>
                  <a:pt x="1850" y="1953"/>
                </a:cubicBezTo>
                <a:cubicBezTo>
                  <a:pt x="1848" y="1951"/>
                  <a:pt x="1847" y="1950"/>
                  <a:pt x="1845" y="1949"/>
                </a:cubicBezTo>
                <a:cubicBezTo>
                  <a:pt x="1846" y="1949"/>
                  <a:pt x="1846" y="1949"/>
                  <a:pt x="1847" y="1949"/>
                </a:cubicBezTo>
                <a:cubicBezTo>
                  <a:pt x="1848" y="1950"/>
                  <a:pt x="1848" y="1950"/>
                  <a:pt x="1849" y="1950"/>
                </a:cubicBezTo>
                <a:cubicBezTo>
                  <a:pt x="1850" y="1950"/>
                  <a:pt x="1852" y="1950"/>
                  <a:pt x="1853" y="1950"/>
                </a:cubicBezTo>
                <a:cubicBezTo>
                  <a:pt x="1856" y="1950"/>
                  <a:pt x="1859" y="1950"/>
                  <a:pt x="1862" y="1950"/>
                </a:cubicBezTo>
                <a:cubicBezTo>
                  <a:pt x="1865" y="1950"/>
                  <a:pt x="1868" y="1950"/>
                  <a:pt x="1871" y="1950"/>
                </a:cubicBezTo>
                <a:cubicBezTo>
                  <a:pt x="1874" y="1949"/>
                  <a:pt x="1877" y="1949"/>
                  <a:pt x="1880" y="1948"/>
                </a:cubicBezTo>
                <a:cubicBezTo>
                  <a:pt x="1883" y="1948"/>
                  <a:pt x="1886" y="1948"/>
                  <a:pt x="1889" y="1947"/>
                </a:cubicBezTo>
                <a:cubicBezTo>
                  <a:pt x="1890" y="1947"/>
                  <a:pt x="1890" y="1947"/>
                  <a:pt x="1891" y="1947"/>
                </a:cubicBezTo>
                <a:cubicBezTo>
                  <a:pt x="1892" y="1947"/>
                  <a:pt x="1892" y="1947"/>
                  <a:pt x="1893" y="1947"/>
                </a:cubicBezTo>
                <a:cubicBezTo>
                  <a:pt x="1895" y="1947"/>
                  <a:pt x="1896" y="1947"/>
                  <a:pt x="1897" y="1947"/>
                </a:cubicBezTo>
                <a:cubicBezTo>
                  <a:pt x="1900" y="1947"/>
                  <a:pt x="1903" y="1947"/>
                  <a:pt x="1905" y="1947"/>
                </a:cubicBezTo>
                <a:cubicBezTo>
                  <a:pt x="1908" y="1947"/>
                  <a:pt x="1911" y="1948"/>
                  <a:pt x="1913" y="1948"/>
                </a:cubicBezTo>
                <a:cubicBezTo>
                  <a:pt x="1914" y="1948"/>
                  <a:pt x="1915" y="1948"/>
                  <a:pt x="1916" y="1948"/>
                </a:cubicBezTo>
                <a:cubicBezTo>
                  <a:pt x="1917" y="1948"/>
                  <a:pt x="1918" y="1949"/>
                  <a:pt x="1919" y="1949"/>
                </a:cubicBezTo>
                <a:cubicBezTo>
                  <a:pt x="1920" y="1949"/>
                  <a:pt x="1921" y="1949"/>
                  <a:pt x="1922" y="1949"/>
                </a:cubicBezTo>
                <a:cubicBezTo>
                  <a:pt x="1922" y="1949"/>
                  <a:pt x="1923" y="1949"/>
                  <a:pt x="1924" y="1949"/>
                </a:cubicBezTo>
                <a:cubicBezTo>
                  <a:pt x="1925" y="1950"/>
                  <a:pt x="1926" y="1950"/>
                  <a:pt x="1927" y="1950"/>
                </a:cubicBezTo>
                <a:cubicBezTo>
                  <a:pt x="1928" y="1950"/>
                  <a:pt x="1928" y="1950"/>
                  <a:pt x="1928" y="1950"/>
                </a:cubicBezTo>
                <a:cubicBezTo>
                  <a:pt x="1928" y="1950"/>
                  <a:pt x="1928" y="1950"/>
                  <a:pt x="1927" y="1950"/>
                </a:cubicBezTo>
                <a:cubicBezTo>
                  <a:pt x="1926" y="1949"/>
                  <a:pt x="1926" y="1949"/>
                  <a:pt x="1924" y="1948"/>
                </a:cubicBezTo>
                <a:cubicBezTo>
                  <a:pt x="1924" y="1948"/>
                  <a:pt x="1923" y="1947"/>
                  <a:pt x="1922" y="1947"/>
                </a:cubicBezTo>
                <a:cubicBezTo>
                  <a:pt x="1922" y="1946"/>
                  <a:pt x="1921" y="1946"/>
                  <a:pt x="1920" y="1946"/>
                </a:cubicBezTo>
                <a:cubicBezTo>
                  <a:pt x="1918" y="1945"/>
                  <a:pt x="1916" y="1944"/>
                  <a:pt x="1914" y="1943"/>
                </a:cubicBezTo>
                <a:cubicBezTo>
                  <a:pt x="1911" y="1943"/>
                  <a:pt x="1909" y="1942"/>
                  <a:pt x="1906" y="1941"/>
                </a:cubicBezTo>
                <a:cubicBezTo>
                  <a:pt x="1904" y="1941"/>
                  <a:pt x="1901" y="1940"/>
                  <a:pt x="1898" y="1940"/>
                </a:cubicBezTo>
                <a:cubicBezTo>
                  <a:pt x="1896" y="1940"/>
                  <a:pt x="1895" y="1940"/>
                  <a:pt x="1893" y="1940"/>
                </a:cubicBezTo>
                <a:cubicBezTo>
                  <a:pt x="1892" y="1940"/>
                  <a:pt x="1890" y="1940"/>
                  <a:pt x="1888" y="1940"/>
                </a:cubicBezTo>
                <a:cubicBezTo>
                  <a:pt x="1885" y="1940"/>
                  <a:pt x="1882" y="1940"/>
                  <a:pt x="1879" y="1941"/>
                </a:cubicBezTo>
                <a:cubicBezTo>
                  <a:pt x="1876" y="1941"/>
                  <a:pt x="1873" y="1942"/>
                  <a:pt x="1870" y="1942"/>
                </a:cubicBezTo>
                <a:cubicBezTo>
                  <a:pt x="1868" y="1942"/>
                  <a:pt x="1867" y="1942"/>
                  <a:pt x="1865" y="1943"/>
                </a:cubicBezTo>
                <a:cubicBezTo>
                  <a:pt x="1864" y="1943"/>
                  <a:pt x="1862" y="1943"/>
                  <a:pt x="1861" y="1943"/>
                </a:cubicBezTo>
                <a:cubicBezTo>
                  <a:pt x="1858" y="1944"/>
                  <a:pt x="1855" y="1944"/>
                  <a:pt x="1853" y="1944"/>
                </a:cubicBezTo>
                <a:cubicBezTo>
                  <a:pt x="1852" y="1944"/>
                  <a:pt x="1852" y="1944"/>
                  <a:pt x="1851" y="1944"/>
                </a:cubicBezTo>
                <a:cubicBezTo>
                  <a:pt x="1850" y="1945"/>
                  <a:pt x="1850" y="1944"/>
                  <a:pt x="1849" y="1945"/>
                </a:cubicBezTo>
                <a:cubicBezTo>
                  <a:pt x="1849" y="1945"/>
                  <a:pt x="1848" y="1945"/>
                  <a:pt x="1847" y="1945"/>
                </a:cubicBezTo>
                <a:cubicBezTo>
                  <a:pt x="1847" y="1945"/>
                  <a:pt x="1846" y="1945"/>
                  <a:pt x="1846" y="1945"/>
                </a:cubicBezTo>
                <a:cubicBezTo>
                  <a:pt x="1845" y="1944"/>
                  <a:pt x="1845" y="1944"/>
                  <a:pt x="1844" y="1944"/>
                </a:cubicBezTo>
                <a:cubicBezTo>
                  <a:pt x="1844" y="1944"/>
                  <a:pt x="1843" y="1944"/>
                  <a:pt x="1843" y="1944"/>
                </a:cubicBezTo>
                <a:cubicBezTo>
                  <a:pt x="1842" y="1944"/>
                  <a:pt x="1842" y="1944"/>
                  <a:pt x="1841" y="1944"/>
                </a:cubicBezTo>
                <a:cubicBezTo>
                  <a:pt x="1841" y="1944"/>
                  <a:pt x="1840" y="1944"/>
                  <a:pt x="1840" y="1944"/>
                </a:cubicBezTo>
                <a:cubicBezTo>
                  <a:pt x="1840" y="1944"/>
                  <a:pt x="1840" y="1944"/>
                  <a:pt x="1839" y="1944"/>
                </a:cubicBezTo>
                <a:cubicBezTo>
                  <a:pt x="1839" y="1943"/>
                  <a:pt x="1838" y="1943"/>
                  <a:pt x="1838" y="1942"/>
                </a:cubicBezTo>
                <a:cubicBezTo>
                  <a:pt x="1834" y="1939"/>
                  <a:pt x="1830" y="1935"/>
                  <a:pt x="1826" y="1931"/>
                </a:cubicBezTo>
                <a:cubicBezTo>
                  <a:pt x="1824" y="1929"/>
                  <a:pt x="1821" y="1928"/>
                  <a:pt x="1819" y="1926"/>
                </a:cubicBezTo>
                <a:cubicBezTo>
                  <a:pt x="1818" y="1925"/>
                  <a:pt x="1817" y="1925"/>
                  <a:pt x="1815" y="1924"/>
                </a:cubicBezTo>
                <a:cubicBezTo>
                  <a:pt x="1815" y="1924"/>
                  <a:pt x="1815" y="1924"/>
                  <a:pt x="1815" y="1924"/>
                </a:cubicBezTo>
                <a:cubicBezTo>
                  <a:pt x="1814" y="1923"/>
                  <a:pt x="1814" y="1923"/>
                  <a:pt x="1814" y="1923"/>
                </a:cubicBezTo>
                <a:cubicBezTo>
                  <a:pt x="1813" y="1923"/>
                  <a:pt x="1812" y="1922"/>
                  <a:pt x="1812" y="1922"/>
                </a:cubicBezTo>
                <a:cubicBezTo>
                  <a:pt x="1811" y="1922"/>
                  <a:pt x="1811" y="1922"/>
                  <a:pt x="1810" y="1921"/>
                </a:cubicBezTo>
                <a:cubicBezTo>
                  <a:pt x="1810" y="1921"/>
                  <a:pt x="1810" y="1921"/>
                  <a:pt x="1810" y="1921"/>
                </a:cubicBezTo>
                <a:cubicBezTo>
                  <a:pt x="1810" y="1921"/>
                  <a:pt x="1810" y="1921"/>
                  <a:pt x="1810" y="1921"/>
                </a:cubicBezTo>
                <a:cubicBezTo>
                  <a:pt x="1810" y="1921"/>
                  <a:pt x="1810" y="1921"/>
                  <a:pt x="1810" y="1921"/>
                </a:cubicBezTo>
                <a:cubicBezTo>
                  <a:pt x="1809" y="1921"/>
                  <a:pt x="1809" y="1921"/>
                  <a:pt x="1809" y="1921"/>
                </a:cubicBezTo>
                <a:cubicBezTo>
                  <a:pt x="1809" y="1921"/>
                  <a:pt x="1809" y="1921"/>
                  <a:pt x="1809" y="1921"/>
                </a:cubicBezTo>
                <a:cubicBezTo>
                  <a:pt x="1808" y="1921"/>
                  <a:pt x="1808" y="1921"/>
                  <a:pt x="1808" y="1921"/>
                </a:cubicBezTo>
                <a:cubicBezTo>
                  <a:pt x="1807" y="1920"/>
                  <a:pt x="1805" y="1920"/>
                  <a:pt x="1804" y="1919"/>
                </a:cubicBezTo>
                <a:cubicBezTo>
                  <a:pt x="1802" y="1919"/>
                  <a:pt x="1799" y="1918"/>
                  <a:pt x="1797" y="1918"/>
                </a:cubicBezTo>
                <a:cubicBezTo>
                  <a:pt x="1792" y="1918"/>
                  <a:pt x="1787" y="1918"/>
                  <a:pt x="1783" y="1918"/>
                </a:cubicBezTo>
                <a:cubicBezTo>
                  <a:pt x="1783" y="1918"/>
                  <a:pt x="1782" y="1918"/>
                  <a:pt x="1782" y="1918"/>
                </a:cubicBezTo>
                <a:cubicBezTo>
                  <a:pt x="1808" y="1906"/>
                  <a:pt x="1834" y="1905"/>
                  <a:pt x="1877" y="1899"/>
                </a:cubicBezTo>
                <a:cubicBezTo>
                  <a:pt x="1894" y="1897"/>
                  <a:pt x="1911" y="1896"/>
                  <a:pt x="1926" y="1896"/>
                </a:cubicBezTo>
                <a:cubicBezTo>
                  <a:pt x="1929" y="1897"/>
                  <a:pt x="1931" y="1898"/>
                  <a:pt x="1933" y="1899"/>
                </a:cubicBezTo>
                <a:cubicBezTo>
                  <a:pt x="1937" y="1901"/>
                  <a:pt x="1942" y="1904"/>
                  <a:pt x="1946" y="1907"/>
                </a:cubicBezTo>
                <a:cubicBezTo>
                  <a:pt x="1951" y="1910"/>
                  <a:pt x="1956" y="1914"/>
                  <a:pt x="1961" y="1918"/>
                </a:cubicBezTo>
                <a:cubicBezTo>
                  <a:pt x="1966" y="1922"/>
                  <a:pt x="1971" y="1926"/>
                  <a:pt x="1976" y="1931"/>
                </a:cubicBezTo>
                <a:cubicBezTo>
                  <a:pt x="1979" y="1933"/>
                  <a:pt x="1981" y="1936"/>
                  <a:pt x="1984" y="1938"/>
                </a:cubicBezTo>
                <a:cubicBezTo>
                  <a:pt x="1987" y="1940"/>
                  <a:pt x="1990" y="1943"/>
                  <a:pt x="1992" y="1945"/>
                </a:cubicBezTo>
                <a:cubicBezTo>
                  <a:pt x="1995" y="1948"/>
                  <a:pt x="1998" y="1950"/>
                  <a:pt x="2001" y="1952"/>
                </a:cubicBezTo>
                <a:cubicBezTo>
                  <a:pt x="2003" y="1954"/>
                  <a:pt x="2004" y="1955"/>
                  <a:pt x="2006" y="1956"/>
                </a:cubicBezTo>
                <a:cubicBezTo>
                  <a:pt x="2006" y="1957"/>
                  <a:pt x="2007" y="1957"/>
                  <a:pt x="2008" y="1958"/>
                </a:cubicBezTo>
                <a:cubicBezTo>
                  <a:pt x="2009" y="1959"/>
                  <a:pt x="2009" y="1959"/>
                  <a:pt x="2009" y="1959"/>
                </a:cubicBezTo>
                <a:cubicBezTo>
                  <a:pt x="2010" y="1959"/>
                  <a:pt x="2010" y="1959"/>
                  <a:pt x="2010" y="1959"/>
                </a:cubicBezTo>
                <a:cubicBezTo>
                  <a:pt x="2010" y="1959"/>
                  <a:pt x="2010" y="1959"/>
                  <a:pt x="2010" y="1959"/>
                </a:cubicBezTo>
                <a:cubicBezTo>
                  <a:pt x="2015" y="1963"/>
                  <a:pt x="2015" y="1963"/>
                  <a:pt x="2015" y="1963"/>
                </a:cubicBezTo>
                <a:cubicBezTo>
                  <a:pt x="2016" y="1963"/>
                  <a:pt x="2017" y="1964"/>
                  <a:pt x="2017" y="1964"/>
                </a:cubicBezTo>
                <a:cubicBezTo>
                  <a:pt x="2020" y="1966"/>
                  <a:pt x="2020" y="1966"/>
                  <a:pt x="2020" y="1966"/>
                </a:cubicBezTo>
                <a:cubicBezTo>
                  <a:pt x="2022" y="1967"/>
                  <a:pt x="2022" y="1967"/>
                  <a:pt x="2022" y="1967"/>
                </a:cubicBezTo>
                <a:cubicBezTo>
                  <a:pt x="2023" y="1968"/>
                  <a:pt x="2024" y="1968"/>
                  <a:pt x="2025" y="1969"/>
                </a:cubicBezTo>
                <a:cubicBezTo>
                  <a:pt x="2026" y="1970"/>
                  <a:pt x="2028" y="1970"/>
                  <a:pt x="2030" y="1971"/>
                </a:cubicBezTo>
                <a:cubicBezTo>
                  <a:pt x="2031" y="1972"/>
                  <a:pt x="2033" y="1973"/>
                  <a:pt x="2035" y="1974"/>
                </a:cubicBezTo>
                <a:cubicBezTo>
                  <a:pt x="2036" y="1975"/>
                  <a:pt x="2038" y="1976"/>
                  <a:pt x="2040" y="1976"/>
                </a:cubicBezTo>
                <a:cubicBezTo>
                  <a:pt x="2043" y="1978"/>
                  <a:pt x="2047" y="1979"/>
                  <a:pt x="2050" y="1981"/>
                </a:cubicBezTo>
                <a:cubicBezTo>
                  <a:pt x="2052" y="1981"/>
                  <a:pt x="2053" y="1982"/>
                  <a:pt x="2055" y="1982"/>
                </a:cubicBezTo>
                <a:cubicBezTo>
                  <a:pt x="2056" y="1983"/>
                  <a:pt x="2057" y="1983"/>
                  <a:pt x="2057" y="1983"/>
                </a:cubicBezTo>
                <a:cubicBezTo>
                  <a:pt x="2058" y="1983"/>
                  <a:pt x="2059" y="1984"/>
                  <a:pt x="2060" y="1984"/>
                </a:cubicBezTo>
                <a:cubicBezTo>
                  <a:pt x="2061" y="1985"/>
                  <a:pt x="2063" y="1985"/>
                  <a:pt x="2065" y="1986"/>
                </a:cubicBezTo>
                <a:cubicBezTo>
                  <a:pt x="2066" y="1986"/>
                  <a:pt x="2068" y="1986"/>
                  <a:pt x="2070" y="1987"/>
                </a:cubicBezTo>
                <a:cubicBezTo>
                  <a:pt x="2071" y="1987"/>
                  <a:pt x="2073" y="1988"/>
                  <a:pt x="2074" y="1988"/>
                </a:cubicBezTo>
                <a:cubicBezTo>
                  <a:pt x="2076" y="1988"/>
                  <a:pt x="2077" y="1989"/>
                  <a:pt x="2079" y="1989"/>
                </a:cubicBezTo>
                <a:cubicBezTo>
                  <a:pt x="2080" y="1989"/>
                  <a:pt x="2082" y="1989"/>
                  <a:pt x="2083" y="1990"/>
                </a:cubicBezTo>
                <a:cubicBezTo>
                  <a:pt x="2085" y="1990"/>
                  <a:pt x="2086" y="1990"/>
                  <a:pt x="2088" y="1990"/>
                </a:cubicBezTo>
                <a:cubicBezTo>
                  <a:pt x="2090" y="1991"/>
                  <a:pt x="2093" y="1991"/>
                  <a:pt x="2096" y="1991"/>
                </a:cubicBezTo>
                <a:cubicBezTo>
                  <a:pt x="2098" y="1992"/>
                  <a:pt x="2101" y="1992"/>
                  <a:pt x="2103" y="1992"/>
                </a:cubicBezTo>
                <a:cubicBezTo>
                  <a:pt x="2105" y="1992"/>
                  <a:pt x="2108" y="1992"/>
                  <a:pt x="2110" y="1992"/>
                </a:cubicBezTo>
                <a:cubicBezTo>
                  <a:pt x="2112" y="1992"/>
                  <a:pt x="2113" y="1992"/>
                  <a:pt x="2115" y="1992"/>
                </a:cubicBezTo>
                <a:cubicBezTo>
                  <a:pt x="2116" y="1992"/>
                  <a:pt x="2117" y="1992"/>
                  <a:pt x="2117" y="1992"/>
                </a:cubicBezTo>
                <a:cubicBezTo>
                  <a:pt x="2118" y="1992"/>
                  <a:pt x="2119" y="1992"/>
                  <a:pt x="2119" y="1992"/>
                </a:cubicBezTo>
                <a:cubicBezTo>
                  <a:pt x="2121" y="1992"/>
                  <a:pt x="2122" y="1992"/>
                  <a:pt x="2123" y="1992"/>
                </a:cubicBezTo>
                <a:cubicBezTo>
                  <a:pt x="2124" y="1992"/>
                  <a:pt x="2125" y="1992"/>
                  <a:pt x="2125" y="1992"/>
                </a:cubicBezTo>
                <a:cubicBezTo>
                  <a:pt x="2125" y="1992"/>
                  <a:pt x="2124" y="1992"/>
                  <a:pt x="2123" y="1991"/>
                </a:cubicBezTo>
                <a:cubicBezTo>
                  <a:pt x="2121" y="1991"/>
                  <a:pt x="2118" y="1991"/>
                  <a:pt x="2115" y="1991"/>
                </a:cubicBezTo>
                <a:cubicBezTo>
                  <a:pt x="2114" y="1990"/>
                  <a:pt x="2112" y="1990"/>
                  <a:pt x="2110" y="1990"/>
                </a:cubicBezTo>
                <a:cubicBezTo>
                  <a:pt x="2108" y="1990"/>
                  <a:pt x="2106" y="1989"/>
                  <a:pt x="2103" y="1989"/>
                </a:cubicBezTo>
                <a:cubicBezTo>
                  <a:pt x="2101" y="1989"/>
                  <a:pt x="2099" y="1988"/>
                  <a:pt x="2096" y="1988"/>
                </a:cubicBezTo>
                <a:cubicBezTo>
                  <a:pt x="2094" y="1987"/>
                  <a:pt x="2091" y="1987"/>
                  <a:pt x="2088" y="1986"/>
                </a:cubicBezTo>
                <a:cubicBezTo>
                  <a:pt x="2086" y="1985"/>
                  <a:pt x="2083" y="1985"/>
                  <a:pt x="2080" y="1984"/>
                </a:cubicBezTo>
                <a:cubicBezTo>
                  <a:pt x="2077" y="1983"/>
                  <a:pt x="2074" y="1982"/>
                  <a:pt x="2071" y="1981"/>
                </a:cubicBezTo>
                <a:cubicBezTo>
                  <a:pt x="2070" y="1981"/>
                  <a:pt x="2068" y="1980"/>
                  <a:pt x="2067" y="1980"/>
                </a:cubicBezTo>
                <a:cubicBezTo>
                  <a:pt x="2065" y="1979"/>
                  <a:pt x="2064" y="1978"/>
                  <a:pt x="2062" y="1978"/>
                </a:cubicBezTo>
                <a:cubicBezTo>
                  <a:pt x="2061" y="1978"/>
                  <a:pt x="2060" y="1977"/>
                  <a:pt x="2060" y="1977"/>
                </a:cubicBezTo>
                <a:cubicBezTo>
                  <a:pt x="2059" y="1977"/>
                  <a:pt x="2058" y="1976"/>
                  <a:pt x="2057" y="1976"/>
                </a:cubicBezTo>
                <a:cubicBezTo>
                  <a:pt x="2056" y="1975"/>
                  <a:pt x="2054" y="1975"/>
                  <a:pt x="2053" y="1974"/>
                </a:cubicBezTo>
                <a:cubicBezTo>
                  <a:pt x="2046" y="1971"/>
                  <a:pt x="2040" y="1968"/>
                  <a:pt x="2034" y="1965"/>
                </a:cubicBezTo>
                <a:cubicBezTo>
                  <a:pt x="2037" y="1966"/>
                  <a:pt x="2040" y="1966"/>
                  <a:pt x="2043" y="1966"/>
                </a:cubicBezTo>
                <a:cubicBezTo>
                  <a:pt x="2044" y="1967"/>
                  <a:pt x="2045" y="1967"/>
                  <a:pt x="2046" y="1967"/>
                </a:cubicBezTo>
                <a:cubicBezTo>
                  <a:pt x="2047" y="1967"/>
                  <a:pt x="2047" y="1967"/>
                  <a:pt x="2048" y="1967"/>
                </a:cubicBezTo>
                <a:cubicBezTo>
                  <a:pt x="2050" y="1967"/>
                  <a:pt x="2052" y="1967"/>
                  <a:pt x="2053" y="1967"/>
                </a:cubicBezTo>
                <a:cubicBezTo>
                  <a:pt x="2055" y="1967"/>
                  <a:pt x="2057" y="1967"/>
                  <a:pt x="2058" y="1967"/>
                </a:cubicBezTo>
                <a:cubicBezTo>
                  <a:pt x="2060" y="1967"/>
                  <a:pt x="2062" y="1967"/>
                  <a:pt x="2063" y="1967"/>
                </a:cubicBezTo>
                <a:cubicBezTo>
                  <a:pt x="2064" y="1967"/>
                  <a:pt x="2065" y="1967"/>
                  <a:pt x="2066" y="1967"/>
                </a:cubicBezTo>
                <a:cubicBezTo>
                  <a:pt x="2067" y="1967"/>
                  <a:pt x="2067" y="1967"/>
                  <a:pt x="2068" y="1967"/>
                </a:cubicBezTo>
                <a:cubicBezTo>
                  <a:pt x="2070" y="1967"/>
                  <a:pt x="2072" y="1967"/>
                  <a:pt x="2073" y="1967"/>
                </a:cubicBezTo>
                <a:cubicBezTo>
                  <a:pt x="2076" y="1966"/>
                  <a:pt x="2079" y="1966"/>
                  <a:pt x="2082" y="1965"/>
                </a:cubicBezTo>
                <a:cubicBezTo>
                  <a:pt x="2083" y="1965"/>
                  <a:pt x="2085" y="1965"/>
                  <a:pt x="2086" y="1965"/>
                </a:cubicBezTo>
                <a:cubicBezTo>
                  <a:pt x="2088" y="1965"/>
                  <a:pt x="2089" y="1964"/>
                  <a:pt x="2090" y="1964"/>
                </a:cubicBezTo>
                <a:cubicBezTo>
                  <a:pt x="2093" y="1964"/>
                  <a:pt x="2095" y="1963"/>
                  <a:pt x="2097" y="1963"/>
                </a:cubicBezTo>
                <a:cubicBezTo>
                  <a:pt x="2099" y="1962"/>
                  <a:pt x="2100" y="1962"/>
                  <a:pt x="2102" y="1961"/>
                </a:cubicBezTo>
                <a:cubicBezTo>
                  <a:pt x="2103" y="1961"/>
                  <a:pt x="2104" y="1961"/>
                  <a:pt x="2105" y="1960"/>
                </a:cubicBezTo>
                <a:cubicBezTo>
                  <a:pt x="2106" y="1960"/>
                  <a:pt x="2106" y="1960"/>
                  <a:pt x="2106" y="1960"/>
                </a:cubicBezTo>
                <a:cubicBezTo>
                  <a:pt x="2106" y="1960"/>
                  <a:pt x="2106" y="1960"/>
                  <a:pt x="2105" y="1960"/>
                </a:cubicBezTo>
                <a:cubicBezTo>
                  <a:pt x="2104" y="1960"/>
                  <a:pt x="2103" y="1960"/>
                  <a:pt x="2102" y="1960"/>
                </a:cubicBezTo>
                <a:cubicBezTo>
                  <a:pt x="2100" y="1960"/>
                  <a:pt x="2098" y="1960"/>
                  <a:pt x="2096" y="1960"/>
                </a:cubicBezTo>
                <a:cubicBezTo>
                  <a:pt x="2094" y="1960"/>
                  <a:pt x="2092" y="1960"/>
                  <a:pt x="2090" y="1960"/>
                </a:cubicBezTo>
                <a:cubicBezTo>
                  <a:pt x="2087" y="1960"/>
                  <a:pt x="2084" y="1960"/>
                  <a:pt x="2082" y="1960"/>
                </a:cubicBezTo>
                <a:cubicBezTo>
                  <a:pt x="2079" y="1960"/>
                  <a:pt x="2076" y="1960"/>
                  <a:pt x="2073" y="1960"/>
                </a:cubicBezTo>
                <a:cubicBezTo>
                  <a:pt x="2070" y="1960"/>
                  <a:pt x="2066" y="1960"/>
                  <a:pt x="2063" y="1960"/>
                </a:cubicBezTo>
                <a:cubicBezTo>
                  <a:pt x="2060" y="1960"/>
                  <a:pt x="2057" y="1959"/>
                  <a:pt x="2054" y="1959"/>
                </a:cubicBezTo>
                <a:cubicBezTo>
                  <a:pt x="2052" y="1959"/>
                  <a:pt x="2050" y="1959"/>
                  <a:pt x="2049" y="1959"/>
                </a:cubicBezTo>
                <a:cubicBezTo>
                  <a:pt x="2048" y="1959"/>
                  <a:pt x="2047" y="1959"/>
                  <a:pt x="2046" y="1959"/>
                </a:cubicBezTo>
                <a:cubicBezTo>
                  <a:pt x="2045" y="1959"/>
                  <a:pt x="2045" y="1959"/>
                  <a:pt x="2044" y="1959"/>
                </a:cubicBezTo>
                <a:cubicBezTo>
                  <a:pt x="2043" y="1959"/>
                  <a:pt x="2042" y="1959"/>
                  <a:pt x="2042" y="1959"/>
                </a:cubicBezTo>
                <a:cubicBezTo>
                  <a:pt x="2041" y="1959"/>
                  <a:pt x="2040" y="1959"/>
                  <a:pt x="2039" y="1959"/>
                </a:cubicBezTo>
                <a:cubicBezTo>
                  <a:pt x="2038" y="1958"/>
                  <a:pt x="2036" y="1958"/>
                  <a:pt x="2035" y="1958"/>
                </a:cubicBezTo>
                <a:cubicBezTo>
                  <a:pt x="2033" y="1958"/>
                  <a:pt x="2032" y="1958"/>
                  <a:pt x="2030" y="1957"/>
                </a:cubicBezTo>
                <a:cubicBezTo>
                  <a:pt x="2029" y="1957"/>
                  <a:pt x="2027" y="1957"/>
                  <a:pt x="2026" y="1957"/>
                </a:cubicBezTo>
                <a:cubicBezTo>
                  <a:pt x="2025" y="1957"/>
                  <a:pt x="2023" y="1956"/>
                  <a:pt x="2022" y="1956"/>
                </a:cubicBezTo>
                <a:cubicBezTo>
                  <a:pt x="2021" y="1956"/>
                  <a:pt x="2020" y="1956"/>
                  <a:pt x="2019" y="1955"/>
                </a:cubicBezTo>
                <a:cubicBezTo>
                  <a:pt x="2015" y="1953"/>
                  <a:pt x="2015" y="1953"/>
                  <a:pt x="2015" y="1953"/>
                </a:cubicBezTo>
                <a:cubicBezTo>
                  <a:pt x="2014" y="1952"/>
                  <a:pt x="2014" y="1952"/>
                  <a:pt x="2014" y="1952"/>
                </a:cubicBezTo>
                <a:cubicBezTo>
                  <a:pt x="2014" y="1952"/>
                  <a:pt x="2014" y="1952"/>
                  <a:pt x="2014" y="1952"/>
                </a:cubicBezTo>
                <a:cubicBezTo>
                  <a:pt x="2013" y="1951"/>
                  <a:pt x="2013" y="1951"/>
                  <a:pt x="2013" y="1951"/>
                </a:cubicBezTo>
                <a:cubicBezTo>
                  <a:pt x="2012" y="1951"/>
                  <a:pt x="2011" y="1950"/>
                  <a:pt x="2010" y="1950"/>
                </a:cubicBezTo>
                <a:cubicBezTo>
                  <a:pt x="2009" y="1949"/>
                  <a:pt x="2007" y="1947"/>
                  <a:pt x="2006" y="1946"/>
                </a:cubicBezTo>
                <a:cubicBezTo>
                  <a:pt x="2003" y="1944"/>
                  <a:pt x="2000" y="1942"/>
                  <a:pt x="1997" y="1939"/>
                </a:cubicBezTo>
                <a:cubicBezTo>
                  <a:pt x="1994" y="1937"/>
                  <a:pt x="1992" y="1935"/>
                  <a:pt x="1989" y="1932"/>
                </a:cubicBezTo>
                <a:cubicBezTo>
                  <a:pt x="1986" y="1930"/>
                  <a:pt x="1983" y="1928"/>
                  <a:pt x="1981" y="1926"/>
                </a:cubicBezTo>
                <a:cubicBezTo>
                  <a:pt x="1975" y="1921"/>
                  <a:pt x="1970" y="1917"/>
                  <a:pt x="1964" y="1913"/>
                </a:cubicBezTo>
                <a:cubicBezTo>
                  <a:pt x="1959" y="1909"/>
                  <a:pt x="1954" y="1906"/>
                  <a:pt x="1949" y="1903"/>
                </a:cubicBezTo>
                <a:cubicBezTo>
                  <a:pt x="1944" y="1900"/>
                  <a:pt x="1939" y="1898"/>
                  <a:pt x="1935" y="1896"/>
                </a:cubicBezTo>
                <a:cubicBezTo>
                  <a:pt x="1934" y="1896"/>
                  <a:pt x="1934" y="1896"/>
                  <a:pt x="1933" y="1896"/>
                </a:cubicBezTo>
                <a:cubicBezTo>
                  <a:pt x="1955" y="1896"/>
                  <a:pt x="1974" y="1898"/>
                  <a:pt x="1988" y="1899"/>
                </a:cubicBezTo>
                <a:cubicBezTo>
                  <a:pt x="2035" y="1904"/>
                  <a:pt x="2062" y="1920"/>
                  <a:pt x="2085" y="1943"/>
                </a:cubicBezTo>
                <a:cubicBezTo>
                  <a:pt x="2075" y="1925"/>
                  <a:pt x="2055" y="1911"/>
                  <a:pt x="2032" y="1902"/>
                </a:cubicBezTo>
                <a:cubicBezTo>
                  <a:pt x="2037" y="1902"/>
                  <a:pt x="2043" y="1902"/>
                  <a:pt x="2049" y="1903"/>
                </a:cubicBezTo>
                <a:cubicBezTo>
                  <a:pt x="2056" y="1903"/>
                  <a:pt x="2063" y="1903"/>
                  <a:pt x="2070" y="1904"/>
                </a:cubicBezTo>
                <a:cubicBezTo>
                  <a:pt x="2076" y="1905"/>
                  <a:pt x="2083" y="1905"/>
                  <a:pt x="2090" y="1906"/>
                </a:cubicBezTo>
                <a:cubicBezTo>
                  <a:pt x="2096" y="1907"/>
                  <a:pt x="2103" y="1908"/>
                  <a:pt x="2109" y="1909"/>
                </a:cubicBezTo>
                <a:cubicBezTo>
                  <a:pt x="2111" y="1910"/>
                  <a:pt x="2112" y="1910"/>
                  <a:pt x="2114" y="1911"/>
                </a:cubicBezTo>
                <a:cubicBezTo>
                  <a:pt x="2114" y="1911"/>
                  <a:pt x="2115" y="1912"/>
                  <a:pt x="2116" y="1913"/>
                </a:cubicBezTo>
                <a:cubicBezTo>
                  <a:pt x="2117" y="1913"/>
                  <a:pt x="2118" y="1914"/>
                  <a:pt x="2119" y="1915"/>
                </a:cubicBezTo>
                <a:cubicBezTo>
                  <a:pt x="2120" y="1916"/>
                  <a:pt x="2121" y="1917"/>
                  <a:pt x="2122" y="1918"/>
                </a:cubicBezTo>
                <a:cubicBezTo>
                  <a:pt x="2123" y="1919"/>
                  <a:pt x="2125" y="1921"/>
                  <a:pt x="2126" y="1922"/>
                </a:cubicBezTo>
                <a:cubicBezTo>
                  <a:pt x="2128" y="1924"/>
                  <a:pt x="2131" y="1927"/>
                  <a:pt x="2133" y="1930"/>
                </a:cubicBezTo>
                <a:cubicBezTo>
                  <a:pt x="2136" y="1933"/>
                  <a:pt x="2139" y="1936"/>
                  <a:pt x="2141" y="1939"/>
                </a:cubicBezTo>
                <a:cubicBezTo>
                  <a:pt x="2143" y="1941"/>
                  <a:pt x="2144" y="1943"/>
                  <a:pt x="2146" y="1944"/>
                </a:cubicBezTo>
                <a:cubicBezTo>
                  <a:pt x="2147" y="1946"/>
                  <a:pt x="2149" y="1948"/>
                  <a:pt x="2150" y="1950"/>
                </a:cubicBezTo>
                <a:cubicBezTo>
                  <a:pt x="2153" y="1953"/>
                  <a:pt x="2156" y="1957"/>
                  <a:pt x="2159" y="1960"/>
                </a:cubicBezTo>
                <a:cubicBezTo>
                  <a:pt x="2161" y="1962"/>
                  <a:pt x="2162" y="1963"/>
                  <a:pt x="2164" y="1965"/>
                </a:cubicBezTo>
                <a:cubicBezTo>
                  <a:pt x="2166" y="1967"/>
                  <a:pt x="2168" y="1968"/>
                  <a:pt x="2169" y="1970"/>
                </a:cubicBezTo>
                <a:cubicBezTo>
                  <a:pt x="2171" y="1972"/>
                  <a:pt x="2173" y="1973"/>
                  <a:pt x="2175" y="1975"/>
                </a:cubicBezTo>
                <a:cubicBezTo>
                  <a:pt x="2176" y="1975"/>
                  <a:pt x="2176" y="1976"/>
                  <a:pt x="2177" y="1977"/>
                </a:cubicBezTo>
                <a:cubicBezTo>
                  <a:pt x="2178" y="1977"/>
                  <a:pt x="2179" y="1978"/>
                  <a:pt x="2180" y="1979"/>
                </a:cubicBezTo>
                <a:cubicBezTo>
                  <a:pt x="2184" y="1981"/>
                  <a:pt x="2187" y="1984"/>
                  <a:pt x="2191" y="1986"/>
                </a:cubicBezTo>
                <a:cubicBezTo>
                  <a:pt x="2195" y="1987"/>
                  <a:pt x="2198" y="1989"/>
                  <a:pt x="2202" y="1990"/>
                </a:cubicBezTo>
                <a:cubicBezTo>
                  <a:pt x="2203" y="1991"/>
                  <a:pt x="2205" y="1991"/>
                  <a:pt x="2207" y="1992"/>
                </a:cubicBezTo>
                <a:cubicBezTo>
                  <a:pt x="2208" y="1992"/>
                  <a:pt x="2210" y="1992"/>
                  <a:pt x="2211" y="1993"/>
                </a:cubicBezTo>
                <a:cubicBezTo>
                  <a:pt x="2213" y="1993"/>
                  <a:pt x="2214" y="1993"/>
                  <a:pt x="2215" y="1993"/>
                </a:cubicBezTo>
                <a:cubicBezTo>
                  <a:pt x="2216" y="1993"/>
                  <a:pt x="2218" y="1993"/>
                  <a:pt x="2219" y="1993"/>
                </a:cubicBezTo>
                <a:cubicBezTo>
                  <a:pt x="2220" y="1993"/>
                  <a:pt x="2221" y="1993"/>
                  <a:pt x="2221" y="1993"/>
                </a:cubicBezTo>
                <a:cubicBezTo>
                  <a:pt x="2222" y="1993"/>
                  <a:pt x="2223" y="1993"/>
                  <a:pt x="2223" y="1993"/>
                </a:cubicBezTo>
                <a:cubicBezTo>
                  <a:pt x="2224" y="1993"/>
                  <a:pt x="2225" y="1993"/>
                  <a:pt x="2225" y="1993"/>
                </a:cubicBezTo>
                <a:cubicBezTo>
                  <a:pt x="2225" y="1993"/>
                  <a:pt x="2225" y="1993"/>
                  <a:pt x="2223" y="1993"/>
                </a:cubicBezTo>
                <a:cubicBezTo>
                  <a:pt x="2222" y="1993"/>
                  <a:pt x="2221" y="1992"/>
                  <a:pt x="2219" y="1992"/>
                </a:cubicBezTo>
                <a:cubicBezTo>
                  <a:pt x="2218" y="1991"/>
                  <a:pt x="2217" y="1991"/>
                  <a:pt x="2216" y="1991"/>
                </a:cubicBezTo>
                <a:cubicBezTo>
                  <a:pt x="2214" y="1990"/>
                  <a:pt x="2213" y="1990"/>
                  <a:pt x="2212" y="1990"/>
                </a:cubicBezTo>
                <a:cubicBezTo>
                  <a:pt x="2211" y="1989"/>
                  <a:pt x="2209" y="1989"/>
                  <a:pt x="2208" y="1988"/>
                </a:cubicBezTo>
                <a:cubicBezTo>
                  <a:pt x="2206" y="1987"/>
                  <a:pt x="2205" y="1987"/>
                  <a:pt x="2203" y="1986"/>
                </a:cubicBezTo>
                <a:cubicBezTo>
                  <a:pt x="2200" y="1984"/>
                  <a:pt x="2197" y="1983"/>
                  <a:pt x="2194" y="1980"/>
                </a:cubicBezTo>
                <a:cubicBezTo>
                  <a:pt x="2191" y="1978"/>
                  <a:pt x="2188" y="1976"/>
                  <a:pt x="2184" y="1973"/>
                </a:cubicBezTo>
                <a:cubicBezTo>
                  <a:pt x="2181" y="1970"/>
                  <a:pt x="2178" y="1967"/>
                  <a:pt x="2175" y="1964"/>
                </a:cubicBezTo>
                <a:cubicBezTo>
                  <a:pt x="2173" y="1963"/>
                  <a:pt x="2171" y="1961"/>
                  <a:pt x="2170" y="1960"/>
                </a:cubicBezTo>
                <a:cubicBezTo>
                  <a:pt x="2168" y="1958"/>
                  <a:pt x="2167" y="1956"/>
                  <a:pt x="2165" y="1955"/>
                </a:cubicBezTo>
                <a:cubicBezTo>
                  <a:pt x="2162" y="1951"/>
                  <a:pt x="2159" y="1948"/>
                  <a:pt x="2156" y="1945"/>
                </a:cubicBezTo>
                <a:cubicBezTo>
                  <a:pt x="2154" y="1943"/>
                  <a:pt x="2153" y="1941"/>
                  <a:pt x="2151" y="1940"/>
                </a:cubicBezTo>
                <a:cubicBezTo>
                  <a:pt x="2150" y="1938"/>
                  <a:pt x="2148" y="1936"/>
                  <a:pt x="2147" y="1935"/>
                </a:cubicBezTo>
                <a:cubicBezTo>
                  <a:pt x="2143" y="1932"/>
                  <a:pt x="2140" y="1929"/>
                  <a:pt x="2137" y="1926"/>
                </a:cubicBezTo>
                <a:cubicBezTo>
                  <a:pt x="2135" y="1923"/>
                  <a:pt x="2132" y="1921"/>
                  <a:pt x="2129" y="1918"/>
                </a:cubicBezTo>
                <a:cubicBezTo>
                  <a:pt x="2127" y="1917"/>
                  <a:pt x="2126" y="1916"/>
                  <a:pt x="2125" y="1915"/>
                </a:cubicBezTo>
                <a:cubicBezTo>
                  <a:pt x="2123" y="1915"/>
                  <a:pt x="2122" y="1914"/>
                  <a:pt x="2121" y="1913"/>
                </a:cubicBezTo>
                <a:cubicBezTo>
                  <a:pt x="2120" y="1913"/>
                  <a:pt x="2120" y="1912"/>
                  <a:pt x="2119" y="1912"/>
                </a:cubicBezTo>
                <a:cubicBezTo>
                  <a:pt x="2122" y="1913"/>
                  <a:pt x="2124" y="1913"/>
                  <a:pt x="2127" y="1914"/>
                </a:cubicBezTo>
                <a:cubicBezTo>
                  <a:pt x="2132" y="1916"/>
                  <a:pt x="2137" y="1918"/>
                  <a:pt x="2142" y="1919"/>
                </a:cubicBezTo>
                <a:cubicBezTo>
                  <a:pt x="2144" y="1920"/>
                  <a:pt x="2147" y="1921"/>
                  <a:pt x="2149" y="1922"/>
                </a:cubicBezTo>
                <a:cubicBezTo>
                  <a:pt x="2151" y="1923"/>
                  <a:pt x="2153" y="1924"/>
                  <a:pt x="2155" y="1925"/>
                </a:cubicBezTo>
                <a:cubicBezTo>
                  <a:pt x="2157" y="1926"/>
                  <a:pt x="2158" y="1927"/>
                  <a:pt x="2160" y="1928"/>
                </a:cubicBezTo>
                <a:cubicBezTo>
                  <a:pt x="2161" y="1929"/>
                  <a:pt x="2163" y="1930"/>
                  <a:pt x="2164" y="1931"/>
                </a:cubicBezTo>
                <a:cubicBezTo>
                  <a:pt x="2167" y="1932"/>
                  <a:pt x="2169" y="1934"/>
                  <a:pt x="2170" y="1934"/>
                </a:cubicBezTo>
                <a:cubicBezTo>
                  <a:pt x="2171" y="1935"/>
                  <a:pt x="2172" y="1936"/>
                  <a:pt x="2172" y="1936"/>
                </a:cubicBezTo>
                <a:cubicBezTo>
                  <a:pt x="2172" y="1936"/>
                  <a:pt x="2171" y="1935"/>
                  <a:pt x="2170" y="1934"/>
                </a:cubicBezTo>
                <a:cubicBezTo>
                  <a:pt x="2170" y="1934"/>
                  <a:pt x="2169" y="1933"/>
                  <a:pt x="2168" y="1932"/>
                </a:cubicBezTo>
                <a:cubicBezTo>
                  <a:pt x="2168" y="1932"/>
                  <a:pt x="2167" y="1931"/>
                  <a:pt x="2167" y="1931"/>
                </a:cubicBezTo>
                <a:cubicBezTo>
                  <a:pt x="2166" y="1930"/>
                  <a:pt x="2166" y="1930"/>
                  <a:pt x="2165" y="1929"/>
                </a:cubicBezTo>
                <a:cubicBezTo>
                  <a:pt x="2164" y="1928"/>
                  <a:pt x="2163" y="1927"/>
                  <a:pt x="2161" y="1926"/>
                </a:cubicBezTo>
                <a:cubicBezTo>
                  <a:pt x="2160" y="1925"/>
                  <a:pt x="2158" y="1924"/>
                  <a:pt x="2156" y="1923"/>
                </a:cubicBezTo>
                <a:cubicBezTo>
                  <a:pt x="2155" y="1922"/>
                  <a:pt x="2153" y="1920"/>
                  <a:pt x="2151" y="1919"/>
                </a:cubicBezTo>
                <a:cubicBezTo>
                  <a:pt x="2149" y="1918"/>
                  <a:pt x="2146" y="1917"/>
                  <a:pt x="2144" y="1915"/>
                </a:cubicBezTo>
                <a:cubicBezTo>
                  <a:pt x="2143" y="1915"/>
                  <a:pt x="2142" y="1914"/>
                  <a:pt x="2140" y="1914"/>
                </a:cubicBezTo>
                <a:cubicBezTo>
                  <a:pt x="2139" y="1913"/>
                  <a:pt x="2138" y="1912"/>
                  <a:pt x="2137" y="1912"/>
                </a:cubicBezTo>
                <a:cubicBezTo>
                  <a:pt x="2134" y="1911"/>
                  <a:pt x="2131" y="1909"/>
                  <a:pt x="2129" y="1908"/>
                </a:cubicBezTo>
                <a:cubicBezTo>
                  <a:pt x="2123" y="1906"/>
                  <a:pt x="2117" y="1904"/>
                  <a:pt x="2111" y="1903"/>
                </a:cubicBezTo>
                <a:cubicBezTo>
                  <a:pt x="2109" y="1902"/>
                  <a:pt x="2107" y="1902"/>
                  <a:pt x="2106" y="1901"/>
                </a:cubicBezTo>
                <a:cubicBezTo>
                  <a:pt x="2104" y="1901"/>
                  <a:pt x="2103" y="1901"/>
                  <a:pt x="2101" y="1900"/>
                </a:cubicBezTo>
                <a:cubicBezTo>
                  <a:pt x="2098" y="1900"/>
                  <a:pt x="2094" y="1899"/>
                  <a:pt x="2091" y="1899"/>
                </a:cubicBezTo>
                <a:cubicBezTo>
                  <a:pt x="2084" y="1897"/>
                  <a:pt x="2077" y="1897"/>
                  <a:pt x="2070" y="1896"/>
                </a:cubicBezTo>
                <a:cubicBezTo>
                  <a:pt x="2063" y="1896"/>
                  <a:pt x="2056" y="1895"/>
                  <a:pt x="2050" y="1895"/>
                </a:cubicBezTo>
                <a:cubicBezTo>
                  <a:pt x="2046" y="1895"/>
                  <a:pt x="2043" y="1895"/>
                  <a:pt x="2040" y="1895"/>
                </a:cubicBezTo>
                <a:cubicBezTo>
                  <a:pt x="2036" y="1895"/>
                  <a:pt x="2033" y="1895"/>
                  <a:pt x="2030" y="1895"/>
                </a:cubicBezTo>
                <a:cubicBezTo>
                  <a:pt x="2023" y="1895"/>
                  <a:pt x="2017" y="1894"/>
                  <a:pt x="2011" y="1894"/>
                </a:cubicBezTo>
                <a:cubicBezTo>
                  <a:pt x="2011" y="1894"/>
                  <a:pt x="2011" y="1894"/>
                  <a:pt x="2010" y="1894"/>
                </a:cubicBezTo>
                <a:cubicBezTo>
                  <a:pt x="1983" y="1887"/>
                  <a:pt x="1953" y="1883"/>
                  <a:pt x="1924" y="1881"/>
                </a:cubicBezTo>
                <a:cubicBezTo>
                  <a:pt x="1928" y="1880"/>
                  <a:pt x="1933" y="1879"/>
                  <a:pt x="1937" y="1878"/>
                </a:cubicBezTo>
                <a:cubicBezTo>
                  <a:pt x="1941" y="1877"/>
                  <a:pt x="1944" y="1876"/>
                  <a:pt x="1948" y="1875"/>
                </a:cubicBezTo>
                <a:cubicBezTo>
                  <a:pt x="1951" y="1874"/>
                  <a:pt x="1955" y="1873"/>
                  <a:pt x="1959" y="1872"/>
                </a:cubicBezTo>
                <a:cubicBezTo>
                  <a:pt x="1966" y="1870"/>
                  <a:pt x="1973" y="1867"/>
                  <a:pt x="1980" y="1866"/>
                </a:cubicBezTo>
                <a:cubicBezTo>
                  <a:pt x="1988" y="1864"/>
                  <a:pt x="1995" y="1862"/>
                  <a:pt x="2002" y="1861"/>
                </a:cubicBezTo>
                <a:cubicBezTo>
                  <a:pt x="2006" y="1860"/>
                  <a:pt x="2010" y="1860"/>
                  <a:pt x="2013" y="1859"/>
                </a:cubicBezTo>
                <a:cubicBezTo>
                  <a:pt x="2015" y="1859"/>
                  <a:pt x="2017" y="1859"/>
                  <a:pt x="2019" y="1858"/>
                </a:cubicBezTo>
                <a:cubicBezTo>
                  <a:pt x="2020" y="1858"/>
                  <a:pt x="2022" y="1858"/>
                  <a:pt x="2024" y="1858"/>
                </a:cubicBezTo>
                <a:cubicBezTo>
                  <a:pt x="2031" y="1857"/>
                  <a:pt x="2038" y="1857"/>
                  <a:pt x="2044" y="1857"/>
                </a:cubicBezTo>
                <a:cubicBezTo>
                  <a:pt x="2051" y="1857"/>
                  <a:pt x="2057" y="1857"/>
                  <a:pt x="2063" y="1857"/>
                </a:cubicBezTo>
                <a:cubicBezTo>
                  <a:pt x="2068" y="1858"/>
                  <a:pt x="2073" y="1858"/>
                  <a:pt x="2078" y="1859"/>
                </a:cubicBezTo>
                <a:cubicBezTo>
                  <a:pt x="2079" y="1859"/>
                  <a:pt x="2080" y="1859"/>
                  <a:pt x="2081" y="1859"/>
                </a:cubicBezTo>
                <a:cubicBezTo>
                  <a:pt x="2082" y="1859"/>
                  <a:pt x="2083" y="1859"/>
                  <a:pt x="2084" y="1860"/>
                </a:cubicBezTo>
                <a:cubicBezTo>
                  <a:pt x="2086" y="1860"/>
                  <a:pt x="2088" y="1860"/>
                  <a:pt x="2090" y="1860"/>
                </a:cubicBezTo>
                <a:cubicBezTo>
                  <a:pt x="2092" y="1861"/>
                  <a:pt x="2093" y="1861"/>
                  <a:pt x="2094" y="1861"/>
                </a:cubicBezTo>
                <a:cubicBezTo>
                  <a:pt x="2096" y="1861"/>
                  <a:pt x="2097" y="1862"/>
                  <a:pt x="2098" y="1862"/>
                </a:cubicBezTo>
                <a:cubicBezTo>
                  <a:pt x="2099" y="1862"/>
                  <a:pt x="2100" y="1862"/>
                  <a:pt x="2100" y="1862"/>
                </a:cubicBezTo>
                <a:cubicBezTo>
                  <a:pt x="2100" y="1862"/>
                  <a:pt x="2099" y="1862"/>
                  <a:pt x="2098" y="1861"/>
                </a:cubicBezTo>
                <a:cubicBezTo>
                  <a:pt x="2097" y="1861"/>
                  <a:pt x="2096" y="1861"/>
                  <a:pt x="2095" y="1860"/>
                </a:cubicBezTo>
                <a:cubicBezTo>
                  <a:pt x="2093" y="1860"/>
                  <a:pt x="2092" y="1859"/>
                  <a:pt x="2090" y="1859"/>
                </a:cubicBezTo>
                <a:cubicBezTo>
                  <a:pt x="2089" y="1858"/>
                  <a:pt x="2087" y="1858"/>
                  <a:pt x="2085" y="1857"/>
                </a:cubicBezTo>
                <a:cubicBezTo>
                  <a:pt x="2084" y="1857"/>
                  <a:pt x="2083" y="1857"/>
                  <a:pt x="2082" y="1857"/>
                </a:cubicBezTo>
                <a:cubicBezTo>
                  <a:pt x="2081" y="1856"/>
                  <a:pt x="2080" y="1856"/>
                  <a:pt x="2079" y="1856"/>
                </a:cubicBezTo>
                <a:cubicBezTo>
                  <a:pt x="2074" y="1855"/>
                  <a:pt x="2069" y="1854"/>
                  <a:pt x="2063" y="1853"/>
                </a:cubicBezTo>
                <a:cubicBezTo>
                  <a:pt x="2057" y="1852"/>
                  <a:pt x="2051" y="1851"/>
                  <a:pt x="2044" y="1851"/>
                </a:cubicBezTo>
                <a:cubicBezTo>
                  <a:pt x="2038" y="1851"/>
                  <a:pt x="2031" y="1850"/>
                  <a:pt x="2023" y="1851"/>
                </a:cubicBezTo>
                <a:cubicBezTo>
                  <a:pt x="2022" y="1851"/>
                  <a:pt x="2020" y="1851"/>
                  <a:pt x="2018" y="1851"/>
                </a:cubicBezTo>
                <a:cubicBezTo>
                  <a:pt x="2016" y="1851"/>
                  <a:pt x="2014" y="1852"/>
                  <a:pt x="2012" y="1852"/>
                </a:cubicBezTo>
                <a:cubicBezTo>
                  <a:pt x="2011" y="1852"/>
                  <a:pt x="2009" y="1852"/>
                  <a:pt x="2007" y="1852"/>
                </a:cubicBezTo>
                <a:cubicBezTo>
                  <a:pt x="2005" y="1853"/>
                  <a:pt x="2003" y="1853"/>
                  <a:pt x="2001" y="1853"/>
                </a:cubicBezTo>
                <a:cubicBezTo>
                  <a:pt x="1994" y="1854"/>
                  <a:pt x="1986" y="1856"/>
                  <a:pt x="1978" y="1858"/>
                </a:cubicBezTo>
                <a:cubicBezTo>
                  <a:pt x="1971" y="1860"/>
                  <a:pt x="1964" y="1862"/>
                  <a:pt x="1956" y="1864"/>
                </a:cubicBezTo>
                <a:cubicBezTo>
                  <a:pt x="1953" y="1865"/>
                  <a:pt x="1949" y="1867"/>
                  <a:pt x="1946" y="1868"/>
                </a:cubicBezTo>
                <a:cubicBezTo>
                  <a:pt x="1942" y="1869"/>
                  <a:pt x="1939" y="1870"/>
                  <a:pt x="1935" y="1871"/>
                </a:cubicBezTo>
                <a:cubicBezTo>
                  <a:pt x="1925" y="1874"/>
                  <a:pt x="1915" y="1877"/>
                  <a:pt x="1907" y="1880"/>
                </a:cubicBezTo>
                <a:cubicBezTo>
                  <a:pt x="1856" y="1879"/>
                  <a:pt x="1812" y="1883"/>
                  <a:pt x="1800" y="1883"/>
                </a:cubicBezTo>
                <a:cubicBezTo>
                  <a:pt x="1802" y="1876"/>
                  <a:pt x="1805" y="1869"/>
                  <a:pt x="1808" y="1862"/>
                </a:cubicBezTo>
                <a:cubicBezTo>
                  <a:pt x="1808" y="1862"/>
                  <a:pt x="1809" y="1862"/>
                  <a:pt x="1809" y="1862"/>
                </a:cubicBezTo>
                <a:cubicBezTo>
                  <a:pt x="1810" y="1861"/>
                  <a:pt x="1811" y="1860"/>
                  <a:pt x="1812" y="1860"/>
                </a:cubicBezTo>
                <a:cubicBezTo>
                  <a:pt x="1813" y="1859"/>
                  <a:pt x="1815" y="1858"/>
                  <a:pt x="1816" y="1857"/>
                </a:cubicBezTo>
                <a:cubicBezTo>
                  <a:pt x="1817" y="1856"/>
                  <a:pt x="1819" y="1856"/>
                  <a:pt x="1820" y="1855"/>
                </a:cubicBezTo>
                <a:cubicBezTo>
                  <a:pt x="1822" y="1854"/>
                  <a:pt x="1824" y="1853"/>
                  <a:pt x="1825" y="1852"/>
                </a:cubicBezTo>
                <a:cubicBezTo>
                  <a:pt x="1826" y="1852"/>
                  <a:pt x="1827" y="1852"/>
                  <a:pt x="1828" y="1851"/>
                </a:cubicBezTo>
                <a:cubicBezTo>
                  <a:pt x="1829" y="1851"/>
                  <a:pt x="1830" y="1851"/>
                  <a:pt x="1830" y="1850"/>
                </a:cubicBezTo>
                <a:cubicBezTo>
                  <a:pt x="1832" y="1850"/>
                  <a:pt x="1834" y="1849"/>
                  <a:pt x="1836" y="1848"/>
                </a:cubicBezTo>
                <a:cubicBezTo>
                  <a:pt x="1837" y="1848"/>
                  <a:pt x="1838" y="1848"/>
                  <a:pt x="1839" y="1847"/>
                </a:cubicBezTo>
                <a:cubicBezTo>
                  <a:pt x="1840" y="1847"/>
                  <a:pt x="1841" y="1847"/>
                  <a:pt x="1842" y="1846"/>
                </a:cubicBezTo>
                <a:cubicBezTo>
                  <a:pt x="1844" y="1846"/>
                  <a:pt x="1846" y="1845"/>
                  <a:pt x="1848" y="1845"/>
                </a:cubicBezTo>
                <a:cubicBezTo>
                  <a:pt x="1852" y="1844"/>
                  <a:pt x="1856" y="1843"/>
                  <a:pt x="1860" y="1842"/>
                </a:cubicBezTo>
                <a:cubicBezTo>
                  <a:pt x="1863" y="1841"/>
                  <a:pt x="1863" y="1841"/>
                  <a:pt x="1863" y="1841"/>
                </a:cubicBezTo>
                <a:cubicBezTo>
                  <a:pt x="1864" y="1841"/>
                  <a:pt x="1865" y="1841"/>
                  <a:pt x="1867" y="1840"/>
                </a:cubicBezTo>
                <a:cubicBezTo>
                  <a:pt x="1868" y="1840"/>
                  <a:pt x="1869" y="1840"/>
                  <a:pt x="1871" y="1839"/>
                </a:cubicBezTo>
                <a:cubicBezTo>
                  <a:pt x="1871" y="1839"/>
                  <a:pt x="1871" y="1840"/>
                  <a:pt x="1871" y="1840"/>
                </a:cubicBezTo>
                <a:cubicBezTo>
                  <a:pt x="1871" y="1840"/>
                  <a:pt x="1872" y="1840"/>
                  <a:pt x="1873" y="1841"/>
                </a:cubicBezTo>
                <a:cubicBezTo>
                  <a:pt x="1873" y="1841"/>
                  <a:pt x="1874" y="1841"/>
                  <a:pt x="1875" y="1842"/>
                </a:cubicBezTo>
                <a:cubicBezTo>
                  <a:pt x="1876" y="1842"/>
                  <a:pt x="1876" y="1843"/>
                  <a:pt x="1877" y="1843"/>
                </a:cubicBezTo>
                <a:cubicBezTo>
                  <a:pt x="1878" y="1843"/>
                  <a:pt x="1879" y="1844"/>
                  <a:pt x="1880" y="1844"/>
                </a:cubicBezTo>
                <a:cubicBezTo>
                  <a:pt x="1881" y="1845"/>
                  <a:pt x="1881" y="1845"/>
                  <a:pt x="1882" y="1845"/>
                </a:cubicBezTo>
                <a:cubicBezTo>
                  <a:pt x="1883" y="1846"/>
                  <a:pt x="1884" y="1846"/>
                  <a:pt x="1885" y="1846"/>
                </a:cubicBezTo>
                <a:cubicBezTo>
                  <a:pt x="1887" y="1847"/>
                  <a:pt x="1889" y="1847"/>
                  <a:pt x="1891" y="1848"/>
                </a:cubicBezTo>
                <a:cubicBezTo>
                  <a:pt x="1894" y="1848"/>
                  <a:pt x="1896" y="1849"/>
                  <a:pt x="1898" y="1849"/>
                </a:cubicBezTo>
                <a:cubicBezTo>
                  <a:pt x="1900" y="1849"/>
                  <a:pt x="1902" y="1849"/>
                  <a:pt x="1905" y="1849"/>
                </a:cubicBezTo>
                <a:cubicBezTo>
                  <a:pt x="1907" y="1850"/>
                  <a:pt x="1909" y="1849"/>
                  <a:pt x="1911" y="1849"/>
                </a:cubicBezTo>
                <a:cubicBezTo>
                  <a:pt x="1912" y="1849"/>
                  <a:pt x="1913" y="1849"/>
                  <a:pt x="1914" y="1849"/>
                </a:cubicBezTo>
                <a:cubicBezTo>
                  <a:pt x="1915" y="1849"/>
                  <a:pt x="1916" y="1849"/>
                  <a:pt x="1917" y="1849"/>
                </a:cubicBezTo>
                <a:cubicBezTo>
                  <a:pt x="1918" y="1849"/>
                  <a:pt x="1919" y="1848"/>
                  <a:pt x="1920" y="1848"/>
                </a:cubicBezTo>
                <a:cubicBezTo>
                  <a:pt x="1920" y="1848"/>
                  <a:pt x="1921" y="1848"/>
                  <a:pt x="1922" y="1848"/>
                </a:cubicBezTo>
                <a:cubicBezTo>
                  <a:pt x="1923" y="1847"/>
                  <a:pt x="1924" y="1847"/>
                  <a:pt x="1924" y="1847"/>
                </a:cubicBezTo>
                <a:cubicBezTo>
                  <a:pt x="1925" y="1847"/>
                  <a:pt x="1926" y="1847"/>
                  <a:pt x="1926" y="1846"/>
                </a:cubicBezTo>
                <a:cubicBezTo>
                  <a:pt x="1928" y="1846"/>
                  <a:pt x="1929" y="1845"/>
                  <a:pt x="1930" y="1845"/>
                </a:cubicBezTo>
                <a:cubicBezTo>
                  <a:pt x="1931" y="1845"/>
                  <a:pt x="1931" y="1844"/>
                  <a:pt x="1932" y="1844"/>
                </a:cubicBezTo>
                <a:cubicBezTo>
                  <a:pt x="1932" y="1844"/>
                  <a:pt x="1932" y="1844"/>
                  <a:pt x="1932" y="1844"/>
                </a:cubicBezTo>
                <a:cubicBezTo>
                  <a:pt x="1932" y="1844"/>
                  <a:pt x="1932" y="1844"/>
                  <a:pt x="1932" y="1844"/>
                </a:cubicBezTo>
                <a:cubicBezTo>
                  <a:pt x="1931" y="1844"/>
                  <a:pt x="1930" y="1844"/>
                  <a:pt x="1929" y="1844"/>
                </a:cubicBezTo>
                <a:cubicBezTo>
                  <a:pt x="1928" y="1843"/>
                  <a:pt x="1927" y="1843"/>
                  <a:pt x="1926" y="1843"/>
                </a:cubicBezTo>
                <a:cubicBezTo>
                  <a:pt x="1925" y="1843"/>
                  <a:pt x="1925" y="1843"/>
                  <a:pt x="1924" y="1843"/>
                </a:cubicBezTo>
                <a:cubicBezTo>
                  <a:pt x="1923" y="1843"/>
                  <a:pt x="1922" y="1843"/>
                  <a:pt x="1922" y="1843"/>
                </a:cubicBezTo>
                <a:cubicBezTo>
                  <a:pt x="1920" y="1843"/>
                  <a:pt x="1918" y="1843"/>
                  <a:pt x="1917" y="1843"/>
                </a:cubicBezTo>
                <a:cubicBezTo>
                  <a:pt x="1916" y="1843"/>
                  <a:pt x="1915" y="1843"/>
                  <a:pt x="1914" y="1843"/>
                </a:cubicBezTo>
                <a:cubicBezTo>
                  <a:pt x="1913" y="1842"/>
                  <a:pt x="1912" y="1842"/>
                  <a:pt x="1911" y="1842"/>
                </a:cubicBezTo>
                <a:cubicBezTo>
                  <a:pt x="1910" y="1842"/>
                  <a:pt x="1909" y="1842"/>
                  <a:pt x="1908" y="1842"/>
                </a:cubicBezTo>
                <a:cubicBezTo>
                  <a:pt x="1907" y="1842"/>
                  <a:pt x="1906" y="1842"/>
                  <a:pt x="1905" y="1842"/>
                </a:cubicBezTo>
                <a:cubicBezTo>
                  <a:pt x="1903" y="1842"/>
                  <a:pt x="1901" y="1841"/>
                  <a:pt x="1899" y="1841"/>
                </a:cubicBezTo>
                <a:cubicBezTo>
                  <a:pt x="1897" y="1841"/>
                  <a:pt x="1895" y="1841"/>
                  <a:pt x="1893" y="1840"/>
                </a:cubicBezTo>
                <a:cubicBezTo>
                  <a:pt x="1892" y="1840"/>
                  <a:pt x="1891" y="1840"/>
                  <a:pt x="1890" y="1840"/>
                </a:cubicBezTo>
                <a:cubicBezTo>
                  <a:pt x="1889" y="1840"/>
                  <a:pt x="1888" y="1840"/>
                  <a:pt x="1887" y="1839"/>
                </a:cubicBezTo>
                <a:cubicBezTo>
                  <a:pt x="1886" y="1839"/>
                  <a:pt x="1885" y="1839"/>
                  <a:pt x="1884" y="1839"/>
                </a:cubicBezTo>
                <a:cubicBezTo>
                  <a:pt x="1884" y="1839"/>
                  <a:pt x="1883" y="1839"/>
                  <a:pt x="1883" y="1839"/>
                </a:cubicBezTo>
                <a:cubicBezTo>
                  <a:pt x="1882" y="1839"/>
                  <a:pt x="1882" y="1839"/>
                  <a:pt x="1881" y="1839"/>
                </a:cubicBezTo>
                <a:cubicBezTo>
                  <a:pt x="1880" y="1838"/>
                  <a:pt x="1879" y="1838"/>
                  <a:pt x="1878" y="1838"/>
                </a:cubicBezTo>
                <a:cubicBezTo>
                  <a:pt x="1880" y="1837"/>
                  <a:pt x="1883" y="1837"/>
                  <a:pt x="1885" y="1836"/>
                </a:cubicBezTo>
                <a:cubicBezTo>
                  <a:pt x="1893" y="1835"/>
                  <a:pt x="1901" y="1833"/>
                  <a:pt x="1907" y="1832"/>
                </a:cubicBezTo>
                <a:cubicBezTo>
                  <a:pt x="1910" y="1831"/>
                  <a:pt x="1913" y="1831"/>
                  <a:pt x="1916" y="1830"/>
                </a:cubicBezTo>
                <a:cubicBezTo>
                  <a:pt x="1918" y="1829"/>
                  <a:pt x="1921" y="1829"/>
                  <a:pt x="1922" y="1829"/>
                </a:cubicBezTo>
                <a:cubicBezTo>
                  <a:pt x="1924" y="1828"/>
                  <a:pt x="1926" y="1828"/>
                  <a:pt x="1927" y="1828"/>
                </a:cubicBezTo>
                <a:cubicBezTo>
                  <a:pt x="1928" y="1827"/>
                  <a:pt x="1928" y="1827"/>
                  <a:pt x="1928" y="1827"/>
                </a:cubicBezTo>
                <a:cubicBezTo>
                  <a:pt x="1928" y="1827"/>
                  <a:pt x="1928" y="1827"/>
                  <a:pt x="1927" y="1827"/>
                </a:cubicBezTo>
                <a:cubicBezTo>
                  <a:pt x="1926" y="1827"/>
                  <a:pt x="1924" y="1827"/>
                  <a:pt x="1922" y="1827"/>
                </a:cubicBezTo>
                <a:cubicBezTo>
                  <a:pt x="1920" y="1827"/>
                  <a:pt x="1918" y="1827"/>
                  <a:pt x="1915" y="1827"/>
                </a:cubicBezTo>
                <a:cubicBezTo>
                  <a:pt x="1913" y="1827"/>
                  <a:pt x="1910" y="1827"/>
                  <a:pt x="1906" y="1827"/>
                </a:cubicBezTo>
                <a:cubicBezTo>
                  <a:pt x="1900" y="1828"/>
                  <a:pt x="1892" y="1828"/>
                  <a:pt x="1884" y="1829"/>
                </a:cubicBezTo>
                <a:cubicBezTo>
                  <a:pt x="1880" y="1830"/>
                  <a:pt x="1876" y="1831"/>
                  <a:pt x="1871" y="1831"/>
                </a:cubicBezTo>
                <a:cubicBezTo>
                  <a:pt x="1869" y="1832"/>
                  <a:pt x="1867" y="1832"/>
                  <a:pt x="1865" y="1833"/>
                </a:cubicBezTo>
                <a:cubicBezTo>
                  <a:pt x="1864" y="1833"/>
                  <a:pt x="1863" y="1833"/>
                  <a:pt x="1862" y="1833"/>
                </a:cubicBezTo>
                <a:cubicBezTo>
                  <a:pt x="1858" y="1834"/>
                  <a:pt x="1858" y="1834"/>
                  <a:pt x="1858" y="1834"/>
                </a:cubicBezTo>
                <a:cubicBezTo>
                  <a:pt x="1856" y="1834"/>
                  <a:pt x="1854" y="1835"/>
                  <a:pt x="1852" y="1836"/>
                </a:cubicBezTo>
                <a:cubicBezTo>
                  <a:pt x="1850" y="1836"/>
                  <a:pt x="1848" y="1837"/>
                  <a:pt x="1846" y="1837"/>
                </a:cubicBezTo>
                <a:cubicBezTo>
                  <a:pt x="1841" y="1839"/>
                  <a:pt x="1837" y="1840"/>
                  <a:pt x="1833" y="1842"/>
                </a:cubicBezTo>
                <a:cubicBezTo>
                  <a:pt x="1832" y="1843"/>
                  <a:pt x="1830" y="1843"/>
                  <a:pt x="1828" y="1844"/>
                </a:cubicBezTo>
                <a:cubicBezTo>
                  <a:pt x="1826" y="1845"/>
                  <a:pt x="1824" y="1846"/>
                  <a:pt x="1823" y="1847"/>
                </a:cubicBezTo>
                <a:cubicBezTo>
                  <a:pt x="1822" y="1848"/>
                  <a:pt x="1821" y="1848"/>
                  <a:pt x="1820" y="1849"/>
                </a:cubicBezTo>
                <a:cubicBezTo>
                  <a:pt x="1819" y="1849"/>
                  <a:pt x="1819" y="1850"/>
                  <a:pt x="1818" y="1850"/>
                </a:cubicBezTo>
                <a:cubicBezTo>
                  <a:pt x="1816" y="1851"/>
                  <a:pt x="1815" y="1852"/>
                  <a:pt x="1814" y="1853"/>
                </a:cubicBezTo>
                <a:cubicBezTo>
                  <a:pt x="1813" y="1854"/>
                  <a:pt x="1813" y="1854"/>
                  <a:pt x="1812" y="1854"/>
                </a:cubicBezTo>
                <a:cubicBezTo>
                  <a:pt x="1814" y="1851"/>
                  <a:pt x="1816" y="1849"/>
                  <a:pt x="1817" y="1846"/>
                </a:cubicBezTo>
                <a:cubicBezTo>
                  <a:pt x="1818" y="1845"/>
                  <a:pt x="1820" y="1844"/>
                  <a:pt x="1821" y="1843"/>
                </a:cubicBezTo>
                <a:cubicBezTo>
                  <a:pt x="1824" y="1839"/>
                  <a:pt x="1827" y="1836"/>
                  <a:pt x="1830" y="1833"/>
                </a:cubicBezTo>
                <a:cubicBezTo>
                  <a:pt x="1834" y="1830"/>
                  <a:pt x="1837" y="1828"/>
                  <a:pt x="1841" y="1825"/>
                </a:cubicBezTo>
                <a:cubicBezTo>
                  <a:pt x="1842" y="1824"/>
                  <a:pt x="1842" y="1824"/>
                  <a:pt x="1842" y="1824"/>
                </a:cubicBezTo>
                <a:cubicBezTo>
                  <a:pt x="1844" y="1823"/>
                  <a:pt x="1844" y="1823"/>
                  <a:pt x="1844" y="1823"/>
                </a:cubicBezTo>
                <a:cubicBezTo>
                  <a:pt x="1845" y="1823"/>
                  <a:pt x="1845" y="1822"/>
                  <a:pt x="1846" y="1821"/>
                </a:cubicBezTo>
                <a:cubicBezTo>
                  <a:pt x="1848" y="1821"/>
                  <a:pt x="1848" y="1821"/>
                  <a:pt x="1848" y="1821"/>
                </a:cubicBezTo>
                <a:cubicBezTo>
                  <a:pt x="1849" y="1820"/>
                  <a:pt x="1849" y="1820"/>
                  <a:pt x="1849" y="1820"/>
                </a:cubicBezTo>
                <a:cubicBezTo>
                  <a:pt x="1849" y="1820"/>
                  <a:pt x="1849" y="1820"/>
                  <a:pt x="1849" y="1820"/>
                </a:cubicBezTo>
                <a:cubicBezTo>
                  <a:pt x="1849" y="1820"/>
                  <a:pt x="1849" y="1820"/>
                  <a:pt x="1849" y="1820"/>
                </a:cubicBezTo>
                <a:cubicBezTo>
                  <a:pt x="1849" y="1820"/>
                  <a:pt x="1849" y="1820"/>
                  <a:pt x="1849" y="1820"/>
                </a:cubicBezTo>
                <a:cubicBezTo>
                  <a:pt x="1849" y="1820"/>
                  <a:pt x="1849" y="1820"/>
                  <a:pt x="1849" y="1820"/>
                </a:cubicBezTo>
                <a:cubicBezTo>
                  <a:pt x="1850" y="1819"/>
                  <a:pt x="1851" y="1819"/>
                  <a:pt x="1852" y="1818"/>
                </a:cubicBezTo>
                <a:cubicBezTo>
                  <a:pt x="1855" y="1817"/>
                  <a:pt x="1855" y="1817"/>
                  <a:pt x="1855" y="1817"/>
                </a:cubicBezTo>
                <a:cubicBezTo>
                  <a:pt x="1858" y="1815"/>
                  <a:pt x="1858" y="1815"/>
                  <a:pt x="1858" y="1815"/>
                </a:cubicBezTo>
                <a:cubicBezTo>
                  <a:pt x="1861" y="1814"/>
                  <a:pt x="1861" y="1814"/>
                  <a:pt x="1861" y="1814"/>
                </a:cubicBezTo>
                <a:cubicBezTo>
                  <a:pt x="1864" y="1812"/>
                  <a:pt x="1864" y="1812"/>
                  <a:pt x="1864" y="1812"/>
                </a:cubicBezTo>
                <a:cubicBezTo>
                  <a:pt x="1869" y="1811"/>
                  <a:pt x="1873" y="1809"/>
                  <a:pt x="1877" y="1808"/>
                </a:cubicBezTo>
                <a:cubicBezTo>
                  <a:pt x="1882" y="1807"/>
                  <a:pt x="1886" y="1806"/>
                  <a:pt x="1890" y="1805"/>
                </a:cubicBezTo>
                <a:cubicBezTo>
                  <a:pt x="1895" y="1803"/>
                  <a:pt x="1899" y="1802"/>
                  <a:pt x="1903" y="1801"/>
                </a:cubicBezTo>
                <a:cubicBezTo>
                  <a:pt x="1912" y="1799"/>
                  <a:pt x="1920" y="1797"/>
                  <a:pt x="1928" y="1796"/>
                </a:cubicBezTo>
                <a:cubicBezTo>
                  <a:pt x="1929" y="1795"/>
                  <a:pt x="1931" y="1795"/>
                  <a:pt x="1933" y="1795"/>
                </a:cubicBezTo>
                <a:cubicBezTo>
                  <a:pt x="1935" y="1794"/>
                  <a:pt x="1937" y="1794"/>
                  <a:pt x="1939" y="1794"/>
                </a:cubicBezTo>
                <a:cubicBezTo>
                  <a:pt x="1941" y="1793"/>
                  <a:pt x="1942" y="1793"/>
                  <a:pt x="1944" y="1793"/>
                </a:cubicBezTo>
                <a:cubicBezTo>
                  <a:pt x="1946" y="1792"/>
                  <a:pt x="1948" y="1792"/>
                  <a:pt x="1950" y="1792"/>
                </a:cubicBezTo>
                <a:cubicBezTo>
                  <a:pt x="1956" y="1791"/>
                  <a:pt x="1963" y="1790"/>
                  <a:pt x="1968" y="1790"/>
                </a:cubicBezTo>
                <a:cubicBezTo>
                  <a:pt x="1970" y="1790"/>
                  <a:pt x="1971" y="1790"/>
                  <a:pt x="1972" y="1790"/>
                </a:cubicBezTo>
                <a:cubicBezTo>
                  <a:pt x="1974" y="1790"/>
                  <a:pt x="1975" y="1790"/>
                  <a:pt x="1976" y="1790"/>
                </a:cubicBezTo>
                <a:cubicBezTo>
                  <a:pt x="1979" y="1790"/>
                  <a:pt x="1981" y="1790"/>
                  <a:pt x="1983" y="1790"/>
                </a:cubicBezTo>
                <a:cubicBezTo>
                  <a:pt x="1987" y="1791"/>
                  <a:pt x="1990" y="1791"/>
                  <a:pt x="1992" y="1791"/>
                </a:cubicBezTo>
                <a:cubicBezTo>
                  <a:pt x="1994" y="1792"/>
                  <a:pt x="1996" y="1792"/>
                  <a:pt x="1996" y="1792"/>
                </a:cubicBezTo>
                <a:cubicBezTo>
                  <a:pt x="1996" y="1792"/>
                  <a:pt x="1994" y="1792"/>
                  <a:pt x="1992" y="1791"/>
                </a:cubicBezTo>
                <a:cubicBezTo>
                  <a:pt x="1991" y="1791"/>
                  <a:pt x="1990" y="1790"/>
                  <a:pt x="1988" y="1790"/>
                </a:cubicBezTo>
                <a:cubicBezTo>
                  <a:pt x="1987" y="1790"/>
                  <a:pt x="1985" y="1789"/>
                  <a:pt x="1983" y="1789"/>
                </a:cubicBezTo>
                <a:cubicBezTo>
                  <a:pt x="1981" y="1789"/>
                  <a:pt x="1979" y="1788"/>
                  <a:pt x="1976" y="1788"/>
                </a:cubicBezTo>
                <a:cubicBezTo>
                  <a:pt x="1975" y="1788"/>
                  <a:pt x="1974" y="1788"/>
                  <a:pt x="1972" y="1787"/>
                </a:cubicBezTo>
                <a:cubicBezTo>
                  <a:pt x="1971" y="1787"/>
                  <a:pt x="1970" y="1787"/>
                  <a:pt x="1968" y="1787"/>
                </a:cubicBezTo>
                <a:cubicBezTo>
                  <a:pt x="1967" y="1787"/>
                  <a:pt x="1965" y="1787"/>
                  <a:pt x="1964" y="1787"/>
                </a:cubicBezTo>
                <a:cubicBezTo>
                  <a:pt x="1962" y="1787"/>
                  <a:pt x="1961" y="1787"/>
                  <a:pt x="1959" y="1787"/>
                </a:cubicBezTo>
                <a:cubicBezTo>
                  <a:pt x="1958" y="1787"/>
                  <a:pt x="1956" y="1787"/>
                  <a:pt x="1954" y="1787"/>
                </a:cubicBezTo>
                <a:cubicBezTo>
                  <a:pt x="1953" y="1787"/>
                  <a:pt x="1951" y="1787"/>
                  <a:pt x="1949" y="1787"/>
                </a:cubicBezTo>
                <a:cubicBezTo>
                  <a:pt x="1947" y="1787"/>
                  <a:pt x="1945" y="1788"/>
                  <a:pt x="1944" y="1788"/>
                </a:cubicBezTo>
                <a:cubicBezTo>
                  <a:pt x="1942" y="1788"/>
                  <a:pt x="1940" y="1788"/>
                  <a:pt x="1938" y="1788"/>
                </a:cubicBezTo>
                <a:cubicBezTo>
                  <a:pt x="1934" y="1789"/>
                  <a:pt x="1930" y="1789"/>
                  <a:pt x="1926" y="1790"/>
                </a:cubicBezTo>
                <a:cubicBezTo>
                  <a:pt x="1918" y="1791"/>
                  <a:pt x="1910" y="1793"/>
                  <a:pt x="1902" y="1795"/>
                </a:cubicBezTo>
                <a:cubicBezTo>
                  <a:pt x="1897" y="1795"/>
                  <a:pt x="1893" y="1796"/>
                  <a:pt x="1889" y="1797"/>
                </a:cubicBezTo>
                <a:cubicBezTo>
                  <a:pt x="1884" y="1798"/>
                  <a:pt x="1880" y="1799"/>
                  <a:pt x="1875" y="1801"/>
                </a:cubicBezTo>
                <a:cubicBezTo>
                  <a:pt x="1871" y="1802"/>
                  <a:pt x="1866" y="1803"/>
                  <a:pt x="1862" y="1805"/>
                </a:cubicBezTo>
                <a:cubicBezTo>
                  <a:pt x="1858" y="1806"/>
                  <a:pt x="1858" y="1806"/>
                  <a:pt x="1858" y="1806"/>
                </a:cubicBezTo>
                <a:cubicBezTo>
                  <a:pt x="1855" y="1808"/>
                  <a:pt x="1855" y="1808"/>
                  <a:pt x="1855" y="1808"/>
                </a:cubicBezTo>
                <a:cubicBezTo>
                  <a:pt x="1852" y="1809"/>
                  <a:pt x="1852" y="1809"/>
                  <a:pt x="1852" y="1809"/>
                </a:cubicBezTo>
                <a:cubicBezTo>
                  <a:pt x="1848" y="1811"/>
                  <a:pt x="1848" y="1811"/>
                  <a:pt x="1848" y="1811"/>
                </a:cubicBezTo>
                <a:cubicBezTo>
                  <a:pt x="1847" y="1812"/>
                  <a:pt x="1846" y="1812"/>
                  <a:pt x="1845" y="1813"/>
                </a:cubicBezTo>
                <a:cubicBezTo>
                  <a:pt x="1845" y="1813"/>
                  <a:pt x="1845" y="1813"/>
                  <a:pt x="1845" y="1813"/>
                </a:cubicBezTo>
                <a:cubicBezTo>
                  <a:pt x="1845" y="1813"/>
                  <a:pt x="1845" y="1813"/>
                  <a:pt x="1845" y="1813"/>
                </a:cubicBezTo>
                <a:cubicBezTo>
                  <a:pt x="1845" y="1813"/>
                  <a:pt x="1845" y="1813"/>
                  <a:pt x="1845" y="1813"/>
                </a:cubicBezTo>
                <a:cubicBezTo>
                  <a:pt x="1844" y="1814"/>
                  <a:pt x="1844" y="1814"/>
                  <a:pt x="1844" y="1814"/>
                </a:cubicBezTo>
                <a:cubicBezTo>
                  <a:pt x="1842" y="1815"/>
                  <a:pt x="1842" y="1815"/>
                  <a:pt x="1842" y="1815"/>
                </a:cubicBezTo>
                <a:cubicBezTo>
                  <a:pt x="1841" y="1815"/>
                  <a:pt x="1840" y="1816"/>
                  <a:pt x="1839" y="1817"/>
                </a:cubicBezTo>
                <a:cubicBezTo>
                  <a:pt x="1838" y="1818"/>
                  <a:pt x="1838" y="1818"/>
                  <a:pt x="1838" y="1818"/>
                </a:cubicBezTo>
                <a:cubicBezTo>
                  <a:pt x="1836" y="1819"/>
                  <a:pt x="1836" y="1819"/>
                  <a:pt x="1836" y="1819"/>
                </a:cubicBezTo>
                <a:cubicBezTo>
                  <a:pt x="1834" y="1820"/>
                  <a:pt x="1832" y="1822"/>
                  <a:pt x="1830" y="1824"/>
                </a:cubicBezTo>
                <a:cubicBezTo>
                  <a:pt x="1822" y="1826"/>
                  <a:pt x="1816" y="1829"/>
                  <a:pt x="1810" y="1833"/>
                </a:cubicBezTo>
                <a:cubicBezTo>
                  <a:pt x="1810" y="1833"/>
                  <a:pt x="1811" y="1832"/>
                  <a:pt x="1811" y="1831"/>
                </a:cubicBezTo>
                <a:cubicBezTo>
                  <a:pt x="1813" y="1829"/>
                  <a:pt x="1814" y="1827"/>
                  <a:pt x="1816" y="1824"/>
                </a:cubicBezTo>
                <a:cubicBezTo>
                  <a:pt x="1818" y="1822"/>
                  <a:pt x="1820" y="1819"/>
                  <a:pt x="1822" y="1817"/>
                </a:cubicBezTo>
                <a:cubicBezTo>
                  <a:pt x="1824" y="1814"/>
                  <a:pt x="1826" y="1812"/>
                  <a:pt x="1828" y="1810"/>
                </a:cubicBezTo>
                <a:cubicBezTo>
                  <a:pt x="1831" y="1807"/>
                  <a:pt x="1833" y="1805"/>
                  <a:pt x="1836" y="1803"/>
                </a:cubicBezTo>
                <a:cubicBezTo>
                  <a:pt x="1838" y="1801"/>
                  <a:pt x="1841" y="1799"/>
                  <a:pt x="1843" y="1797"/>
                </a:cubicBezTo>
                <a:cubicBezTo>
                  <a:pt x="1846" y="1796"/>
                  <a:pt x="1848" y="1794"/>
                  <a:pt x="1850" y="1793"/>
                </a:cubicBezTo>
                <a:cubicBezTo>
                  <a:pt x="1853" y="1791"/>
                  <a:pt x="1855" y="1790"/>
                  <a:pt x="1858" y="1789"/>
                </a:cubicBezTo>
                <a:cubicBezTo>
                  <a:pt x="1859" y="1788"/>
                  <a:pt x="1860" y="1788"/>
                  <a:pt x="1861" y="1787"/>
                </a:cubicBezTo>
                <a:cubicBezTo>
                  <a:pt x="1862" y="1787"/>
                  <a:pt x="1863" y="1786"/>
                  <a:pt x="1864" y="1786"/>
                </a:cubicBezTo>
                <a:cubicBezTo>
                  <a:pt x="1865" y="1785"/>
                  <a:pt x="1866" y="1785"/>
                  <a:pt x="1866" y="1785"/>
                </a:cubicBezTo>
                <a:cubicBezTo>
                  <a:pt x="1867" y="1784"/>
                  <a:pt x="1868" y="1784"/>
                  <a:pt x="1869" y="1784"/>
                </a:cubicBezTo>
                <a:cubicBezTo>
                  <a:pt x="1870" y="1783"/>
                  <a:pt x="1871" y="1783"/>
                  <a:pt x="1872" y="1783"/>
                </a:cubicBezTo>
                <a:cubicBezTo>
                  <a:pt x="1873" y="1782"/>
                  <a:pt x="1873" y="1782"/>
                  <a:pt x="1873" y="1782"/>
                </a:cubicBezTo>
                <a:cubicBezTo>
                  <a:pt x="1873" y="1782"/>
                  <a:pt x="1873" y="1782"/>
                  <a:pt x="1872" y="1782"/>
                </a:cubicBezTo>
                <a:cubicBezTo>
                  <a:pt x="1871" y="1782"/>
                  <a:pt x="1870" y="1782"/>
                  <a:pt x="1868" y="1782"/>
                </a:cubicBezTo>
                <a:cubicBezTo>
                  <a:pt x="1868" y="1782"/>
                  <a:pt x="1867" y="1782"/>
                  <a:pt x="1866" y="1783"/>
                </a:cubicBezTo>
                <a:cubicBezTo>
                  <a:pt x="1865" y="1783"/>
                  <a:pt x="1864" y="1783"/>
                  <a:pt x="1863" y="1783"/>
                </a:cubicBezTo>
                <a:cubicBezTo>
                  <a:pt x="1862" y="1783"/>
                  <a:pt x="1861" y="1783"/>
                  <a:pt x="1860" y="1784"/>
                </a:cubicBezTo>
                <a:cubicBezTo>
                  <a:pt x="1858" y="1784"/>
                  <a:pt x="1857" y="1784"/>
                  <a:pt x="1856" y="1784"/>
                </a:cubicBezTo>
                <a:cubicBezTo>
                  <a:pt x="1855" y="1785"/>
                  <a:pt x="1853" y="1785"/>
                  <a:pt x="1852" y="1786"/>
                </a:cubicBezTo>
                <a:cubicBezTo>
                  <a:pt x="1851" y="1786"/>
                  <a:pt x="1849" y="1787"/>
                  <a:pt x="1848" y="1787"/>
                </a:cubicBezTo>
                <a:cubicBezTo>
                  <a:pt x="1845" y="1788"/>
                  <a:pt x="1842" y="1790"/>
                  <a:pt x="1839" y="1791"/>
                </a:cubicBezTo>
                <a:cubicBezTo>
                  <a:pt x="1838" y="1792"/>
                  <a:pt x="1836" y="1793"/>
                  <a:pt x="1835" y="1794"/>
                </a:cubicBezTo>
                <a:cubicBezTo>
                  <a:pt x="1834" y="1795"/>
                  <a:pt x="1832" y="1796"/>
                  <a:pt x="1831" y="1797"/>
                </a:cubicBezTo>
                <a:cubicBezTo>
                  <a:pt x="1828" y="1799"/>
                  <a:pt x="1825" y="1801"/>
                  <a:pt x="1823" y="1804"/>
                </a:cubicBezTo>
                <a:cubicBezTo>
                  <a:pt x="1820" y="1806"/>
                  <a:pt x="1818" y="1809"/>
                  <a:pt x="1816" y="1812"/>
                </a:cubicBezTo>
                <a:cubicBezTo>
                  <a:pt x="1815" y="1813"/>
                  <a:pt x="1814" y="1815"/>
                  <a:pt x="1813" y="1816"/>
                </a:cubicBezTo>
                <a:cubicBezTo>
                  <a:pt x="1812" y="1817"/>
                  <a:pt x="1811" y="1819"/>
                  <a:pt x="1810" y="1820"/>
                </a:cubicBezTo>
                <a:cubicBezTo>
                  <a:pt x="1808" y="1823"/>
                  <a:pt x="1807" y="1826"/>
                  <a:pt x="1806" y="1829"/>
                </a:cubicBezTo>
                <a:cubicBezTo>
                  <a:pt x="1805" y="1830"/>
                  <a:pt x="1805" y="1832"/>
                  <a:pt x="1804" y="1833"/>
                </a:cubicBezTo>
                <a:cubicBezTo>
                  <a:pt x="1804" y="1834"/>
                  <a:pt x="1803" y="1835"/>
                  <a:pt x="1803" y="1837"/>
                </a:cubicBezTo>
                <a:cubicBezTo>
                  <a:pt x="1803" y="1838"/>
                  <a:pt x="1802" y="1839"/>
                  <a:pt x="1802" y="1840"/>
                </a:cubicBezTo>
                <a:cubicBezTo>
                  <a:pt x="1793" y="1848"/>
                  <a:pt x="1786" y="1859"/>
                  <a:pt x="1778" y="1869"/>
                </a:cubicBezTo>
                <a:cubicBezTo>
                  <a:pt x="1778" y="1869"/>
                  <a:pt x="1779" y="1868"/>
                  <a:pt x="1779" y="1867"/>
                </a:cubicBezTo>
                <a:cubicBezTo>
                  <a:pt x="1779" y="1864"/>
                  <a:pt x="1780" y="1861"/>
                  <a:pt x="1780" y="1857"/>
                </a:cubicBezTo>
                <a:cubicBezTo>
                  <a:pt x="1780" y="1856"/>
                  <a:pt x="1780" y="1855"/>
                  <a:pt x="1780" y="1854"/>
                </a:cubicBezTo>
                <a:cubicBezTo>
                  <a:pt x="1780" y="1853"/>
                  <a:pt x="1780" y="1852"/>
                  <a:pt x="1780" y="1852"/>
                </a:cubicBezTo>
                <a:cubicBezTo>
                  <a:pt x="1781" y="1850"/>
                  <a:pt x="1781" y="1848"/>
                  <a:pt x="1781" y="1846"/>
                </a:cubicBezTo>
                <a:cubicBezTo>
                  <a:pt x="1781" y="1842"/>
                  <a:pt x="1781" y="1839"/>
                  <a:pt x="1781" y="1835"/>
                </a:cubicBezTo>
                <a:cubicBezTo>
                  <a:pt x="1781" y="1831"/>
                  <a:pt x="1781" y="1828"/>
                  <a:pt x="1782" y="1824"/>
                </a:cubicBezTo>
                <a:cubicBezTo>
                  <a:pt x="1782" y="1823"/>
                  <a:pt x="1782" y="1823"/>
                  <a:pt x="1782" y="1822"/>
                </a:cubicBezTo>
                <a:cubicBezTo>
                  <a:pt x="1782" y="1821"/>
                  <a:pt x="1782" y="1820"/>
                  <a:pt x="1783" y="1819"/>
                </a:cubicBezTo>
                <a:cubicBezTo>
                  <a:pt x="1783" y="1818"/>
                  <a:pt x="1783" y="1818"/>
                  <a:pt x="1783" y="1817"/>
                </a:cubicBezTo>
                <a:cubicBezTo>
                  <a:pt x="1783" y="1816"/>
                  <a:pt x="1783" y="1816"/>
                  <a:pt x="1783" y="1816"/>
                </a:cubicBezTo>
                <a:cubicBezTo>
                  <a:pt x="1783" y="1816"/>
                  <a:pt x="1783" y="1816"/>
                  <a:pt x="1783" y="1816"/>
                </a:cubicBezTo>
                <a:cubicBezTo>
                  <a:pt x="1783" y="1816"/>
                  <a:pt x="1783" y="1816"/>
                  <a:pt x="1783" y="1816"/>
                </a:cubicBezTo>
                <a:cubicBezTo>
                  <a:pt x="1783" y="1816"/>
                  <a:pt x="1783" y="1816"/>
                  <a:pt x="1783" y="1816"/>
                </a:cubicBezTo>
                <a:cubicBezTo>
                  <a:pt x="1783" y="1816"/>
                  <a:pt x="1783" y="1816"/>
                  <a:pt x="1783" y="1816"/>
                </a:cubicBezTo>
                <a:cubicBezTo>
                  <a:pt x="1783" y="1816"/>
                  <a:pt x="1783" y="1816"/>
                  <a:pt x="1783" y="1816"/>
                </a:cubicBezTo>
                <a:cubicBezTo>
                  <a:pt x="1784" y="1815"/>
                  <a:pt x="1784" y="1815"/>
                  <a:pt x="1784" y="1814"/>
                </a:cubicBezTo>
                <a:cubicBezTo>
                  <a:pt x="1785" y="1811"/>
                  <a:pt x="1786" y="1808"/>
                  <a:pt x="1787" y="1806"/>
                </a:cubicBezTo>
                <a:cubicBezTo>
                  <a:pt x="1789" y="1803"/>
                  <a:pt x="1790" y="1801"/>
                  <a:pt x="1792" y="1799"/>
                </a:cubicBezTo>
                <a:cubicBezTo>
                  <a:pt x="1793" y="1797"/>
                  <a:pt x="1794" y="1797"/>
                  <a:pt x="1794" y="1796"/>
                </a:cubicBezTo>
                <a:cubicBezTo>
                  <a:pt x="1795" y="1795"/>
                  <a:pt x="1796" y="1794"/>
                  <a:pt x="1797" y="1793"/>
                </a:cubicBezTo>
                <a:cubicBezTo>
                  <a:pt x="1799" y="1792"/>
                  <a:pt x="1800" y="1791"/>
                  <a:pt x="1802" y="1790"/>
                </a:cubicBezTo>
                <a:cubicBezTo>
                  <a:pt x="1803" y="1790"/>
                  <a:pt x="1804" y="1789"/>
                  <a:pt x="1805" y="1789"/>
                </a:cubicBezTo>
                <a:cubicBezTo>
                  <a:pt x="1806" y="1788"/>
                  <a:pt x="1807" y="1788"/>
                  <a:pt x="1807" y="1788"/>
                </a:cubicBezTo>
                <a:cubicBezTo>
                  <a:pt x="1807" y="1788"/>
                  <a:pt x="1806" y="1788"/>
                  <a:pt x="1805" y="1788"/>
                </a:cubicBezTo>
                <a:cubicBezTo>
                  <a:pt x="1804" y="1788"/>
                  <a:pt x="1803" y="1788"/>
                  <a:pt x="1801" y="1789"/>
                </a:cubicBezTo>
                <a:cubicBezTo>
                  <a:pt x="1800" y="1789"/>
                  <a:pt x="1798" y="1790"/>
                  <a:pt x="1795" y="1791"/>
                </a:cubicBezTo>
                <a:cubicBezTo>
                  <a:pt x="1794" y="1791"/>
                  <a:pt x="1793" y="1792"/>
                  <a:pt x="1792" y="1793"/>
                </a:cubicBezTo>
                <a:cubicBezTo>
                  <a:pt x="1791" y="1793"/>
                  <a:pt x="1790" y="1794"/>
                  <a:pt x="1789" y="1795"/>
                </a:cubicBezTo>
                <a:cubicBezTo>
                  <a:pt x="1786" y="1797"/>
                  <a:pt x="1784" y="1800"/>
                  <a:pt x="1782" y="1803"/>
                </a:cubicBezTo>
                <a:cubicBezTo>
                  <a:pt x="1780" y="1805"/>
                  <a:pt x="1779" y="1809"/>
                  <a:pt x="1777" y="1812"/>
                </a:cubicBezTo>
                <a:cubicBezTo>
                  <a:pt x="1777" y="1813"/>
                  <a:pt x="1777" y="1813"/>
                  <a:pt x="1777" y="1813"/>
                </a:cubicBezTo>
                <a:cubicBezTo>
                  <a:pt x="1777" y="1814"/>
                  <a:pt x="1777" y="1814"/>
                  <a:pt x="1777" y="1814"/>
                </a:cubicBezTo>
                <a:cubicBezTo>
                  <a:pt x="1777" y="1814"/>
                  <a:pt x="1777" y="1814"/>
                  <a:pt x="1777" y="1814"/>
                </a:cubicBezTo>
                <a:cubicBezTo>
                  <a:pt x="1776" y="1814"/>
                  <a:pt x="1776" y="1814"/>
                  <a:pt x="1776" y="1814"/>
                </a:cubicBezTo>
                <a:cubicBezTo>
                  <a:pt x="1776" y="1814"/>
                  <a:pt x="1776" y="1814"/>
                  <a:pt x="1776" y="1814"/>
                </a:cubicBezTo>
                <a:cubicBezTo>
                  <a:pt x="1776" y="1815"/>
                  <a:pt x="1776" y="1815"/>
                  <a:pt x="1776" y="1815"/>
                </a:cubicBezTo>
                <a:cubicBezTo>
                  <a:pt x="1776" y="1816"/>
                  <a:pt x="1776" y="1817"/>
                  <a:pt x="1775" y="1818"/>
                </a:cubicBezTo>
                <a:cubicBezTo>
                  <a:pt x="1775" y="1819"/>
                  <a:pt x="1775" y="1821"/>
                  <a:pt x="1774" y="1823"/>
                </a:cubicBezTo>
                <a:cubicBezTo>
                  <a:pt x="1774" y="1827"/>
                  <a:pt x="1773" y="1831"/>
                  <a:pt x="1773" y="1835"/>
                </a:cubicBezTo>
                <a:cubicBezTo>
                  <a:pt x="1773" y="1839"/>
                  <a:pt x="1773" y="1842"/>
                  <a:pt x="1773" y="1846"/>
                </a:cubicBezTo>
                <a:cubicBezTo>
                  <a:pt x="1773" y="1848"/>
                  <a:pt x="1773" y="1850"/>
                  <a:pt x="1773" y="1851"/>
                </a:cubicBezTo>
                <a:cubicBezTo>
                  <a:pt x="1773" y="1853"/>
                  <a:pt x="1773" y="1855"/>
                  <a:pt x="1773" y="1857"/>
                </a:cubicBezTo>
                <a:cubicBezTo>
                  <a:pt x="1773" y="1860"/>
                  <a:pt x="1773" y="1863"/>
                  <a:pt x="1773" y="1867"/>
                </a:cubicBezTo>
                <a:cubicBezTo>
                  <a:pt x="1773" y="1870"/>
                  <a:pt x="1772" y="1873"/>
                  <a:pt x="1772" y="1875"/>
                </a:cubicBezTo>
                <a:cubicBezTo>
                  <a:pt x="1772" y="1876"/>
                  <a:pt x="1771" y="1877"/>
                  <a:pt x="1771" y="1879"/>
                </a:cubicBezTo>
                <a:cubicBezTo>
                  <a:pt x="1764" y="1888"/>
                  <a:pt x="1755" y="1897"/>
                  <a:pt x="1743" y="1904"/>
                </a:cubicBezTo>
                <a:cubicBezTo>
                  <a:pt x="1699" y="1930"/>
                  <a:pt x="1649" y="1910"/>
                  <a:pt x="1604" y="1887"/>
                </a:cubicBezTo>
                <a:cubicBezTo>
                  <a:pt x="1607" y="1887"/>
                  <a:pt x="1610" y="1887"/>
                  <a:pt x="1613" y="1888"/>
                </a:cubicBezTo>
                <a:cubicBezTo>
                  <a:pt x="1617" y="1888"/>
                  <a:pt x="1622" y="1888"/>
                  <a:pt x="1627" y="1888"/>
                </a:cubicBezTo>
                <a:cubicBezTo>
                  <a:pt x="1632" y="1888"/>
                  <a:pt x="1637" y="1888"/>
                  <a:pt x="1642" y="1887"/>
                </a:cubicBezTo>
                <a:cubicBezTo>
                  <a:pt x="1646" y="1886"/>
                  <a:pt x="1651" y="1885"/>
                  <a:pt x="1655" y="1884"/>
                </a:cubicBezTo>
                <a:cubicBezTo>
                  <a:pt x="1655" y="1884"/>
                  <a:pt x="1655" y="1884"/>
                  <a:pt x="1655" y="1884"/>
                </a:cubicBezTo>
                <a:cubicBezTo>
                  <a:pt x="1656" y="1884"/>
                  <a:pt x="1656" y="1885"/>
                  <a:pt x="1656" y="1885"/>
                </a:cubicBezTo>
                <a:cubicBezTo>
                  <a:pt x="1657" y="1885"/>
                  <a:pt x="1659" y="1886"/>
                  <a:pt x="1660" y="1887"/>
                </a:cubicBezTo>
                <a:cubicBezTo>
                  <a:pt x="1661" y="1887"/>
                  <a:pt x="1662" y="1887"/>
                  <a:pt x="1663" y="1887"/>
                </a:cubicBezTo>
                <a:cubicBezTo>
                  <a:pt x="1663" y="1888"/>
                  <a:pt x="1664" y="1888"/>
                  <a:pt x="1665" y="1888"/>
                </a:cubicBezTo>
                <a:cubicBezTo>
                  <a:pt x="1666" y="1889"/>
                  <a:pt x="1667" y="1889"/>
                  <a:pt x="1668" y="1889"/>
                </a:cubicBezTo>
                <a:cubicBezTo>
                  <a:pt x="1669" y="1890"/>
                  <a:pt x="1670" y="1890"/>
                  <a:pt x="1671" y="1890"/>
                </a:cubicBezTo>
                <a:cubicBezTo>
                  <a:pt x="1672" y="1890"/>
                  <a:pt x="1674" y="1891"/>
                  <a:pt x="1675" y="1891"/>
                </a:cubicBezTo>
                <a:cubicBezTo>
                  <a:pt x="1676" y="1891"/>
                  <a:pt x="1677" y="1891"/>
                  <a:pt x="1678" y="1891"/>
                </a:cubicBezTo>
                <a:cubicBezTo>
                  <a:pt x="1681" y="1892"/>
                  <a:pt x="1683" y="1892"/>
                  <a:pt x="1686" y="1892"/>
                </a:cubicBezTo>
                <a:cubicBezTo>
                  <a:pt x="1688" y="1893"/>
                  <a:pt x="1691" y="1893"/>
                  <a:pt x="1694" y="1893"/>
                </a:cubicBezTo>
                <a:cubicBezTo>
                  <a:pt x="1696" y="1892"/>
                  <a:pt x="1699" y="1892"/>
                  <a:pt x="1701" y="1892"/>
                </a:cubicBezTo>
                <a:cubicBezTo>
                  <a:pt x="1704" y="1892"/>
                  <a:pt x="1707" y="1891"/>
                  <a:pt x="1709" y="1891"/>
                </a:cubicBezTo>
                <a:cubicBezTo>
                  <a:pt x="1710" y="1891"/>
                  <a:pt x="1711" y="1891"/>
                  <a:pt x="1712" y="1890"/>
                </a:cubicBezTo>
                <a:cubicBezTo>
                  <a:pt x="1714" y="1890"/>
                  <a:pt x="1715" y="1890"/>
                  <a:pt x="1716" y="1889"/>
                </a:cubicBezTo>
                <a:cubicBezTo>
                  <a:pt x="1717" y="1889"/>
                  <a:pt x="1718" y="1889"/>
                  <a:pt x="1719" y="1889"/>
                </a:cubicBezTo>
                <a:cubicBezTo>
                  <a:pt x="1720" y="1888"/>
                  <a:pt x="1721" y="1888"/>
                  <a:pt x="1722" y="1888"/>
                </a:cubicBezTo>
                <a:cubicBezTo>
                  <a:pt x="1723" y="1887"/>
                  <a:pt x="1724" y="1887"/>
                  <a:pt x="1725" y="1887"/>
                </a:cubicBezTo>
                <a:cubicBezTo>
                  <a:pt x="1725" y="1886"/>
                  <a:pt x="1726" y="1886"/>
                  <a:pt x="1727" y="1886"/>
                </a:cubicBezTo>
                <a:cubicBezTo>
                  <a:pt x="1728" y="1885"/>
                  <a:pt x="1730" y="1884"/>
                  <a:pt x="1731" y="1884"/>
                </a:cubicBezTo>
                <a:cubicBezTo>
                  <a:pt x="1732" y="1883"/>
                  <a:pt x="1732" y="1883"/>
                  <a:pt x="1733" y="1882"/>
                </a:cubicBezTo>
                <a:cubicBezTo>
                  <a:pt x="1733" y="1882"/>
                  <a:pt x="1734" y="1882"/>
                  <a:pt x="1734" y="1882"/>
                </a:cubicBezTo>
                <a:cubicBezTo>
                  <a:pt x="1734" y="1882"/>
                  <a:pt x="1733" y="1882"/>
                  <a:pt x="1733" y="1882"/>
                </a:cubicBezTo>
                <a:cubicBezTo>
                  <a:pt x="1732" y="1882"/>
                  <a:pt x="1731" y="1882"/>
                  <a:pt x="1730" y="1882"/>
                </a:cubicBezTo>
                <a:cubicBezTo>
                  <a:pt x="1730" y="1882"/>
                  <a:pt x="1729" y="1882"/>
                  <a:pt x="1728" y="1882"/>
                </a:cubicBezTo>
                <a:cubicBezTo>
                  <a:pt x="1728" y="1882"/>
                  <a:pt x="1727" y="1883"/>
                  <a:pt x="1726" y="1883"/>
                </a:cubicBezTo>
                <a:cubicBezTo>
                  <a:pt x="1725" y="1883"/>
                  <a:pt x="1724" y="1883"/>
                  <a:pt x="1724" y="1883"/>
                </a:cubicBezTo>
                <a:cubicBezTo>
                  <a:pt x="1723" y="1883"/>
                  <a:pt x="1722" y="1883"/>
                  <a:pt x="1721" y="1883"/>
                </a:cubicBezTo>
                <a:cubicBezTo>
                  <a:pt x="1719" y="1883"/>
                  <a:pt x="1717" y="1883"/>
                  <a:pt x="1715" y="1884"/>
                </a:cubicBezTo>
                <a:cubicBezTo>
                  <a:pt x="1714" y="1884"/>
                  <a:pt x="1714" y="1884"/>
                  <a:pt x="1713" y="1884"/>
                </a:cubicBezTo>
                <a:cubicBezTo>
                  <a:pt x="1713" y="1884"/>
                  <a:pt x="1712" y="1884"/>
                  <a:pt x="1712" y="1884"/>
                </a:cubicBezTo>
                <a:cubicBezTo>
                  <a:pt x="1710" y="1884"/>
                  <a:pt x="1709" y="1884"/>
                  <a:pt x="1708" y="1884"/>
                </a:cubicBezTo>
                <a:cubicBezTo>
                  <a:pt x="1707" y="1884"/>
                  <a:pt x="1706" y="1884"/>
                  <a:pt x="1705" y="1884"/>
                </a:cubicBezTo>
                <a:cubicBezTo>
                  <a:pt x="1703" y="1884"/>
                  <a:pt x="1702" y="1884"/>
                  <a:pt x="1701" y="1884"/>
                </a:cubicBezTo>
                <a:cubicBezTo>
                  <a:pt x="1698" y="1885"/>
                  <a:pt x="1696" y="1885"/>
                  <a:pt x="1694" y="1885"/>
                </a:cubicBezTo>
                <a:cubicBezTo>
                  <a:pt x="1691" y="1885"/>
                  <a:pt x="1689" y="1885"/>
                  <a:pt x="1686" y="1885"/>
                </a:cubicBezTo>
                <a:cubicBezTo>
                  <a:pt x="1685" y="1885"/>
                  <a:pt x="1684" y="1885"/>
                  <a:pt x="1682" y="1885"/>
                </a:cubicBezTo>
                <a:cubicBezTo>
                  <a:pt x="1681" y="1885"/>
                  <a:pt x="1680" y="1885"/>
                  <a:pt x="1679" y="1885"/>
                </a:cubicBezTo>
                <a:cubicBezTo>
                  <a:pt x="1678" y="1884"/>
                  <a:pt x="1677" y="1884"/>
                  <a:pt x="1676" y="1884"/>
                </a:cubicBezTo>
                <a:cubicBezTo>
                  <a:pt x="1675" y="1884"/>
                  <a:pt x="1674" y="1884"/>
                  <a:pt x="1674" y="1884"/>
                </a:cubicBezTo>
                <a:cubicBezTo>
                  <a:pt x="1673" y="1884"/>
                  <a:pt x="1673" y="1884"/>
                  <a:pt x="1672" y="1884"/>
                </a:cubicBezTo>
                <a:cubicBezTo>
                  <a:pt x="1671" y="1884"/>
                  <a:pt x="1670" y="1884"/>
                  <a:pt x="1669" y="1884"/>
                </a:cubicBezTo>
                <a:cubicBezTo>
                  <a:pt x="1668" y="1884"/>
                  <a:pt x="1667" y="1884"/>
                  <a:pt x="1666" y="1884"/>
                </a:cubicBezTo>
                <a:cubicBezTo>
                  <a:pt x="1665" y="1884"/>
                  <a:pt x="1664" y="1884"/>
                  <a:pt x="1663" y="1884"/>
                </a:cubicBezTo>
                <a:cubicBezTo>
                  <a:pt x="1663" y="1884"/>
                  <a:pt x="1662" y="1884"/>
                  <a:pt x="1661" y="1884"/>
                </a:cubicBezTo>
                <a:cubicBezTo>
                  <a:pt x="1660" y="1884"/>
                  <a:pt x="1659" y="1883"/>
                  <a:pt x="1659" y="1883"/>
                </a:cubicBezTo>
                <a:cubicBezTo>
                  <a:pt x="1659" y="1883"/>
                  <a:pt x="1659" y="1883"/>
                  <a:pt x="1659" y="1883"/>
                </a:cubicBezTo>
                <a:cubicBezTo>
                  <a:pt x="1660" y="1883"/>
                  <a:pt x="1661" y="1883"/>
                  <a:pt x="1662" y="1883"/>
                </a:cubicBezTo>
                <a:cubicBezTo>
                  <a:pt x="1663" y="1882"/>
                  <a:pt x="1664" y="1882"/>
                  <a:pt x="1665" y="1882"/>
                </a:cubicBezTo>
                <a:cubicBezTo>
                  <a:pt x="1666" y="1881"/>
                  <a:pt x="1667" y="1881"/>
                  <a:pt x="1668" y="1881"/>
                </a:cubicBezTo>
                <a:cubicBezTo>
                  <a:pt x="1670" y="1880"/>
                  <a:pt x="1672" y="1879"/>
                  <a:pt x="1673" y="1879"/>
                </a:cubicBezTo>
                <a:cubicBezTo>
                  <a:pt x="1674" y="1878"/>
                  <a:pt x="1675" y="1878"/>
                  <a:pt x="1676" y="1877"/>
                </a:cubicBezTo>
                <a:cubicBezTo>
                  <a:pt x="1677" y="1877"/>
                  <a:pt x="1678" y="1877"/>
                  <a:pt x="1679" y="1876"/>
                </a:cubicBezTo>
                <a:cubicBezTo>
                  <a:pt x="1680" y="1876"/>
                  <a:pt x="1682" y="1875"/>
                  <a:pt x="1683" y="1874"/>
                </a:cubicBezTo>
                <a:cubicBezTo>
                  <a:pt x="1685" y="1873"/>
                  <a:pt x="1686" y="1873"/>
                  <a:pt x="1687" y="1872"/>
                </a:cubicBezTo>
                <a:cubicBezTo>
                  <a:pt x="1689" y="1871"/>
                  <a:pt x="1690" y="1871"/>
                  <a:pt x="1691" y="1870"/>
                </a:cubicBezTo>
                <a:cubicBezTo>
                  <a:pt x="1692" y="1869"/>
                  <a:pt x="1693" y="1869"/>
                  <a:pt x="1694" y="1868"/>
                </a:cubicBezTo>
                <a:cubicBezTo>
                  <a:pt x="1696" y="1867"/>
                  <a:pt x="1697" y="1866"/>
                  <a:pt x="1698" y="1865"/>
                </a:cubicBezTo>
                <a:cubicBezTo>
                  <a:pt x="1699" y="1865"/>
                  <a:pt x="1699" y="1864"/>
                  <a:pt x="1699" y="1864"/>
                </a:cubicBezTo>
                <a:cubicBezTo>
                  <a:pt x="1699" y="1864"/>
                  <a:pt x="1699" y="1865"/>
                  <a:pt x="1698" y="1865"/>
                </a:cubicBezTo>
                <a:cubicBezTo>
                  <a:pt x="1697" y="1865"/>
                  <a:pt x="1695" y="1866"/>
                  <a:pt x="1693" y="1867"/>
                </a:cubicBezTo>
                <a:cubicBezTo>
                  <a:pt x="1692" y="1867"/>
                  <a:pt x="1691" y="1867"/>
                  <a:pt x="1690" y="1868"/>
                </a:cubicBezTo>
                <a:cubicBezTo>
                  <a:pt x="1689" y="1868"/>
                  <a:pt x="1688" y="1869"/>
                  <a:pt x="1686" y="1869"/>
                </a:cubicBezTo>
                <a:cubicBezTo>
                  <a:pt x="1685" y="1870"/>
                  <a:pt x="1683" y="1870"/>
                  <a:pt x="1682" y="1871"/>
                </a:cubicBezTo>
                <a:cubicBezTo>
                  <a:pt x="1680" y="1871"/>
                  <a:pt x="1679" y="1872"/>
                  <a:pt x="1677" y="1872"/>
                </a:cubicBezTo>
                <a:cubicBezTo>
                  <a:pt x="1675" y="1872"/>
                  <a:pt x="1674" y="1873"/>
                  <a:pt x="1672" y="1874"/>
                </a:cubicBezTo>
                <a:cubicBezTo>
                  <a:pt x="1670" y="1874"/>
                  <a:pt x="1668" y="1874"/>
                  <a:pt x="1666" y="1875"/>
                </a:cubicBezTo>
                <a:cubicBezTo>
                  <a:pt x="1665" y="1875"/>
                  <a:pt x="1664" y="1875"/>
                  <a:pt x="1663" y="1876"/>
                </a:cubicBezTo>
                <a:cubicBezTo>
                  <a:pt x="1662" y="1876"/>
                  <a:pt x="1661" y="1876"/>
                  <a:pt x="1660" y="1876"/>
                </a:cubicBezTo>
                <a:cubicBezTo>
                  <a:pt x="1658" y="1877"/>
                  <a:pt x="1656" y="1877"/>
                  <a:pt x="1654" y="1877"/>
                </a:cubicBezTo>
                <a:cubicBezTo>
                  <a:pt x="1652" y="1878"/>
                  <a:pt x="1650" y="1878"/>
                  <a:pt x="1647" y="1878"/>
                </a:cubicBezTo>
                <a:cubicBezTo>
                  <a:pt x="1646" y="1879"/>
                  <a:pt x="1645" y="1879"/>
                  <a:pt x="1644" y="1879"/>
                </a:cubicBezTo>
                <a:cubicBezTo>
                  <a:pt x="1643" y="1879"/>
                  <a:pt x="1642" y="1879"/>
                  <a:pt x="1641" y="1879"/>
                </a:cubicBezTo>
                <a:cubicBezTo>
                  <a:pt x="1636" y="1880"/>
                  <a:pt x="1632" y="1880"/>
                  <a:pt x="1627" y="1880"/>
                </a:cubicBezTo>
                <a:cubicBezTo>
                  <a:pt x="1622" y="1880"/>
                  <a:pt x="1618" y="1880"/>
                  <a:pt x="1613" y="1880"/>
                </a:cubicBezTo>
                <a:cubicBezTo>
                  <a:pt x="1612" y="1880"/>
                  <a:pt x="1611" y="1880"/>
                  <a:pt x="1610" y="1880"/>
                </a:cubicBezTo>
                <a:cubicBezTo>
                  <a:pt x="1609" y="1880"/>
                  <a:pt x="1608" y="1880"/>
                  <a:pt x="1606" y="1880"/>
                </a:cubicBezTo>
                <a:cubicBezTo>
                  <a:pt x="1604" y="1879"/>
                  <a:pt x="1602" y="1879"/>
                  <a:pt x="1600" y="1879"/>
                </a:cubicBezTo>
                <a:cubicBezTo>
                  <a:pt x="1598" y="1879"/>
                  <a:pt x="1596" y="1878"/>
                  <a:pt x="1593" y="1878"/>
                </a:cubicBezTo>
                <a:cubicBezTo>
                  <a:pt x="1592" y="1878"/>
                  <a:pt x="1591" y="1878"/>
                  <a:pt x="1590" y="1878"/>
                </a:cubicBezTo>
                <a:cubicBezTo>
                  <a:pt x="1590" y="1878"/>
                  <a:pt x="1590" y="1878"/>
                  <a:pt x="1589" y="1878"/>
                </a:cubicBezTo>
                <a:cubicBezTo>
                  <a:pt x="1590" y="1878"/>
                  <a:pt x="1590" y="1878"/>
                  <a:pt x="1590" y="1878"/>
                </a:cubicBezTo>
                <a:cubicBezTo>
                  <a:pt x="1592" y="1878"/>
                  <a:pt x="1593" y="1878"/>
                  <a:pt x="1594" y="1878"/>
                </a:cubicBezTo>
                <a:cubicBezTo>
                  <a:pt x="1596" y="1878"/>
                  <a:pt x="1598" y="1878"/>
                  <a:pt x="1599" y="1877"/>
                </a:cubicBezTo>
                <a:cubicBezTo>
                  <a:pt x="1601" y="1877"/>
                  <a:pt x="1603" y="1877"/>
                  <a:pt x="1605" y="1877"/>
                </a:cubicBezTo>
                <a:cubicBezTo>
                  <a:pt x="1608" y="1876"/>
                  <a:pt x="1612" y="1876"/>
                  <a:pt x="1617" y="1875"/>
                </a:cubicBezTo>
                <a:cubicBezTo>
                  <a:pt x="1621" y="1874"/>
                  <a:pt x="1625" y="1873"/>
                  <a:pt x="1630" y="1871"/>
                </a:cubicBezTo>
                <a:cubicBezTo>
                  <a:pt x="1631" y="1871"/>
                  <a:pt x="1632" y="1871"/>
                  <a:pt x="1633" y="1870"/>
                </a:cubicBezTo>
                <a:cubicBezTo>
                  <a:pt x="1634" y="1870"/>
                  <a:pt x="1635" y="1870"/>
                  <a:pt x="1637" y="1869"/>
                </a:cubicBezTo>
                <a:cubicBezTo>
                  <a:pt x="1639" y="1868"/>
                  <a:pt x="1641" y="1868"/>
                  <a:pt x="1643" y="1867"/>
                </a:cubicBezTo>
                <a:cubicBezTo>
                  <a:pt x="1648" y="1865"/>
                  <a:pt x="1653" y="1863"/>
                  <a:pt x="1657" y="1861"/>
                </a:cubicBezTo>
                <a:cubicBezTo>
                  <a:pt x="1662" y="1860"/>
                  <a:pt x="1666" y="1858"/>
                  <a:pt x="1671" y="1856"/>
                </a:cubicBezTo>
                <a:cubicBezTo>
                  <a:pt x="1675" y="1854"/>
                  <a:pt x="1680" y="1852"/>
                  <a:pt x="1684" y="1851"/>
                </a:cubicBezTo>
                <a:cubicBezTo>
                  <a:pt x="1688" y="1849"/>
                  <a:pt x="1692" y="1848"/>
                  <a:pt x="1696" y="1846"/>
                </a:cubicBezTo>
                <a:cubicBezTo>
                  <a:pt x="1700" y="1845"/>
                  <a:pt x="1704" y="1844"/>
                  <a:pt x="1707" y="1843"/>
                </a:cubicBezTo>
                <a:cubicBezTo>
                  <a:pt x="1708" y="1843"/>
                  <a:pt x="1709" y="1843"/>
                  <a:pt x="1709" y="1843"/>
                </a:cubicBezTo>
                <a:cubicBezTo>
                  <a:pt x="1710" y="1843"/>
                  <a:pt x="1710" y="1843"/>
                  <a:pt x="1710" y="1843"/>
                </a:cubicBezTo>
                <a:cubicBezTo>
                  <a:pt x="1711" y="1844"/>
                  <a:pt x="1712" y="1845"/>
                  <a:pt x="1712" y="1845"/>
                </a:cubicBezTo>
                <a:cubicBezTo>
                  <a:pt x="1713" y="1846"/>
                  <a:pt x="1714" y="1847"/>
                  <a:pt x="1715" y="1847"/>
                </a:cubicBezTo>
                <a:cubicBezTo>
                  <a:pt x="1716" y="1848"/>
                  <a:pt x="1717" y="1849"/>
                  <a:pt x="1719" y="1849"/>
                </a:cubicBezTo>
                <a:cubicBezTo>
                  <a:pt x="1720" y="1850"/>
                  <a:pt x="1721" y="1851"/>
                  <a:pt x="1723" y="1851"/>
                </a:cubicBezTo>
                <a:cubicBezTo>
                  <a:pt x="1723" y="1852"/>
                  <a:pt x="1724" y="1852"/>
                  <a:pt x="1725" y="1852"/>
                </a:cubicBezTo>
                <a:cubicBezTo>
                  <a:pt x="1725" y="1853"/>
                  <a:pt x="1726" y="1853"/>
                  <a:pt x="1727" y="1853"/>
                </a:cubicBezTo>
                <a:cubicBezTo>
                  <a:pt x="1729" y="1854"/>
                  <a:pt x="1730" y="1854"/>
                  <a:pt x="1732" y="1855"/>
                </a:cubicBezTo>
                <a:cubicBezTo>
                  <a:pt x="1733" y="1855"/>
                  <a:pt x="1735" y="1856"/>
                  <a:pt x="1736" y="1856"/>
                </a:cubicBezTo>
                <a:cubicBezTo>
                  <a:pt x="1737" y="1856"/>
                  <a:pt x="1738" y="1856"/>
                  <a:pt x="1739" y="1856"/>
                </a:cubicBezTo>
                <a:cubicBezTo>
                  <a:pt x="1740" y="1857"/>
                  <a:pt x="1740" y="1857"/>
                  <a:pt x="1741" y="1857"/>
                </a:cubicBezTo>
                <a:cubicBezTo>
                  <a:pt x="1743" y="1857"/>
                  <a:pt x="1744" y="1857"/>
                  <a:pt x="1746" y="1857"/>
                </a:cubicBezTo>
                <a:cubicBezTo>
                  <a:pt x="1747" y="1857"/>
                  <a:pt x="1748" y="1857"/>
                  <a:pt x="1750" y="1857"/>
                </a:cubicBezTo>
                <a:cubicBezTo>
                  <a:pt x="1751" y="1857"/>
                  <a:pt x="1752" y="1857"/>
                  <a:pt x="1753" y="1857"/>
                </a:cubicBezTo>
                <a:cubicBezTo>
                  <a:pt x="1754" y="1857"/>
                  <a:pt x="1755" y="1857"/>
                  <a:pt x="1756" y="1857"/>
                </a:cubicBezTo>
                <a:cubicBezTo>
                  <a:pt x="1757" y="1856"/>
                  <a:pt x="1757" y="1856"/>
                  <a:pt x="1757" y="1856"/>
                </a:cubicBezTo>
                <a:cubicBezTo>
                  <a:pt x="1758" y="1856"/>
                  <a:pt x="1758" y="1856"/>
                  <a:pt x="1758" y="1856"/>
                </a:cubicBezTo>
                <a:cubicBezTo>
                  <a:pt x="1758" y="1856"/>
                  <a:pt x="1758" y="1856"/>
                  <a:pt x="1758" y="1856"/>
                </a:cubicBezTo>
                <a:cubicBezTo>
                  <a:pt x="1757" y="1856"/>
                  <a:pt x="1757" y="1855"/>
                  <a:pt x="1756" y="1855"/>
                </a:cubicBezTo>
                <a:cubicBezTo>
                  <a:pt x="1755" y="1855"/>
                  <a:pt x="1754" y="1854"/>
                  <a:pt x="1754" y="1854"/>
                </a:cubicBezTo>
                <a:cubicBezTo>
                  <a:pt x="1753" y="1854"/>
                  <a:pt x="1752" y="1853"/>
                  <a:pt x="1750" y="1853"/>
                </a:cubicBezTo>
                <a:cubicBezTo>
                  <a:pt x="1749" y="1852"/>
                  <a:pt x="1748" y="1852"/>
                  <a:pt x="1747" y="1851"/>
                </a:cubicBezTo>
                <a:cubicBezTo>
                  <a:pt x="1745" y="1851"/>
                  <a:pt x="1744" y="1850"/>
                  <a:pt x="1743" y="1850"/>
                </a:cubicBezTo>
                <a:cubicBezTo>
                  <a:pt x="1742" y="1850"/>
                  <a:pt x="1741" y="1849"/>
                  <a:pt x="1741" y="1849"/>
                </a:cubicBezTo>
                <a:cubicBezTo>
                  <a:pt x="1740" y="1849"/>
                  <a:pt x="1739" y="1849"/>
                  <a:pt x="1738" y="1849"/>
                </a:cubicBezTo>
                <a:cubicBezTo>
                  <a:pt x="1737" y="1848"/>
                  <a:pt x="1735" y="1848"/>
                  <a:pt x="1734" y="1847"/>
                </a:cubicBezTo>
                <a:cubicBezTo>
                  <a:pt x="1732" y="1847"/>
                  <a:pt x="1731" y="1846"/>
                  <a:pt x="1729" y="1846"/>
                </a:cubicBezTo>
                <a:cubicBezTo>
                  <a:pt x="1729" y="1846"/>
                  <a:pt x="1728" y="1846"/>
                  <a:pt x="1727" y="1845"/>
                </a:cubicBezTo>
                <a:cubicBezTo>
                  <a:pt x="1726" y="1845"/>
                  <a:pt x="1726" y="1845"/>
                  <a:pt x="1725" y="1845"/>
                </a:cubicBezTo>
                <a:cubicBezTo>
                  <a:pt x="1723" y="1844"/>
                  <a:pt x="1722" y="1844"/>
                  <a:pt x="1721" y="1844"/>
                </a:cubicBezTo>
                <a:cubicBezTo>
                  <a:pt x="1719" y="1844"/>
                  <a:pt x="1718" y="1843"/>
                  <a:pt x="1717" y="1843"/>
                </a:cubicBezTo>
                <a:cubicBezTo>
                  <a:pt x="1716" y="1843"/>
                  <a:pt x="1715" y="1843"/>
                  <a:pt x="1714" y="1842"/>
                </a:cubicBezTo>
                <a:cubicBezTo>
                  <a:pt x="1713" y="1842"/>
                  <a:pt x="1712" y="1842"/>
                  <a:pt x="1712" y="1842"/>
                </a:cubicBezTo>
                <a:cubicBezTo>
                  <a:pt x="1712" y="1842"/>
                  <a:pt x="1712" y="1842"/>
                  <a:pt x="1712" y="1842"/>
                </a:cubicBezTo>
                <a:cubicBezTo>
                  <a:pt x="1714" y="1842"/>
                  <a:pt x="1716" y="1841"/>
                  <a:pt x="1717" y="1841"/>
                </a:cubicBezTo>
                <a:cubicBezTo>
                  <a:pt x="1719" y="1841"/>
                  <a:pt x="1720" y="1840"/>
                  <a:pt x="1721" y="1840"/>
                </a:cubicBezTo>
                <a:cubicBezTo>
                  <a:pt x="1722" y="1840"/>
                  <a:pt x="1724" y="1840"/>
                  <a:pt x="1725" y="1840"/>
                </a:cubicBezTo>
                <a:cubicBezTo>
                  <a:pt x="1727" y="1839"/>
                  <a:pt x="1729" y="1839"/>
                  <a:pt x="1730" y="1839"/>
                </a:cubicBezTo>
                <a:cubicBezTo>
                  <a:pt x="1731" y="1839"/>
                  <a:pt x="1731" y="1839"/>
                  <a:pt x="1731" y="1839"/>
                </a:cubicBezTo>
                <a:cubicBezTo>
                  <a:pt x="1731" y="1839"/>
                  <a:pt x="1731" y="1839"/>
                  <a:pt x="1730" y="1839"/>
                </a:cubicBezTo>
                <a:cubicBezTo>
                  <a:pt x="1729" y="1839"/>
                  <a:pt x="1727" y="1838"/>
                  <a:pt x="1725" y="1838"/>
                </a:cubicBezTo>
                <a:cubicBezTo>
                  <a:pt x="1724" y="1838"/>
                  <a:pt x="1722" y="1838"/>
                  <a:pt x="1721" y="1838"/>
                </a:cubicBezTo>
                <a:cubicBezTo>
                  <a:pt x="1720" y="1838"/>
                  <a:pt x="1718" y="1838"/>
                  <a:pt x="1717" y="1838"/>
                </a:cubicBezTo>
                <a:cubicBezTo>
                  <a:pt x="1715" y="1838"/>
                  <a:pt x="1714" y="1838"/>
                  <a:pt x="1712" y="1838"/>
                </a:cubicBezTo>
                <a:cubicBezTo>
                  <a:pt x="1710" y="1838"/>
                  <a:pt x="1708" y="1838"/>
                  <a:pt x="1707" y="1839"/>
                </a:cubicBezTo>
                <a:cubicBezTo>
                  <a:pt x="1703" y="1839"/>
                  <a:pt x="1699" y="1840"/>
                  <a:pt x="1695" y="1841"/>
                </a:cubicBezTo>
                <a:cubicBezTo>
                  <a:pt x="1690" y="1842"/>
                  <a:pt x="1686" y="1843"/>
                  <a:pt x="1682" y="1844"/>
                </a:cubicBezTo>
                <a:cubicBezTo>
                  <a:pt x="1679" y="1845"/>
                  <a:pt x="1677" y="1846"/>
                  <a:pt x="1675" y="1846"/>
                </a:cubicBezTo>
                <a:cubicBezTo>
                  <a:pt x="1672" y="1847"/>
                  <a:pt x="1670" y="1848"/>
                  <a:pt x="1668" y="1849"/>
                </a:cubicBezTo>
                <a:cubicBezTo>
                  <a:pt x="1663" y="1850"/>
                  <a:pt x="1659" y="1852"/>
                  <a:pt x="1654" y="1854"/>
                </a:cubicBezTo>
                <a:cubicBezTo>
                  <a:pt x="1650" y="1856"/>
                  <a:pt x="1645" y="1858"/>
                  <a:pt x="1641" y="1860"/>
                </a:cubicBezTo>
                <a:cubicBezTo>
                  <a:pt x="1636" y="1861"/>
                  <a:pt x="1632" y="1863"/>
                  <a:pt x="1627" y="1865"/>
                </a:cubicBezTo>
                <a:cubicBezTo>
                  <a:pt x="1623" y="1866"/>
                  <a:pt x="1619" y="1868"/>
                  <a:pt x="1615" y="1869"/>
                </a:cubicBezTo>
                <a:cubicBezTo>
                  <a:pt x="1611" y="1870"/>
                  <a:pt x="1607" y="1871"/>
                  <a:pt x="1604" y="1872"/>
                </a:cubicBezTo>
                <a:cubicBezTo>
                  <a:pt x="1602" y="1873"/>
                  <a:pt x="1600" y="1873"/>
                  <a:pt x="1599" y="1874"/>
                </a:cubicBezTo>
                <a:cubicBezTo>
                  <a:pt x="1597" y="1874"/>
                  <a:pt x="1596" y="1874"/>
                  <a:pt x="1594" y="1875"/>
                </a:cubicBezTo>
                <a:cubicBezTo>
                  <a:pt x="1593" y="1875"/>
                  <a:pt x="1591" y="1875"/>
                  <a:pt x="1590" y="1875"/>
                </a:cubicBezTo>
                <a:cubicBezTo>
                  <a:pt x="1589" y="1876"/>
                  <a:pt x="1588" y="1876"/>
                  <a:pt x="1587" y="1876"/>
                </a:cubicBezTo>
                <a:cubicBezTo>
                  <a:pt x="1585" y="1876"/>
                  <a:pt x="1584" y="1876"/>
                  <a:pt x="1584" y="1876"/>
                </a:cubicBezTo>
                <a:cubicBezTo>
                  <a:pt x="1576" y="1872"/>
                  <a:pt x="1569" y="1869"/>
                  <a:pt x="1562" y="1866"/>
                </a:cubicBezTo>
                <a:cubicBezTo>
                  <a:pt x="1533" y="1851"/>
                  <a:pt x="1510" y="1840"/>
                  <a:pt x="1488" y="1830"/>
                </a:cubicBezTo>
                <a:cubicBezTo>
                  <a:pt x="1426" y="1802"/>
                  <a:pt x="1372" y="1776"/>
                  <a:pt x="1329" y="1717"/>
                </a:cubicBezTo>
                <a:cubicBezTo>
                  <a:pt x="1272" y="1638"/>
                  <a:pt x="1260" y="1544"/>
                  <a:pt x="1229" y="1455"/>
                </a:cubicBezTo>
                <a:cubicBezTo>
                  <a:pt x="1196" y="1360"/>
                  <a:pt x="1289" y="1274"/>
                  <a:pt x="1366" y="1257"/>
                </a:cubicBezTo>
                <a:cubicBezTo>
                  <a:pt x="1392" y="1251"/>
                  <a:pt x="1415" y="1246"/>
                  <a:pt x="1437" y="1240"/>
                </a:cubicBezTo>
                <a:cubicBezTo>
                  <a:pt x="1438" y="1240"/>
                  <a:pt x="1440" y="1241"/>
                  <a:pt x="1442" y="1241"/>
                </a:cubicBezTo>
                <a:cubicBezTo>
                  <a:pt x="1447" y="1243"/>
                  <a:pt x="1452" y="1245"/>
                  <a:pt x="1457" y="1246"/>
                </a:cubicBezTo>
                <a:cubicBezTo>
                  <a:pt x="1460" y="1247"/>
                  <a:pt x="1463" y="1248"/>
                  <a:pt x="1466" y="1248"/>
                </a:cubicBezTo>
                <a:cubicBezTo>
                  <a:pt x="1466" y="1249"/>
                  <a:pt x="1466" y="1249"/>
                  <a:pt x="1466" y="1250"/>
                </a:cubicBezTo>
                <a:cubicBezTo>
                  <a:pt x="1467" y="1250"/>
                  <a:pt x="1467" y="1251"/>
                  <a:pt x="1467" y="1251"/>
                </a:cubicBezTo>
                <a:cubicBezTo>
                  <a:pt x="1467" y="1251"/>
                  <a:pt x="1467" y="1252"/>
                  <a:pt x="1467" y="1252"/>
                </a:cubicBezTo>
                <a:cubicBezTo>
                  <a:pt x="1467" y="1252"/>
                  <a:pt x="1468" y="1253"/>
                  <a:pt x="1468" y="1253"/>
                </a:cubicBezTo>
                <a:cubicBezTo>
                  <a:pt x="1468" y="1253"/>
                  <a:pt x="1468" y="1253"/>
                  <a:pt x="1468" y="1253"/>
                </a:cubicBezTo>
                <a:cubicBezTo>
                  <a:pt x="1468" y="1254"/>
                  <a:pt x="1469" y="1255"/>
                  <a:pt x="1469" y="1255"/>
                </a:cubicBezTo>
                <a:cubicBezTo>
                  <a:pt x="1470" y="1256"/>
                  <a:pt x="1470" y="1257"/>
                  <a:pt x="1471" y="1258"/>
                </a:cubicBezTo>
                <a:cubicBezTo>
                  <a:pt x="1471" y="1259"/>
                  <a:pt x="1472" y="1260"/>
                  <a:pt x="1472" y="1261"/>
                </a:cubicBezTo>
                <a:cubicBezTo>
                  <a:pt x="1472" y="1262"/>
                  <a:pt x="1473" y="1263"/>
                  <a:pt x="1473" y="1263"/>
                </a:cubicBezTo>
                <a:cubicBezTo>
                  <a:pt x="1474" y="1264"/>
                  <a:pt x="1474" y="1265"/>
                  <a:pt x="1474" y="1266"/>
                </a:cubicBezTo>
                <a:cubicBezTo>
                  <a:pt x="1474" y="1267"/>
                  <a:pt x="1474" y="1267"/>
                  <a:pt x="1474" y="1267"/>
                </a:cubicBezTo>
                <a:cubicBezTo>
                  <a:pt x="1459" y="1283"/>
                  <a:pt x="1466" y="1292"/>
                  <a:pt x="1488" y="1295"/>
                </a:cubicBezTo>
                <a:cubicBezTo>
                  <a:pt x="1489" y="1284"/>
                  <a:pt x="1495" y="1269"/>
                  <a:pt x="1477" y="1266"/>
                </a:cubicBezTo>
                <a:cubicBezTo>
                  <a:pt x="1477" y="1265"/>
                  <a:pt x="1477" y="1265"/>
                  <a:pt x="1477" y="1265"/>
                </a:cubicBezTo>
                <a:cubicBezTo>
                  <a:pt x="1477" y="1265"/>
                  <a:pt x="1477" y="1265"/>
                  <a:pt x="1477" y="1265"/>
                </a:cubicBezTo>
                <a:cubicBezTo>
                  <a:pt x="1477" y="1264"/>
                  <a:pt x="1476" y="1263"/>
                  <a:pt x="1476" y="1262"/>
                </a:cubicBezTo>
                <a:cubicBezTo>
                  <a:pt x="1476" y="1261"/>
                  <a:pt x="1475" y="1260"/>
                  <a:pt x="1475" y="1259"/>
                </a:cubicBezTo>
                <a:cubicBezTo>
                  <a:pt x="1474" y="1258"/>
                  <a:pt x="1474" y="1257"/>
                  <a:pt x="1473" y="1257"/>
                </a:cubicBezTo>
                <a:cubicBezTo>
                  <a:pt x="1473" y="1256"/>
                  <a:pt x="1473" y="1255"/>
                  <a:pt x="1472" y="1254"/>
                </a:cubicBezTo>
                <a:cubicBezTo>
                  <a:pt x="1472" y="1253"/>
                  <a:pt x="1471" y="1252"/>
                  <a:pt x="1471" y="1252"/>
                </a:cubicBezTo>
                <a:cubicBezTo>
                  <a:pt x="1470" y="1251"/>
                  <a:pt x="1470" y="1251"/>
                  <a:pt x="1470" y="1251"/>
                </a:cubicBezTo>
                <a:cubicBezTo>
                  <a:pt x="1470" y="1251"/>
                  <a:pt x="1470" y="1251"/>
                  <a:pt x="1470" y="1251"/>
                </a:cubicBezTo>
                <a:cubicBezTo>
                  <a:pt x="1470" y="1250"/>
                  <a:pt x="1469" y="1250"/>
                  <a:pt x="1469" y="1250"/>
                </a:cubicBezTo>
                <a:cubicBezTo>
                  <a:pt x="1468" y="1249"/>
                  <a:pt x="1468" y="1249"/>
                  <a:pt x="1467" y="1249"/>
                </a:cubicBezTo>
                <a:cubicBezTo>
                  <a:pt x="1467" y="1249"/>
                  <a:pt x="1467" y="1249"/>
                  <a:pt x="1467" y="1248"/>
                </a:cubicBezTo>
                <a:cubicBezTo>
                  <a:pt x="1469" y="1249"/>
                  <a:pt x="1472" y="1249"/>
                  <a:pt x="1474" y="1249"/>
                </a:cubicBezTo>
                <a:cubicBezTo>
                  <a:pt x="1476" y="1249"/>
                  <a:pt x="1477" y="1249"/>
                  <a:pt x="1478" y="1249"/>
                </a:cubicBezTo>
                <a:cubicBezTo>
                  <a:pt x="1479" y="1249"/>
                  <a:pt x="1479" y="1249"/>
                  <a:pt x="1479" y="1249"/>
                </a:cubicBezTo>
                <a:cubicBezTo>
                  <a:pt x="1480" y="1249"/>
                  <a:pt x="1480" y="1249"/>
                  <a:pt x="1480" y="1249"/>
                </a:cubicBezTo>
                <a:cubicBezTo>
                  <a:pt x="1481" y="1249"/>
                  <a:pt x="1481" y="1249"/>
                  <a:pt x="1481" y="1249"/>
                </a:cubicBezTo>
                <a:cubicBezTo>
                  <a:pt x="1481" y="1249"/>
                  <a:pt x="1482" y="1249"/>
                  <a:pt x="1483" y="1249"/>
                </a:cubicBezTo>
                <a:cubicBezTo>
                  <a:pt x="1486" y="1249"/>
                  <a:pt x="1488" y="1248"/>
                  <a:pt x="1491" y="1247"/>
                </a:cubicBezTo>
                <a:cubicBezTo>
                  <a:pt x="1493" y="1247"/>
                  <a:pt x="1494" y="1246"/>
                  <a:pt x="1495" y="1246"/>
                </a:cubicBezTo>
                <a:cubicBezTo>
                  <a:pt x="1496" y="1246"/>
                  <a:pt x="1496" y="1246"/>
                  <a:pt x="1496" y="1247"/>
                </a:cubicBezTo>
                <a:cubicBezTo>
                  <a:pt x="1497" y="1247"/>
                  <a:pt x="1497" y="1247"/>
                  <a:pt x="1498" y="1248"/>
                </a:cubicBezTo>
                <a:cubicBezTo>
                  <a:pt x="1498" y="1248"/>
                  <a:pt x="1499" y="1248"/>
                  <a:pt x="1499" y="1248"/>
                </a:cubicBezTo>
                <a:cubicBezTo>
                  <a:pt x="1499" y="1249"/>
                  <a:pt x="1499" y="1249"/>
                  <a:pt x="1500" y="1249"/>
                </a:cubicBezTo>
                <a:cubicBezTo>
                  <a:pt x="1500" y="1249"/>
                  <a:pt x="1501" y="1250"/>
                  <a:pt x="1502" y="1250"/>
                </a:cubicBezTo>
                <a:cubicBezTo>
                  <a:pt x="1502" y="1250"/>
                  <a:pt x="1503" y="1251"/>
                  <a:pt x="1504" y="1251"/>
                </a:cubicBezTo>
                <a:cubicBezTo>
                  <a:pt x="1504" y="1252"/>
                  <a:pt x="1504" y="1252"/>
                  <a:pt x="1505" y="1252"/>
                </a:cubicBezTo>
                <a:cubicBezTo>
                  <a:pt x="1505" y="1252"/>
                  <a:pt x="1505" y="1252"/>
                  <a:pt x="1506" y="1253"/>
                </a:cubicBezTo>
                <a:cubicBezTo>
                  <a:pt x="1506" y="1253"/>
                  <a:pt x="1507" y="1254"/>
                  <a:pt x="1508" y="1254"/>
                </a:cubicBezTo>
                <a:cubicBezTo>
                  <a:pt x="1509" y="1255"/>
                  <a:pt x="1511" y="1257"/>
                  <a:pt x="1512" y="1258"/>
                </a:cubicBezTo>
                <a:cubicBezTo>
                  <a:pt x="1514" y="1259"/>
                  <a:pt x="1515" y="1261"/>
                  <a:pt x="1516" y="1262"/>
                </a:cubicBezTo>
                <a:cubicBezTo>
                  <a:pt x="1517" y="1263"/>
                  <a:pt x="1519" y="1265"/>
                  <a:pt x="1520" y="1266"/>
                </a:cubicBezTo>
                <a:cubicBezTo>
                  <a:pt x="1521" y="1268"/>
                  <a:pt x="1521" y="1269"/>
                  <a:pt x="1522" y="1270"/>
                </a:cubicBezTo>
                <a:cubicBezTo>
                  <a:pt x="1518" y="1278"/>
                  <a:pt x="1514" y="1288"/>
                  <a:pt x="1518" y="1296"/>
                </a:cubicBezTo>
                <a:cubicBezTo>
                  <a:pt x="1522" y="1305"/>
                  <a:pt x="1535" y="1305"/>
                  <a:pt x="1545" y="1308"/>
                </a:cubicBezTo>
                <a:cubicBezTo>
                  <a:pt x="1543" y="1291"/>
                  <a:pt x="1551" y="1263"/>
                  <a:pt x="1524" y="1268"/>
                </a:cubicBezTo>
                <a:cubicBezTo>
                  <a:pt x="1524" y="1267"/>
                  <a:pt x="1524" y="1267"/>
                  <a:pt x="1524" y="1267"/>
                </a:cubicBezTo>
                <a:cubicBezTo>
                  <a:pt x="1525" y="1267"/>
                  <a:pt x="1525" y="1266"/>
                  <a:pt x="1526" y="1265"/>
                </a:cubicBezTo>
                <a:cubicBezTo>
                  <a:pt x="1524" y="1267"/>
                  <a:pt x="1524" y="1267"/>
                  <a:pt x="1524" y="1267"/>
                </a:cubicBezTo>
                <a:cubicBezTo>
                  <a:pt x="1523" y="1266"/>
                  <a:pt x="1523" y="1265"/>
                  <a:pt x="1522" y="1265"/>
                </a:cubicBezTo>
                <a:cubicBezTo>
                  <a:pt x="1521" y="1263"/>
                  <a:pt x="1520" y="1261"/>
                  <a:pt x="1518" y="1260"/>
                </a:cubicBezTo>
                <a:cubicBezTo>
                  <a:pt x="1517" y="1258"/>
                  <a:pt x="1516" y="1257"/>
                  <a:pt x="1514" y="1256"/>
                </a:cubicBezTo>
                <a:cubicBezTo>
                  <a:pt x="1513" y="1254"/>
                  <a:pt x="1511" y="1253"/>
                  <a:pt x="1510" y="1252"/>
                </a:cubicBezTo>
                <a:cubicBezTo>
                  <a:pt x="1509" y="1251"/>
                  <a:pt x="1508" y="1251"/>
                  <a:pt x="1508" y="1250"/>
                </a:cubicBezTo>
                <a:cubicBezTo>
                  <a:pt x="1507" y="1250"/>
                  <a:pt x="1507" y="1250"/>
                  <a:pt x="1507" y="1249"/>
                </a:cubicBezTo>
                <a:cubicBezTo>
                  <a:pt x="1506" y="1249"/>
                  <a:pt x="1506" y="1249"/>
                  <a:pt x="1505" y="1249"/>
                </a:cubicBezTo>
                <a:cubicBezTo>
                  <a:pt x="1505" y="1248"/>
                  <a:pt x="1504" y="1248"/>
                  <a:pt x="1503" y="1247"/>
                </a:cubicBezTo>
                <a:cubicBezTo>
                  <a:pt x="1503" y="1247"/>
                  <a:pt x="1502" y="1246"/>
                  <a:pt x="1501" y="1246"/>
                </a:cubicBezTo>
                <a:cubicBezTo>
                  <a:pt x="1501" y="1246"/>
                  <a:pt x="1501" y="1246"/>
                  <a:pt x="1500" y="1246"/>
                </a:cubicBezTo>
                <a:cubicBezTo>
                  <a:pt x="1500" y="1245"/>
                  <a:pt x="1500" y="1245"/>
                  <a:pt x="1499" y="1245"/>
                </a:cubicBezTo>
                <a:cubicBezTo>
                  <a:pt x="1499" y="1245"/>
                  <a:pt x="1499" y="1245"/>
                  <a:pt x="1498" y="1245"/>
                </a:cubicBezTo>
                <a:cubicBezTo>
                  <a:pt x="1501" y="1244"/>
                  <a:pt x="1504" y="1243"/>
                  <a:pt x="1507" y="1241"/>
                </a:cubicBezTo>
                <a:cubicBezTo>
                  <a:pt x="1512" y="1239"/>
                  <a:pt x="1516" y="1237"/>
                  <a:pt x="1521" y="1236"/>
                </a:cubicBezTo>
                <a:cubicBezTo>
                  <a:pt x="1526" y="1234"/>
                  <a:pt x="1531" y="1233"/>
                  <a:pt x="1536" y="1233"/>
                </a:cubicBezTo>
                <a:cubicBezTo>
                  <a:pt x="1541" y="1233"/>
                  <a:pt x="1545" y="1234"/>
                  <a:pt x="1550" y="1236"/>
                </a:cubicBezTo>
                <a:cubicBezTo>
                  <a:pt x="1554" y="1238"/>
                  <a:pt x="1559" y="1240"/>
                  <a:pt x="1563" y="1242"/>
                </a:cubicBezTo>
                <a:cubicBezTo>
                  <a:pt x="1571" y="1246"/>
                  <a:pt x="1578" y="1251"/>
                  <a:pt x="1585" y="1256"/>
                </a:cubicBezTo>
                <a:cubicBezTo>
                  <a:pt x="1586" y="1257"/>
                  <a:pt x="1588" y="1259"/>
                  <a:pt x="1589" y="1260"/>
                </a:cubicBezTo>
                <a:cubicBezTo>
                  <a:pt x="1591" y="1261"/>
                  <a:pt x="1592" y="1262"/>
                  <a:pt x="1594" y="1264"/>
                </a:cubicBezTo>
                <a:cubicBezTo>
                  <a:pt x="1596" y="1266"/>
                  <a:pt x="1599" y="1268"/>
                  <a:pt x="1601" y="1271"/>
                </a:cubicBezTo>
                <a:cubicBezTo>
                  <a:pt x="1606" y="1275"/>
                  <a:pt x="1609" y="1280"/>
                  <a:pt x="1612" y="1284"/>
                </a:cubicBezTo>
                <a:cubicBezTo>
                  <a:pt x="1612" y="1284"/>
                  <a:pt x="1612" y="1284"/>
                  <a:pt x="1612" y="1284"/>
                </a:cubicBezTo>
                <a:cubicBezTo>
                  <a:pt x="1612" y="1284"/>
                  <a:pt x="1612" y="1284"/>
                  <a:pt x="1612" y="1284"/>
                </a:cubicBezTo>
                <a:cubicBezTo>
                  <a:pt x="1612" y="1284"/>
                  <a:pt x="1612" y="1285"/>
                  <a:pt x="1612" y="1285"/>
                </a:cubicBezTo>
                <a:cubicBezTo>
                  <a:pt x="1612" y="1285"/>
                  <a:pt x="1612" y="1285"/>
                  <a:pt x="1612" y="1285"/>
                </a:cubicBezTo>
                <a:cubicBezTo>
                  <a:pt x="1612" y="1286"/>
                  <a:pt x="1612" y="1287"/>
                  <a:pt x="1613" y="1288"/>
                </a:cubicBezTo>
                <a:cubicBezTo>
                  <a:pt x="1613" y="1288"/>
                  <a:pt x="1613" y="1289"/>
                  <a:pt x="1613" y="1290"/>
                </a:cubicBezTo>
                <a:cubicBezTo>
                  <a:pt x="1613" y="1291"/>
                  <a:pt x="1613" y="1292"/>
                  <a:pt x="1613" y="1293"/>
                </a:cubicBezTo>
                <a:cubicBezTo>
                  <a:pt x="1613" y="1294"/>
                  <a:pt x="1613" y="1295"/>
                  <a:pt x="1613" y="1296"/>
                </a:cubicBezTo>
                <a:cubicBezTo>
                  <a:pt x="1612" y="1297"/>
                  <a:pt x="1612" y="1297"/>
                  <a:pt x="1612" y="1298"/>
                </a:cubicBezTo>
                <a:cubicBezTo>
                  <a:pt x="1603" y="1308"/>
                  <a:pt x="1597" y="1319"/>
                  <a:pt x="1605" y="1330"/>
                </a:cubicBezTo>
                <a:cubicBezTo>
                  <a:pt x="1614" y="1319"/>
                  <a:pt x="1622" y="1309"/>
                  <a:pt x="1616" y="1296"/>
                </a:cubicBezTo>
                <a:cubicBezTo>
                  <a:pt x="1615" y="1296"/>
                  <a:pt x="1615" y="1296"/>
                  <a:pt x="1615" y="1296"/>
                </a:cubicBezTo>
                <a:cubicBezTo>
                  <a:pt x="1615" y="1296"/>
                  <a:pt x="1615" y="1296"/>
                  <a:pt x="1615" y="1296"/>
                </a:cubicBezTo>
                <a:cubicBezTo>
                  <a:pt x="1616" y="1295"/>
                  <a:pt x="1616" y="1294"/>
                  <a:pt x="1616" y="1293"/>
                </a:cubicBezTo>
                <a:cubicBezTo>
                  <a:pt x="1616" y="1292"/>
                  <a:pt x="1616" y="1292"/>
                  <a:pt x="1616" y="1291"/>
                </a:cubicBezTo>
                <a:cubicBezTo>
                  <a:pt x="1616" y="1292"/>
                  <a:pt x="1616" y="1293"/>
                  <a:pt x="1616" y="1294"/>
                </a:cubicBezTo>
                <a:cubicBezTo>
                  <a:pt x="1617" y="1295"/>
                  <a:pt x="1617" y="1296"/>
                  <a:pt x="1617" y="1297"/>
                </a:cubicBezTo>
                <a:cubicBezTo>
                  <a:pt x="1617" y="1297"/>
                  <a:pt x="1617" y="1298"/>
                  <a:pt x="1617" y="1298"/>
                </a:cubicBezTo>
                <a:cubicBezTo>
                  <a:pt x="1617" y="1298"/>
                  <a:pt x="1617" y="1297"/>
                  <a:pt x="1617" y="1297"/>
                </a:cubicBezTo>
                <a:cubicBezTo>
                  <a:pt x="1617" y="1296"/>
                  <a:pt x="1617" y="1295"/>
                  <a:pt x="1617" y="1294"/>
                </a:cubicBezTo>
                <a:cubicBezTo>
                  <a:pt x="1617" y="1292"/>
                  <a:pt x="1616" y="1290"/>
                  <a:pt x="1615" y="1288"/>
                </a:cubicBezTo>
                <a:cubicBezTo>
                  <a:pt x="1615" y="1288"/>
                  <a:pt x="1615" y="1287"/>
                  <a:pt x="1615" y="1287"/>
                </a:cubicBezTo>
                <a:cubicBezTo>
                  <a:pt x="1615" y="1286"/>
                  <a:pt x="1615" y="1286"/>
                  <a:pt x="1615" y="1285"/>
                </a:cubicBezTo>
                <a:cubicBezTo>
                  <a:pt x="1615" y="1285"/>
                  <a:pt x="1615" y="1285"/>
                  <a:pt x="1615" y="1284"/>
                </a:cubicBezTo>
                <a:cubicBezTo>
                  <a:pt x="1615" y="1284"/>
                  <a:pt x="1615" y="1284"/>
                  <a:pt x="1615" y="1284"/>
                </a:cubicBezTo>
                <a:cubicBezTo>
                  <a:pt x="1615" y="1284"/>
                  <a:pt x="1615" y="1283"/>
                  <a:pt x="1614" y="1283"/>
                </a:cubicBezTo>
                <a:cubicBezTo>
                  <a:pt x="1614" y="1282"/>
                  <a:pt x="1614" y="1282"/>
                  <a:pt x="1614" y="1282"/>
                </a:cubicBezTo>
                <a:cubicBezTo>
                  <a:pt x="1613" y="1281"/>
                  <a:pt x="1613" y="1280"/>
                  <a:pt x="1613" y="1280"/>
                </a:cubicBezTo>
                <a:cubicBezTo>
                  <a:pt x="1613" y="1280"/>
                  <a:pt x="1613" y="1281"/>
                  <a:pt x="1613" y="1281"/>
                </a:cubicBezTo>
                <a:cubicBezTo>
                  <a:pt x="1611" y="1278"/>
                  <a:pt x="1609" y="1274"/>
                  <a:pt x="1606" y="1270"/>
                </a:cubicBezTo>
                <a:cubicBezTo>
                  <a:pt x="1606" y="1270"/>
                  <a:pt x="1607" y="1271"/>
                  <a:pt x="1608" y="1271"/>
                </a:cubicBezTo>
                <a:cubicBezTo>
                  <a:pt x="1609" y="1271"/>
                  <a:pt x="1610" y="1271"/>
                  <a:pt x="1611" y="1271"/>
                </a:cubicBezTo>
                <a:cubicBezTo>
                  <a:pt x="1611" y="1271"/>
                  <a:pt x="1612" y="1271"/>
                  <a:pt x="1613" y="1271"/>
                </a:cubicBezTo>
                <a:cubicBezTo>
                  <a:pt x="1613" y="1271"/>
                  <a:pt x="1613" y="1271"/>
                  <a:pt x="1614" y="1271"/>
                </a:cubicBezTo>
                <a:cubicBezTo>
                  <a:pt x="1614" y="1271"/>
                  <a:pt x="1614" y="1271"/>
                  <a:pt x="1615" y="1271"/>
                </a:cubicBezTo>
                <a:cubicBezTo>
                  <a:pt x="1615" y="1271"/>
                  <a:pt x="1616" y="1271"/>
                  <a:pt x="1617" y="1271"/>
                </a:cubicBezTo>
                <a:cubicBezTo>
                  <a:pt x="1617" y="1271"/>
                  <a:pt x="1618" y="1271"/>
                  <a:pt x="1619" y="1271"/>
                </a:cubicBezTo>
                <a:cubicBezTo>
                  <a:pt x="1620" y="1271"/>
                  <a:pt x="1621" y="1272"/>
                  <a:pt x="1621" y="1272"/>
                </a:cubicBezTo>
                <a:cubicBezTo>
                  <a:pt x="1622" y="1272"/>
                  <a:pt x="1623" y="1272"/>
                  <a:pt x="1624" y="1272"/>
                </a:cubicBezTo>
                <a:cubicBezTo>
                  <a:pt x="1626" y="1272"/>
                  <a:pt x="1628" y="1273"/>
                  <a:pt x="1629" y="1273"/>
                </a:cubicBezTo>
                <a:cubicBezTo>
                  <a:pt x="1631" y="1273"/>
                  <a:pt x="1633" y="1274"/>
                  <a:pt x="1635" y="1274"/>
                </a:cubicBezTo>
                <a:cubicBezTo>
                  <a:pt x="1636" y="1275"/>
                  <a:pt x="1638" y="1276"/>
                  <a:pt x="1640" y="1276"/>
                </a:cubicBezTo>
                <a:cubicBezTo>
                  <a:pt x="1641" y="1277"/>
                  <a:pt x="1643" y="1278"/>
                  <a:pt x="1645" y="1279"/>
                </a:cubicBezTo>
                <a:cubicBezTo>
                  <a:pt x="1645" y="1279"/>
                  <a:pt x="1645" y="1279"/>
                  <a:pt x="1645" y="1279"/>
                </a:cubicBezTo>
                <a:cubicBezTo>
                  <a:pt x="1647" y="1306"/>
                  <a:pt x="1666" y="1302"/>
                  <a:pt x="1686" y="1292"/>
                </a:cubicBezTo>
                <a:cubicBezTo>
                  <a:pt x="1668" y="1287"/>
                  <a:pt x="1668" y="1268"/>
                  <a:pt x="1645" y="1275"/>
                </a:cubicBezTo>
                <a:cubicBezTo>
                  <a:pt x="1644" y="1275"/>
                  <a:pt x="1642" y="1274"/>
                  <a:pt x="1641" y="1273"/>
                </a:cubicBezTo>
                <a:cubicBezTo>
                  <a:pt x="1639" y="1273"/>
                  <a:pt x="1637" y="1272"/>
                  <a:pt x="1636" y="1271"/>
                </a:cubicBezTo>
                <a:cubicBezTo>
                  <a:pt x="1634" y="1271"/>
                  <a:pt x="1632" y="1270"/>
                  <a:pt x="1630" y="1270"/>
                </a:cubicBezTo>
                <a:cubicBezTo>
                  <a:pt x="1628" y="1269"/>
                  <a:pt x="1626" y="1269"/>
                  <a:pt x="1624" y="1269"/>
                </a:cubicBezTo>
                <a:cubicBezTo>
                  <a:pt x="1624" y="1269"/>
                  <a:pt x="1623" y="1269"/>
                  <a:pt x="1622" y="1269"/>
                </a:cubicBezTo>
                <a:cubicBezTo>
                  <a:pt x="1621" y="1268"/>
                  <a:pt x="1620" y="1268"/>
                  <a:pt x="1619" y="1268"/>
                </a:cubicBezTo>
                <a:cubicBezTo>
                  <a:pt x="1618" y="1268"/>
                  <a:pt x="1618" y="1268"/>
                  <a:pt x="1617" y="1268"/>
                </a:cubicBezTo>
                <a:cubicBezTo>
                  <a:pt x="1616" y="1268"/>
                  <a:pt x="1615" y="1268"/>
                  <a:pt x="1615" y="1268"/>
                </a:cubicBezTo>
                <a:cubicBezTo>
                  <a:pt x="1614" y="1268"/>
                  <a:pt x="1614" y="1268"/>
                  <a:pt x="1614" y="1268"/>
                </a:cubicBezTo>
                <a:cubicBezTo>
                  <a:pt x="1613" y="1268"/>
                  <a:pt x="1613" y="1268"/>
                  <a:pt x="1612" y="1268"/>
                </a:cubicBezTo>
                <a:cubicBezTo>
                  <a:pt x="1612" y="1268"/>
                  <a:pt x="1611" y="1268"/>
                  <a:pt x="1611" y="1269"/>
                </a:cubicBezTo>
                <a:cubicBezTo>
                  <a:pt x="1610" y="1269"/>
                  <a:pt x="1610" y="1269"/>
                  <a:pt x="1609" y="1269"/>
                </a:cubicBezTo>
                <a:cubicBezTo>
                  <a:pt x="1609" y="1269"/>
                  <a:pt x="1608" y="1269"/>
                  <a:pt x="1608" y="1269"/>
                </a:cubicBezTo>
                <a:cubicBezTo>
                  <a:pt x="1607" y="1270"/>
                  <a:pt x="1606" y="1270"/>
                  <a:pt x="1605" y="1270"/>
                </a:cubicBezTo>
                <a:cubicBezTo>
                  <a:pt x="1605" y="1270"/>
                  <a:pt x="1604" y="1269"/>
                  <a:pt x="1604" y="1268"/>
                </a:cubicBezTo>
                <a:cubicBezTo>
                  <a:pt x="1602" y="1266"/>
                  <a:pt x="1599" y="1263"/>
                  <a:pt x="1597" y="1260"/>
                </a:cubicBezTo>
                <a:cubicBezTo>
                  <a:pt x="1595" y="1259"/>
                  <a:pt x="1594" y="1258"/>
                  <a:pt x="1592" y="1256"/>
                </a:cubicBezTo>
                <a:cubicBezTo>
                  <a:pt x="1591" y="1255"/>
                  <a:pt x="1589" y="1254"/>
                  <a:pt x="1588" y="1252"/>
                </a:cubicBezTo>
                <a:cubicBezTo>
                  <a:pt x="1585" y="1250"/>
                  <a:pt x="1582" y="1248"/>
                  <a:pt x="1579" y="1246"/>
                </a:cubicBezTo>
                <a:cubicBezTo>
                  <a:pt x="1580" y="1246"/>
                  <a:pt x="1580" y="1246"/>
                  <a:pt x="1580" y="1246"/>
                </a:cubicBezTo>
                <a:cubicBezTo>
                  <a:pt x="1582" y="1247"/>
                  <a:pt x="1584" y="1247"/>
                  <a:pt x="1586" y="1247"/>
                </a:cubicBezTo>
                <a:cubicBezTo>
                  <a:pt x="1587" y="1247"/>
                  <a:pt x="1589" y="1246"/>
                  <a:pt x="1590" y="1246"/>
                </a:cubicBezTo>
                <a:cubicBezTo>
                  <a:pt x="1590" y="1246"/>
                  <a:pt x="1591" y="1246"/>
                  <a:pt x="1592" y="1246"/>
                </a:cubicBezTo>
                <a:cubicBezTo>
                  <a:pt x="1592" y="1246"/>
                  <a:pt x="1593" y="1245"/>
                  <a:pt x="1594" y="1245"/>
                </a:cubicBezTo>
                <a:cubicBezTo>
                  <a:pt x="1596" y="1244"/>
                  <a:pt x="1599" y="1243"/>
                  <a:pt x="1602" y="1242"/>
                </a:cubicBezTo>
                <a:cubicBezTo>
                  <a:pt x="1605" y="1241"/>
                  <a:pt x="1608" y="1239"/>
                  <a:pt x="1611" y="1238"/>
                </a:cubicBezTo>
                <a:cubicBezTo>
                  <a:pt x="1617" y="1235"/>
                  <a:pt x="1623" y="1232"/>
                  <a:pt x="1630" y="1228"/>
                </a:cubicBezTo>
                <a:cubicBezTo>
                  <a:pt x="1633" y="1227"/>
                  <a:pt x="1636" y="1225"/>
                  <a:pt x="1639" y="1224"/>
                </a:cubicBezTo>
                <a:cubicBezTo>
                  <a:pt x="1643" y="1222"/>
                  <a:pt x="1646" y="1221"/>
                  <a:pt x="1649" y="1219"/>
                </a:cubicBezTo>
                <a:cubicBezTo>
                  <a:pt x="1650" y="1218"/>
                  <a:pt x="1652" y="1218"/>
                  <a:pt x="1653" y="1217"/>
                </a:cubicBezTo>
                <a:cubicBezTo>
                  <a:pt x="1655" y="1217"/>
                  <a:pt x="1656" y="1217"/>
                  <a:pt x="1658" y="1216"/>
                </a:cubicBezTo>
                <a:cubicBezTo>
                  <a:pt x="1658" y="1216"/>
                  <a:pt x="1658" y="1216"/>
                  <a:pt x="1659" y="1216"/>
                </a:cubicBezTo>
                <a:cubicBezTo>
                  <a:pt x="1659" y="1216"/>
                  <a:pt x="1659" y="1216"/>
                  <a:pt x="1660" y="1216"/>
                </a:cubicBezTo>
                <a:cubicBezTo>
                  <a:pt x="1660" y="1216"/>
                  <a:pt x="1661" y="1216"/>
                  <a:pt x="1662" y="1217"/>
                </a:cubicBezTo>
                <a:cubicBezTo>
                  <a:pt x="1663" y="1217"/>
                  <a:pt x="1664" y="1217"/>
                  <a:pt x="1666" y="1217"/>
                </a:cubicBezTo>
                <a:cubicBezTo>
                  <a:pt x="1667" y="1218"/>
                  <a:pt x="1668" y="1218"/>
                  <a:pt x="1669" y="1219"/>
                </a:cubicBezTo>
                <a:cubicBezTo>
                  <a:pt x="1670" y="1219"/>
                  <a:pt x="1671" y="1219"/>
                  <a:pt x="1671" y="1220"/>
                </a:cubicBezTo>
                <a:cubicBezTo>
                  <a:pt x="1671" y="1220"/>
                  <a:pt x="1671" y="1220"/>
                  <a:pt x="1672" y="1220"/>
                </a:cubicBezTo>
                <a:cubicBezTo>
                  <a:pt x="1672" y="1220"/>
                  <a:pt x="1672" y="1220"/>
                  <a:pt x="1672" y="1221"/>
                </a:cubicBezTo>
                <a:cubicBezTo>
                  <a:pt x="1673" y="1221"/>
                  <a:pt x="1673" y="1221"/>
                  <a:pt x="1673" y="1221"/>
                </a:cubicBezTo>
                <a:cubicBezTo>
                  <a:pt x="1673" y="1221"/>
                  <a:pt x="1673" y="1221"/>
                  <a:pt x="1673" y="1221"/>
                </a:cubicBezTo>
                <a:cubicBezTo>
                  <a:pt x="1674" y="1221"/>
                  <a:pt x="1674" y="1221"/>
                  <a:pt x="1675" y="1221"/>
                </a:cubicBezTo>
                <a:cubicBezTo>
                  <a:pt x="1676" y="1222"/>
                  <a:pt x="1676" y="1222"/>
                  <a:pt x="1677" y="1223"/>
                </a:cubicBezTo>
                <a:cubicBezTo>
                  <a:pt x="1680" y="1224"/>
                  <a:pt x="1681" y="1225"/>
                  <a:pt x="1681" y="1225"/>
                </a:cubicBezTo>
                <a:cubicBezTo>
                  <a:pt x="1681" y="1225"/>
                  <a:pt x="1681" y="1225"/>
                  <a:pt x="1681" y="1224"/>
                </a:cubicBezTo>
                <a:cubicBezTo>
                  <a:pt x="1680" y="1224"/>
                  <a:pt x="1679" y="1223"/>
                  <a:pt x="1678" y="1222"/>
                </a:cubicBezTo>
                <a:cubicBezTo>
                  <a:pt x="1679" y="1222"/>
                  <a:pt x="1679" y="1223"/>
                  <a:pt x="1679" y="1223"/>
                </a:cubicBezTo>
                <a:cubicBezTo>
                  <a:pt x="1680" y="1223"/>
                  <a:pt x="1681" y="1223"/>
                  <a:pt x="1682" y="1223"/>
                </a:cubicBezTo>
                <a:cubicBezTo>
                  <a:pt x="1683" y="1223"/>
                  <a:pt x="1684" y="1224"/>
                  <a:pt x="1685" y="1224"/>
                </a:cubicBezTo>
                <a:cubicBezTo>
                  <a:pt x="1686" y="1224"/>
                  <a:pt x="1687" y="1224"/>
                  <a:pt x="1687" y="1224"/>
                </a:cubicBezTo>
                <a:cubicBezTo>
                  <a:pt x="1687" y="1224"/>
                  <a:pt x="1687" y="1224"/>
                  <a:pt x="1687" y="1224"/>
                </a:cubicBezTo>
                <a:cubicBezTo>
                  <a:pt x="1689" y="1224"/>
                  <a:pt x="1689" y="1224"/>
                  <a:pt x="1689" y="1224"/>
                </a:cubicBezTo>
                <a:cubicBezTo>
                  <a:pt x="1695" y="1239"/>
                  <a:pt x="1708" y="1231"/>
                  <a:pt x="1719" y="1228"/>
                </a:cubicBezTo>
                <a:cubicBezTo>
                  <a:pt x="1711" y="1210"/>
                  <a:pt x="1700" y="1205"/>
                  <a:pt x="1689" y="1221"/>
                </a:cubicBezTo>
                <a:cubicBezTo>
                  <a:pt x="1689" y="1221"/>
                  <a:pt x="1689" y="1221"/>
                  <a:pt x="1688" y="1221"/>
                </a:cubicBezTo>
                <a:cubicBezTo>
                  <a:pt x="1687" y="1221"/>
                  <a:pt x="1686" y="1221"/>
                  <a:pt x="1685" y="1221"/>
                </a:cubicBezTo>
                <a:cubicBezTo>
                  <a:pt x="1684" y="1221"/>
                  <a:pt x="1683" y="1221"/>
                  <a:pt x="1682" y="1221"/>
                </a:cubicBezTo>
                <a:cubicBezTo>
                  <a:pt x="1681" y="1220"/>
                  <a:pt x="1680" y="1220"/>
                  <a:pt x="1679" y="1220"/>
                </a:cubicBezTo>
                <a:cubicBezTo>
                  <a:pt x="1678" y="1220"/>
                  <a:pt x="1678" y="1220"/>
                  <a:pt x="1677" y="1219"/>
                </a:cubicBezTo>
                <a:cubicBezTo>
                  <a:pt x="1676" y="1219"/>
                  <a:pt x="1675" y="1219"/>
                  <a:pt x="1674" y="1218"/>
                </a:cubicBezTo>
                <a:cubicBezTo>
                  <a:pt x="1674" y="1218"/>
                  <a:pt x="1674" y="1218"/>
                  <a:pt x="1674" y="1218"/>
                </a:cubicBezTo>
                <a:cubicBezTo>
                  <a:pt x="1674" y="1218"/>
                  <a:pt x="1674" y="1218"/>
                  <a:pt x="1673" y="1218"/>
                </a:cubicBezTo>
                <a:cubicBezTo>
                  <a:pt x="1673" y="1218"/>
                  <a:pt x="1673" y="1218"/>
                  <a:pt x="1673" y="1218"/>
                </a:cubicBezTo>
                <a:cubicBezTo>
                  <a:pt x="1672" y="1218"/>
                  <a:pt x="1671" y="1217"/>
                  <a:pt x="1670" y="1216"/>
                </a:cubicBezTo>
                <a:cubicBezTo>
                  <a:pt x="1670" y="1216"/>
                  <a:pt x="1669" y="1216"/>
                  <a:pt x="1668" y="1215"/>
                </a:cubicBezTo>
                <a:cubicBezTo>
                  <a:pt x="1668" y="1215"/>
                  <a:pt x="1667" y="1215"/>
                  <a:pt x="1666" y="1215"/>
                </a:cubicBezTo>
                <a:cubicBezTo>
                  <a:pt x="1665" y="1214"/>
                  <a:pt x="1664" y="1214"/>
                  <a:pt x="1663" y="1214"/>
                </a:cubicBezTo>
                <a:cubicBezTo>
                  <a:pt x="1663" y="1213"/>
                  <a:pt x="1663" y="1213"/>
                  <a:pt x="1663" y="1212"/>
                </a:cubicBezTo>
                <a:cubicBezTo>
                  <a:pt x="1663" y="1212"/>
                  <a:pt x="1663" y="1211"/>
                  <a:pt x="1664" y="1211"/>
                </a:cubicBezTo>
                <a:cubicBezTo>
                  <a:pt x="1664" y="1210"/>
                  <a:pt x="1664" y="1210"/>
                  <a:pt x="1664" y="1209"/>
                </a:cubicBezTo>
                <a:cubicBezTo>
                  <a:pt x="1664" y="1208"/>
                  <a:pt x="1664" y="1207"/>
                  <a:pt x="1665" y="1207"/>
                </a:cubicBezTo>
                <a:cubicBezTo>
                  <a:pt x="1665" y="1206"/>
                  <a:pt x="1665" y="1206"/>
                  <a:pt x="1665" y="1206"/>
                </a:cubicBezTo>
                <a:cubicBezTo>
                  <a:pt x="1665" y="1205"/>
                  <a:pt x="1665" y="1205"/>
                  <a:pt x="1665" y="1204"/>
                </a:cubicBezTo>
                <a:cubicBezTo>
                  <a:pt x="1665" y="1204"/>
                  <a:pt x="1665" y="1203"/>
                  <a:pt x="1666" y="1202"/>
                </a:cubicBezTo>
                <a:cubicBezTo>
                  <a:pt x="1666" y="1201"/>
                  <a:pt x="1666" y="1200"/>
                  <a:pt x="1666" y="1199"/>
                </a:cubicBezTo>
                <a:cubicBezTo>
                  <a:pt x="1667" y="1199"/>
                  <a:pt x="1667" y="1198"/>
                  <a:pt x="1667" y="1198"/>
                </a:cubicBezTo>
                <a:cubicBezTo>
                  <a:pt x="1667" y="1197"/>
                  <a:pt x="1667" y="1197"/>
                  <a:pt x="1667" y="1196"/>
                </a:cubicBezTo>
                <a:cubicBezTo>
                  <a:pt x="1668" y="1195"/>
                  <a:pt x="1668" y="1195"/>
                  <a:pt x="1668" y="1194"/>
                </a:cubicBezTo>
                <a:cubicBezTo>
                  <a:pt x="1669" y="1192"/>
                  <a:pt x="1670" y="1190"/>
                  <a:pt x="1671" y="1188"/>
                </a:cubicBezTo>
                <a:cubicBezTo>
                  <a:pt x="1672" y="1188"/>
                  <a:pt x="1672" y="1189"/>
                  <a:pt x="1673" y="1190"/>
                </a:cubicBezTo>
                <a:cubicBezTo>
                  <a:pt x="1671" y="1188"/>
                  <a:pt x="1671" y="1188"/>
                  <a:pt x="1671" y="1188"/>
                </a:cubicBezTo>
                <a:cubicBezTo>
                  <a:pt x="1672" y="1187"/>
                  <a:pt x="1672" y="1186"/>
                  <a:pt x="1672" y="1186"/>
                </a:cubicBezTo>
                <a:cubicBezTo>
                  <a:pt x="1680" y="1184"/>
                  <a:pt x="1689" y="1183"/>
                  <a:pt x="1696" y="1179"/>
                </a:cubicBezTo>
                <a:cubicBezTo>
                  <a:pt x="1707" y="1174"/>
                  <a:pt x="1711" y="1160"/>
                  <a:pt x="1722" y="1155"/>
                </a:cubicBezTo>
                <a:cubicBezTo>
                  <a:pt x="1704" y="1143"/>
                  <a:pt x="1664" y="1155"/>
                  <a:pt x="1668" y="1183"/>
                </a:cubicBezTo>
                <a:cubicBezTo>
                  <a:pt x="1669" y="1185"/>
                  <a:pt x="1669" y="1185"/>
                  <a:pt x="1669" y="1185"/>
                </a:cubicBezTo>
                <a:cubicBezTo>
                  <a:pt x="1669" y="1185"/>
                  <a:pt x="1669" y="1186"/>
                  <a:pt x="1668" y="1186"/>
                </a:cubicBezTo>
                <a:cubicBezTo>
                  <a:pt x="1667" y="1188"/>
                  <a:pt x="1666" y="1190"/>
                  <a:pt x="1665" y="1192"/>
                </a:cubicBezTo>
                <a:cubicBezTo>
                  <a:pt x="1665" y="1193"/>
                  <a:pt x="1665" y="1194"/>
                  <a:pt x="1664" y="1195"/>
                </a:cubicBezTo>
                <a:cubicBezTo>
                  <a:pt x="1664" y="1196"/>
                  <a:pt x="1664" y="1196"/>
                  <a:pt x="1664" y="1197"/>
                </a:cubicBezTo>
                <a:cubicBezTo>
                  <a:pt x="1664" y="1197"/>
                  <a:pt x="1664" y="1198"/>
                  <a:pt x="1663" y="1198"/>
                </a:cubicBezTo>
                <a:cubicBezTo>
                  <a:pt x="1663" y="1199"/>
                  <a:pt x="1663" y="1200"/>
                  <a:pt x="1663" y="1201"/>
                </a:cubicBezTo>
                <a:cubicBezTo>
                  <a:pt x="1662" y="1202"/>
                  <a:pt x="1662" y="1203"/>
                  <a:pt x="1662" y="1204"/>
                </a:cubicBezTo>
                <a:cubicBezTo>
                  <a:pt x="1662" y="1204"/>
                  <a:pt x="1662" y="1205"/>
                  <a:pt x="1662" y="1205"/>
                </a:cubicBezTo>
                <a:cubicBezTo>
                  <a:pt x="1662" y="1205"/>
                  <a:pt x="1662" y="1206"/>
                  <a:pt x="1662" y="1206"/>
                </a:cubicBezTo>
                <a:cubicBezTo>
                  <a:pt x="1662" y="1207"/>
                  <a:pt x="1662" y="1208"/>
                  <a:pt x="1662" y="1209"/>
                </a:cubicBezTo>
                <a:cubicBezTo>
                  <a:pt x="1662" y="1209"/>
                  <a:pt x="1662" y="1210"/>
                  <a:pt x="1662" y="1211"/>
                </a:cubicBezTo>
                <a:cubicBezTo>
                  <a:pt x="1662" y="1211"/>
                  <a:pt x="1662" y="1212"/>
                  <a:pt x="1662" y="1212"/>
                </a:cubicBezTo>
                <a:cubicBezTo>
                  <a:pt x="1662" y="1213"/>
                  <a:pt x="1662" y="1213"/>
                  <a:pt x="1662" y="1214"/>
                </a:cubicBezTo>
                <a:cubicBezTo>
                  <a:pt x="1662" y="1214"/>
                  <a:pt x="1662" y="1214"/>
                  <a:pt x="1662" y="1214"/>
                </a:cubicBezTo>
                <a:cubicBezTo>
                  <a:pt x="1661" y="1214"/>
                  <a:pt x="1661" y="1214"/>
                  <a:pt x="1660" y="1214"/>
                </a:cubicBezTo>
                <a:cubicBezTo>
                  <a:pt x="1659" y="1214"/>
                  <a:pt x="1659" y="1214"/>
                  <a:pt x="1659" y="1214"/>
                </a:cubicBezTo>
                <a:cubicBezTo>
                  <a:pt x="1658" y="1214"/>
                  <a:pt x="1658" y="1214"/>
                  <a:pt x="1657" y="1214"/>
                </a:cubicBezTo>
                <a:cubicBezTo>
                  <a:pt x="1654" y="1214"/>
                  <a:pt x="1651" y="1215"/>
                  <a:pt x="1648" y="1217"/>
                </a:cubicBezTo>
                <a:cubicBezTo>
                  <a:pt x="1644" y="1218"/>
                  <a:pt x="1641" y="1220"/>
                  <a:pt x="1638" y="1221"/>
                </a:cubicBezTo>
                <a:cubicBezTo>
                  <a:pt x="1635" y="1223"/>
                  <a:pt x="1632" y="1224"/>
                  <a:pt x="1629" y="1226"/>
                </a:cubicBezTo>
                <a:cubicBezTo>
                  <a:pt x="1622" y="1229"/>
                  <a:pt x="1616" y="1232"/>
                  <a:pt x="1610" y="1235"/>
                </a:cubicBezTo>
                <a:cubicBezTo>
                  <a:pt x="1606" y="1237"/>
                  <a:pt x="1604" y="1238"/>
                  <a:pt x="1601" y="1239"/>
                </a:cubicBezTo>
                <a:cubicBezTo>
                  <a:pt x="1598" y="1241"/>
                  <a:pt x="1595" y="1242"/>
                  <a:pt x="1593" y="1243"/>
                </a:cubicBezTo>
                <a:cubicBezTo>
                  <a:pt x="1592" y="1243"/>
                  <a:pt x="1590" y="1243"/>
                  <a:pt x="1589" y="1244"/>
                </a:cubicBezTo>
                <a:cubicBezTo>
                  <a:pt x="1588" y="1244"/>
                  <a:pt x="1587" y="1244"/>
                  <a:pt x="1586" y="1244"/>
                </a:cubicBezTo>
                <a:cubicBezTo>
                  <a:pt x="1585" y="1245"/>
                  <a:pt x="1584" y="1245"/>
                  <a:pt x="1583" y="1245"/>
                </a:cubicBezTo>
                <a:cubicBezTo>
                  <a:pt x="1582" y="1245"/>
                  <a:pt x="1582" y="1245"/>
                  <a:pt x="1582" y="1245"/>
                </a:cubicBezTo>
                <a:cubicBezTo>
                  <a:pt x="1581" y="1245"/>
                  <a:pt x="1581" y="1245"/>
                  <a:pt x="1580" y="1245"/>
                </a:cubicBezTo>
                <a:cubicBezTo>
                  <a:pt x="1580" y="1245"/>
                  <a:pt x="1579" y="1245"/>
                  <a:pt x="1578" y="1245"/>
                </a:cubicBezTo>
                <a:cubicBezTo>
                  <a:pt x="1578" y="1245"/>
                  <a:pt x="1578" y="1245"/>
                  <a:pt x="1578" y="1245"/>
                </a:cubicBezTo>
                <a:cubicBezTo>
                  <a:pt x="1574" y="1243"/>
                  <a:pt x="1570" y="1240"/>
                  <a:pt x="1565" y="1238"/>
                </a:cubicBezTo>
                <a:cubicBezTo>
                  <a:pt x="1561" y="1235"/>
                  <a:pt x="1556" y="1233"/>
                  <a:pt x="1552" y="1232"/>
                </a:cubicBezTo>
                <a:cubicBezTo>
                  <a:pt x="1550" y="1231"/>
                  <a:pt x="1549" y="1231"/>
                  <a:pt x="1548" y="1230"/>
                </a:cubicBezTo>
                <a:cubicBezTo>
                  <a:pt x="1547" y="1230"/>
                  <a:pt x="1547" y="1230"/>
                  <a:pt x="1546" y="1230"/>
                </a:cubicBezTo>
                <a:cubicBezTo>
                  <a:pt x="1545" y="1230"/>
                  <a:pt x="1545" y="1230"/>
                  <a:pt x="1545" y="1230"/>
                </a:cubicBezTo>
                <a:cubicBezTo>
                  <a:pt x="1545" y="1230"/>
                  <a:pt x="1545" y="1230"/>
                  <a:pt x="1545" y="1230"/>
                </a:cubicBezTo>
                <a:cubicBezTo>
                  <a:pt x="1545" y="1229"/>
                  <a:pt x="1546" y="1229"/>
                  <a:pt x="1546" y="1229"/>
                </a:cubicBezTo>
                <a:cubicBezTo>
                  <a:pt x="1547" y="1229"/>
                  <a:pt x="1547" y="1228"/>
                  <a:pt x="1547" y="1228"/>
                </a:cubicBezTo>
                <a:cubicBezTo>
                  <a:pt x="1547" y="1228"/>
                  <a:pt x="1548" y="1228"/>
                  <a:pt x="1548" y="1227"/>
                </a:cubicBezTo>
                <a:cubicBezTo>
                  <a:pt x="1548" y="1227"/>
                  <a:pt x="1549" y="1227"/>
                  <a:pt x="1550" y="1226"/>
                </a:cubicBezTo>
                <a:cubicBezTo>
                  <a:pt x="1550" y="1226"/>
                  <a:pt x="1551" y="1225"/>
                  <a:pt x="1551" y="1225"/>
                </a:cubicBezTo>
                <a:cubicBezTo>
                  <a:pt x="1552" y="1224"/>
                  <a:pt x="1553" y="1224"/>
                  <a:pt x="1553" y="1223"/>
                </a:cubicBezTo>
                <a:cubicBezTo>
                  <a:pt x="1554" y="1223"/>
                  <a:pt x="1555" y="1222"/>
                  <a:pt x="1555" y="1222"/>
                </a:cubicBezTo>
                <a:cubicBezTo>
                  <a:pt x="1557" y="1221"/>
                  <a:pt x="1558" y="1220"/>
                  <a:pt x="1560" y="1219"/>
                </a:cubicBezTo>
                <a:cubicBezTo>
                  <a:pt x="1561" y="1219"/>
                  <a:pt x="1563" y="1218"/>
                  <a:pt x="1565" y="1217"/>
                </a:cubicBezTo>
                <a:cubicBezTo>
                  <a:pt x="1566" y="1216"/>
                  <a:pt x="1568" y="1216"/>
                  <a:pt x="1570" y="1215"/>
                </a:cubicBezTo>
                <a:cubicBezTo>
                  <a:pt x="1570" y="1215"/>
                  <a:pt x="1570" y="1215"/>
                  <a:pt x="1570" y="1215"/>
                </a:cubicBezTo>
                <a:cubicBezTo>
                  <a:pt x="1569" y="1215"/>
                  <a:pt x="1568" y="1216"/>
                  <a:pt x="1567" y="1217"/>
                </a:cubicBezTo>
                <a:cubicBezTo>
                  <a:pt x="1582" y="1242"/>
                  <a:pt x="1610" y="1216"/>
                  <a:pt x="1620" y="1199"/>
                </a:cubicBezTo>
                <a:cubicBezTo>
                  <a:pt x="1609" y="1202"/>
                  <a:pt x="1562" y="1188"/>
                  <a:pt x="1565" y="1214"/>
                </a:cubicBezTo>
                <a:cubicBezTo>
                  <a:pt x="1564" y="1214"/>
                  <a:pt x="1564" y="1214"/>
                  <a:pt x="1563" y="1214"/>
                </a:cubicBezTo>
                <a:cubicBezTo>
                  <a:pt x="1562" y="1215"/>
                  <a:pt x="1560" y="1216"/>
                  <a:pt x="1558" y="1217"/>
                </a:cubicBezTo>
                <a:cubicBezTo>
                  <a:pt x="1557" y="1217"/>
                  <a:pt x="1555" y="1218"/>
                  <a:pt x="1554" y="1219"/>
                </a:cubicBezTo>
                <a:cubicBezTo>
                  <a:pt x="1553" y="1220"/>
                  <a:pt x="1552" y="1220"/>
                  <a:pt x="1552" y="1221"/>
                </a:cubicBezTo>
                <a:cubicBezTo>
                  <a:pt x="1551" y="1221"/>
                  <a:pt x="1550" y="1222"/>
                  <a:pt x="1549" y="1222"/>
                </a:cubicBezTo>
                <a:cubicBezTo>
                  <a:pt x="1549" y="1223"/>
                  <a:pt x="1548" y="1223"/>
                  <a:pt x="1548" y="1224"/>
                </a:cubicBezTo>
                <a:cubicBezTo>
                  <a:pt x="1547" y="1224"/>
                  <a:pt x="1546" y="1225"/>
                  <a:pt x="1546" y="1225"/>
                </a:cubicBezTo>
                <a:cubicBezTo>
                  <a:pt x="1546" y="1225"/>
                  <a:pt x="1545" y="1226"/>
                  <a:pt x="1545" y="1226"/>
                </a:cubicBezTo>
                <a:cubicBezTo>
                  <a:pt x="1545" y="1226"/>
                  <a:pt x="1545" y="1226"/>
                  <a:pt x="1544" y="1226"/>
                </a:cubicBezTo>
                <a:cubicBezTo>
                  <a:pt x="1544" y="1227"/>
                  <a:pt x="1544" y="1227"/>
                  <a:pt x="1543" y="1228"/>
                </a:cubicBezTo>
                <a:cubicBezTo>
                  <a:pt x="1543" y="1228"/>
                  <a:pt x="1543" y="1229"/>
                  <a:pt x="1542" y="1229"/>
                </a:cubicBezTo>
                <a:cubicBezTo>
                  <a:pt x="1540" y="1229"/>
                  <a:pt x="1538" y="1229"/>
                  <a:pt x="1536" y="1228"/>
                </a:cubicBezTo>
                <a:cubicBezTo>
                  <a:pt x="1531" y="1228"/>
                  <a:pt x="1525" y="1229"/>
                  <a:pt x="1520" y="1231"/>
                </a:cubicBezTo>
                <a:cubicBezTo>
                  <a:pt x="1515" y="1233"/>
                  <a:pt x="1510" y="1235"/>
                  <a:pt x="1505" y="1237"/>
                </a:cubicBezTo>
                <a:cubicBezTo>
                  <a:pt x="1500" y="1239"/>
                  <a:pt x="1495" y="1241"/>
                  <a:pt x="1490" y="1243"/>
                </a:cubicBezTo>
                <a:cubicBezTo>
                  <a:pt x="1487" y="1244"/>
                  <a:pt x="1485" y="1244"/>
                  <a:pt x="1482" y="1244"/>
                </a:cubicBezTo>
                <a:cubicBezTo>
                  <a:pt x="1481" y="1245"/>
                  <a:pt x="1481" y="1245"/>
                  <a:pt x="1480" y="1245"/>
                </a:cubicBezTo>
                <a:cubicBezTo>
                  <a:pt x="1479" y="1245"/>
                  <a:pt x="1479" y="1245"/>
                  <a:pt x="1479" y="1245"/>
                </a:cubicBezTo>
                <a:cubicBezTo>
                  <a:pt x="1479" y="1245"/>
                  <a:pt x="1479" y="1245"/>
                  <a:pt x="1479" y="1245"/>
                </a:cubicBezTo>
                <a:cubicBezTo>
                  <a:pt x="1478" y="1245"/>
                  <a:pt x="1478" y="1245"/>
                  <a:pt x="1478" y="1245"/>
                </a:cubicBezTo>
                <a:cubicBezTo>
                  <a:pt x="1477" y="1245"/>
                  <a:pt x="1476" y="1245"/>
                  <a:pt x="1474" y="1245"/>
                </a:cubicBezTo>
                <a:cubicBezTo>
                  <a:pt x="1469" y="1244"/>
                  <a:pt x="1464" y="1243"/>
                  <a:pt x="1459" y="1242"/>
                </a:cubicBezTo>
                <a:cubicBezTo>
                  <a:pt x="1454" y="1240"/>
                  <a:pt x="1450" y="1239"/>
                  <a:pt x="1445" y="1237"/>
                </a:cubicBezTo>
                <a:cubicBezTo>
                  <a:pt x="1477" y="1228"/>
                  <a:pt x="1507" y="1216"/>
                  <a:pt x="1540" y="1196"/>
                </a:cubicBezTo>
                <a:cubicBezTo>
                  <a:pt x="1505" y="1206"/>
                  <a:pt x="1477" y="1220"/>
                  <a:pt x="1444" y="1223"/>
                </a:cubicBezTo>
                <a:cubicBezTo>
                  <a:pt x="1446" y="1222"/>
                  <a:pt x="1447" y="1221"/>
                  <a:pt x="1448" y="1219"/>
                </a:cubicBezTo>
                <a:cubicBezTo>
                  <a:pt x="1449" y="1219"/>
                  <a:pt x="1449" y="1218"/>
                  <a:pt x="1450" y="1218"/>
                </a:cubicBezTo>
                <a:cubicBezTo>
                  <a:pt x="1450" y="1217"/>
                  <a:pt x="1451" y="1216"/>
                  <a:pt x="1451" y="1216"/>
                </a:cubicBezTo>
                <a:cubicBezTo>
                  <a:pt x="1452" y="1215"/>
                  <a:pt x="1453" y="1213"/>
                  <a:pt x="1454" y="1212"/>
                </a:cubicBezTo>
                <a:cubicBezTo>
                  <a:pt x="1456" y="1210"/>
                  <a:pt x="1458" y="1207"/>
                  <a:pt x="1460" y="1204"/>
                </a:cubicBezTo>
                <a:cubicBezTo>
                  <a:pt x="1462" y="1202"/>
                  <a:pt x="1464" y="1199"/>
                  <a:pt x="1466" y="1197"/>
                </a:cubicBezTo>
                <a:cubicBezTo>
                  <a:pt x="1466" y="1196"/>
                  <a:pt x="1467" y="1195"/>
                  <a:pt x="1468" y="1195"/>
                </a:cubicBezTo>
                <a:cubicBezTo>
                  <a:pt x="1468" y="1195"/>
                  <a:pt x="1468" y="1195"/>
                  <a:pt x="1468" y="1195"/>
                </a:cubicBezTo>
                <a:cubicBezTo>
                  <a:pt x="1468" y="1195"/>
                  <a:pt x="1468" y="1195"/>
                  <a:pt x="1468" y="1194"/>
                </a:cubicBezTo>
                <a:cubicBezTo>
                  <a:pt x="1469" y="1193"/>
                  <a:pt x="1471" y="1192"/>
                  <a:pt x="1472" y="1191"/>
                </a:cubicBezTo>
                <a:cubicBezTo>
                  <a:pt x="1476" y="1187"/>
                  <a:pt x="1481" y="1184"/>
                  <a:pt x="1485" y="1182"/>
                </a:cubicBezTo>
                <a:cubicBezTo>
                  <a:pt x="1486" y="1182"/>
                  <a:pt x="1486" y="1181"/>
                  <a:pt x="1487" y="1181"/>
                </a:cubicBezTo>
                <a:cubicBezTo>
                  <a:pt x="1487" y="1181"/>
                  <a:pt x="1488" y="1181"/>
                  <a:pt x="1488" y="1180"/>
                </a:cubicBezTo>
                <a:cubicBezTo>
                  <a:pt x="1489" y="1180"/>
                  <a:pt x="1490" y="1179"/>
                  <a:pt x="1491" y="1179"/>
                </a:cubicBezTo>
                <a:cubicBezTo>
                  <a:pt x="1492" y="1178"/>
                  <a:pt x="1493" y="1178"/>
                  <a:pt x="1493" y="1177"/>
                </a:cubicBezTo>
                <a:cubicBezTo>
                  <a:pt x="1493" y="1178"/>
                  <a:pt x="1492" y="1179"/>
                  <a:pt x="1492" y="1179"/>
                </a:cubicBezTo>
                <a:cubicBezTo>
                  <a:pt x="1492" y="1179"/>
                  <a:pt x="1493" y="1178"/>
                  <a:pt x="1494" y="1178"/>
                </a:cubicBezTo>
                <a:cubicBezTo>
                  <a:pt x="1495" y="1178"/>
                  <a:pt x="1496" y="1177"/>
                  <a:pt x="1497" y="1177"/>
                </a:cubicBezTo>
                <a:cubicBezTo>
                  <a:pt x="1497" y="1177"/>
                  <a:pt x="1497" y="1176"/>
                  <a:pt x="1498" y="1176"/>
                </a:cubicBezTo>
                <a:cubicBezTo>
                  <a:pt x="1498" y="1176"/>
                  <a:pt x="1498" y="1176"/>
                  <a:pt x="1499" y="1176"/>
                </a:cubicBezTo>
                <a:cubicBezTo>
                  <a:pt x="1499" y="1175"/>
                  <a:pt x="1499" y="1175"/>
                  <a:pt x="1499" y="1175"/>
                </a:cubicBezTo>
                <a:cubicBezTo>
                  <a:pt x="1500" y="1174"/>
                  <a:pt x="1501" y="1174"/>
                  <a:pt x="1502" y="1173"/>
                </a:cubicBezTo>
                <a:cubicBezTo>
                  <a:pt x="1503" y="1172"/>
                  <a:pt x="1504" y="1171"/>
                  <a:pt x="1505" y="1170"/>
                </a:cubicBezTo>
                <a:cubicBezTo>
                  <a:pt x="1507" y="1169"/>
                  <a:pt x="1508" y="1168"/>
                  <a:pt x="1509" y="1167"/>
                </a:cubicBezTo>
                <a:cubicBezTo>
                  <a:pt x="1510" y="1166"/>
                  <a:pt x="1511" y="1164"/>
                  <a:pt x="1512" y="1163"/>
                </a:cubicBezTo>
                <a:cubicBezTo>
                  <a:pt x="1513" y="1162"/>
                  <a:pt x="1513" y="1162"/>
                  <a:pt x="1514" y="1161"/>
                </a:cubicBezTo>
                <a:cubicBezTo>
                  <a:pt x="1531" y="1161"/>
                  <a:pt x="1536" y="1145"/>
                  <a:pt x="1535" y="1130"/>
                </a:cubicBezTo>
                <a:cubicBezTo>
                  <a:pt x="1535" y="1130"/>
                  <a:pt x="1536" y="1130"/>
                  <a:pt x="1536" y="1130"/>
                </a:cubicBezTo>
                <a:cubicBezTo>
                  <a:pt x="1555" y="1128"/>
                  <a:pt x="1563" y="1117"/>
                  <a:pt x="1580" y="1112"/>
                </a:cubicBezTo>
                <a:cubicBezTo>
                  <a:pt x="1605" y="1105"/>
                  <a:pt x="1624" y="1110"/>
                  <a:pt x="1650" y="1096"/>
                </a:cubicBezTo>
                <a:cubicBezTo>
                  <a:pt x="1696" y="1071"/>
                  <a:pt x="1750" y="1077"/>
                  <a:pt x="1799" y="1101"/>
                </a:cubicBezTo>
                <a:cubicBezTo>
                  <a:pt x="1826" y="1114"/>
                  <a:pt x="1850" y="1151"/>
                  <a:pt x="1868" y="1186"/>
                </a:cubicBezTo>
                <a:cubicBezTo>
                  <a:pt x="1868" y="1188"/>
                  <a:pt x="1868" y="1191"/>
                  <a:pt x="1869" y="1193"/>
                </a:cubicBezTo>
                <a:cubicBezTo>
                  <a:pt x="1869" y="1195"/>
                  <a:pt x="1869" y="1197"/>
                  <a:pt x="1869" y="1199"/>
                </a:cubicBezTo>
                <a:cubicBezTo>
                  <a:pt x="1870" y="1200"/>
                  <a:pt x="1870" y="1202"/>
                  <a:pt x="1870" y="1203"/>
                </a:cubicBezTo>
                <a:cubicBezTo>
                  <a:pt x="1870" y="1204"/>
                  <a:pt x="1870" y="1204"/>
                  <a:pt x="1870" y="1204"/>
                </a:cubicBezTo>
                <a:cubicBezTo>
                  <a:pt x="1870" y="1204"/>
                  <a:pt x="1870" y="1205"/>
                  <a:pt x="1870" y="1205"/>
                </a:cubicBezTo>
                <a:cubicBezTo>
                  <a:pt x="1870" y="1205"/>
                  <a:pt x="1869" y="1205"/>
                  <a:pt x="1869" y="1206"/>
                </a:cubicBezTo>
                <a:cubicBezTo>
                  <a:pt x="1869" y="1206"/>
                  <a:pt x="1869" y="1207"/>
                  <a:pt x="1869" y="1207"/>
                </a:cubicBezTo>
                <a:cubicBezTo>
                  <a:pt x="1869" y="1207"/>
                  <a:pt x="1869" y="1207"/>
                  <a:pt x="1869" y="1207"/>
                </a:cubicBezTo>
                <a:cubicBezTo>
                  <a:pt x="1869" y="1207"/>
                  <a:pt x="1869" y="1208"/>
                  <a:pt x="1869" y="1208"/>
                </a:cubicBezTo>
                <a:cubicBezTo>
                  <a:pt x="1869" y="1208"/>
                  <a:pt x="1869" y="1209"/>
                  <a:pt x="1869" y="1210"/>
                </a:cubicBezTo>
                <a:cubicBezTo>
                  <a:pt x="1869" y="1211"/>
                  <a:pt x="1869" y="1212"/>
                  <a:pt x="1869" y="1212"/>
                </a:cubicBezTo>
                <a:cubicBezTo>
                  <a:pt x="1869" y="1213"/>
                  <a:pt x="1869" y="1214"/>
                  <a:pt x="1869" y="1215"/>
                </a:cubicBezTo>
                <a:cubicBezTo>
                  <a:pt x="1869" y="1216"/>
                  <a:pt x="1869" y="1217"/>
                  <a:pt x="1869" y="1218"/>
                </a:cubicBezTo>
                <a:cubicBezTo>
                  <a:pt x="1869" y="1218"/>
                  <a:pt x="1869" y="1218"/>
                  <a:pt x="1869" y="1218"/>
                </a:cubicBezTo>
                <a:cubicBezTo>
                  <a:pt x="1869" y="1218"/>
                  <a:pt x="1869" y="1218"/>
                  <a:pt x="1869" y="1218"/>
                </a:cubicBezTo>
                <a:cubicBezTo>
                  <a:pt x="1865" y="1230"/>
                  <a:pt x="1871" y="1239"/>
                  <a:pt x="1878" y="1248"/>
                </a:cubicBezTo>
                <a:cubicBezTo>
                  <a:pt x="1884" y="1238"/>
                  <a:pt x="1879" y="1228"/>
                  <a:pt x="1872" y="1220"/>
                </a:cubicBezTo>
                <a:cubicBezTo>
                  <a:pt x="1872" y="1219"/>
                  <a:pt x="1871" y="1218"/>
                  <a:pt x="1871" y="1217"/>
                </a:cubicBezTo>
                <a:cubicBezTo>
                  <a:pt x="1871" y="1216"/>
                  <a:pt x="1871" y="1216"/>
                  <a:pt x="1871" y="1215"/>
                </a:cubicBezTo>
                <a:cubicBezTo>
                  <a:pt x="1871" y="1214"/>
                  <a:pt x="1871" y="1213"/>
                  <a:pt x="1871" y="1212"/>
                </a:cubicBezTo>
                <a:cubicBezTo>
                  <a:pt x="1871" y="1211"/>
                  <a:pt x="1871" y="1211"/>
                  <a:pt x="1871" y="1210"/>
                </a:cubicBezTo>
                <a:cubicBezTo>
                  <a:pt x="1871" y="1210"/>
                  <a:pt x="1871" y="1209"/>
                  <a:pt x="1871" y="1209"/>
                </a:cubicBezTo>
                <a:cubicBezTo>
                  <a:pt x="1871" y="1210"/>
                  <a:pt x="1871" y="1210"/>
                  <a:pt x="1871" y="1210"/>
                </a:cubicBezTo>
                <a:cubicBezTo>
                  <a:pt x="1872" y="1212"/>
                  <a:pt x="1872" y="1213"/>
                  <a:pt x="1872" y="1213"/>
                </a:cubicBezTo>
                <a:cubicBezTo>
                  <a:pt x="1872" y="1213"/>
                  <a:pt x="1872" y="1212"/>
                  <a:pt x="1872" y="1210"/>
                </a:cubicBezTo>
                <a:cubicBezTo>
                  <a:pt x="1872" y="1209"/>
                  <a:pt x="1872" y="1208"/>
                  <a:pt x="1872" y="1207"/>
                </a:cubicBezTo>
                <a:cubicBezTo>
                  <a:pt x="1872" y="1207"/>
                  <a:pt x="1872" y="1206"/>
                  <a:pt x="1872" y="1205"/>
                </a:cubicBezTo>
                <a:cubicBezTo>
                  <a:pt x="1872" y="1205"/>
                  <a:pt x="1872" y="1204"/>
                  <a:pt x="1872" y="1204"/>
                </a:cubicBezTo>
                <a:cubicBezTo>
                  <a:pt x="1872" y="1204"/>
                  <a:pt x="1872" y="1203"/>
                  <a:pt x="1872" y="1203"/>
                </a:cubicBezTo>
                <a:cubicBezTo>
                  <a:pt x="1872" y="1202"/>
                  <a:pt x="1872" y="1200"/>
                  <a:pt x="1872" y="1198"/>
                </a:cubicBezTo>
                <a:cubicBezTo>
                  <a:pt x="1872" y="1197"/>
                  <a:pt x="1871" y="1195"/>
                  <a:pt x="1871" y="1193"/>
                </a:cubicBezTo>
                <a:cubicBezTo>
                  <a:pt x="1871" y="1193"/>
                  <a:pt x="1871" y="1193"/>
                  <a:pt x="1871" y="1193"/>
                </a:cubicBezTo>
                <a:cubicBezTo>
                  <a:pt x="1876" y="1203"/>
                  <a:pt x="1881" y="1213"/>
                  <a:pt x="1884" y="1222"/>
                </a:cubicBezTo>
                <a:cubicBezTo>
                  <a:pt x="1889" y="1211"/>
                  <a:pt x="1878" y="1184"/>
                  <a:pt x="1865" y="1159"/>
                </a:cubicBezTo>
                <a:cubicBezTo>
                  <a:pt x="1865" y="1159"/>
                  <a:pt x="1864" y="1159"/>
                  <a:pt x="1864" y="1158"/>
                </a:cubicBezTo>
                <a:cubicBezTo>
                  <a:pt x="1864" y="1158"/>
                  <a:pt x="1864" y="1157"/>
                  <a:pt x="1864" y="1156"/>
                </a:cubicBezTo>
                <a:cubicBezTo>
                  <a:pt x="1863" y="1156"/>
                  <a:pt x="1863" y="1155"/>
                  <a:pt x="1863" y="1155"/>
                </a:cubicBezTo>
                <a:cubicBezTo>
                  <a:pt x="1871" y="1162"/>
                  <a:pt x="1880" y="1169"/>
                  <a:pt x="1889" y="1175"/>
                </a:cubicBezTo>
                <a:cubicBezTo>
                  <a:pt x="1891" y="1177"/>
                  <a:pt x="1894" y="1178"/>
                  <a:pt x="1896" y="1179"/>
                </a:cubicBezTo>
                <a:cubicBezTo>
                  <a:pt x="1898" y="1181"/>
                  <a:pt x="1900" y="1182"/>
                  <a:pt x="1903" y="1184"/>
                </a:cubicBezTo>
                <a:cubicBezTo>
                  <a:pt x="1907" y="1186"/>
                  <a:pt x="1912" y="1189"/>
                  <a:pt x="1917" y="1191"/>
                </a:cubicBezTo>
                <a:cubicBezTo>
                  <a:pt x="1924" y="1196"/>
                  <a:pt x="1932" y="1200"/>
                  <a:pt x="1939" y="1204"/>
                </a:cubicBezTo>
                <a:cubicBezTo>
                  <a:pt x="1939" y="1204"/>
                  <a:pt x="1939" y="1205"/>
                  <a:pt x="1940" y="1206"/>
                </a:cubicBezTo>
                <a:cubicBezTo>
                  <a:pt x="1940" y="1206"/>
                  <a:pt x="1940" y="1206"/>
                  <a:pt x="1940" y="1207"/>
                </a:cubicBezTo>
                <a:cubicBezTo>
                  <a:pt x="1940" y="1207"/>
                  <a:pt x="1940" y="1208"/>
                  <a:pt x="1941" y="1208"/>
                </a:cubicBezTo>
                <a:cubicBezTo>
                  <a:pt x="1941" y="1208"/>
                  <a:pt x="1941" y="1209"/>
                  <a:pt x="1941" y="1209"/>
                </a:cubicBezTo>
                <a:cubicBezTo>
                  <a:pt x="1941" y="1210"/>
                  <a:pt x="1941" y="1210"/>
                  <a:pt x="1942" y="1210"/>
                </a:cubicBezTo>
                <a:cubicBezTo>
                  <a:pt x="1942" y="1210"/>
                  <a:pt x="1942" y="1210"/>
                  <a:pt x="1942" y="1211"/>
                </a:cubicBezTo>
                <a:cubicBezTo>
                  <a:pt x="1942" y="1211"/>
                  <a:pt x="1943" y="1212"/>
                  <a:pt x="1943" y="1212"/>
                </a:cubicBezTo>
                <a:cubicBezTo>
                  <a:pt x="1943" y="1213"/>
                  <a:pt x="1943" y="1213"/>
                  <a:pt x="1944" y="1214"/>
                </a:cubicBezTo>
                <a:cubicBezTo>
                  <a:pt x="1944" y="1214"/>
                  <a:pt x="1944" y="1214"/>
                  <a:pt x="1944" y="1215"/>
                </a:cubicBezTo>
                <a:cubicBezTo>
                  <a:pt x="1944" y="1215"/>
                  <a:pt x="1944" y="1215"/>
                  <a:pt x="1944" y="1215"/>
                </a:cubicBezTo>
                <a:cubicBezTo>
                  <a:pt x="1945" y="1216"/>
                  <a:pt x="1945" y="1217"/>
                  <a:pt x="1945" y="1217"/>
                </a:cubicBezTo>
                <a:cubicBezTo>
                  <a:pt x="1946" y="1219"/>
                  <a:pt x="1946" y="1220"/>
                  <a:pt x="1947" y="1221"/>
                </a:cubicBezTo>
                <a:cubicBezTo>
                  <a:pt x="1947" y="1223"/>
                  <a:pt x="1947" y="1224"/>
                  <a:pt x="1948" y="1226"/>
                </a:cubicBezTo>
                <a:cubicBezTo>
                  <a:pt x="1948" y="1227"/>
                  <a:pt x="1948" y="1228"/>
                  <a:pt x="1948" y="1230"/>
                </a:cubicBezTo>
                <a:cubicBezTo>
                  <a:pt x="1949" y="1231"/>
                  <a:pt x="1949" y="1232"/>
                  <a:pt x="1949" y="1233"/>
                </a:cubicBezTo>
                <a:cubicBezTo>
                  <a:pt x="1943" y="1236"/>
                  <a:pt x="1936" y="1242"/>
                  <a:pt x="1936" y="1248"/>
                </a:cubicBezTo>
                <a:cubicBezTo>
                  <a:pt x="1935" y="1256"/>
                  <a:pt x="1944" y="1261"/>
                  <a:pt x="1949" y="1267"/>
                </a:cubicBezTo>
                <a:cubicBezTo>
                  <a:pt x="1954" y="1255"/>
                  <a:pt x="1971" y="1240"/>
                  <a:pt x="1951" y="1232"/>
                </a:cubicBezTo>
                <a:cubicBezTo>
                  <a:pt x="1951" y="1232"/>
                  <a:pt x="1951" y="1232"/>
                  <a:pt x="1951" y="1232"/>
                </a:cubicBezTo>
                <a:cubicBezTo>
                  <a:pt x="1952" y="1232"/>
                  <a:pt x="1952" y="1232"/>
                  <a:pt x="1953" y="1231"/>
                </a:cubicBezTo>
                <a:cubicBezTo>
                  <a:pt x="1951" y="1232"/>
                  <a:pt x="1951" y="1232"/>
                  <a:pt x="1951" y="1232"/>
                </a:cubicBezTo>
                <a:cubicBezTo>
                  <a:pt x="1951" y="1231"/>
                  <a:pt x="1951" y="1230"/>
                  <a:pt x="1951" y="1230"/>
                </a:cubicBezTo>
                <a:cubicBezTo>
                  <a:pt x="1951" y="1228"/>
                  <a:pt x="1950" y="1227"/>
                  <a:pt x="1950" y="1225"/>
                </a:cubicBezTo>
                <a:cubicBezTo>
                  <a:pt x="1950" y="1224"/>
                  <a:pt x="1949" y="1222"/>
                  <a:pt x="1949" y="1221"/>
                </a:cubicBezTo>
                <a:cubicBezTo>
                  <a:pt x="1949" y="1219"/>
                  <a:pt x="1948" y="1218"/>
                  <a:pt x="1948" y="1216"/>
                </a:cubicBezTo>
                <a:cubicBezTo>
                  <a:pt x="1947" y="1216"/>
                  <a:pt x="1947" y="1215"/>
                  <a:pt x="1947" y="1215"/>
                </a:cubicBezTo>
                <a:cubicBezTo>
                  <a:pt x="1947" y="1214"/>
                  <a:pt x="1946" y="1214"/>
                  <a:pt x="1946" y="1214"/>
                </a:cubicBezTo>
                <a:cubicBezTo>
                  <a:pt x="1946" y="1213"/>
                  <a:pt x="1946" y="1213"/>
                  <a:pt x="1946" y="1213"/>
                </a:cubicBezTo>
                <a:cubicBezTo>
                  <a:pt x="1946" y="1212"/>
                  <a:pt x="1945" y="1212"/>
                  <a:pt x="1945" y="1211"/>
                </a:cubicBezTo>
                <a:cubicBezTo>
                  <a:pt x="1945" y="1210"/>
                  <a:pt x="1944" y="1210"/>
                  <a:pt x="1944" y="1209"/>
                </a:cubicBezTo>
                <a:cubicBezTo>
                  <a:pt x="1944" y="1209"/>
                  <a:pt x="1944" y="1209"/>
                  <a:pt x="1944" y="1209"/>
                </a:cubicBezTo>
                <a:cubicBezTo>
                  <a:pt x="1944" y="1208"/>
                  <a:pt x="1943" y="1208"/>
                  <a:pt x="1943" y="1208"/>
                </a:cubicBezTo>
                <a:cubicBezTo>
                  <a:pt x="1943" y="1208"/>
                  <a:pt x="1942" y="1207"/>
                  <a:pt x="1942" y="1207"/>
                </a:cubicBezTo>
                <a:cubicBezTo>
                  <a:pt x="1942" y="1207"/>
                  <a:pt x="1942" y="1206"/>
                  <a:pt x="1941" y="1206"/>
                </a:cubicBezTo>
                <a:cubicBezTo>
                  <a:pt x="1941" y="1206"/>
                  <a:pt x="1941" y="1206"/>
                  <a:pt x="1940" y="1205"/>
                </a:cubicBezTo>
                <a:cubicBezTo>
                  <a:pt x="1940" y="1205"/>
                  <a:pt x="1940" y="1205"/>
                  <a:pt x="1939" y="1204"/>
                </a:cubicBezTo>
                <a:cubicBezTo>
                  <a:pt x="1941" y="1206"/>
                  <a:pt x="1943" y="1207"/>
                  <a:pt x="1945" y="1208"/>
                </a:cubicBezTo>
                <a:cubicBezTo>
                  <a:pt x="1946" y="1208"/>
                  <a:pt x="1947" y="1209"/>
                  <a:pt x="1948" y="1210"/>
                </a:cubicBezTo>
                <a:cubicBezTo>
                  <a:pt x="1949" y="1211"/>
                  <a:pt x="1950" y="1212"/>
                  <a:pt x="1951" y="1212"/>
                </a:cubicBezTo>
                <a:cubicBezTo>
                  <a:pt x="1952" y="1213"/>
                  <a:pt x="1953" y="1214"/>
                  <a:pt x="1955" y="1215"/>
                </a:cubicBezTo>
                <a:cubicBezTo>
                  <a:pt x="1958" y="1217"/>
                  <a:pt x="1958" y="1217"/>
                  <a:pt x="1958" y="1217"/>
                </a:cubicBezTo>
                <a:cubicBezTo>
                  <a:pt x="1962" y="1220"/>
                  <a:pt x="1966" y="1224"/>
                  <a:pt x="1970" y="1227"/>
                </a:cubicBezTo>
                <a:cubicBezTo>
                  <a:pt x="1978" y="1234"/>
                  <a:pt x="1986" y="1241"/>
                  <a:pt x="1994" y="1248"/>
                </a:cubicBezTo>
                <a:cubicBezTo>
                  <a:pt x="2001" y="1255"/>
                  <a:pt x="2008" y="1262"/>
                  <a:pt x="2015" y="1268"/>
                </a:cubicBezTo>
                <a:cubicBezTo>
                  <a:pt x="2023" y="1274"/>
                  <a:pt x="2030" y="1280"/>
                  <a:pt x="2036" y="1285"/>
                </a:cubicBezTo>
                <a:cubicBezTo>
                  <a:pt x="2040" y="1287"/>
                  <a:pt x="2043" y="1290"/>
                  <a:pt x="2046" y="1292"/>
                </a:cubicBezTo>
                <a:cubicBezTo>
                  <a:pt x="2048" y="1293"/>
                  <a:pt x="2049" y="1293"/>
                  <a:pt x="2051" y="1294"/>
                </a:cubicBezTo>
                <a:cubicBezTo>
                  <a:pt x="2052" y="1295"/>
                  <a:pt x="2054" y="1296"/>
                  <a:pt x="2055" y="1297"/>
                </a:cubicBezTo>
                <a:cubicBezTo>
                  <a:pt x="2061" y="1300"/>
                  <a:pt x="2067" y="1302"/>
                  <a:pt x="2071" y="1304"/>
                </a:cubicBezTo>
                <a:cubicBezTo>
                  <a:pt x="2074" y="1304"/>
                  <a:pt x="2076" y="1305"/>
                  <a:pt x="2077" y="1305"/>
                </a:cubicBezTo>
                <a:cubicBezTo>
                  <a:pt x="2079" y="1306"/>
                  <a:pt x="2081" y="1306"/>
                  <a:pt x="2082" y="1307"/>
                </a:cubicBezTo>
                <a:cubicBezTo>
                  <a:pt x="2085" y="1307"/>
                  <a:pt x="2086" y="1308"/>
                  <a:pt x="2086" y="1308"/>
                </a:cubicBezTo>
                <a:cubicBezTo>
                  <a:pt x="2086" y="1308"/>
                  <a:pt x="2085" y="1307"/>
                  <a:pt x="2082" y="1306"/>
                </a:cubicBezTo>
                <a:cubicBezTo>
                  <a:pt x="2081" y="1306"/>
                  <a:pt x="2079" y="1305"/>
                  <a:pt x="2078" y="1305"/>
                </a:cubicBezTo>
                <a:cubicBezTo>
                  <a:pt x="2076" y="1304"/>
                  <a:pt x="2074" y="1303"/>
                  <a:pt x="2072" y="1302"/>
                </a:cubicBezTo>
                <a:cubicBezTo>
                  <a:pt x="2068" y="1300"/>
                  <a:pt x="2062" y="1298"/>
                  <a:pt x="2057" y="1294"/>
                </a:cubicBezTo>
                <a:cubicBezTo>
                  <a:pt x="2055" y="1293"/>
                  <a:pt x="2054" y="1292"/>
                  <a:pt x="2053" y="1291"/>
                </a:cubicBezTo>
                <a:cubicBezTo>
                  <a:pt x="2051" y="1290"/>
                  <a:pt x="2050" y="1289"/>
                  <a:pt x="2048" y="1288"/>
                </a:cubicBezTo>
                <a:cubicBezTo>
                  <a:pt x="2047" y="1288"/>
                  <a:pt x="2047" y="1287"/>
                  <a:pt x="2046" y="1287"/>
                </a:cubicBezTo>
                <a:cubicBezTo>
                  <a:pt x="2045" y="1286"/>
                  <a:pt x="2044" y="1286"/>
                  <a:pt x="2043" y="1285"/>
                </a:cubicBezTo>
                <a:cubicBezTo>
                  <a:pt x="2042" y="1284"/>
                  <a:pt x="2040" y="1283"/>
                  <a:pt x="2039" y="1282"/>
                </a:cubicBezTo>
                <a:cubicBezTo>
                  <a:pt x="2038" y="1282"/>
                  <a:pt x="2038" y="1282"/>
                  <a:pt x="2038" y="1282"/>
                </a:cubicBezTo>
                <a:cubicBezTo>
                  <a:pt x="2038" y="1282"/>
                  <a:pt x="2039" y="1282"/>
                  <a:pt x="2039" y="1282"/>
                </a:cubicBezTo>
                <a:cubicBezTo>
                  <a:pt x="2040" y="1282"/>
                  <a:pt x="2041" y="1282"/>
                  <a:pt x="2042" y="1282"/>
                </a:cubicBezTo>
                <a:cubicBezTo>
                  <a:pt x="2043" y="1282"/>
                  <a:pt x="2045" y="1283"/>
                  <a:pt x="2046" y="1283"/>
                </a:cubicBezTo>
                <a:cubicBezTo>
                  <a:pt x="2047" y="1283"/>
                  <a:pt x="2048" y="1283"/>
                  <a:pt x="2050" y="1283"/>
                </a:cubicBezTo>
                <a:cubicBezTo>
                  <a:pt x="2050" y="1283"/>
                  <a:pt x="2050" y="1283"/>
                  <a:pt x="2050" y="1283"/>
                </a:cubicBezTo>
                <a:cubicBezTo>
                  <a:pt x="2050" y="1283"/>
                  <a:pt x="2050" y="1283"/>
                  <a:pt x="2050" y="1283"/>
                </a:cubicBezTo>
                <a:cubicBezTo>
                  <a:pt x="2067" y="1291"/>
                  <a:pt x="2080" y="1285"/>
                  <a:pt x="2095" y="1276"/>
                </a:cubicBezTo>
                <a:cubicBezTo>
                  <a:pt x="2081" y="1266"/>
                  <a:pt x="2066" y="1271"/>
                  <a:pt x="2053" y="1280"/>
                </a:cubicBezTo>
                <a:cubicBezTo>
                  <a:pt x="2052" y="1280"/>
                  <a:pt x="2051" y="1280"/>
                  <a:pt x="2050" y="1280"/>
                </a:cubicBezTo>
                <a:cubicBezTo>
                  <a:pt x="2049" y="1280"/>
                  <a:pt x="2047" y="1280"/>
                  <a:pt x="2046" y="1279"/>
                </a:cubicBezTo>
                <a:cubicBezTo>
                  <a:pt x="2045" y="1279"/>
                  <a:pt x="2044" y="1279"/>
                  <a:pt x="2043" y="1279"/>
                </a:cubicBezTo>
                <a:cubicBezTo>
                  <a:pt x="2041" y="1279"/>
                  <a:pt x="2040" y="1279"/>
                  <a:pt x="2039" y="1279"/>
                </a:cubicBezTo>
                <a:cubicBezTo>
                  <a:pt x="2038" y="1278"/>
                  <a:pt x="2037" y="1278"/>
                  <a:pt x="2036" y="1278"/>
                </a:cubicBezTo>
                <a:cubicBezTo>
                  <a:pt x="2036" y="1278"/>
                  <a:pt x="2036" y="1278"/>
                  <a:pt x="2036" y="1278"/>
                </a:cubicBezTo>
                <a:cubicBezTo>
                  <a:pt x="2036" y="1278"/>
                  <a:pt x="2035" y="1278"/>
                  <a:pt x="2035" y="1278"/>
                </a:cubicBezTo>
                <a:cubicBezTo>
                  <a:pt x="2035" y="1278"/>
                  <a:pt x="2034" y="1278"/>
                  <a:pt x="2034" y="1278"/>
                </a:cubicBezTo>
                <a:cubicBezTo>
                  <a:pt x="2034" y="1278"/>
                  <a:pt x="2033" y="1278"/>
                  <a:pt x="2033" y="1278"/>
                </a:cubicBezTo>
                <a:cubicBezTo>
                  <a:pt x="2028" y="1274"/>
                  <a:pt x="2023" y="1270"/>
                  <a:pt x="2018" y="1265"/>
                </a:cubicBezTo>
                <a:cubicBezTo>
                  <a:pt x="2011" y="1259"/>
                  <a:pt x="2004" y="1252"/>
                  <a:pt x="1996" y="1245"/>
                </a:cubicBezTo>
                <a:cubicBezTo>
                  <a:pt x="1989" y="1238"/>
                  <a:pt x="1981" y="1231"/>
                  <a:pt x="1973" y="1224"/>
                </a:cubicBezTo>
                <a:cubicBezTo>
                  <a:pt x="1969" y="1221"/>
                  <a:pt x="1964" y="1217"/>
                  <a:pt x="1960" y="1214"/>
                </a:cubicBezTo>
                <a:cubicBezTo>
                  <a:pt x="1957" y="1211"/>
                  <a:pt x="1957" y="1211"/>
                  <a:pt x="1957" y="1211"/>
                </a:cubicBezTo>
                <a:cubicBezTo>
                  <a:pt x="1956" y="1211"/>
                  <a:pt x="1955" y="1210"/>
                  <a:pt x="1954" y="1209"/>
                </a:cubicBezTo>
                <a:cubicBezTo>
                  <a:pt x="1952" y="1208"/>
                  <a:pt x="1951" y="1207"/>
                  <a:pt x="1950" y="1207"/>
                </a:cubicBezTo>
                <a:cubicBezTo>
                  <a:pt x="1949" y="1206"/>
                  <a:pt x="1948" y="1205"/>
                  <a:pt x="1947" y="1204"/>
                </a:cubicBezTo>
                <a:cubicBezTo>
                  <a:pt x="1937" y="1198"/>
                  <a:pt x="1928" y="1193"/>
                  <a:pt x="1918" y="1188"/>
                </a:cubicBezTo>
                <a:cubicBezTo>
                  <a:pt x="1916" y="1186"/>
                  <a:pt x="1913" y="1185"/>
                  <a:pt x="1910" y="1183"/>
                </a:cubicBezTo>
                <a:cubicBezTo>
                  <a:pt x="1911" y="1184"/>
                  <a:pt x="1911" y="1184"/>
                  <a:pt x="1911" y="1184"/>
                </a:cubicBezTo>
                <a:cubicBezTo>
                  <a:pt x="1912" y="1184"/>
                  <a:pt x="1912" y="1184"/>
                  <a:pt x="1913" y="1184"/>
                </a:cubicBezTo>
                <a:cubicBezTo>
                  <a:pt x="1914" y="1184"/>
                  <a:pt x="1915" y="1184"/>
                  <a:pt x="1915" y="1184"/>
                </a:cubicBezTo>
                <a:cubicBezTo>
                  <a:pt x="1916" y="1184"/>
                  <a:pt x="1917" y="1184"/>
                  <a:pt x="1918" y="1184"/>
                </a:cubicBezTo>
                <a:cubicBezTo>
                  <a:pt x="1919" y="1184"/>
                  <a:pt x="1919" y="1184"/>
                  <a:pt x="1919" y="1184"/>
                </a:cubicBezTo>
                <a:cubicBezTo>
                  <a:pt x="1920" y="1184"/>
                  <a:pt x="1920" y="1184"/>
                  <a:pt x="1921" y="1184"/>
                </a:cubicBezTo>
                <a:cubicBezTo>
                  <a:pt x="1923" y="1184"/>
                  <a:pt x="1925" y="1184"/>
                  <a:pt x="1928" y="1184"/>
                </a:cubicBezTo>
                <a:cubicBezTo>
                  <a:pt x="1930" y="1184"/>
                  <a:pt x="1932" y="1183"/>
                  <a:pt x="1935" y="1183"/>
                </a:cubicBezTo>
                <a:cubicBezTo>
                  <a:pt x="1940" y="1183"/>
                  <a:pt x="1945" y="1182"/>
                  <a:pt x="1951" y="1181"/>
                </a:cubicBezTo>
                <a:cubicBezTo>
                  <a:pt x="1956" y="1181"/>
                  <a:pt x="1961" y="1180"/>
                  <a:pt x="1965" y="1180"/>
                </a:cubicBezTo>
                <a:cubicBezTo>
                  <a:pt x="1966" y="1180"/>
                  <a:pt x="1966" y="1181"/>
                  <a:pt x="1966" y="1181"/>
                </a:cubicBezTo>
                <a:cubicBezTo>
                  <a:pt x="1966" y="1181"/>
                  <a:pt x="1967" y="1182"/>
                  <a:pt x="1967" y="1183"/>
                </a:cubicBezTo>
                <a:cubicBezTo>
                  <a:pt x="1968" y="1183"/>
                  <a:pt x="1968" y="1184"/>
                  <a:pt x="1968" y="1184"/>
                </a:cubicBezTo>
                <a:cubicBezTo>
                  <a:pt x="1968" y="1184"/>
                  <a:pt x="1969" y="1184"/>
                  <a:pt x="1969" y="1185"/>
                </a:cubicBezTo>
                <a:cubicBezTo>
                  <a:pt x="1969" y="1185"/>
                  <a:pt x="1969" y="1185"/>
                  <a:pt x="1969" y="1185"/>
                </a:cubicBezTo>
                <a:cubicBezTo>
                  <a:pt x="1970" y="1186"/>
                  <a:pt x="1971" y="1187"/>
                  <a:pt x="1972" y="1188"/>
                </a:cubicBezTo>
                <a:cubicBezTo>
                  <a:pt x="1973" y="1189"/>
                  <a:pt x="1974" y="1189"/>
                  <a:pt x="1975" y="1190"/>
                </a:cubicBezTo>
                <a:cubicBezTo>
                  <a:pt x="1977" y="1192"/>
                  <a:pt x="1979" y="1194"/>
                  <a:pt x="1981" y="1196"/>
                </a:cubicBezTo>
                <a:cubicBezTo>
                  <a:pt x="1981" y="1196"/>
                  <a:pt x="1982" y="1197"/>
                  <a:pt x="1982" y="1197"/>
                </a:cubicBezTo>
                <a:cubicBezTo>
                  <a:pt x="1981" y="1197"/>
                  <a:pt x="1981" y="1197"/>
                  <a:pt x="1981" y="1197"/>
                </a:cubicBezTo>
                <a:cubicBezTo>
                  <a:pt x="1978" y="1215"/>
                  <a:pt x="2000" y="1220"/>
                  <a:pt x="2012" y="1215"/>
                </a:cubicBezTo>
                <a:cubicBezTo>
                  <a:pt x="2004" y="1208"/>
                  <a:pt x="1997" y="1191"/>
                  <a:pt x="1984" y="1196"/>
                </a:cubicBezTo>
                <a:cubicBezTo>
                  <a:pt x="1983" y="1195"/>
                  <a:pt x="1983" y="1195"/>
                  <a:pt x="1983" y="1195"/>
                </a:cubicBezTo>
                <a:cubicBezTo>
                  <a:pt x="1980" y="1193"/>
                  <a:pt x="1978" y="1191"/>
                  <a:pt x="1976" y="1189"/>
                </a:cubicBezTo>
                <a:cubicBezTo>
                  <a:pt x="1975" y="1188"/>
                  <a:pt x="1974" y="1187"/>
                  <a:pt x="1973" y="1186"/>
                </a:cubicBezTo>
                <a:cubicBezTo>
                  <a:pt x="1972" y="1185"/>
                  <a:pt x="1972" y="1184"/>
                  <a:pt x="1971" y="1184"/>
                </a:cubicBezTo>
                <a:cubicBezTo>
                  <a:pt x="1971" y="1183"/>
                  <a:pt x="1970" y="1183"/>
                  <a:pt x="1970" y="1183"/>
                </a:cubicBezTo>
                <a:cubicBezTo>
                  <a:pt x="1970" y="1183"/>
                  <a:pt x="1970" y="1183"/>
                  <a:pt x="1970" y="1183"/>
                </a:cubicBezTo>
                <a:cubicBezTo>
                  <a:pt x="1969" y="1182"/>
                  <a:pt x="1969" y="1182"/>
                  <a:pt x="1969" y="1182"/>
                </a:cubicBezTo>
                <a:cubicBezTo>
                  <a:pt x="1968" y="1181"/>
                  <a:pt x="1967" y="1181"/>
                  <a:pt x="1967" y="1180"/>
                </a:cubicBezTo>
                <a:cubicBezTo>
                  <a:pt x="1966" y="1180"/>
                  <a:pt x="1966" y="1180"/>
                  <a:pt x="1966" y="1180"/>
                </a:cubicBezTo>
                <a:cubicBezTo>
                  <a:pt x="1966" y="1180"/>
                  <a:pt x="1966" y="1180"/>
                  <a:pt x="1966" y="1180"/>
                </a:cubicBezTo>
                <a:cubicBezTo>
                  <a:pt x="1969" y="1180"/>
                  <a:pt x="1971" y="1179"/>
                  <a:pt x="1973" y="1179"/>
                </a:cubicBezTo>
                <a:cubicBezTo>
                  <a:pt x="1976" y="1179"/>
                  <a:pt x="1978" y="1179"/>
                  <a:pt x="1980" y="1179"/>
                </a:cubicBezTo>
                <a:cubicBezTo>
                  <a:pt x="1980" y="1179"/>
                  <a:pt x="1981" y="1179"/>
                  <a:pt x="1981" y="1179"/>
                </a:cubicBezTo>
                <a:cubicBezTo>
                  <a:pt x="1982" y="1179"/>
                  <a:pt x="1982" y="1179"/>
                  <a:pt x="1983" y="1179"/>
                </a:cubicBezTo>
                <a:cubicBezTo>
                  <a:pt x="1984" y="1179"/>
                  <a:pt x="1985" y="1179"/>
                  <a:pt x="1985" y="1178"/>
                </a:cubicBezTo>
                <a:cubicBezTo>
                  <a:pt x="1987" y="1178"/>
                  <a:pt x="1989" y="1178"/>
                  <a:pt x="1990" y="1178"/>
                </a:cubicBezTo>
                <a:cubicBezTo>
                  <a:pt x="1992" y="1178"/>
                  <a:pt x="1993" y="1178"/>
                  <a:pt x="1993" y="1178"/>
                </a:cubicBezTo>
                <a:cubicBezTo>
                  <a:pt x="1993" y="1178"/>
                  <a:pt x="1992" y="1177"/>
                  <a:pt x="1990" y="1177"/>
                </a:cubicBezTo>
                <a:cubicBezTo>
                  <a:pt x="1989" y="1177"/>
                  <a:pt x="1988" y="1177"/>
                  <a:pt x="1988" y="1177"/>
                </a:cubicBezTo>
                <a:cubicBezTo>
                  <a:pt x="1987" y="1177"/>
                  <a:pt x="1986" y="1177"/>
                  <a:pt x="1985" y="1177"/>
                </a:cubicBezTo>
                <a:cubicBezTo>
                  <a:pt x="1985" y="1177"/>
                  <a:pt x="1984" y="1176"/>
                  <a:pt x="1983" y="1176"/>
                </a:cubicBezTo>
                <a:cubicBezTo>
                  <a:pt x="1982" y="1176"/>
                  <a:pt x="1982" y="1176"/>
                  <a:pt x="1981" y="1176"/>
                </a:cubicBezTo>
                <a:cubicBezTo>
                  <a:pt x="1981" y="1176"/>
                  <a:pt x="1980" y="1176"/>
                  <a:pt x="1980" y="1177"/>
                </a:cubicBezTo>
                <a:cubicBezTo>
                  <a:pt x="1978" y="1177"/>
                  <a:pt x="1976" y="1177"/>
                  <a:pt x="1973" y="1177"/>
                </a:cubicBezTo>
                <a:cubicBezTo>
                  <a:pt x="1971" y="1177"/>
                  <a:pt x="1969" y="1177"/>
                  <a:pt x="1966" y="1177"/>
                </a:cubicBezTo>
                <a:cubicBezTo>
                  <a:pt x="1961" y="1178"/>
                  <a:pt x="1956" y="1178"/>
                  <a:pt x="1950" y="1179"/>
                </a:cubicBezTo>
                <a:cubicBezTo>
                  <a:pt x="1949" y="1179"/>
                  <a:pt x="1947" y="1179"/>
                  <a:pt x="1945" y="1180"/>
                </a:cubicBezTo>
                <a:cubicBezTo>
                  <a:pt x="1946" y="1179"/>
                  <a:pt x="1946" y="1179"/>
                  <a:pt x="1946" y="1179"/>
                </a:cubicBezTo>
                <a:cubicBezTo>
                  <a:pt x="1946" y="1179"/>
                  <a:pt x="1946" y="1179"/>
                  <a:pt x="1947" y="1178"/>
                </a:cubicBezTo>
                <a:cubicBezTo>
                  <a:pt x="1947" y="1178"/>
                  <a:pt x="1947" y="1178"/>
                  <a:pt x="1947" y="1178"/>
                </a:cubicBezTo>
                <a:cubicBezTo>
                  <a:pt x="1947" y="1177"/>
                  <a:pt x="1948" y="1177"/>
                  <a:pt x="1948" y="1177"/>
                </a:cubicBezTo>
                <a:cubicBezTo>
                  <a:pt x="1949" y="1174"/>
                  <a:pt x="1951" y="1171"/>
                  <a:pt x="1952" y="1167"/>
                </a:cubicBezTo>
                <a:cubicBezTo>
                  <a:pt x="1953" y="1165"/>
                  <a:pt x="1954" y="1161"/>
                  <a:pt x="1955" y="1158"/>
                </a:cubicBezTo>
                <a:cubicBezTo>
                  <a:pt x="1955" y="1159"/>
                  <a:pt x="1956" y="1159"/>
                  <a:pt x="1956" y="1159"/>
                </a:cubicBezTo>
                <a:cubicBezTo>
                  <a:pt x="1959" y="1159"/>
                  <a:pt x="1959" y="1159"/>
                  <a:pt x="1959" y="1159"/>
                </a:cubicBezTo>
                <a:cubicBezTo>
                  <a:pt x="1974" y="1159"/>
                  <a:pt x="1984" y="1144"/>
                  <a:pt x="1979" y="1130"/>
                </a:cubicBezTo>
                <a:cubicBezTo>
                  <a:pt x="1969" y="1136"/>
                  <a:pt x="1947" y="1140"/>
                  <a:pt x="1954" y="1156"/>
                </a:cubicBezTo>
                <a:cubicBezTo>
                  <a:pt x="1954" y="1156"/>
                  <a:pt x="1954" y="1156"/>
                  <a:pt x="1954" y="1156"/>
                </a:cubicBezTo>
                <a:cubicBezTo>
                  <a:pt x="1952" y="1160"/>
                  <a:pt x="1951" y="1163"/>
                  <a:pt x="1950" y="1167"/>
                </a:cubicBezTo>
                <a:cubicBezTo>
                  <a:pt x="1948" y="1170"/>
                  <a:pt x="1947" y="1173"/>
                  <a:pt x="1946" y="1175"/>
                </a:cubicBezTo>
                <a:cubicBezTo>
                  <a:pt x="1946" y="1176"/>
                  <a:pt x="1945" y="1176"/>
                  <a:pt x="1945" y="1176"/>
                </a:cubicBezTo>
                <a:cubicBezTo>
                  <a:pt x="1945" y="1177"/>
                  <a:pt x="1945" y="1177"/>
                  <a:pt x="1945" y="1177"/>
                </a:cubicBezTo>
                <a:cubicBezTo>
                  <a:pt x="1945" y="1177"/>
                  <a:pt x="1944" y="1178"/>
                  <a:pt x="1944" y="1178"/>
                </a:cubicBezTo>
                <a:cubicBezTo>
                  <a:pt x="1944" y="1178"/>
                  <a:pt x="1944" y="1178"/>
                  <a:pt x="1944" y="1179"/>
                </a:cubicBezTo>
                <a:cubicBezTo>
                  <a:pt x="1943" y="1179"/>
                  <a:pt x="1943" y="1180"/>
                  <a:pt x="1943" y="1180"/>
                </a:cubicBezTo>
                <a:cubicBezTo>
                  <a:pt x="1940" y="1180"/>
                  <a:pt x="1937" y="1181"/>
                  <a:pt x="1935" y="1181"/>
                </a:cubicBezTo>
                <a:cubicBezTo>
                  <a:pt x="1932" y="1181"/>
                  <a:pt x="1930" y="1181"/>
                  <a:pt x="1927" y="1181"/>
                </a:cubicBezTo>
                <a:cubicBezTo>
                  <a:pt x="1925" y="1182"/>
                  <a:pt x="1923" y="1182"/>
                  <a:pt x="1921" y="1182"/>
                </a:cubicBezTo>
                <a:cubicBezTo>
                  <a:pt x="1920" y="1182"/>
                  <a:pt x="1919" y="1182"/>
                  <a:pt x="1918" y="1182"/>
                </a:cubicBezTo>
                <a:cubicBezTo>
                  <a:pt x="1917" y="1182"/>
                  <a:pt x="1916" y="1182"/>
                  <a:pt x="1915" y="1182"/>
                </a:cubicBezTo>
                <a:cubicBezTo>
                  <a:pt x="1914" y="1182"/>
                  <a:pt x="1912" y="1183"/>
                  <a:pt x="1911" y="1183"/>
                </a:cubicBezTo>
                <a:cubicBezTo>
                  <a:pt x="1910" y="1183"/>
                  <a:pt x="1910" y="1183"/>
                  <a:pt x="1909" y="1183"/>
                </a:cubicBezTo>
                <a:cubicBezTo>
                  <a:pt x="1908" y="1182"/>
                  <a:pt x="1906" y="1181"/>
                  <a:pt x="1905" y="1180"/>
                </a:cubicBezTo>
                <a:cubicBezTo>
                  <a:pt x="1902" y="1179"/>
                  <a:pt x="1900" y="1177"/>
                  <a:pt x="1898" y="1176"/>
                </a:cubicBezTo>
                <a:cubicBezTo>
                  <a:pt x="1896" y="1175"/>
                  <a:pt x="1894" y="1173"/>
                  <a:pt x="1892" y="1172"/>
                </a:cubicBezTo>
                <a:cubicBezTo>
                  <a:pt x="1880" y="1164"/>
                  <a:pt x="1869" y="1155"/>
                  <a:pt x="1860" y="1147"/>
                </a:cubicBezTo>
                <a:cubicBezTo>
                  <a:pt x="1860" y="1147"/>
                  <a:pt x="1861" y="1147"/>
                  <a:pt x="1861" y="1147"/>
                </a:cubicBezTo>
                <a:cubicBezTo>
                  <a:pt x="1862" y="1147"/>
                  <a:pt x="1862" y="1147"/>
                  <a:pt x="1863" y="1146"/>
                </a:cubicBezTo>
                <a:cubicBezTo>
                  <a:pt x="1864" y="1146"/>
                  <a:pt x="1865" y="1146"/>
                  <a:pt x="1866" y="1146"/>
                </a:cubicBezTo>
                <a:cubicBezTo>
                  <a:pt x="1867" y="1145"/>
                  <a:pt x="1868" y="1145"/>
                  <a:pt x="1868" y="1145"/>
                </a:cubicBezTo>
                <a:cubicBezTo>
                  <a:pt x="1869" y="1145"/>
                  <a:pt x="1869" y="1145"/>
                  <a:pt x="1869" y="1145"/>
                </a:cubicBezTo>
                <a:cubicBezTo>
                  <a:pt x="1869" y="1145"/>
                  <a:pt x="1869" y="1145"/>
                  <a:pt x="1869" y="1145"/>
                </a:cubicBezTo>
                <a:cubicBezTo>
                  <a:pt x="1883" y="1147"/>
                  <a:pt x="1889" y="1137"/>
                  <a:pt x="1896" y="1124"/>
                </a:cubicBezTo>
                <a:cubicBezTo>
                  <a:pt x="1883" y="1118"/>
                  <a:pt x="1875" y="1128"/>
                  <a:pt x="1870" y="1140"/>
                </a:cubicBezTo>
                <a:cubicBezTo>
                  <a:pt x="1869" y="1141"/>
                  <a:pt x="1868" y="1141"/>
                  <a:pt x="1867" y="1142"/>
                </a:cubicBezTo>
                <a:cubicBezTo>
                  <a:pt x="1867" y="1142"/>
                  <a:pt x="1866" y="1142"/>
                  <a:pt x="1865" y="1143"/>
                </a:cubicBezTo>
                <a:cubicBezTo>
                  <a:pt x="1864" y="1143"/>
                  <a:pt x="1863" y="1143"/>
                  <a:pt x="1862" y="1143"/>
                </a:cubicBezTo>
                <a:cubicBezTo>
                  <a:pt x="1862" y="1143"/>
                  <a:pt x="1861" y="1144"/>
                  <a:pt x="1860" y="1144"/>
                </a:cubicBezTo>
                <a:cubicBezTo>
                  <a:pt x="1859" y="1144"/>
                  <a:pt x="1859" y="1144"/>
                  <a:pt x="1858" y="1144"/>
                </a:cubicBezTo>
                <a:cubicBezTo>
                  <a:pt x="1858" y="1144"/>
                  <a:pt x="1858" y="1144"/>
                  <a:pt x="1857" y="1144"/>
                </a:cubicBezTo>
                <a:cubicBezTo>
                  <a:pt x="1857" y="1144"/>
                  <a:pt x="1857" y="1144"/>
                  <a:pt x="1857" y="1144"/>
                </a:cubicBezTo>
                <a:cubicBezTo>
                  <a:pt x="1856" y="1144"/>
                  <a:pt x="1856" y="1143"/>
                  <a:pt x="1855" y="1143"/>
                </a:cubicBezTo>
                <a:cubicBezTo>
                  <a:pt x="1846" y="1128"/>
                  <a:pt x="1838" y="1115"/>
                  <a:pt x="1833" y="1110"/>
                </a:cubicBezTo>
                <a:cubicBezTo>
                  <a:pt x="1871" y="1117"/>
                  <a:pt x="1927" y="1106"/>
                  <a:pt x="1967" y="1108"/>
                </a:cubicBezTo>
                <a:cubicBezTo>
                  <a:pt x="1952" y="1105"/>
                  <a:pt x="1925" y="1103"/>
                  <a:pt x="1910" y="1100"/>
                </a:cubicBezTo>
                <a:cubicBezTo>
                  <a:pt x="1890" y="1097"/>
                  <a:pt x="1868" y="1100"/>
                  <a:pt x="1846" y="1097"/>
                </a:cubicBezTo>
                <a:cubicBezTo>
                  <a:pt x="1786" y="1089"/>
                  <a:pt x="1756" y="1035"/>
                  <a:pt x="1692" y="1052"/>
                </a:cubicBezTo>
                <a:cubicBezTo>
                  <a:pt x="1726" y="1027"/>
                  <a:pt x="1767" y="1013"/>
                  <a:pt x="1808" y="1006"/>
                </a:cubicBezTo>
                <a:cubicBezTo>
                  <a:pt x="1856" y="999"/>
                  <a:pt x="1885" y="1022"/>
                  <a:pt x="1928" y="1033"/>
                </a:cubicBezTo>
                <a:cubicBezTo>
                  <a:pt x="1962" y="1041"/>
                  <a:pt x="1999" y="1033"/>
                  <a:pt x="2034" y="1041"/>
                </a:cubicBezTo>
                <a:cubicBezTo>
                  <a:pt x="2069" y="1050"/>
                  <a:pt x="2098" y="1070"/>
                  <a:pt x="2132" y="1079"/>
                </a:cubicBezTo>
                <a:cubicBezTo>
                  <a:pt x="2143" y="1082"/>
                  <a:pt x="2151" y="1082"/>
                  <a:pt x="2159" y="1083"/>
                </a:cubicBezTo>
                <a:cubicBezTo>
                  <a:pt x="2167" y="1087"/>
                  <a:pt x="2175" y="1092"/>
                  <a:pt x="2185" y="1096"/>
                </a:cubicBezTo>
                <a:cubicBezTo>
                  <a:pt x="2187" y="1097"/>
                  <a:pt x="2190" y="1099"/>
                  <a:pt x="2192" y="1100"/>
                </a:cubicBezTo>
                <a:cubicBezTo>
                  <a:pt x="2193" y="1100"/>
                  <a:pt x="2193" y="1100"/>
                  <a:pt x="2193" y="1100"/>
                </a:cubicBezTo>
                <a:cubicBezTo>
                  <a:pt x="2193" y="1101"/>
                  <a:pt x="2193" y="1102"/>
                  <a:pt x="2193" y="1102"/>
                </a:cubicBezTo>
                <a:cubicBezTo>
                  <a:pt x="2193" y="1103"/>
                  <a:pt x="2193" y="1103"/>
                  <a:pt x="2194" y="1103"/>
                </a:cubicBezTo>
                <a:cubicBezTo>
                  <a:pt x="2194" y="1104"/>
                  <a:pt x="2194" y="1104"/>
                  <a:pt x="2194" y="1104"/>
                </a:cubicBezTo>
                <a:cubicBezTo>
                  <a:pt x="2194" y="1104"/>
                  <a:pt x="2194" y="1104"/>
                  <a:pt x="2194" y="1105"/>
                </a:cubicBezTo>
                <a:cubicBezTo>
                  <a:pt x="2194" y="1105"/>
                  <a:pt x="2194" y="1106"/>
                  <a:pt x="2194" y="1107"/>
                </a:cubicBezTo>
                <a:cubicBezTo>
                  <a:pt x="2194" y="1108"/>
                  <a:pt x="2194" y="1110"/>
                  <a:pt x="2194" y="1111"/>
                </a:cubicBezTo>
                <a:cubicBezTo>
                  <a:pt x="2194" y="1112"/>
                  <a:pt x="2194" y="1113"/>
                  <a:pt x="2194" y="1114"/>
                </a:cubicBezTo>
                <a:cubicBezTo>
                  <a:pt x="2194" y="1115"/>
                  <a:pt x="2194" y="1117"/>
                  <a:pt x="2193" y="1118"/>
                </a:cubicBezTo>
                <a:cubicBezTo>
                  <a:pt x="2193" y="1119"/>
                  <a:pt x="2193" y="1121"/>
                  <a:pt x="2193" y="1122"/>
                </a:cubicBezTo>
                <a:cubicBezTo>
                  <a:pt x="2185" y="1125"/>
                  <a:pt x="2184" y="1140"/>
                  <a:pt x="2188" y="1146"/>
                </a:cubicBezTo>
                <a:cubicBezTo>
                  <a:pt x="2192" y="1155"/>
                  <a:pt x="2201" y="1157"/>
                  <a:pt x="2210" y="1155"/>
                </a:cubicBezTo>
                <a:cubicBezTo>
                  <a:pt x="2193" y="1148"/>
                  <a:pt x="2210" y="1133"/>
                  <a:pt x="2195" y="1123"/>
                </a:cubicBezTo>
                <a:cubicBezTo>
                  <a:pt x="2195" y="1121"/>
                  <a:pt x="2195" y="1120"/>
                  <a:pt x="2195" y="1118"/>
                </a:cubicBezTo>
                <a:cubicBezTo>
                  <a:pt x="2195" y="1117"/>
                  <a:pt x="2196" y="1116"/>
                  <a:pt x="2196" y="1114"/>
                </a:cubicBezTo>
                <a:cubicBezTo>
                  <a:pt x="2196" y="1113"/>
                  <a:pt x="2196" y="1112"/>
                  <a:pt x="2196" y="1111"/>
                </a:cubicBezTo>
                <a:cubicBezTo>
                  <a:pt x="2196" y="1109"/>
                  <a:pt x="2196" y="1108"/>
                  <a:pt x="2196" y="1107"/>
                </a:cubicBezTo>
                <a:cubicBezTo>
                  <a:pt x="2196" y="1106"/>
                  <a:pt x="2196" y="1105"/>
                  <a:pt x="2196" y="1104"/>
                </a:cubicBezTo>
                <a:cubicBezTo>
                  <a:pt x="2196" y="1104"/>
                  <a:pt x="2196" y="1104"/>
                  <a:pt x="2196" y="1103"/>
                </a:cubicBezTo>
                <a:cubicBezTo>
                  <a:pt x="2195" y="1103"/>
                  <a:pt x="2195" y="1103"/>
                  <a:pt x="2195" y="1103"/>
                </a:cubicBezTo>
                <a:cubicBezTo>
                  <a:pt x="2195" y="1102"/>
                  <a:pt x="2195" y="1102"/>
                  <a:pt x="2195" y="1102"/>
                </a:cubicBezTo>
                <a:cubicBezTo>
                  <a:pt x="2194" y="1101"/>
                  <a:pt x="2194" y="1101"/>
                  <a:pt x="2194" y="1101"/>
                </a:cubicBezTo>
                <a:cubicBezTo>
                  <a:pt x="2197" y="1102"/>
                  <a:pt x="2200" y="1104"/>
                  <a:pt x="2204" y="1105"/>
                </a:cubicBezTo>
                <a:cubicBezTo>
                  <a:pt x="2221" y="1122"/>
                  <a:pt x="2230" y="1145"/>
                  <a:pt x="2235" y="1166"/>
                </a:cubicBezTo>
                <a:cubicBezTo>
                  <a:pt x="2234" y="1168"/>
                  <a:pt x="2234" y="1169"/>
                  <a:pt x="2233" y="1170"/>
                </a:cubicBezTo>
                <a:cubicBezTo>
                  <a:pt x="2232" y="1172"/>
                  <a:pt x="2232" y="1173"/>
                  <a:pt x="2231" y="1175"/>
                </a:cubicBezTo>
                <a:cubicBezTo>
                  <a:pt x="2230" y="1176"/>
                  <a:pt x="2229" y="1177"/>
                  <a:pt x="2228" y="1178"/>
                </a:cubicBezTo>
                <a:cubicBezTo>
                  <a:pt x="2228" y="1178"/>
                  <a:pt x="2227" y="1179"/>
                  <a:pt x="2227" y="1179"/>
                </a:cubicBezTo>
                <a:cubicBezTo>
                  <a:pt x="2227" y="1180"/>
                  <a:pt x="2226" y="1180"/>
                  <a:pt x="2226" y="1180"/>
                </a:cubicBezTo>
                <a:cubicBezTo>
                  <a:pt x="2225" y="1181"/>
                  <a:pt x="2224" y="1182"/>
                  <a:pt x="2223" y="1183"/>
                </a:cubicBezTo>
                <a:cubicBezTo>
                  <a:pt x="2222" y="1183"/>
                  <a:pt x="2222" y="1183"/>
                  <a:pt x="2222" y="1184"/>
                </a:cubicBezTo>
                <a:cubicBezTo>
                  <a:pt x="2207" y="1180"/>
                  <a:pt x="2205" y="1192"/>
                  <a:pt x="2194" y="1199"/>
                </a:cubicBezTo>
                <a:cubicBezTo>
                  <a:pt x="2209" y="1207"/>
                  <a:pt x="2218" y="1199"/>
                  <a:pt x="2224" y="1184"/>
                </a:cubicBezTo>
                <a:cubicBezTo>
                  <a:pt x="2224" y="1184"/>
                  <a:pt x="2223" y="1184"/>
                  <a:pt x="2223" y="1184"/>
                </a:cubicBezTo>
                <a:cubicBezTo>
                  <a:pt x="2224" y="1183"/>
                  <a:pt x="2225" y="1182"/>
                  <a:pt x="2226" y="1182"/>
                </a:cubicBezTo>
                <a:cubicBezTo>
                  <a:pt x="2227" y="1181"/>
                  <a:pt x="2227" y="1181"/>
                  <a:pt x="2228" y="1180"/>
                </a:cubicBezTo>
                <a:cubicBezTo>
                  <a:pt x="2228" y="1180"/>
                  <a:pt x="2229" y="1179"/>
                  <a:pt x="2229" y="1179"/>
                </a:cubicBezTo>
                <a:cubicBezTo>
                  <a:pt x="2230" y="1179"/>
                  <a:pt x="2230" y="1178"/>
                  <a:pt x="2230" y="1178"/>
                </a:cubicBezTo>
                <a:cubicBezTo>
                  <a:pt x="2230" y="1180"/>
                  <a:pt x="2229" y="1181"/>
                  <a:pt x="2229" y="1182"/>
                </a:cubicBezTo>
                <a:cubicBezTo>
                  <a:pt x="2228" y="1186"/>
                  <a:pt x="2227" y="1190"/>
                  <a:pt x="2227" y="1193"/>
                </a:cubicBezTo>
                <a:cubicBezTo>
                  <a:pt x="2227" y="1194"/>
                  <a:pt x="2227" y="1194"/>
                  <a:pt x="2227" y="1195"/>
                </a:cubicBezTo>
                <a:cubicBezTo>
                  <a:pt x="2227" y="1195"/>
                  <a:pt x="2227" y="1195"/>
                  <a:pt x="2227" y="1196"/>
                </a:cubicBezTo>
                <a:cubicBezTo>
                  <a:pt x="2227" y="1196"/>
                  <a:pt x="2227" y="1197"/>
                  <a:pt x="2227" y="1198"/>
                </a:cubicBezTo>
                <a:cubicBezTo>
                  <a:pt x="2227" y="1199"/>
                  <a:pt x="2227" y="1200"/>
                  <a:pt x="2228" y="1201"/>
                </a:cubicBezTo>
                <a:cubicBezTo>
                  <a:pt x="2228" y="1202"/>
                  <a:pt x="2228" y="1203"/>
                  <a:pt x="2228" y="1203"/>
                </a:cubicBezTo>
                <a:cubicBezTo>
                  <a:pt x="2228" y="1204"/>
                  <a:pt x="2228" y="1204"/>
                  <a:pt x="2228" y="1204"/>
                </a:cubicBezTo>
                <a:cubicBezTo>
                  <a:pt x="2228" y="1204"/>
                  <a:pt x="2228" y="1203"/>
                  <a:pt x="2229" y="1201"/>
                </a:cubicBezTo>
                <a:cubicBezTo>
                  <a:pt x="2229" y="1200"/>
                  <a:pt x="2229" y="1199"/>
                  <a:pt x="2229" y="1198"/>
                </a:cubicBezTo>
                <a:cubicBezTo>
                  <a:pt x="2230" y="1197"/>
                  <a:pt x="2230" y="1196"/>
                  <a:pt x="2230" y="1196"/>
                </a:cubicBezTo>
                <a:cubicBezTo>
                  <a:pt x="2230" y="1195"/>
                  <a:pt x="2230" y="1195"/>
                  <a:pt x="2230" y="1195"/>
                </a:cubicBezTo>
                <a:cubicBezTo>
                  <a:pt x="2230" y="1194"/>
                  <a:pt x="2230" y="1194"/>
                  <a:pt x="2230" y="1194"/>
                </a:cubicBezTo>
                <a:cubicBezTo>
                  <a:pt x="2230" y="1193"/>
                  <a:pt x="2230" y="1192"/>
                  <a:pt x="2230" y="1192"/>
                </a:cubicBezTo>
                <a:cubicBezTo>
                  <a:pt x="2230" y="1192"/>
                  <a:pt x="2230" y="1192"/>
                  <a:pt x="2230" y="1192"/>
                </a:cubicBezTo>
                <a:cubicBezTo>
                  <a:pt x="2230" y="1192"/>
                  <a:pt x="2230" y="1192"/>
                  <a:pt x="2230" y="1192"/>
                </a:cubicBezTo>
                <a:cubicBezTo>
                  <a:pt x="2231" y="1192"/>
                  <a:pt x="2231" y="1193"/>
                  <a:pt x="2231" y="1193"/>
                </a:cubicBezTo>
                <a:cubicBezTo>
                  <a:pt x="2231" y="1194"/>
                  <a:pt x="2231" y="1195"/>
                  <a:pt x="2232" y="1196"/>
                </a:cubicBezTo>
                <a:cubicBezTo>
                  <a:pt x="2232" y="1197"/>
                  <a:pt x="2232" y="1197"/>
                  <a:pt x="2233" y="1198"/>
                </a:cubicBezTo>
                <a:cubicBezTo>
                  <a:pt x="2233" y="1199"/>
                  <a:pt x="2234" y="1201"/>
                  <a:pt x="2234" y="1202"/>
                </a:cubicBezTo>
                <a:cubicBezTo>
                  <a:pt x="2234" y="1202"/>
                  <a:pt x="2235" y="1203"/>
                  <a:pt x="2235" y="1203"/>
                </a:cubicBezTo>
                <a:cubicBezTo>
                  <a:pt x="2235" y="1203"/>
                  <a:pt x="2235" y="1203"/>
                  <a:pt x="2235" y="1203"/>
                </a:cubicBezTo>
                <a:cubicBezTo>
                  <a:pt x="2235" y="1203"/>
                  <a:pt x="2235" y="1203"/>
                  <a:pt x="2235" y="1203"/>
                </a:cubicBezTo>
                <a:cubicBezTo>
                  <a:pt x="2235" y="1204"/>
                  <a:pt x="2235" y="1204"/>
                  <a:pt x="2235" y="1204"/>
                </a:cubicBezTo>
                <a:cubicBezTo>
                  <a:pt x="2233" y="1207"/>
                  <a:pt x="2233" y="1217"/>
                  <a:pt x="2237" y="1221"/>
                </a:cubicBezTo>
                <a:cubicBezTo>
                  <a:pt x="2241" y="1227"/>
                  <a:pt x="2250" y="1228"/>
                  <a:pt x="2256" y="1230"/>
                </a:cubicBezTo>
                <a:cubicBezTo>
                  <a:pt x="2248" y="1219"/>
                  <a:pt x="2252" y="1205"/>
                  <a:pt x="2237" y="1204"/>
                </a:cubicBezTo>
                <a:cubicBezTo>
                  <a:pt x="2237" y="1203"/>
                  <a:pt x="2236" y="1202"/>
                  <a:pt x="2236" y="1201"/>
                </a:cubicBezTo>
                <a:cubicBezTo>
                  <a:pt x="2235" y="1200"/>
                  <a:pt x="2235" y="1199"/>
                  <a:pt x="2235" y="1198"/>
                </a:cubicBezTo>
                <a:cubicBezTo>
                  <a:pt x="2234" y="1197"/>
                  <a:pt x="2234" y="1196"/>
                  <a:pt x="2233" y="1195"/>
                </a:cubicBezTo>
                <a:cubicBezTo>
                  <a:pt x="2233" y="1194"/>
                  <a:pt x="2233" y="1193"/>
                  <a:pt x="2233" y="1192"/>
                </a:cubicBezTo>
                <a:cubicBezTo>
                  <a:pt x="2232" y="1192"/>
                  <a:pt x="2232" y="1192"/>
                  <a:pt x="2232" y="1192"/>
                </a:cubicBezTo>
                <a:cubicBezTo>
                  <a:pt x="2232" y="1191"/>
                  <a:pt x="2232" y="1191"/>
                  <a:pt x="2232" y="1191"/>
                </a:cubicBezTo>
                <a:cubicBezTo>
                  <a:pt x="2232" y="1191"/>
                  <a:pt x="2232" y="1190"/>
                  <a:pt x="2232" y="1190"/>
                </a:cubicBezTo>
                <a:cubicBezTo>
                  <a:pt x="2231" y="1189"/>
                  <a:pt x="2231" y="1189"/>
                  <a:pt x="2231" y="1188"/>
                </a:cubicBezTo>
                <a:cubicBezTo>
                  <a:pt x="2231" y="1188"/>
                  <a:pt x="2231" y="1188"/>
                  <a:pt x="2231" y="1188"/>
                </a:cubicBezTo>
                <a:cubicBezTo>
                  <a:pt x="2231" y="1187"/>
                  <a:pt x="2231" y="1185"/>
                  <a:pt x="2232" y="1183"/>
                </a:cubicBezTo>
                <a:cubicBezTo>
                  <a:pt x="2232" y="1181"/>
                  <a:pt x="2233" y="1179"/>
                  <a:pt x="2234" y="1177"/>
                </a:cubicBezTo>
                <a:cubicBezTo>
                  <a:pt x="2234" y="1176"/>
                  <a:pt x="2235" y="1174"/>
                  <a:pt x="2236" y="1172"/>
                </a:cubicBezTo>
                <a:cubicBezTo>
                  <a:pt x="2237" y="1168"/>
                  <a:pt x="2239" y="1164"/>
                  <a:pt x="2241" y="1161"/>
                </a:cubicBezTo>
                <a:cubicBezTo>
                  <a:pt x="2242" y="1159"/>
                  <a:pt x="2243" y="1157"/>
                  <a:pt x="2244" y="1155"/>
                </a:cubicBezTo>
                <a:cubicBezTo>
                  <a:pt x="2244" y="1154"/>
                  <a:pt x="2245" y="1152"/>
                  <a:pt x="2246" y="1151"/>
                </a:cubicBezTo>
                <a:cubicBezTo>
                  <a:pt x="2246" y="1150"/>
                  <a:pt x="2246" y="1150"/>
                  <a:pt x="2246" y="1149"/>
                </a:cubicBezTo>
                <a:cubicBezTo>
                  <a:pt x="2246" y="1149"/>
                  <a:pt x="2247" y="1149"/>
                  <a:pt x="2247" y="1148"/>
                </a:cubicBezTo>
                <a:cubicBezTo>
                  <a:pt x="2247" y="1148"/>
                  <a:pt x="2247" y="1147"/>
                  <a:pt x="2247" y="1146"/>
                </a:cubicBezTo>
                <a:cubicBezTo>
                  <a:pt x="2247" y="1146"/>
                  <a:pt x="2247" y="1145"/>
                  <a:pt x="2247" y="1144"/>
                </a:cubicBezTo>
                <a:cubicBezTo>
                  <a:pt x="2247" y="1144"/>
                  <a:pt x="2247" y="1144"/>
                  <a:pt x="2247" y="1144"/>
                </a:cubicBezTo>
                <a:cubicBezTo>
                  <a:pt x="2250" y="1148"/>
                  <a:pt x="2253" y="1151"/>
                  <a:pt x="2256" y="1154"/>
                </a:cubicBezTo>
                <a:cubicBezTo>
                  <a:pt x="2258" y="1156"/>
                  <a:pt x="2261" y="1159"/>
                  <a:pt x="2264" y="1161"/>
                </a:cubicBezTo>
                <a:cubicBezTo>
                  <a:pt x="2267" y="1163"/>
                  <a:pt x="2270" y="1166"/>
                  <a:pt x="2272" y="1168"/>
                </a:cubicBezTo>
                <a:cubicBezTo>
                  <a:pt x="2275" y="1170"/>
                  <a:pt x="2277" y="1172"/>
                  <a:pt x="2279" y="1175"/>
                </a:cubicBezTo>
                <a:cubicBezTo>
                  <a:pt x="2280" y="1175"/>
                  <a:pt x="2280" y="1176"/>
                  <a:pt x="2280" y="1177"/>
                </a:cubicBezTo>
                <a:cubicBezTo>
                  <a:pt x="2281" y="1177"/>
                  <a:pt x="2281" y="1177"/>
                  <a:pt x="2281" y="1177"/>
                </a:cubicBezTo>
                <a:cubicBezTo>
                  <a:pt x="2281" y="1177"/>
                  <a:pt x="2281" y="1177"/>
                  <a:pt x="2281" y="1177"/>
                </a:cubicBezTo>
                <a:cubicBezTo>
                  <a:pt x="2281" y="1177"/>
                  <a:pt x="2281" y="1177"/>
                  <a:pt x="2281" y="1177"/>
                </a:cubicBezTo>
                <a:cubicBezTo>
                  <a:pt x="2281" y="1177"/>
                  <a:pt x="2281" y="1177"/>
                  <a:pt x="2281" y="1177"/>
                </a:cubicBezTo>
                <a:cubicBezTo>
                  <a:pt x="2281" y="1177"/>
                  <a:pt x="2281" y="1177"/>
                  <a:pt x="2281" y="1177"/>
                </a:cubicBezTo>
                <a:cubicBezTo>
                  <a:pt x="2281" y="1178"/>
                  <a:pt x="2282" y="1178"/>
                  <a:pt x="2282" y="1178"/>
                </a:cubicBezTo>
                <a:cubicBezTo>
                  <a:pt x="2282" y="1179"/>
                  <a:pt x="2282" y="1179"/>
                  <a:pt x="2282" y="1179"/>
                </a:cubicBezTo>
                <a:cubicBezTo>
                  <a:pt x="2282" y="1180"/>
                  <a:pt x="2283" y="1180"/>
                  <a:pt x="2283" y="1180"/>
                </a:cubicBezTo>
                <a:cubicBezTo>
                  <a:pt x="2283" y="1181"/>
                  <a:pt x="2283" y="1182"/>
                  <a:pt x="2284" y="1182"/>
                </a:cubicBezTo>
                <a:cubicBezTo>
                  <a:pt x="2284" y="1184"/>
                  <a:pt x="2285" y="1185"/>
                  <a:pt x="2285" y="1186"/>
                </a:cubicBezTo>
                <a:cubicBezTo>
                  <a:pt x="2286" y="1188"/>
                  <a:pt x="2286" y="1189"/>
                  <a:pt x="2287" y="1191"/>
                </a:cubicBezTo>
                <a:cubicBezTo>
                  <a:pt x="2288" y="1193"/>
                  <a:pt x="2289" y="1196"/>
                  <a:pt x="2289" y="1198"/>
                </a:cubicBezTo>
                <a:cubicBezTo>
                  <a:pt x="2290" y="1198"/>
                  <a:pt x="2290" y="1198"/>
                  <a:pt x="2290" y="1199"/>
                </a:cubicBezTo>
                <a:cubicBezTo>
                  <a:pt x="2290" y="1199"/>
                  <a:pt x="2290" y="1199"/>
                  <a:pt x="2290" y="1200"/>
                </a:cubicBezTo>
                <a:cubicBezTo>
                  <a:pt x="2290" y="1201"/>
                  <a:pt x="2290" y="1201"/>
                  <a:pt x="2290" y="1202"/>
                </a:cubicBezTo>
                <a:cubicBezTo>
                  <a:pt x="2290" y="1203"/>
                  <a:pt x="2290" y="1203"/>
                  <a:pt x="2290" y="1204"/>
                </a:cubicBezTo>
                <a:cubicBezTo>
                  <a:pt x="2290" y="1205"/>
                  <a:pt x="2291" y="1207"/>
                  <a:pt x="2290" y="1208"/>
                </a:cubicBezTo>
                <a:cubicBezTo>
                  <a:pt x="2291" y="1210"/>
                  <a:pt x="2290" y="1212"/>
                  <a:pt x="2290" y="1213"/>
                </a:cubicBezTo>
                <a:cubicBezTo>
                  <a:pt x="2290" y="1215"/>
                  <a:pt x="2290" y="1216"/>
                  <a:pt x="2290" y="1218"/>
                </a:cubicBezTo>
                <a:cubicBezTo>
                  <a:pt x="2289" y="1219"/>
                  <a:pt x="2289" y="1221"/>
                  <a:pt x="2289" y="1222"/>
                </a:cubicBezTo>
                <a:cubicBezTo>
                  <a:pt x="2289" y="1222"/>
                  <a:pt x="2289" y="1222"/>
                  <a:pt x="2289" y="1222"/>
                </a:cubicBezTo>
                <a:cubicBezTo>
                  <a:pt x="2268" y="1230"/>
                  <a:pt x="2274" y="1245"/>
                  <a:pt x="2286" y="1259"/>
                </a:cubicBezTo>
                <a:cubicBezTo>
                  <a:pt x="2287" y="1243"/>
                  <a:pt x="2301" y="1239"/>
                  <a:pt x="2291" y="1222"/>
                </a:cubicBezTo>
                <a:cubicBezTo>
                  <a:pt x="2292" y="1220"/>
                  <a:pt x="2292" y="1219"/>
                  <a:pt x="2292" y="1218"/>
                </a:cubicBezTo>
                <a:cubicBezTo>
                  <a:pt x="2292" y="1216"/>
                  <a:pt x="2293" y="1215"/>
                  <a:pt x="2293" y="1213"/>
                </a:cubicBezTo>
                <a:cubicBezTo>
                  <a:pt x="2293" y="1212"/>
                  <a:pt x="2293" y="1210"/>
                  <a:pt x="2293" y="1208"/>
                </a:cubicBezTo>
                <a:cubicBezTo>
                  <a:pt x="2293" y="1207"/>
                  <a:pt x="2293" y="1207"/>
                  <a:pt x="2293" y="1206"/>
                </a:cubicBezTo>
                <a:cubicBezTo>
                  <a:pt x="2294" y="1207"/>
                  <a:pt x="2294" y="1209"/>
                  <a:pt x="2295" y="1210"/>
                </a:cubicBezTo>
                <a:cubicBezTo>
                  <a:pt x="2296" y="1211"/>
                  <a:pt x="2297" y="1213"/>
                  <a:pt x="2298" y="1214"/>
                </a:cubicBezTo>
                <a:cubicBezTo>
                  <a:pt x="2299" y="1215"/>
                  <a:pt x="2299" y="1216"/>
                  <a:pt x="2300" y="1217"/>
                </a:cubicBezTo>
                <a:cubicBezTo>
                  <a:pt x="2301" y="1218"/>
                  <a:pt x="2302" y="1219"/>
                  <a:pt x="2302" y="1219"/>
                </a:cubicBezTo>
                <a:cubicBezTo>
                  <a:pt x="2302" y="1219"/>
                  <a:pt x="2301" y="1218"/>
                  <a:pt x="2300" y="1216"/>
                </a:cubicBezTo>
                <a:cubicBezTo>
                  <a:pt x="2300" y="1216"/>
                  <a:pt x="2299" y="1215"/>
                  <a:pt x="2299" y="1213"/>
                </a:cubicBezTo>
                <a:cubicBezTo>
                  <a:pt x="2298" y="1212"/>
                  <a:pt x="2297" y="1211"/>
                  <a:pt x="2297" y="1209"/>
                </a:cubicBezTo>
                <a:cubicBezTo>
                  <a:pt x="2295" y="1206"/>
                  <a:pt x="2294" y="1202"/>
                  <a:pt x="2293" y="1197"/>
                </a:cubicBezTo>
                <a:cubicBezTo>
                  <a:pt x="2292" y="1194"/>
                  <a:pt x="2291" y="1192"/>
                  <a:pt x="2291" y="1189"/>
                </a:cubicBezTo>
                <a:cubicBezTo>
                  <a:pt x="2290" y="1187"/>
                  <a:pt x="2290" y="1186"/>
                  <a:pt x="2289" y="1185"/>
                </a:cubicBezTo>
                <a:cubicBezTo>
                  <a:pt x="2289" y="1183"/>
                  <a:pt x="2288" y="1182"/>
                  <a:pt x="2288" y="1180"/>
                </a:cubicBezTo>
                <a:cubicBezTo>
                  <a:pt x="2287" y="1180"/>
                  <a:pt x="2287" y="1179"/>
                  <a:pt x="2287" y="1178"/>
                </a:cubicBezTo>
                <a:cubicBezTo>
                  <a:pt x="2286" y="1178"/>
                  <a:pt x="2286" y="1177"/>
                  <a:pt x="2286" y="1177"/>
                </a:cubicBezTo>
                <a:cubicBezTo>
                  <a:pt x="2286" y="1176"/>
                  <a:pt x="2286" y="1176"/>
                  <a:pt x="2285" y="1176"/>
                </a:cubicBezTo>
                <a:cubicBezTo>
                  <a:pt x="2285" y="1175"/>
                  <a:pt x="2285" y="1175"/>
                  <a:pt x="2285" y="1175"/>
                </a:cubicBezTo>
                <a:cubicBezTo>
                  <a:pt x="2285" y="1174"/>
                  <a:pt x="2285" y="1174"/>
                  <a:pt x="2285" y="1174"/>
                </a:cubicBezTo>
                <a:cubicBezTo>
                  <a:pt x="2284" y="1174"/>
                  <a:pt x="2285" y="1174"/>
                  <a:pt x="2284" y="1174"/>
                </a:cubicBezTo>
                <a:cubicBezTo>
                  <a:pt x="2284" y="1174"/>
                  <a:pt x="2284" y="1174"/>
                  <a:pt x="2284" y="1174"/>
                </a:cubicBezTo>
                <a:cubicBezTo>
                  <a:pt x="2284" y="1174"/>
                  <a:pt x="2284" y="1174"/>
                  <a:pt x="2284" y="1174"/>
                </a:cubicBezTo>
                <a:cubicBezTo>
                  <a:pt x="2284" y="1174"/>
                  <a:pt x="2284" y="1174"/>
                  <a:pt x="2284" y="1174"/>
                </a:cubicBezTo>
                <a:cubicBezTo>
                  <a:pt x="2283" y="1173"/>
                  <a:pt x="2283" y="1172"/>
                  <a:pt x="2282" y="1172"/>
                </a:cubicBezTo>
                <a:cubicBezTo>
                  <a:pt x="2282" y="1171"/>
                  <a:pt x="2281" y="1170"/>
                  <a:pt x="2280" y="1169"/>
                </a:cubicBezTo>
                <a:cubicBezTo>
                  <a:pt x="2281" y="1169"/>
                  <a:pt x="2281" y="1169"/>
                  <a:pt x="2281" y="1169"/>
                </a:cubicBezTo>
                <a:cubicBezTo>
                  <a:pt x="2282" y="1170"/>
                  <a:pt x="2284" y="1170"/>
                  <a:pt x="2286" y="1170"/>
                </a:cubicBezTo>
                <a:cubicBezTo>
                  <a:pt x="2286" y="1170"/>
                  <a:pt x="2287" y="1170"/>
                  <a:pt x="2287" y="1170"/>
                </a:cubicBezTo>
                <a:cubicBezTo>
                  <a:pt x="2288" y="1170"/>
                  <a:pt x="2288" y="1170"/>
                  <a:pt x="2289" y="1170"/>
                </a:cubicBezTo>
                <a:cubicBezTo>
                  <a:pt x="2290" y="1170"/>
                  <a:pt x="2290" y="1170"/>
                  <a:pt x="2291" y="1169"/>
                </a:cubicBezTo>
                <a:cubicBezTo>
                  <a:pt x="2291" y="1169"/>
                  <a:pt x="2292" y="1169"/>
                  <a:pt x="2292" y="1169"/>
                </a:cubicBezTo>
                <a:cubicBezTo>
                  <a:pt x="2294" y="1168"/>
                  <a:pt x="2295" y="1168"/>
                  <a:pt x="2296" y="1167"/>
                </a:cubicBezTo>
                <a:cubicBezTo>
                  <a:pt x="2296" y="1167"/>
                  <a:pt x="2297" y="1167"/>
                  <a:pt x="2297" y="1166"/>
                </a:cubicBezTo>
                <a:cubicBezTo>
                  <a:pt x="2297" y="1166"/>
                  <a:pt x="2297" y="1166"/>
                  <a:pt x="2298" y="1166"/>
                </a:cubicBezTo>
                <a:cubicBezTo>
                  <a:pt x="2298" y="1166"/>
                  <a:pt x="2298" y="1165"/>
                  <a:pt x="2298" y="1165"/>
                </a:cubicBezTo>
                <a:cubicBezTo>
                  <a:pt x="2299" y="1165"/>
                  <a:pt x="2299" y="1165"/>
                  <a:pt x="2299" y="1164"/>
                </a:cubicBezTo>
                <a:cubicBezTo>
                  <a:pt x="2301" y="1162"/>
                  <a:pt x="2303" y="1160"/>
                  <a:pt x="2305" y="1157"/>
                </a:cubicBezTo>
                <a:cubicBezTo>
                  <a:pt x="2306" y="1156"/>
                  <a:pt x="2307" y="1155"/>
                  <a:pt x="2308" y="1154"/>
                </a:cubicBezTo>
                <a:cubicBezTo>
                  <a:pt x="2308" y="1154"/>
                  <a:pt x="2309" y="1154"/>
                  <a:pt x="2310" y="1153"/>
                </a:cubicBezTo>
                <a:cubicBezTo>
                  <a:pt x="2310" y="1153"/>
                  <a:pt x="2310" y="1153"/>
                  <a:pt x="2310" y="1153"/>
                </a:cubicBezTo>
                <a:cubicBezTo>
                  <a:pt x="2310" y="1153"/>
                  <a:pt x="2310" y="1153"/>
                  <a:pt x="2310" y="1153"/>
                </a:cubicBezTo>
                <a:cubicBezTo>
                  <a:pt x="2311" y="1153"/>
                  <a:pt x="2311" y="1153"/>
                  <a:pt x="2311" y="1153"/>
                </a:cubicBezTo>
                <a:cubicBezTo>
                  <a:pt x="2311" y="1152"/>
                  <a:pt x="2311" y="1152"/>
                  <a:pt x="2311" y="1152"/>
                </a:cubicBezTo>
                <a:cubicBezTo>
                  <a:pt x="2314" y="1151"/>
                  <a:pt x="2317" y="1151"/>
                  <a:pt x="2320" y="1151"/>
                </a:cubicBezTo>
                <a:cubicBezTo>
                  <a:pt x="2323" y="1152"/>
                  <a:pt x="2326" y="1152"/>
                  <a:pt x="2329" y="1152"/>
                </a:cubicBezTo>
                <a:cubicBezTo>
                  <a:pt x="2332" y="1152"/>
                  <a:pt x="2335" y="1152"/>
                  <a:pt x="2338" y="1152"/>
                </a:cubicBezTo>
                <a:cubicBezTo>
                  <a:pt x="2340" y="1152"/>
                  <a:pt x="2342" y="1152"/>
                  <a:pt x="2344" y="1151"/>
                </a:cubicBezTo>
                <a:cubicBezTo>
                  <a:pt x="2344" y="1152"/>
                  <a:pt x="2344" y="1152"/>
                  <a:pt x="2345" y="1152"/>
                </a:cubicBezTo>
                <a:cubicBezTo>
                  <a:pt x="2345" y="1152"/>
                  <a:pt x="2345" y="1152"/>
                  <a:pt x="2346" y="1152"/>
                </a:cubicBezTo>
                <a:cubicBezTo>
                  <a:pt x="2346" y="1153"/>
                  <a:pt x="2346" y="1153"/>
                  <a:pt x="2346" y="1153"/>
                </a:cubicBezTo>
                <a:cubicBezTo>
                  <a:pt x="2346" y="1153"/>
                  <a:pt x="2347" y="1153"/>
                  <a:pt x="2347" y="1153"/>
                </a:cubicBezTo>
                <a:cubicBezTo>
                  <a:pt x="2347" y="1153"/>
                  <a:pt x="2348" y="1153"/>
                  <a:pt x="2348" y="1153"/>
                </a:cubicBezTo>
                <a:cubicBezTo>
                  <a:pt x="2349" y="1153"/>
                  <a:pt x="2349" y="1154"/>
                  <a:pt x="2349" y="1154"/>
                </a:cubicBezTo>
                <a:cubicBezTo>
                  <a:pt x="2350" y="1154"/>
                  <a:pt x="2350" y="1154"/>
                  <a:pt x="2351" y="1154"/>
                </a:cubicBezTo>
                <a:cubicBezTo>
                  <a:pt x="2351" y="1155"/>
                  <a:pt x="2352" y="1155"/>
                  <a:pt x="2352" y="1155"/>
                </a:cubicBezTo>
                <a:cubicBezTo>
                  <a:pt x="2353" y="1156"/>
                  <a:pt x="2354" y="1156"/>
                  <a:pt x="2355" y="1157"/>
                </a:cubicBezTo>
                <a:cubicBezTo>
                  <a:pt x="2356" y="1157"/>
                  <a:pt x="2357" y="1158"/>
                  <a:pt x="2358" y="1159"/>
                </a:cubicBezTo>
                <a:cubicBezTo>
                  <a:pt x="2359" y="1160"/>
                  <a:pt x="2360" y="1160"/>
                  <a:pt x="2361" y="1161"/>
                </a:cubicBezTo>
                <a:cubicBezTo>
                  <a:pt x="2361" y="1161"/>
                  <a:pt x="2361" y="1161"/>
                  <a:pt x="2361" y="1161"/>
                </a:cubicBezTo>
                <a:cubicBezTo>
                  <a:pt x="2361" y="1161"/>
                  <a:pt x="2360" y="1160"/>
                  <a:pt x="2359" y="1160"/>
                </a:cubicBezTo>
                <a:cubicBezTo>
                  <a:pt x="2350" y="1178"/>
                  <a:pt x="2374" y="1185"/>
                  <a:pt x="2387" y="1185"/>
                </a:cubicBezTo>
                <a:cubicBezTo>
                  <a:pt x="2382" y="1179"/>
                  <a:pt x="2374" y="1146"/>
                  <a:pt x="2360" y="1158"/>
                </a:cubicBezTo>
                <a:cubicBezTo>
                  <a:pt x="2360" y="1157"/>
                  <a:pt x="2360" y="1157"/>
                  <a:pt x="2360" y="1157"/>
                </a:cubicBezTo>
                <a:cubicBezTo>
                  <a:pt x="2359" y="1156"/>
                  <a:pt x="2358" y="1156"/>
                  <a:pt x="2356" y="1155"/>
                </a:cubicBezTo>
                <a:cubicBezTo>
                  <a:pt x="2355" y="1154"/>
                  <a:pt x="2354" y="1154"/>
                  <a:pt x="2353" y="1153"/>
                </a:cubicBezTo>
                <a:cubicBezTo>
                  <a:pt x="2353" y="1153"/>
                  <a:pt x="2352" y="1153"/>
                  <a:pt x="2352" y="1152"/>
                </a:cubicBezTo>
                <a:cubicBezTo>
                  <a:pt x="2351" y="1152"/>
                  <a:pt x="2351" y="1152"/>
                  <a:pt x="2350" y="1152"/>
                </a:cubicBezTo>
                <a:cubicBezTo>
                  <a:pt x="2350" y="1152"/>
                  <a:pt x="2349" y="1151"/>
                  <a:pt x="2349" y="1151"/>
                </a:cubicBezTo>
                <a:cubicBezTo>
                  <a:pt x="2349" y="1151"/>
                  <a:pt x="2349" y="1151"/>
                  <a:pt x="2348" y="1151"/>
                </a:cubicBezTo>
                <a:cubicBezTo>
                  <a:pt x="2350" y="1151"/>
                  <a:pt x="2352" y="1151"/>
                  <a:pt x="2353" y="1150"/>
                </a:cubicBezTo>
                <a:cubicBezTo>
                  <a:pt x="2354" y="1150"/>
                  <a:pt x="2355" y="1150"/>
                  <a:pt x="2355" y="1150"/>
                </a:cubicBezTo>
                <a:cubicBezTo>
                  <a:pt x="2356" y="1150"/>
                  <a:pt x="2356" y="1150"/>
                  <a:pt x="2357" y="1150"/>
                </a:cubicBezTo>
                <a:cubicBezTo>
                  <a:pt x="2358" y="1150"/>
                  <a:pt x="2359" y="1150"/>
                  <a:pt x="2360" y="1149"/>
                </a:cubicBezTo>
                <a:cubicBezTo>
                  <a:pt x="2361" y="1149"/>
                  <a:pt x="2363" y="1149"/>
                  <a:pt x="2364" y="1148"/>
                </a:cubicBezTo>
                <a:cubicBezTo>
                  <a:pt x="2365" y="1148"/>
                  <a:pt x="2366" y="1148"/>
                  <a:pt x="2366" y="1148"/>
                </a:cubicBezTo>
                <a:cubicBezTo>
                  <a:pt x="2366" y="1147"/>
                  <a:pt x="2367" y="1147"/>
                  <a:pt x="2367" y="1147"/>
                </a:cubicBezTo>
                <a:cubicBezTo>
                  <a:pt x="2367" y="1147"/>
                  <a:pt x="2367" y="1147"/>
                  <a:pt x="2367" y="1147"/>
                </a:cubicBezTo>
                <a:cubicBezTo>
                  <a:pt x="2367" y="1147"/>
                  <a:pt x="2367" y="1147"/>
                  <a:pt x="2367" y="1147"/>
                </a:cubicBezTo>
                <a:cubicBezTo>
                  <a:pt x="2367" y="1147"/>
                  <a:pt x="2367" y="1147"/>
                  <a:pt x="2367" y="1147"/>
                </a:cubicBezTo>
                <a:cubicBezTo>
                  <a:pt x="2367" y="1146"/>
                  <a:pt x="2367" y="1146"/>
                  <a:pt x="2367" y="1146"/>
                </a:cubicBezTo>
                <a:cubicBezTo>
                  <a:pt x="2367" y="1146"/>
                  <a:pt x="2367" y="1146"/>
                  <a:pt x="2367" y="1146"/>
                </a:cubicBezTo>
                <a:cubicBezTo>
                  <a:pt x="2366" y="1146"/>
                  <a:pt x="2366" y="1146"/>
                  <a:pt x="2366" y="1146"/>
                </a:cubicBezTo>
                <a:cubicBezTo>
                  <a:pt x="2366" y="1146"/>
                  <a:pt x="2366" y="1146"/>
                  <a:pt x="2366" y="1146"/>
                </a:cubicBezTo>
                <a:cubicBezTo>
                  <a:pt x="2366" y="1146"/>
                  <a:pt x="2366" y="1146"/>
                  <a:pt x="2366" y="1146"/>
                </a:cubicBezTo>
                <a:cubicBezTo>
                  <a:pt x="2366" y="1146"/>
                  <a:pt x="2366" y="1146"/>
                  <a:pt x="2366" y="1146"/>
                </a:cubicBezTo>
                <a:cubicBezTo>
                  <a:pt x="2366" y="1146"/>
                  <a:pt x="2366" y="1146"/>
                  <a:pt x="2366" y="1146"/>
                </a:cubicBezTo>
                <a:cubicBezTo>
                  <a:pt x="2366" y="1147"/>
                  <a:pt x="2366" y="1147"/>
                  <a:pt x="2366" y="1147"/>
                </a:cubicBezTo>
                <a:cubicBezTo>
                  <a:pt x="2366" y="1147"/>
                  <a:pt x="2366" y="1147"/>
                  <a:pt x="2366" y="1147"/>
                </a:cubicBezTo>
                <a:cubicBezTo>
                  <a:pt x="2366" y="1147"/>
                  <a:pt x="2366" y="1147"/>
                  <a:pt x="2366" y="1147"/>
                </a:cubicBezTo>
                <a:cubicBezTo>
                  <a:pt x="2366" y="1147"/>
                  <a:pt x="2366" y="1147"/>
                  <a:pt x="2366" y="1147"/>
                </a:cubicBezTo>
                <a:cubicBezTo>
                  <a:pt x="2366" y="1147"/>
                  <a:pt x="2366" y="1147"/>
                  <a:pt x="2366" y="1147"/>
                </a:cubicBezTo>
                <a:cubicBezTo>
                  <a:pt x="2366" y="1147"/>
                  <a:pt x="2365" y="1147"/>
                  <a:pt x="2364" y="1147"/>
                </a:cubicBezTo>
                <a:cubicBezTo>
                  <a:pt x="2363" y="1147"/>
                  <a:pt x="2361" y="1147"/>
                  <a:pt x="2359" y="1147"/>
                </a:cubicBezTo>
                <a:cubicBezTo>
                  <a:pt x="2359" y="1147"/>
                  <a:pt x="2358" y="1147"/>
                  <a:pt x="2356" y="1147"/>
                </a:cubicBezTo>
                <a:cubicBezTo>
                  <a:pt x="2356" y="1147"/>
                  <a:pt x="2355" y="1147"/>
                  <a:pt x="2355" y="1147"/>
                </a:cubicBezTo>
                <a:cubicBezTo>
                  <a:pt x="2354" y="1147"/>
                  <a:pt x="2354" y="1147"/>
                  <a:pt x="2353" y="1147"/>
                </a:cubicBezTo>
                <a:cubicBezTo>
                  <a:pt x="2349" y="1148"/>
                  <a:pt x="2343" y="1148"/>
                  <a:pt x="2338" y="1149"/>
                </a:cubicBezTo>
                <a:cubicBezTo>
                  <a:pt x="2335" y="1149"/>
                  <a:pt x="2332" y="1149"/>
                  <a:pt x="2329" y="1149"/>
                </a:cubicBezTo>
                <a:cubicBezTo>
                  <a:pt x="2328" y="1149"/>
                  <a:pt x="2327" y="1149"/>
                  <a:pt x="2326" y="1149"/>
                </a:cubicBezTo>
                <a:cubicBezTo>
                  <a:pt x="2326" y="1148"/>
                  <a:pt x="2327" y="1148"/>
                  <a:pt x="2327" y="1148"/>
                </a:cubicBezTo>
                <a:cubicBezTo>
                  <a:pt x="2328" y="1148"/>
                  <a:pt x="2328" y="1147"/>
                  <a:pt x="2329" y="1147"/>
                </a:cubicBezTo>
                <a:cubicBezTo>
                  <a:pt x="2330" y="1146"/>
                  <a:pt x="2331" y="1145"/>
                  <a:pt x="2332" y="1145"/>
                </a:cubicBezTo>
                <a:cubicBezTo>
                  <a:pt x="2332" y="1144"/>
                  <a:pt x="2333" y="1143"/>
                  <a:pt x="2334" y="1143"/>
                </a:cubicBezTo>
                <a:cubicBezTo>
                  <a:pt x="2334" y="1143"/>
                  <a:pt x="2334" y="1143"/>
                  <a:pt x="2334" y="1142"/>
                </a:cubicBezTo>
                <a:cubicBezTo>
                  <a:pt x="2335" y="1143"/>
                  <a:pt x="2335" y="1143"/>
                  <a:pt x="2335" y="1143"/>
                </a:cubicBezTo>
                <a:cubicBezTo>
                  <a:pt x="2349" y="1138"/>
                  <a:pt x="2354" y="1127"/>
                  <a:pt x="2359" y="1113"/>
                </a:cubicBezTo>
                <a:cubicBezTo>
                  <a:pt x="2345" y="1115"/>
                  <a:pt x="2338" y="1126"/>
                  <a:pt x="2335" y="1139"/>
                </a:cubicBezTo>
                <a:cubicBezTo>
                  <a:pt x="2334" y="1139"/>
                  <a:pt x="2333" y="1140"/>
                  <a:pt x="2333" y="1141"/>
                </a:cubicBezTo>
                <a:cubicBezTo>
                  <a:pt x="2332" y="1141"/>
                  <a:pt x="2331" y="1142"/>
                  <a:pt x="2330" y="1143"/>
                </a:cubicBezTo>
                <a:cubicBezTo>
                  <a:pt x="2329" y="1143"/>
                  <a:pt x="2329" y="1144"/>
                  <a:pt x="2328" y="1144"/>
                </a:cubicBezTo>
                <a:cubicBezTo>
                  <a:pt x="2327" y="1145"/>
                  <a:pt x="2326" y="1145"/>
                  <a:pt x="2326" y="1146"/>
                </a:cubicBezTo>
                <a:cubicBezTo>
                  <a:pt x="2325" y="1146"/>
                  <a:pt x="2324" y="1147"/>
                  <a:pt x="2324" y="1147"/>
                </a:cubicBezTo>
                <a:cubicBezTo>
                  <a:pt x="2323" y="1147"/>
                  <a:pt x="2323" y="1147"/>
                  <a:pt x="2323" y="1147"/>
                </a:cubicBezTo>
                <a:cubicBezTo>
                  <a:pt x="2323" y="1147"/>
                  <a:pt x="2323" y="1147"/>
                  <a:pt x="2323" y="1148"/>
                </a:cubicBezTo>
                <a:cubicBezTo>
                  <a:pt x="2322" y="1148"/>
                  <a:pt x="2322" y="1148"/>
                  <a:pt x="2322" y="1148"/>
                </a:cubicBezTo>
                <a:cubicBezTo>
                  <a:pt x="2321" y="1148"/>
                  <a:pt x="2321" y="1148"/>
                  <a:pt x="2320" y="1148"/>
                </a:cubicBezTo>
                <a:cubicBezTo>
                  <a:pt x="2317" y="1148"/>
                  <a:pt x="2314" y="1148"/>
                  <a:pt x="2310" y="1149"/>
                </a:cubicBezTo>
                <a:cubicBezTo>
                  <a:pt x="2310" y="1149"/>
                  <a:pt x="2310" y="1149"/>
                  <a:pt x="2310" y="1149"/>
                </a:cubicBezTo>
                <a:cubicBezTo>
                  <a:pt x="2309" y="1150"/>
                  <a:pt x="2309" y="1150"/>
                  <a:pt x="2309" y="1150"/>
                </a:cubicBezTo>
                <a:cubicBezTo>
                  <a:pt x="2309" y="1150"/>
                  <a:pt x="2309" y="1150"/>
                  <a:pt x="2309" y="1150"/>
                </a:cubicBezTo>
                <a:cubicBezTo>
                  <a:pt x="2308" y="1150"/>
                  <a:pt x="2308" y="1150"/>
                  <a:pt x="2308" y="1150"/>
                </a:cubicBezTo>
                <a:cubicBezTo>
                  <a:pt x="2307" y="1151"/>
                  <a:pt x="2307" y="1151"/>
                  <a:pt x="2306" y="1152"/>
                </a:cubicBezTo>
                <a:cubicBezTo>
                  <a:pt x="2305" y="1153"/>
                  <a:pt x="2304" y="1154"/>
                  <a:pt x="2303" y="1155"/>
                </a:cubicBezTo>
                <a:cubicBezTo>
                  <a:pt x="2301" y="1158"/>
                  <a:pt x="2299" y="1160"/>
                  <a:pt x="2297" y="1162"/>
                </a:cubicBezTo>
                <a:cubicBezTo>
                  <a:pt x="2297" y="1162"/>
                  <a:pt x="2297" y="1162"/>
                  <a:pt x="2297" y="1163"/>
                </a:cubicBezTo>
                <a:cubicBezTo>
                  <a:pt x="2296" y="1163"/>
                  <a:pt x="2296" y="1163"/>
                  <a:pt x="2296" y="1163"/>
                </a:cubicBezTo>
                <a:cubicBezTo>
                  <a:pt x="2296" y="1163"/>
                  <a:pt x="2295" y="1164"/>
                  <a:pt x="2295" y="1164"/>
                </a:cubicBezTo>
                <a:cubicBezTo>
                  <a:pt x="2295" y="1164"/>
                  <a:pt x="2295" y="1164"/>
                  <a:pt x="2294" y="1164"/>
                </a:cubicBezTo>
                <a:cubicBezTo>
                  <a:pt x="2293" y="1165"/>
                  <a:pt x="2292" y="1165"/>
                  <a:pt x="2291" y="1166"/>
                </a:cubicBezTo>
                <a:cubicBezTo>
                  <a:pt x="2290" y="1166"/>
                  <a:pt x="2289" y="1166"/>
                  <a:pt x="2288" y="1167"/>
                </a:cubicBezTo>
                <a:cubicBezTo>
                  <a:pt x="2288" y="1167"/>
                  <a:pt x="2288" y="1167"/>
                  <a:pt x="2287" y="1167"/>
                </a:cubicBezTo>
                <a:cubicBezTo>
                  <a:pt x="2287" y="1167"/>
                  <a:pt x="2286" y="1167"/>
                  <a:pt x="2286" y="1167"/>
                </a:cubicBezTo>
                <a:cubicBezTo>
                  <a:pt x="2284" y="1168"/>
                  <a:pt x="2282" y="1168"/>
                  <a:pt x="2281" y="1168"/>
                </a:cubicBezTo>
                <a:cubicBezTo>
                  <a:pt x="2280" y="1168"/>
                  <a:pt x="2280" y="1168"/>
                  <a:pt x="2279" y="1168"/>
                </a:cubicBezTo>
                <a:cubicBezTo>
                  <a:pt x="2278" y="1167"/>
                  <a:pt x="2277" y="1166"/>
                  <a:pt x="2275" y="1164"/>
                </a:cubicBezTo>
                <a:cubicBezTo>
                  <a:pt x="2272" y="1162"/>
                  <a:pt x="2270" y="1160"/>
                  <a:pt x="2267" y="1157"/>
                </a:cubicBezTo>
                <a:cubicBezTo>
                  <a:pt x="2264" y="1155"/>
                  <a:pt x="2261" y="1153"/>
                  <a:pt x="2259" y="1150"/>
                </a:cubicBezTo>
                <a:cubicBezTo>
                  <a:pt x="2253" y="1145"/>
                  <a:pt x="2248" y="1139"/>
                  <a:pt x="2244" y="1133"/>
                </a:cubicBezTo>
                <a:cubicBezTo>
                  <a:pt x="2242" y="1129"/>
                  <a:pt x="2239" y="1126"/>
                  <a:pt x="2237" y="1123"/>
                </a:cubicBezTo>
                <a:cubicBezTo>
                  <a:pt x="2236" y="1122"/>
                  <a:pt x="2236" y="1121"/>
                  <a:pt x="2235" y="1120"/>
                </a:cubicBezTo>
                <a:cubicBezTo>
                  <a:pt x="2234" y="1119"/>
                  <a:pt x="2233" y="1119"/>
                  <a:pt x="2233" y="1118"/>
                </a:cubicBezTo>
                <a:cubicBezTo>
                  <a:pt x="2231" y="1116"/>
                  <a:pt x="2230" y="1115"/>
                  <a:pt x="2228" y="1114"/>
                </a:cubicBezTo>
                <a:cubicBezTo>
                  <a:pt x="2226" y="1112"/>
                  <a:pt x="2223" y="1110"/>
                  <a:pt x="2220" y="1109"/>
                </a:cubicBezTo>
                <a:cubicBezTo>
                  <a:pt x="2220" y="1107"/>
                  <a:pt x="2219" y="1106"/>
                  <a:pt x="2219" y="1105"/>
                </a:cubicBezTo>
                <a:cubicBezTo>
                  <a:pt x="2219" y="1105"/>
                  <a:pt x="2219" y="1105"/>
                  <a:pt x="2219" y="1105"/>
                </a:cubicBezTo>
                <a:cubicBezTo>
                  <a:pt x="2220" y="1105"/>
                  <a:pt x="2220" y="1105"/>
                  <a:pt x="2221" y="1105"/>
                </a:cubicBezTo>
                <a:cubicBezTo>
                  <a:pt x="2224" y="1104"/>
                  <a:pt x="2227" y="1103"/>
                  <a:pt x="2230" y="1101"/>
                </a:cubicBezTo>
                <a:cubicBezTo>
                  <a:pt x="2230" y="1101"/>
                  <a:pt x="2230" y="1101"/>
                  <a:pt x="2231" y="1101"/>
                </a:cubicBezTo>
                <a:cubicBezTo>
                  <a:pt x="2231" y="1100"/>
                  <a:pt x="2231" y="1100"/>
                  <a:pt x="2232" y="1100"/>
                </a:cubicBezTo>
                <a:cubicBezTo>
                  <a:pt x="2232" y="1099"/>
                  <a:pt x="2232" y="1099"/>
                  <a:pt x="2232" y="1099"/>
                </a:cubicBezTo>
                <a:cubicBezTo>
                  <a:pt x="2233" y="1099"/>
                  <a:pt x="2233" y="1099"/>
                  <a:pt x="2233" y="1099"/>
                </a:cubicBezTo>
                <a:cubicBezTo>
                  <a:pt x="2233" y="1099"/>
                  <a:pt x="2233" y="1098"/>
                  <a:pt x="2233" y="1098"/>
                </a:cubicBezTo>
                <a:cubicBezTo>
                  <a:pt x="2235" y="1096"/>
                  <a:pt x="2236" y="1095"/>
                  <a:pt x="2237" y="1094"/>
                </a:cubicBezTo>
                <a:cubicBezTo>
                  <a:pt x="2237" y="1093"/>
                  <a:pt x="2237" y="1092"/>
                  <a:pt x="2238" y="1091"/>
                </a:cubicBezTo>
                <a:cubicBezTo>
                  <a:pt x="2238" y="1091"/>
                  <a:pt x="2239" y="1090"/>
                  <a:pt x="2239" y="1089"/>
                </a:cubicBezTo>
                <a:cubicBezTo>
                  <a:pt x="2240" y="1088"/>
                  <a:pt x="2240" y="1088"/>
                  <a:pt x="2241" y="1087"/>
                </a:cubicBezTo>
                <a:cubicBezTo>
                  <a:pt x="2241" y="1086"/>
                  <a:pt x="2242" y="1086"/>
                  <a:pt x="2242" y="1085"/>
                </a:cubicBezTo>
                <a:cubicBezTo>
                  <a:pt x="2243" y="1085"/>
                  <a:pt x="2243" y="1084"/>
                  <a:pt x="2244" y="1084"/>
                </a:cubicBezTo>
                <a:cubicBezTo>
                  <a:pt x="2244" y="1084"/>
                  <a:pt x="2244" y="1084"/>
                  <a:pt x="2244" y="1084"/>
                </a:cubicBezTo>
                <a:cubicBezTo>
                  <a:pt x="2244" y="1084"/>
                  <a:pt x="2245" y="1084"/>
                  <a:pt x="2245" y="1084"/>
                </a:cubicBezTo>
                <a:cubicBezTo>
                  <a:pt x="2245" y="1084"/>
                  <a:pt x="2245" y="1084"/>
                  <a:pt x="2246" y="1084"/>
                </a:cubicBezTo>
                <a:cubicBezTo>
                  <a:pt x="2246" y="1084"/>
                  <a:pt x="2246" y="1084"/>
                  <a:pt x="2246" y="1084"/>
                </a:cubicBezTo>
                <a:cubicBezTo>
                  <a:pt x="2247" y="1084"/>
                  <a:pt x="2247" y="1084"/>
                  <a:pt x="2247" y="1084"/>
                </a:cubicBezTo>
                <a:cubicBezTo>
                  <a:pt x="2248" y="1084"/>
                  <a:pt x="2248" y="1084"/>
                  <a:pt x="2249" y="1084"/>
                </a:cubicBezTo>
                <a:cubicBezTo>
                  <a:pt x="2249" y="1084"/>
                  <a:pt x="2249" y="1084"/>
                  <a:pt x="2249" y="1084"/>
                </a:cubicBezTo>
                <a:cubicBezTo>
                  <a:pt x="2250" y="1084"/>
                  <a:pt x="2250" y="1084"/>
                  <a:pt x="2250" y="1084"/>
                </a:cubicBezTo>
                <a:cubicBezTo>
                  <a:pt x="2251" y="1084"/>
                  <a:pt x="2251" y="1084"/>
                  <a:pt x="2252" y="1084"/>
                </a:cubicBezTo>
                <a:cubicBezTo>
                  <a:pt x="2253" y="1084"/>
                  <a:pt x="2254" y="1085"/>
                  <a:pt x="2255" y="1085"/>
                </a:cubicBezTo>
                <a:cubicBezTo>
                  <a:pt x="2256" y="1085"/>
                  <a:pt x="2257" y="1086"/>
                  <a:pt x="2258" y="1086"/>
                </a:cubicBezTo>
                <a:cubicBezTo>
                  <a:pt x="2258" y="1086"/>
                  <a:pt x="2258" y="1086"/>
                  <a:pt x="2258" y="1086"/>
                </a:cubicBezTo>
                <a:cubicBezTo>
                  <a:pt x="2258" y="1086"/>
                  <a:pt x="2258" y="1087"/>
                  <a:pt x="2257" y="1087"/>
                </a:cubicBezTo>
                <a:cubicBezTo>
                  <a:pt x="2258" y="1087"/>
                  <a:pt x="2259" y="1088"/>
                  <a:pt x="2260" y="1088"/>
                </a:cubicBezTo>
                <a:cubicBezTo>
                  <a:pt x="2258" y="1088"/>
                  <a:pt x="2258" y="1088"/>
                  <a:pt x="2258" y="1088"/>
                </a:cubicBezTo>
                <a:cubicBezTo>
                  <a:pt x="2254" y="1107"/>
                  <a:pt x="2274" y="1100"/>
                  <a:pt x="2282" y="1105"/>
                </a:cubicBezTo>
                <a:cubicBezTo>
                  <a:pt x="2280" y="1097"/>
                  <a:pt x="2270" y="1077"/>
                  <a:pt x="2259" y="1085"/>
                </a:cubicBezTo>
                <a:cubicBezTo>
                  <a:pt x="2259" y="1085"/>
                  <a:pt x="2259" y="1085"/>
                  <a:pt x="2258" y="1084"/>
                </a:cubicBezTo>
                <a:cubicBezTo>
                  <a:pt x="2257" y="1084"/>
                  <a:pt x="2256" y="1084"/>
                  <a:pt x="2255" y="1083"/>
                </a:cubicBezTo>
                <a:cubicBezTo>
                  <a:pt x="2254" y="1083"/>
                  <a:pt x="2253" y="1083"/>
                  <a:pt x="2252" y="1083"/>
                </a:cubicBezTo>
                <a:cubicBezTo>
                  <a:pt x="2251" y="1082"/>
                  <a:pt x="2251" y="1082"/>
                  <a:pt x="2250" y="1082"/>
                </a:cubicBezTo>
                <a:cubicBezTo>
                  <a:pt x="2250" y="1082"/>
                  <a:pt x="2250" y="1082"/>
                  <a:pt x="2250" y="1082"/>
                </a:cubicBezTo>
                <a:cubicBezTo>
                  <a:pt x="2249" y="1082"/>
                  <a:pt x="2249" y="1082"/>
                  <a:pt x="2249" y="1082"/>
                </a:cubicBezTo>
                <a:cubicBezTo>
                  <a:pt x="2248" y="1082"/>
                  <a:pt x="2248" y="1082"/>
                  <a:pt x="2248" y="1082"/>
                </a:cubicBezTo>
                <a:cubicBezTo>
                  <a:pt x="2247" y="1082"/>
                  <a:pt x="2247" y="1082"/>
                  <a:pt x="2246" y="1082"/>
                </a:cubicBezTo>
                <a:cubicBezTo>
                  <a:pt x="2246" y="1082"/>
                  <a:pt x="2246" y="1082"/>
                  <a:pt x="2246" y="1082"/>
                </a:cubicBezTo>
                <a:cubicBezTo>
                  <a:pt x="2245" y="1082"/>
                  <a:pt x="2245" y="1082"/>
                  <a:pt x="2245" y="1082"/>
                </a:cubicBezTo>
                <a:cubicBezTo>
                  <a:pt x="2246" y="1081"/>
                  <a:pt x="2248" y="1079"/>
                  <a:pt x="2250" y="1078"/>
                </a:cubicBezTo>
                <a:cubicBezTo>
                  <a:pt x="2250" y="1077"/>
                  <a:pt x="2250" y="1077"/>
                  <a:pt x="2251" y="1077"/>
                </a:cubicBezTo>
                <a:cubicBezTo>
                  <a:pt x="2252" y="1076"/>
                  <a:pt x="2252" y="1076"/>
                  <a:pt x="2252" y="1076"/>
                </a:cubicBezTo>
                <a:cubicBezTo>
                  <a:pt x="2253" y="1075"/>
                  <a:pt x="2253" y="1075"/>
                  <a:pt x="2254" y="1074"/>
                </a:cubicBezTo>
                <a:cubicBezTo>
                  <a:pt x="2255" y="1074"/>
                  <a:pt x="2255" y="1073"/>
                  <a:pt x="2256" y="1073"/>
                </a:cubicBezTo>
                <a:cubicBezTo>
                  <a:pt x="2257" y="1072"/>
                  <a:pt x="2258" y="1072"/>
                  <a:pt x="2258" y="1072"/>
                </a:cubicBezTo>
                <a:cubicBezTo>
                  <a:pt x="2261" y="1070"/>
                  <a:pt x="2264" y="1068"/>
                  <a:pt x="2267" y="1067"/>
                </a:cubicBezTo>
                <a:cubicBezTo>
                  <a:pt x="2268" y="1067"/>
                  <a:pt x="2270" y="1066"/>
                  <a:pt x="2271" y="1066"/>
                </a:cubicBezTo>
                <a:cubicBezTo>
                  <a:pt x="2271" y="1066"/>
                  <a:pt x="2271" y="1066"/>
                  <a:pt x="2271" y="1066"/>
                </a:cubicBezTo>
                <a:cubicBezTo>
                  <a:pt x="2271" y="1066"/>
                  <a:pt x="2271" y="1066"/>
                  <a:pt x="2272" y="1065"/>
                </a:cubicBezTo>
                <a:cubicBezTo>
                  <a:pt x="2284" y="1066"/>
                  <a:pt x="2296" y="1069"/>
                  <a:pt x="2311" y="1071"/>
                </a:cubicBezTo>
                <a:cubicBezTo>
                  <a:pt x="2305" y="1068"/>
                  <a:pt x="2298" y="1065"/>
                  <a:pt x="2291" y="1063"/>
                </a:cubicBezTo>
                <a:cubicBezTo>
                  <a:pt x="2292" y="1062"/>
                  <a:pt x="2293" y="1063"/>
                  <a:pt x="2294" y="1063"/>
                </a:cubicBezTo>
                <a:cubicBezTo>
                  <a:pt x="2295" y="1062"/>
                  <a:pt x="2296" y="1062"/>
                  <a:pt x="2296" y="1062"/>
                </a:cubicBezTo>
                <a:cubicBezTo>
                  <a:pt x="2299" y="1063"/>
                  <a:pt x="2301" y="1063"/>
                  <a:pt x="2301" y="1063"/>
                </a:cubicBezTo>
                <a:cubicBezTo>
                  <a:pt x="2301" y="1063"/>
                  <a:pt x="2301" y="1063"/>
                  <a:pt x="2300" y="1062"/>
                </a:cubicBezTo>
                <a:cubicBezTo>
                  <a:pt x="2299" y="1062"/>
                  <a:pt x="2298" y="1062"/>
                  <a:pt x="2297" y="1061"/>
                </a:cubicBezTo>
                <a:cubicBezTo>
                  <a:pt x="2296" y="1061"/>
                  <a:pt x="2295" y="1061"/>
                  <a:pt x="2294" y="1061"/>
                </a:cubicBezTo>
                <a:cubicBezTo>
                  <a:pt x="2293" y="1060"/>
                  <a:pt x="2292" y="1060"/>
                  <a:pt x="2291" y="1060"/>
                </a:cubicBezTo>
                <a:cubicBezTo>
                  <a:pt x="2290" y="1060"/>
                  <a:pt x="2289" y="1060"/>
                  <a:pt x="2288" y="1060"/>
                </a:cubicBezTo>
                <a:cubicBezTo>
                  <a:pt x="2287" y="1060"/>
                  <a:pt x="2287" y="1060"/>
                  <a:pt x="2286" y="1060"/>
                </a:cubicBezTo>
                <a:cubicBezTo>
                  <a:pt x="2285" y="1060"/>
                  <a:pt x="2285" y="1060"/>
                  <a:pt x="2284" y="1060"/>
                </a:cubicBezTo>
                <a:cubicBezTo>
                  <a:pt x="2284" y="1060"/>
                  <a:pt x="2283" y="1060"/>
                  <a:pt x="2283" y="1060"/>
                </a:cubicBezTo>
                <a:cubicBezTo>
                  <a:pt x="2283" y="1060"/>
                  <a:pt x="2283" y="1060"/>
                  <a:pt x="2283" y="1060"/>
                </a:cubicBezTo>
                <a:cubicBezTo>
                  <a:pt x="2281" y="1060"/>
                  <a:pt x="2280" y="1059"/>
                  <a:pt x="2279" y="1059"/>
                </a:cubicBezTo>
                <a:cubicBezTo>
                  <a:pt x="2279" y="1058"/>
                  <a:pt x="2280" y="1057"/>
                  <a:pt x="2281" y="1056"/>
                </a:cubicBezTo>
                <a:cubicBezTo>
                  <a:pt x="2281" y="1056"/>
                  <a:pt x="2282" y="1055"/>
                  <a:pt x="2282" y="1054"/>
                </a:cubicBezTo>
                <a:cubicBezTo>
                  <a:pt x="2283" y="1053"/>
                  <a:pt x="2283" y="1052"/>
                  <a:pt x="2283" y="1052"/>
                </a:cubicBezTo>
                <a:cubicBezTo>
                  <a:pt x="2283" y="1052"/>
                  <a:pt x="2283" y="1052"/>
                  <a:pt x="2283" y="1052"/>
                </a:cubicBezTo>
                <a:cubicBezTo>
                  <a:pt x="2284" y="1050"/>
                  <a:pt x="2284" y="1050"/>
                  <a:pt x="2284" y="1050"/>
                </a:cubicBezTo>
                <a:cubicBezTo>
                  <a:pt x="2287" y="1050"/>
                  <a:pt x="2290" y="1050"/>
                  <a:pt x="2292" y="1048"/>
                </a:cubicBezTo>
                <a:cubicBezTo>
                  <a:pt x="2294" y="1051"/>
                  <a:pt x="2296" y="1053"/>
                  <a:pt x="2298" y="1056"/>
                </a:cubicBezTo>
                <a:cubicBezTo>
                  <a:pt x="2301" y="1059"/>
                  <a:pt x="2303" y="1061"/>
                  <a:pt x="2306" y="1064"/>
                </a:cubicBezTo>
                <a:cubicBezTo>
                  <a:pt x="2308" y="1067"/>
                  <a:pt x="2311" y="1070"/>
                  <a:pt x="2314" y="1072"/>
                </a:cubicBezTo>
                <a:cubicBezTo>
                  <a:pt x="2315" y="1073"/>
                  <a:pt x="2315" y="1073"/>
                  <a:pt x="2315" y="1073"/>
                </a:cubicBezTo>
                <a:cubicBezTo>
                  <a:pt x="2317" y="1074"/>
                  <a:pt x="2317" y="1074"/>
                  <a:pt x="2317" y="1074"/>
                </a:cubicBezTo>
                <a:cubicBezTo>
                  <a:pt x="2317" y="1074"/>
                  <a:pt x="2317" y="1074"/>
                  <a:pt x="2317" y="1074"/>
                </a:cubicBezTo>
                <a:cubicBezTo>
                  <a:pt x="2317" y="1074"/>
                  <a:pt x="2317" y="1074"/>
                  <a:pt x="2317" y="1074"/>
                </a:cubicBezTo>
                <a:cubicBezTo>
                  <a:pt x="2317" y="1074"/>
                  <a:pt x="2317" y="1074"/>
                  <a:pt x="2317" y="1074"/>
                </a:cubicBezTo>
                <a:cubicBezTo>
                  <a:pt x="2317" y="1074"/>
                  <a:pt x="2317" y="1074"/>
                  <a:pt x="2317" y="1074"/>
                </a:cubicBezTo>
                <a:cubicBezTo>
                  <a:pt x="2318" y="1075"/>
                  <a:pt x="2318" y="1075"/>
                  <a:pt x="2318" y="1075"/>
                </a:cubicBezTo>
                <a:cubicBezTo>
                  <a:pt x="2319" y="1075"/>
                  <a:pt x="2319" y="1075"/>
                  <a:pt x="2319" y="1075"/>
                </a:cubicBezTo>
                <a:cubicBezTo>
                  <a:pt x="2319" y="1075"/>
                  <a:pt x="2319" y="1076"/>
                  <a:pt x="2319" y="1076"/>
                </a:cubicBezTo>
                <a:cubicBezTo>
                  <a:pt x="2319" y="1077"/>
                  <a:pt x="2319" y="1077"/>
                  <a:pt x="2320" y="1077"/>
                </a:cubicBezTo>
                <a:cubicBezTo>
                  <a:pt x="2320" y="1078"/>
                  <a:pt x="2320" y="1078"/>
                  <a:pt x="2320" y="1078"/>
                </a:cubicBezTo>
                <a:cubicBezTo>
                  <a:pt x="2320" y="1078"/>
                  <a:pt x="2320" y="1079"/>
                  <a:pt x="2320" y="1079"/>
                </a:cubicBezTo>
                <a:cubicBezTo>
                  <a:pt x="2320" y="1079"/>
                  <a:pt x="2321" y="1080"/>
                  <a:pt x="2321" y="1080"/>
                </a:cubicBezTo>
                <a:cubicBezTo>
                  <a:pt x="2321" y="1081"/>
                  <a:pt x="2321" y="1081"/>
                  <a:pt x="2321" y="1082"/>
                </a:cubicBezTo>
                <a:cubicBezTo>
                  <a:pt x="2321" y="1082"/>
                  <a:pt x="2322" y="1083"/>
                  <a:pt x="2322" y="1083"/>
                </a:cubicBezTo>
                <a:cubicBezTo>
                  <a:pt x="2322" y="1083"/>
                  <a:pt x="2322" y="1084"/>
                  <a:pt x="2322" y="1084"/>
                </a:cubicBezTo>
                <a:cubicBezTo>
                  <a:pt x="2322" y="1084"/>
                  <a:pt x="2322" y="1085"/>
                  <a:pt x="2322" y="1086"/>
                </a:cubicBezTo>
                <a:cubicBezTo>
                  <a:pt x="2322" y="1087"/>
                  <a:pt x="2323" y="1088"/>
                  <a:pt x="2323" y="1090"/>
                </a:cubicBezTo>
                <a:cubicBezTo>
                  <a:pt x="2323" y="1091"/>
                  <a:pt x="2322" y="1093"/>
                  <a:pt x="2322" y="1094"/>
                </a:cubicBezTo>
                <a:cubicBezTo>
                  <a:pt x="2322" y="1095"/>
                  <a:pt x="2322" y="1095"/>
                  <a:pt x="2322" y="1095"/>
                </a:cubicBezTo>
                <a:cubicBezTo>
                  <a:pt x="2322" y="1095"/>
                  <a:pt x="2322" y="1095"/>
                  <a:pt x="2321" y="1094"/>
                </a:cubicBezTo>
                <a:cubicBezTo>
                  <a:pt x="2321" y="1096"/>
                  <a:pt x="2321" y="1097"/>
                  <a:pt x="2321" y="1098"/>
                </a:cubicBezTo>
                <a:cubicBezTo>
                  <a:pt x="2319" y="1096"/>
                  <a:pt x="2319" y="1096"/>
                  <a:pt x="2319" y="1096"/>
                </a:cubicBezTo>
                <a:cubicBezTo>
                  <a:pt x="2290" y="1105"/>
                  <a:pt x="2309" y="1124"/>
                  <a:pt x="2306" y="1137"/>
                </a:cubicBezTo>
                <a:cubicBezTo>
                  <a:pt x="2317" y="1128"/>
                  <a:pt x="2342" y="1103"/>
                  <a:pt x="2325" y="1096"/>
                </a:cubicBezTo>
                <a:cubicBezTo>
                  <a:pt x="2325" y="1095"/>
                  <a:pt x="2325" y="1095"/>
                  <a:pt x="2325" y="1094"/>
                </a:cubicBezTo>
                <a:cubicBezTo>
                  <a:pt x="2325" y="1092"/>
                  <a:pt x="2325" y="1091"/>
                  <a:pt x="2325" y="1089"/>
                </a:cubicBezTo>
                <a:cubicBezTo>
                  <a:pt x="2325" y="1088"/>
                  <a:pt x="2325" y="1086"/>
                  <a:pt x="2325" y="1085"/>
                </a:cubicBezTo>
                <a:cubicBezTo>
                  <a:pt x="2325" y="1084"/>
                  <a:pt x="2324" y="1084"/>
                  <a:pt x="2324" y="1083"/>
                </a:cubicBezTo>
                <a:cubicBezTo>
                  <a:pt x="2324" y="1083"/>
                  <a:pt x="2324" y="1082"/>
                  <a:pt x="2324" y="1082"/>
                </a:cubicBezTo>
                <a:cubicBezTo>
                  <a:pt x="2324" y="1082"/>
                  <a:pt x="2324" y="1081"/>
                  <a:pt x="2324" y="1081"/>
                </a:cubicBezTo>
                <a:cubicBezTo>
                  <a:pt x="2324" y="1080"/>
                  <a:pt x="2323" y="1080"/>
                  <a:pt x="2323" y="1079"/>
                </a:cubicBezTo>
                <a:cubicBezTo>
                  <a:pt x="2323" y="1079"/>
                  <a:pt x="2323" y="1078"/>
                  <a:pt x="2323" y="1078"/>
                </a:cubicBezTo>
                <a:cubicBezTo>
                  <a:pt x="2322" y="1077"/>
                  <a:pt x="2322" y="1077"/>
                  <a:pt x="2322" y="1077"/>
                </a:cubicBezTo>
                <a:cubicBezTo>
                  <a:pt x="2323" y="1077"/>
                  <a:pt x="2324" y="1078"/>
                  <a:pt x="2325" y="1078"/>
                </a:cubicBezTo>
                <a:cubicBezTo>
                  <a:pt x="2326" y="1078"/>
                  <a:pt x="2327" y="1079"/>
                  <a:pt x="2328" y="1079"/>
                </a:cubicBezTo>
                <a:cubicBezTo>
                  <a:pt x="2329" y="1079"/>
                  <a:pt x="2330" y="1080"/>
                  <a:pt x="2331" y="1080"/>
                </a:cubicBezTo>
                <a:cubicBezTo>
                  <a:pt x="2332" y="1080"/>
                  <a:pt x="2333" y="1080"/>
                  <a:pt x="2334" y="1081"/>
                </a:cubicBezTo>
                <a:cubicBezTo>
                  <a:pt x="2335" y="1081"/>
                  <a:pt x="2336" y="1081"/>
                  <a:pt x="2337" y="1081"/>
                </a:cubicBezTo>
                <a:cubicBezTo>
                  <a:pt x="2338" y="1081"/>
                  <a:pt x="2339" y="1082"/>
                  <a:pt x="2340" y="1082"/>
                </a:cubicBezTo>
                <a:cubicBezTo>
                  <a:pt x="2342" y="1082"/>
                  <a:pt x="2343" y="1082"/>
                  <a:pt x="2344" y="1082"/>
                </a:cubicBezTo>
                <a:cubicBezTo>
                  <a:pt x="2345" y="1082"/>
                  <a:pt x="2346" y="1082"/>
                  <a:pt x="2347" y="1082"/>
                </a:cubicBezTo>
                <a:cubicBezTo>
                  <a:pt x="2348" y="1082"/>
                  <a:pt x="2349" y="1082"/>
                  <a:pt x="2350" y="1082"/>
                </a:cubicBezTo>
                <a:cubicBezTo>
                  <a:pt x="2352" y="1082"/>
                  <a:pt x="2354" y="1082"/>
                  <a:pt x="2356" y="1081"/>
                </a:cubicBezTo>
                <a:cubicBezTo>
                  <a:pt x="2357" y="1081"/>
                  <a:pt x="2358" y="1081"/>
                  <a:pt x="2359" y="1081"/>
                </a:cubicBezTo>
                <a:cubicBezTo>
                  <a:pt x="2360" y="1081"/>
                  <a:pt x="2361" y="1081"/>
                  <a:pt x="2362" y="1081"/>
                </a:cubicBezTo>
                <a:cubicBezTo>
                  <a:pt x="2362" y="1080"/>
                  <a:pt x="2363" y="1080"/>
                  <a:pt x="2363" y="1080"/>
                </a:cubicBezTo>
                <a:cubicBezTo>
                  <a:pt x="2363" y="1080"/>
                  <a:pt x="2363" y="1080"/>
                  <a:pt x="2363" y="1080"/>
                </a:cubicBezTo>
                <a:cubicBezTo>
                  <a:pt x="2364" y="1080"/>
                  <a:pt x="2364" y="1080"/>
                  <a:pt x="2364" y="1080"/>
                </a:cubicBezTo>
                <a:cubicBezTo>
                  <a:pt x="2364" y="1080"/>
                  <a:pt x="2364" y="1080"/>
                  <a:pt x="2364" y="1080"/>
                </a:cubicBezTo>
                <a:cubicBezTo>
                  <a:pt x="2365" y="1080"/>
                  <a:pt x="2365" y="1080"/>
                  <a:pt x="2365" y="1080"/>
                </a:cubicBezTo>
                <a:cubicBezTo>
                  <a:pt x="2366" y="1080"/>
                  <a:pt x="2367" y="1080"/>
                  <a:pt x="2368" y="1080"/>
                </a:cubicBezTo>
                <a:cubicBezTo>
                  <a:pt x="2368" y="1080"/>
                  <a:pt x="2369" y="1081"/>
                  <a:pt x="2370" y="1081"/>
                </a:cubicBezTo>
                <a:cubicBezTo>
                  <a:pt x="2371" y="1081"/>
                  <a:pt x="2372" y="1081"/>
                  <a:pt x="2373" y="1081"/>
                </a:cubicBezTo>
                <a:cubicBezTo>
                  <a:pt x="2374" y="1081"/>
                  <a:pt x="2375" y="1081"/>
                  <a:pt x="2376" y="1082"/>
                </a:cubicBezTo>
                <a:cubicBezTo>
                  <a:pt x="2376" y="1082"/>
                  <a:pt x="2377" y="1082"/>
                  <a:pt x="2377" y="1082"/>
                </a:cubicBezTo>
                <a:cubicBezTo>
                  <a:pt x="2377" y="1082"/>
                  <a:pt x="2377" y="1082"/>
                  <a:pt x="2377" y="1082"/>
                </a:cubicBezTo>
                <a:cubicBezTo>
                  <a:pt x="2378" y="1082"/>
                  <a:pt x="2379" y="1084"/>
                  <a:pt x="2380" y="1084"/>
                </a:cubicBezTo>
                <a:cubicBezTo>
                  <a:pt x="2381" y="1084"/>
                  <a:pt x="2381" y="1084"/>
                  <a:pt x="2381" y="1084"/>
                </a:cubicBezTo>
                <a:cubicBezTo>
                  <a:pt x="2376" y="1091"/>
                  <a:pt x="2387" y="1091"/>
                  <a:pt x="2391" y="1092"/>
                </a:cubicBezTo>
                <a:cubicBezTo>
                  <a:pt x="2398" y="1094"/>
                  <a:pt x="2399" y="1096"/>
                  <a:pt x="2404" y="1100"/>
                </a:cubicBezTo>
                <a:cubicBezTo>
                  <a:pt x="2405" y="1090"/>
                  <a:pt x="2395" y="1071"/>
                  <a:pt x="2379" y="1080"/>
                </a:cubicBezTo>
                <a:cubicBezTo>
                  <a:pt x="2378" y="1080"/>
                  <a:pt x="2378" y="1080"/>
                  <a:pt x="2377" y="1080"/>
                </a:cubicBezTo>
                <a:cubicBezTo>
                  <a:pt x="2376" y="1080"/>
                  <a:pt x="2375" y="1080"/>
                  <a:pt x="2374" y="1080"/>
                </a:cubicBezTo>
                <a:cubicBezTo>
                  <a:pt x="2373" y="1079"/>
                  <a:pt x="2372" y="1079"/>
                  <a:pt x="2371" y="1079"/>
                </a:cubicBezTo>
                <a:cubicBezTo>
                  <a:pt x="2370" y="1079"/>
                  <a:pt x="2369" y="1079"/>
                  <a:pt x="2368" y="1079"/>
                </a:cubicBezTo>
                <a:cubicBezTo>
                  <a:pt x="2369" y="1079"/>
                  <a:pt x="2369" y="1079"/>
                  <a:pt x="2369" y="1079"/>
                </a:cubicBezTo>
                <a:cubicBezTo>
                  <a:pt x="2370" y="1078"/>
                  <a:pt x="2371" y="1078"/>
                  <a:pt x="2372" y="1078"/>
                </a:cubicBezTo>
                <a:cubicBezTo>
                  <a:pt x="2375" y="1077"/>
                  <a:pt x="2377" y="1076"/>
                  <a:pt x="2379" y="1075"/>
                </a:cubicBezTo>
                <a:cubicBezTo>
                  <a:pt x="2381" y="1074"/>
                  <a:pt x="2382" y="1073"/>
                  <a:pt x="2384" y="1072"/>
                </a:cubicBezTo>
                <a:cubicBezTo>
                  <a:pt x="2385" y="1071"/>
                  <a:pt x="2385" y="1071"/>
                  <a:pt x="2385" y="1071"/>
                </a:cubicBezTo>
                <a:cubicBezTo>
                  <a:pt x="2385" y="1071"/>
                  <a:pt x="2385" y="1071"/>
                  <a:pt x="2383" y="1072"/>
                </a:cubicBezTo>
                <a:cubicBezTo>
                  <a:pt x="2382" y="1072"/>
                  <a:pt x="2381" y="1073"/>
                  <a:pt x="2379" y="1074"/>
                </a:cubicBezTo>
                <a:cubicBezTo>
                  <a:pt x="2377" y="1074"/>
                  <a:pt x="2374" y="1075"/>
                  <a:pt x="2371" y="1076"/>
                </a:cubicBezTo>
                <a:cubicBezTo>
                  <a:pt x="2371" y="1076"/>
                  <a:pt x="2370" y="1076"/>
                  <a:pt x="2369" y="1076"/>
                </a:cubicBezTo>
                <a:cubicBezTo>
                  <a:pt x="2368" y="1077"/>
                  <a:pt x="2368" y="1077"/>
                  <a:pt x="2367" y="1077"/>
                </a:cubicBezTo>
                <a:cubicBezTo>
                  <a:pt x="2365" y="1077"/>
                  <a:pt x="2363" y="1078"/>
                  <a:pt x="2362" y="1078"/>
                </a:cubicBezTo>
                <a:cubicBezTo>
                  <a:pt x="2361" y="1078"/>
                  <a:pt x="2360" y="1078"/>
                  <a:pt x="2359" y="1079"/>
                </a:cubicBezTo>
                <a:cubicBezTo>
                  <a:pt x="2358" y="1079"/>
                  <a:pt x="2357" y="1079"/>
                  <a:pt x="2356" y="1079"/>
                </a:cubicBezTo>
                <a:cubicBezTo>
                  <a:pt x="2354" y="1079"/>
                  <a:pt x="2352" y="1079"/>
                  <a:pt x="2350" y="1079"/>
                </a:cubicBezTo>
                <a:cubicBezTo>
                  <a:pt x="2349" y="1079"/>
                  <a:pt x="2349" y="1079"/>
                  <a:pt x="2348" y="1079"/>
                </a:cubicBezTo>
                <a:cubicBezTo>
                  <a:pt x="2347" y="1079"/>
                  <a:pt x="2345" y="1079"/>
                  <a:pt x="2344" y="1079"/>
                </a:cubicBezTo>
                <a:cubicBezTo>
                  <a:pt x="2343" y="1079"/>
                  <a:pt x="2342" y="1079"/>
                  <a:pt x="2341" y="1079"/>
                </a:cubicBezTo>
                <a:cubicBezTo>
                  <a:pt x="2340" y="1079"/>
                  <a:pt x="2339" y="1079"/>
                  <a:pt x="2338" y="1079"/>
                </a:cubicBezTo>
                <a:cubicBezTo>
                  <a:pt x="2337" y="1079"/>
                  <a:pt x="2336" y="1078"/>
                  <a:pt x="2335" y="1078"/>
                </a:cubicBezTo>
                <a:cubicBezTo>
                  <a:pt x="2334" y="1078"/>
                  <a:pt x="2333" y="1078"/>
                  <a:pt x="2332" y="1078"/>
                </a:cubicBezTo>
                <a:cubicBezTo>
                  <a:pt x="2331" y="1077"/>
                  <a:pt x="2330" y="1077"/>
                  <a:pt x="2329" y="1077"/>
                </a:cubicBezTo>
                <a:cubicBezTo>
                  <a:pt x="2329" y="1076"/>
                  <a:pt x="2328" y="1076"/>
                  <a:pt x="2327" y="1076"/>
                </a:cubicBezTo>
                <a:cubicBezTo>
                  <a:pt x="2326" y="1075"/>
                  <a:pt x="2325" y="1075"/>
                  <a:pt x="2324" y="1075"/>
                </a:cubicBezTo>
                <a:cubicBezTo>
                  <a:pt x="2323" y="1074"/>
                  <a:pt x="2323" y="1074"/>
                  <a:pt x="2323" y="1074"/>
                </a:cubicBezTo>
                <a:cubicBezTo>
                  <a:pt x="2322" y="1074"/>
                  <a:pt x="2322" y="1073"/>
                  <a:pt x="2321" y="1073"/>
                </a:cubicBezTo>
                <a:cubicBezTo>
                  <a:pt x="2320" y="1072"/>
                  <a:pt x="2320" y="1072"/>
                  <a:pt x="2320" y="1072"/>
                </a:cubicBezTo>
                <a:cubicBezTo>
                  <a:pt x="2319" y="1072"/>
                  <a:pt x="2319" y="1072"/>
                  <a:pt x="2319" y="1072"/>
                </a:cubicBezTo>
                <a:cubicBezTo>
                  <a:pt x="2319" y="1072"/>
                  <a:pt x="2319" y="1072"/>
                  <a:pt x="2319" y="1072"/>
                </a:cubicBezTo>
                <a:cubicBezTo>
                  <a:pt x="2319" y="1072"/>
                  <a:pt x="2319" y="1072"/>
                  <a:pt x="2319" y="1072"/>
                </a:cubicBezTo>
                <a:cubicBezTo>
                  <a:pt x="2319" y="1072"/>
                  <a:pt x="2319" y="1072"/>
                  <a:pt x="2319" y="1072"/>
                </a:cubicBezTo>
                <a:cubicBezTo>
                  <a:pt x="2319" y="1072"/>
                  <a:pt x="2319" y="1072"/>
                  <a:pt x="2319" y="1072"/>
                </a:cubicBezTo>
                <a:cubicBezTo>
                  <a:pt x="2319" y="1072"/>
                  <a:pt x="2319" y="1072"/>
                  <a:pt x="2319" y="1072"/>
                </a:cubicBezTo>
                <a:cubicBezTo>
                  <a:pt x="2318" y="1071"/>
                  <a:pt x="2318" y="1071"/>
                  <a:pt x="2318" y="1071"/>
                </a:cubicBezTo>
                <a:cubicBezTo>
                  <a:pt x="2316" y="1070"/>
                  <a:pt x="2316" y="1070"/>
                  <a:pt x="2316" y="1070"/>
                </a:cubicBezTo>
                <a:cubicBezTo>
                  <a:pt x="2313" y="1068"/>
                  <a:pt x="2311" y="1065"/>
                  <a:pt x="2308" y="1062"/>
                </a:cubicBezTo>
                <a:cubicBezTo>
                  <a:pt x="2306" y="1060"/>
                  <a:pt x="2303" y="1057"/>
                  <a:pt x="2301" y="1054"/>
                </a:cubicBezTo>
                <a:cubicBezTo>
                  <a:pt x="2299" y="1051"/>
                  <a:pt x="2296" y="1049"/>
                  <a:pt x="2294" y="1046"/>
                </a:cubicBezTo>
                <a:cubicBezTo>
                  <a:pt x="2299" y="1041"/>
                  <a:pt x="2298" y="1032"/>
                  <a:pt x="2300" y="1024"/>
                </a:cubicBezTo>
                <a:cubicBezTo>
                  <a:pt x="2287" y="1024"/>
                  <a:pt x="2279" y="1028"/>
                  <a:pt x="2278" y="1036"/>
                </a:cubicBezTo>
                <a:cubicBezTo>
                  <a:pt x="2278" y="1036"/>
                  <a:pt x="2277" y="1035"/>
                  <a:pt x="2276" y="1035"/>
                </a:cubicBezTo>
                <a:cubicBezTo>
                  <a:pt x="2275" y="1035"/>
                  <a:pt x="2274" y="1034"/>
                  <a:pt x="2273" y="1034"/>
                </a:cubicBezTo>
                <a:cubicBezTo>
                  <a:pt x="2272" y="1034"/>
                  <a:pt x="2272" y="1034"/>
                  <a:pt x="2271" y="1034"/>
                </a:cubicBezTo>
                <a:cubicBezTo>
                  <a:pt x="2271" y="1034"/>
                  <a:pt x="2270" y="1034"/>
                  <a:pt x="2270" y="1034"/>
                </a:cubicBezTo>
                <a:cubicBezTo>
                  <a:pt x="2269" y="1034"/>
                  <a:pt x="2269" y="1034"/>
                  <a:pt x="2268" y="1034"/>
                </a:cubicBezTo>
                <a:cubicBezTo>
                  <a:pt x="2268" y="1034"/>
                  <a:pt x="2267" y="1034"/>
                  <a:pt x="2267" y="1034"/>
                </a:cubicBezTo>
                <a:cubicBezTo>
                  <a:pt x="2268" y="1033"/>
                  <a:pt x="2269" y="1033"/>
                  <a:pt x="2271" y="1032"/>
                </a:cubicBezTo>
                <a:cubicBezTo>
                  <a:pt x="2279" y="1028"/>
                  <a:pt x="2288" y="1024"/>
                  <a:pt x="2298" y="1021"/>
                </a:cubicBezTo>
                <a:cubicBezTo>
                  <a:pt x="2302" y="1019"/>
                  <a:pt x="2307" y="1017"/>
                  <a:pt x="2312" y="1016"/>
                </a:cubicBezTo>
                <a:cubicBezTo>
                  <a:pt x="2313" y="1016"/>
                  <a:pt x="2314" y="1015"/>
                  <a:pt x="2315" y="1015"/>
                </a:cubicBezTo>
                <a:cubicBezTo>
                  <a:pt x="2317" y="1015"/>
                  <a:pt x="2317" y="1015"/>
                  <a:pt x="2317" y="1015"/>
                </a:cubicBezTo>
                <a:cubicBezTo>
                  <a:pt x="2319" y="1014"/>
                  <a:pt x="2319" y="1014"/>
                  <a:pt x="2319" y="1014"/>
                </a:cubicBezTo>
                <a:cubicBezTo>
                  <a:pt x="2321" y="1014"/>
                  <a:pt x="2321" y="1014"/>
                  <a:pt x="2321" y="1014"/>
                </a:cubicBezTo>
                <a:cubicBezTo>
                  <a:pt x="2322" y="1014"/>
                  <a:pt x="2322" y="1014"/>
                  <a:pt x="2322" y="1014"/>
                </a:cubicBezTo>
                <a:cubicBezTo>
                  <a:pt x="2322" y="1014"/>
                  <a:pt x="2322" y="1014"/>
                  <a:pt x="2322" y="1014"/>
                </a:cubicBezTo>
                <a:cubicBezTo>
                  <a:pt x="2322" y="1014"/>
                  <a:pt x="2322" y="1014"/>
                  <a:pt x="2322" y="1014"/>
                </a:cubicBezTo>
                <a:cubicBezTo>
                  <a:pt x="2322" y="1014"/>
                  <a:pt x="2322" y="1014"/>
                  <a:pt x="2322" y="1014"/>
                </a:cubicBezTo>
                <a:cubicBezTo>
                  <a:pt x="2322" y="1014"/>
                  <a:pt x="2322" y="1014"/>
                  <a:pt x="2322" y="1014"/>
                </a:cubicBezTo>
                <a:cubicBezTo>
                  <a:pt x="2322" y="1014"/>
                  <a:pt x="2322" y="1014"/>
                  <a:pt x="2322" y="1014"/>
                </a:cubicBezTo>
                <a:cubicBezTo>
                  <a:pt x="2324" y="1013"/>
                  <a:pt x="2325" y="1013"/>
                  <a:pt x="2326" y="1013"/>
                </a:cubicBezTo>
                <a:cubicBezTo>
                  <a:pt x="2333" y="1012"/>
                  <a:pt x="2339" y="1012"/>
                  <a:pt x="2346" y="1011"/>
                </a:cubicBezTo>
                <a:cubicBezTo>
                  <a:pt x="2346" y="1011"/>
                  <a:pt x="2346" y="1011"/>
                  <a:pt x="2346" y="1011"/>
                </a:cubicBezTo>
                <a:cubicBezTo>
                  <a:pt x="2349" y="1012"/>
                  <a:pt x="2352" y="1013"/>
                  <a:pt x="2355" y="1015"/>
                </a:cubicBezTo>
                <a:cubicBezTo>
                  <a:pt x="2355" y="1015"/>
                  <a:pt x="2356" y="1015"/>
                  <a:pt x="2357" y="1016"/>
                </a:cubicBezTo>
                <a:cubicBezTo>
                  <a:pt x="2358" y="1016"/>
                  <a:pt x="2358" y="1017"/>
                  <a:pt x="2359" y="1017"/>
                </a:cubicBezTo>
                <a:cubicBezTo>
                  <a:pt x="2360" y="1018"/>
                  <a:pt x="2362" y="1019"/>
                  <a:pt x="2363" y="1020"/>
                </a:cubicBezTo>
                <a:cubicBezTo>
                  <a:pt x="2364" y="1020"/>
                  <a:pt x="2364" y="1020"/>
                  <a:pt x="2364" y="1021"/>
                </a:cubicBezTo>
                <a:cubicBezTo>
                  <a:pt x="2359" y="1044"/>
                  <a:pt x="2380" y="1040"/>
                  <a:pt x="2393" y="1051"/>
                </a:cubicBezTo>
                <a:cubicBezTo>
                  <a:pt x="2404" y="1025"/>
                  <a:pt x="2390" y="1016"/>
                  <a:pt x="2365" y="1018"/>
                </a:cubicBezTo>
                <a:cubicBezTo>
                  <a:pt x="2365" y="1018"/>
                  <a:pt x="2365" y="1018"/>
                  <a:pt x="2365" y="1018"/>
                </a:cubicBezTo>
                <a:cubicBezTo>
                  <a:pt x="2364" y="1017"/>
                  <a:pt x="2362" y="1016"/>
                  <a:pt x="2361" y="1015"/>
                </a:cubicBezTo>
                <a:cubicBezTo>
                  <a:pt x="2360" y="1015"/>
                  <a:pt x="2359" y="1014"/>
                  <a:pt x="2359" y="1014"/>
                </a:cubicBezTo>
                <a:cubicBezTo>
                  <a:pt x="2358" y="1013"/>
                  <a:pt x="2357" y="1013"/>
                  <a:pt x="2356" y="1013"/>
                </a:cubicBezTo>
                <a:cubicBezTo>
                  <a:pt x="2355" y="1012"/>
                  <a:pt x="2354" y="1012"/>
                  <a:pt x="2353" y="1011"/>
                </a:cubicBezTo>
                <a:cubicBezTo>
                  <a:pt x="2353" y="1011"/>
                  <a:pt x="2354" y="1011"/>
                  <a:pt x="2355" y="1011"/>
                </a:cubicBezTo>
                <a:cubicBezTo>
                  <a:pt x="2360" y="1011"/>
                  <a:pt x="2364" y="1010"/>
                  <a:pt x="2369" y="1010"/>
                </a:cubicBezTo>
                <a:cubicBezTo>
                  <a:pt x="2371" y="1009"/>
                  <a:pt x="2374" y="1009"/>
                  <a:pt x="2376" y="1009"/>
                </a:cubicBezTo>
                <a:cubicBezTo>
                  <a:pt x="2378" y="1008"/>
                  <a:pt x="2379" y="1008"/>
                  <a:pt x="2380" y="1008"/>
                </a:cubicBezTo>
                <a:cubicBezTo>
                  <a:pt x="2381" y="1008"/>
                  <a:pt x="2381" y="1008"/>
                  <a:pt x="2381" y="1008"/>
                </a:cubicBezTo>
                <a:cubicBezTo>
                  <a:pt x="2381" y="1008"/>
                  <a:pt x="2381" y="1008"/>
                  <a:pt x="2381" y="1008"/>
                </a:cubicBezTo>
                <a:cubicBezTo>
                  <a:pt x="2381" y="1008"/>
                  <a:pt x="2381" y="1008"/>
                  <a:pt x="2381" y="1008"/>
                </a:cubicBezTo>
                <a:cubicBezTo>
                  <a:pt x="2381" y="1008"/>
                  <a:pt x="2381" y="1008"/>
                  <a:pt x="2381" y="1008"/>
                </a:cubicBezTo>
                <a:cubicBezTo>
                  <a:pt x="2382" y="1008"/>
                  <a:pt x="2382" y="1008"/>
                  <a:pt x="2382" y="1008"/>
                </a:cubicBezTo>
                <a:cubicBezTo>
                  <a:pt x="2383" y="1007"/>
                  <a:pt x="2383" y="1007"/>
                  <a:pt x="2383" y="1007"/>
                </a:cubicBezTo>
                <a:cubicBezTo>
                  <a:pt x="2388" y="1006"/>
                  <a:pt x="2393" y="1004"/>
                  <a:pt x="2398" y="1002"/>
                </a:cubicBezTo>
                <a:cubicBezTo>
                  <a:pt x="2398" y="1002"/>
                  <a:pt x="2398" y="1002"/>
                  <a:pt x="2398" y="1002"/>
                </a:cubicBezTo>
                <a:cubicBezTo>
                  <a:pt x="2398" y="1003"/>
                  <a:pt x="2399" y="1003"/>
                  <a:pt x="2400" y="1003"/>
                </a:cubicBezTo>
                <a:cubicBezTo>
                  <a:pt x="2400" y="1003"/>
                  <a:pt x="2401" y="1004"/>
                  <a:pt x="2402" y="1004"/>
                </a:cubicBezTo>
                <a:cubicBezTo>
                  <a:pt x="2403" y="1004"/>
                  <a:pt x="2403" y="1005"/>
                  <a:pt x="2404" y="1005"/>
                </a:cubicBezTo>
                <a:cubicBezTo>
                  <a:pt x="2405" y="1006"/>
                  <a:pt x="2406" y="1006"/>
                  <a:pt x="2407" y="1006"/>
                </a:cubicBezTo>
                <a:cubicBezTo>
                  <a:pt x="2409" y="1007"/>
                  <a:pt x="2410" y="1009"/>
                  <a:pt x="2412" y="1010"/>
                </a:cubicBezTo>
                <a:cubicBezTo>
                  <a:pt x="2414" y="1011"/>
                  <a:pt x="2416" y="1013"/>
                  <a:pt x="2418" y="1014"/>
                </a:cubicBezTo>
                <a:cubicBezTo>
                  <a:pt x="2420" y="1015"/>
                  <a:pt x="2422" y="1017"/>
                  <a:pt x="2425" y="1018"/>
                </a:cubicBezTo>
                <a:cubicBezTo>
                  <a:pt x="2426" y="1018"/>
                  <a:pt x="2426" y="1019"/>
                  <a:pt x="2427" y="1019"/>
                </a:cubicBezTo>
                <a:cubicBezTo>
                  <a:pt x="2427" y="1019"/>
                  <a:pt x="2427" y="1019"/>
                  <a:pt x="2428" y="1020"/>
                </a:cubicBezTo>
                <a:cubicBezTo>
                  <a:pt x="2429" y="1020"/>
                  <a:pt x="2429" y="1020"/>
                  <a:pt x="2429" y="1020"/>
                </a:cubicBezTo>
                <a:cubicBezTo>
                  <a:pt x="2431" y="1021"/>
                  <a:pt x="2431" y="1021"/>
                  <a:pt x="2431" y="1021"/>
                </a:cubicBezTo>
                <a:cubicBezTo>
                  <a:pt x="2432" y="1021"/>
                  <a:pt x="2432" y="1021"/>
                  <a:pt x="2433" y="1021"/>
                </a:cubicBezTo>
                <a:cubicBezTo>
                  <a:pt x="2434" y="1022"/>
                  <a:pt x="2436" y="1022"/>
                  <a:pt x="2437" y="1022"/>
                </a:cubicBezTo>
                <a:cubicBezTo>
                  <a:pt x="2438" y="1023"/>
                  <a:pt x="2439" y="1023"/>
                  <a:pt x="2440" y="1023"/>
                </a:cubicBezTo>
                <a:cubicBezTo>
                  <a:pt x="2440" y="1023"/>
                  <a:pt x="2441" y="1023"/>
                  <a:pt x="2442" y="1023"/>
                </a:cubicBezTo>
                <a:cubicBezTo>
                  <a:pt x="2443" y="1023"/>
                  <a:pt x="2443" y="1023"/>
                  <a:pt x="2444" y="1023"/>
                </a:cubicBezTo>
                <a:cubicBezTo>
                  <a:pt x="2445" y="1024"/>
                  <a:pt x="2445" y="1024"/>
                  <a:pt x="2445" y="1024"/>
                </a:cubicBezTo>
                <a:cubicBezTo>
                  <a:pt x="2446" y="1024"/>
                  <a:pt x="2446" y="1024"/>
                  <a:pt x="2446" y="1024"/>
                </a:cubicBezTo>
                <a:cubicBezTo>
                  <a:pt x="2447" y="1024"/>
                  <a:pt x="2448" y="1024"/>
                  <a:pt x="2449" y="1024"/>
                </a:cubicBezTo>
                <a:cubicBezTo>
                  <a:pt x="2450" y="1024"/>
                  <a:pt x="2450" y="1024"/>
                  <a:pt x="2451" y="1024"/>
                </a:cubicBezTo>
                <a:cubicBezTo>
                  <a:pt x="2452" y="1024"/>
                  <a:pt x="2453" y="1024"/>
                  <a:pt x="2453" y="1024"/>
                </a:cubicBezTo>
                <a:cubicBezTo>
                  <a:pt x="2454" y="1023"/>
                  <a:pt x="2455" y="1023"/>
                  <a:pt x="2456" y="1023"/>
                </a:cubicBezTo>
                <a:cubicBezTo>
                  <a:pt x="2457" y="1023"/>
                  <a:pt x="2459" y="1023"/>
                  <a:pt x="2460" y="1023"/>
                </a:cubicBezTo>
                <a:cubicBezTo>
                  <a:pt x="2461" y="1023"/>
                  <a:pt x="2461" y="1023"/>
                  <a:pt x="2462" y="1022"/>
                </a:cubicBezTo>
                <a:cubicBezTo>
                  <a:pt x="2463" y="1022"/>
                  <a:pt x="2463" y="1022"/>
                  <a:pt x="2464" y="1022"/>
                </a:cubicBezTo>
                <a:cubicBezTo>
                  <a:pt x="2465" y="1022"/>
                  <a:pt x="2467" y="1021"/>
                  <a:pt x="2468" y="1021"/>
                </a:cubicBezTo>
                <a:cubicBezTo>
                  <a:pt x="2469" y="1021"/>
                  <a:pt x="2469" y="1021"/>
                  <a:pt x="2470" y="1021"/>
                </a:cubicBezTo>
                <a:cubicBezTo>
                  <a:pt x="2470" y="1021"/>
                  <a:pt x="2471" y="1020"/>
                  <a:pt x="2472" y="1020"/>
                </a:cubicBezTo>
                <a:cubicBezTo>
                  <a:pt x="2473" y="1020"/>
                  <a:pt x="2474" y="1019"/>
                  <a:pt x="2475" y="1019"/>
                </a:cubicBezTo>
                <a:cubicBezTo>
                  <a:pt x="2477" y="1018"/>
                  <a:pt x="2478" y="1017"/>
                  <a:pt x="2480" y="1016"/>
                </a:cubicBezTo>
                <a:cubicBezTo>
                  <a:pt x="2480" y="1016"/>
                  <a:pt x="2481" y="1016"/>
                  <a:pt x="2481" y="1015"/>
                </a:cubicBezTo>
                <a:cubicBezTo>
                  <a:pt x="2482" y="1015"/>
                  <a:pt x="2482" y="1015"/>
                  <a:pt x="2483" y="1014"/>
                </a:cubicBezTo>
                <a:cubicBezTo>
                  <a:pt x="2483" y="1014"/>
                  <a:pt x="2484" y="1014"/>
                  <a:pt x="2484" y="1014"/>
                </a:cubicBezTo>
                <a:cubicBezTo>
                  <a:pt x="2484" y="1014"/>
                  <a:pt x="2483" y="1014"/>
                  <a:pt x="2482" y="1014"/>
                </a:cubicBezTo>
                <a:cubicBezTo>
                  <a:pt x="2482" y="1015"/>
                  <a:pt x="2481" y="1015"/>
                  <a:pt x="2479" y="1015"/>
                </a:cubicBezTo>
                <a:cubicBezTo>
                  <a:pt x="2478" y="1016"/>
                  <a:pt x="2476" y="1016"/>
                  <a:pt x="2474" y="1017"/>
                </a:cubicBezTo>
                <a:cubicBezTo>
                  <a:pt x="2473" y="1017"/>
                  <a:pt x="2472" y="1018"/>
                  <a:pt x="2471" y="1018"/>
                </a:cubicBezTo>
                <a:cubicBezTo>
                  <a:pt x="2470" y="1018"/>
                  <a:pt x="2469" y="1018"/>
                  <a:pt x="2468" y="1019"/>
                </a:cubicBezTo>
                <a:cubicBezTo>
                  <a:pt x="2467" y="1019"/>
                  <a:pt x="2465" y="1019"/>
                  <a:pt x="2464" y="1020"/>
                </a:cubicBezTo>
                <a:cubicBezTo>
                  <a:pt x="2463" y="1020"/>
                  <a:pt x="2463" y="1020"/>
                  <a:pt x="2462" y="1020"/>
                </a:cubicBezTo>
                <a:cubicBezTo>
                  <a:pt x="2461" y="1020"/>
                  <a:pt x="2461" y="1020"/>
                  <a:pt x="2460" y="1020"/>
                </a:cubicBezTo>
                <a:cubicBezTo>
                  <a:pt x="2459" y="1020"/>
                  <a:pt x="2457" y="1021"/>
                  <a:pt x="2456" y="1021"/>
                </a:cubicBezTo>
                <a:cubicBezTo>
                  <a:pt x="2455" y="1021"/>
                  <a:pt x="2455" y="1021"/>
                  <a:pt x="2454" y="1021"/>
                </a:cubicBezTo>
                <a:cubicBezTo>
                  <a:pt x="2453" y="1021"/>
                  <a:pt x="2452" y="1021"/>
                  <a:pt x="2452" y="1021"/>
                </a:cubicBezTo>
                <a:cubicBezTo>
                  <a:pt x="2451" y="1021"/>
                  <a:pt x="2450" y="1021"/>
                  <a:pt x="2449" y="1021"/>
                </a:cubicBezTo>
                <a:cubicBezTo>
                  <a:pt x="2449" y="1021"/>
                  <a:pt x="2448" y="1021"/>
                  <a:pt x="2447" y="1021"/>
                </a:cubicBezTo>
                <a:cubicBezTo>
                  <a:pt x="2446" y="1021"/>
                  <a:pt x="2446" y="1021"/>
                  <a:pt x="2446" y="1021"/>
                </a:cubicBezTo>
                <a:cubicBezTo>
                  <a:pt x="2445" y="1021"/>
                  <a:pt x="2445" y="1021"/>
                  <a:pt x="2445" y="1021"/>
                </a:cubicBezTo>
                <a:cubicBezTo>
                  <a:pt x="2445" y="1021"/>
                  <a:pt x="2445" y="1021"/>
                  <a:pt x="2445" y="1021"/>
                </a:cubicBezTo>
                <a:cubicBezTo>
                  <a:pt x="2445" y="1021"/>
                  <a:pt x="2445" y="1021"/>
                  <a:pt x="2445" y="1021"/>
                </a:cubicBezTo>
                <a:cubicBezTo>
                  <a:pt x="2445" y="1021"/>
                  <a:pt x="2445" y="1021"/>
                  <a:pt x="2446" y="1021"/>
                </a:cubicBezTo>
                <a:close/>
                <a:moveTo>
                  <a:pt x="2003" y="715"/>
                </a:moveTo>
                <a:cubicBezTo>
                  <a:pt x="2013" y="702"/>
                  <a:pt x="2015" y="686"/>
                  <a:pt x="2025" y="674"/>
                </a:cubicBezTo>
                <a:cubicBezTo>
                  <a:pt x="2028" y="671"/>
                  <a:pt x="2030" y="668"/>
                  <a:pt x="2033" y="665"/>
                </a:cubicBezTo>
                <a:cubicBezTo>
                  <a:pt x="2033" y="666"/>
                  <a:pt x="2033" y="667"/>
                  <a:pt x="2033" y="667"/>
                </a:cubicBezTo>
                <a:cubicBezTo>
                  <a:pt x="2033" y="668"/>
                  <a:pt x="2033" y="669"/>
                  <a:pt x="2033" y="669"/>
                </a:cubicBezTo>
                <a:cubicBezTo>
                  <a:pt x="2033" y="670"/>
                  <a:pt x="2033" y="670"/>
                  <a:pt x="2033" y="670"/>
                </a:cubicBezTo>
                <a:cubicBezTo>
                  <a:pt x="2033" y="670"/>
                  <a:pt x="2033" y="670"/>
                  <a:pt x="2033" y="670"/>
                </a:cubicBezTo>
                <a:cubicBezTo>
                  <a:pt x="2032" y="670"/>
                  <a:pt x="2032" y="671"/>
                  <a:pt x="2032" y="672"/>
                </a:cubicBezTo>
                <a:cubicBezTo>
                  <a:pt x="2031" y="673"/>
                  <a:pt x="2030" y="675"/>
                  <a:pt x="2029" y="676"/>
                </a:cubicBezTo>
                <a:cubicBezTo>
                  <a:pt x="2027" y="679"/>
                  <a:pt x="2026" y="682"/>
                  <a:pt x="2024" y="686"/>
                </a:cubicBezTo>
                <a:cubicBezTo>
                  <a:pt x="2024" y="686"/>
                  <a:pt x="2024" y="687"/>
                  <a:pt x="2024" y="688"/>
                </a:cubicBezTo>
                <a:cubicBezTo>
                  <a:pt x="2023" y="689"/>
                  <a:pt x="2023" y="690"/>
                  <a:pt x="2023" y="691"/>
                </a:cubicBezTo>
                <a:cubicBezTo>
                  <a:pt x="2023" y="692"/>
                  <a:pt x="2022" y="692"/>
                  <a:pt x="2022" y="693"/>
                </a:cubicBezTo>
                <a:cubicBezTo>
                  <a:pt x="2022" y="695"/>
                  <a:pt x="2022" y="695"/>
                  <a:pt x="2022" y="695"/>
                </a:cubicBezTo>
                <a:cubicBezTo>
                  <a:pt x="2022" y="695"/>
                  <a:pt x="2022" y="695"/>
                  <a:pt x="2022" y="696"/>
                </a:cubicBezTo>
                <a:cubicBezTo>
                  <a:pt x="2021" y="699"/>
                  <a:pt x="2021" y="703"/>
                  <a:pt x="2021" y="707"/>
                </a:cubicBezTo>
                <a:cubicBezTo>
                  <a:pt x="2021" y="707"/>
                  <a:pt x="2021" y="708"/>
                  <a:pt x="2021" y="709"/>
                </a:cubicBezTo>
                <a:cubicBezTo>
                  <a:pt x="2021" y="710"/>
                  <a:pt x="2021" y="711"/>
                  <a:pt x="2021" y="712"/>
                </a:cubicBezTo>
                <a:cubicBezTo>
                  <a:pt x="2021" y="713"/>
                  <a:pt x="2021" y="714"/>
                  <a:pt x="2021" y="714"/>
                </a:cubicBezTo>
                <a:cubicBezTo>
                  <a:pt x="2021" y="715"/>
                  <a:pt x="2021" y="716"/>
                  <a:pt x="2021" y="717"/>
                </a:cubicBezTo>
                <a:cubicBezTo>
                  <a:pt x="2022" y="718"/>
                  <a:pt x="2022" y="720"/>
                  <a:pt x="2022" y="721"/>
                </a:cubicBezTo>
                <a:cubicBezTo>
                  <a:pt x="2022" y="722"/>
                  <a:pt x="2022" y="722"/>
                  <a:pt x="2022" y="722"/>
                </a:cubicBezTo>
                <a:cubicBezTo>
                  <a:pt x="2022" y="723"/>
                  <a:pt x="2022" y="723"/>
                  <a:pt x="2022" y="723"/>
                </a:cubicBezTo>
                <a:cubicBezTo>
                  <a:pt x="2022" y="724"/>
                  <a:pt x="2022" y="724"/>
                  <a:pt x="2022" y="724"/>
                </a:cubicBezTo>
                <a:cubicBezTo>
                  <a:pt x="2022" y="724"/>
                  <a:pt x="2022" y="724"/>
                  <a:pt x="2022" y="725"/>
                </a:cubicBezTo>
                <a:cubicBezTo>
                  <a:pt x="2021" y="725"/>
                  <a:pt x="2021" y="725"/>
                  <a:pt x="2021" y="726"/>
                </a:cubicBezTo>
                <a:cubicBezTo>
                  <a:pt x="2020" y="728"/>
                  <a:pt x="2019" y="730"/>
                  <a:pt x="2017" y="732"/>
                </a:cubicBezTo>
                <a:cubicBezTo>
                  <a:pt x="2016" y="733"/>
                  <a:pt x="2015" y="734"/>
                  <a:pt x="2015" y="735"/>
                </a:cubicBezTo>
                <a:cubicBezTo>
                  <a:pt x="2014" y="735"/>
                  <a:pt x="2014" y="735"/>
                  <a:pt x="2013" y="736"/>
                </a:cubicBezTo>
                <a:cubicBezTo>
                  <a:pt x="2013" y="736"/>
                  <a:pt x="2013" y="737"/>
                  <a:pt x="2012" y="737"/>
                </a:cubicBezTo>
                <a:cubicBezTo>
                  <a:pt x="2011" y="738"/>
                  <a:pt x="2009" y="739"/>
                  <a:pt x="2008" y="740"/>
                </a:cubicBezTo>
                <a:cubicBezTo>
                  <a:pt x="2007" y="741"/>
                  <a:pt x="2006" y="742"/>
                  <a:pt x="2006" y="742"/>
                </a:cubicBezTo>
                <a:cubicBezTo>
                  <a:pt x="1998" y="744"/>
                  <a:pt x="1991" y="746"/>
                  <a:pt x="1984" y="748"/>
                </a:cubicBezTo>
                <a:cubicBezTo>
                  <a:pt x="1973" y="752"/>
                  <a:pt x="1962" y="755"/>
                  <a:pt x="1952" y="757"/>
                </a:cubicBezTo>
                <a:cubicBezTo>
                  <a:pt x="1952" y="757"/>
                  <a:pt x="1953" y="757"/>
                  <a:pt x="1953" y="757"/>
                </a:cubicBezTo>
                <a:cubicBezTo>
                  <a:pt x="1968" y="743"/>
                  <a:pt x="1991" y="731"/>
                  <a:pt x="2003" y="715"/>
                </a:cubicBezTo>
                <a:close/>
                <a:moveTo>
                  <a:pt x="272" y="1185"/>
                </a:moveTo>
                <a:cubicBezTo>
                  <a:pt x="271" y="1186"/>
                  <a:pt x="270" y="1186"/>
                  <a:pt x="269" y="1187"/>
                </a:cubicBezTo>
                <a:cubicBezTo>
                  <a:pt x="268" y="1187"/>
                  <a:pt x="268" y="1187"/>
                  <a:pt x="268" y="1187"/>
                </a:cubicBezTo>
                <a:cubicBezTo>
                  <a:pt x="268" y="1187"/>
                  <a:pt x="268" y="1187"/>
                  <a:pt x="268" y="1187"/>
                </a:cubicBezTo>
                <a:cubicBezTo>
                  <a:pt x="267" y="1187"/>
                  <a:pt x="267" y="1187"/>
                  <a:pt x="267" y="1187"/>
                </a:cubicBezTo>
                <a:cubicBezTo>
                  <a:pt x="267" y="1188"/>
                  <a:pt x="266" y="1188"/>
                  <a:pt x="266" y="1188"/>
                </a:cubicBezTo>
                <a:cubicBezTo>
                  <a:pt x="264" y="1189"/>
                  <a:pt x="262" y="1190"/>
                  <a:pt x="261" y="1192"/>
                </a:cubicBezTo>
                <a:cubicBezTo>
                  <a:pt x="260" y="1192"/>
                  <a:pt x="259" y="1193"/>
                  <a:pt x="258" y="1194"/>
                </a:cubicBezTo>
                <a:cubicBezTo>
                  <a:pt x="258" y="1194"/>
                  <a:pt x="257" y="1194"/>
                  <a:pt x="257" y="1193"/>
                </a:cubicBezTo>
                <a:cubicBezTo>
                  <a:pt x="257" y="1193"/>
                  <a:pt x="256" y="1193"/>
                  <a:pt x="256" y="1193"/>
                </a:cubicBezTo>
                <a:cubicBezTo>
                  <a:pt x="255" y="1193"/>
                  <a:pt x="255" y="1193"/>
                  <a:pt x="255" y="1193"/>
                </a:cubicBezTo>
                <a:cubicBezTo>
                  <a:pt x="255" y="1193"/>
                  <a:pt x="254" y="1193"/>
                  <a:pt x="254" y="1193"/>
                </a:cubicBezTo>
                <a:cubicBezTo>
                  <a:pt x="254" y="1193"/>
                  <a:pt x="253" y="1193"/>
                  <a:pt x="253" y="1193"/>
                </a:cubicBezTo>
                <a:cubicBezTo>
                  <a:pt x="252" y="1192"/>
                  <a:pt x="251" y="1192"/>
                  <a:pt x="251" y="1192"/>
                </a:cubicBezTo>
                <a:cubicBezTo>
                  <a:pt x="251" y="1192"/>
                  <a:pt x="250" y="1192"/>
                  <a:pt x="250" y="1192"/>
                </a:cubicBezTo>
                <a:cubicBezTo>
                  <a:pt x="250" y="1192"/>
                  <a:pt x="249" y="1192"/>
                  <a:pt x="249" y="1192"/>
                </a:cubicBezTo>
                <a:cubicBezTo>
                  <a:pt x="248" y="1192"/>
                  <a:pt x="248" y="1192"/>
                  <a:pt x="247" y="1191"/>
                </a:cubicBezTo>
                <a:cubicBezTo>
                  <a:pt x="246" y="1191"/>
                  <a:pt x="245" y="1191"/>
                  <a:pt x="244" y="1190"/>
                </a:cubicBezTo>
                <a:cubicBezTo>
                  <a:pt x="255" y="1188"/>
                  <a:pt x="267" y="1184"/>
                  <a:pt x="274" y="1183"/>
                </a:cubicBezTo>
                <a:cubicBezTo>
                  <a:pt x="274" y="1183"/>
                  <a:pt x="274" y="1183"/>
                  <a:pt x="274" y="1184"/>
                </a:cubicBezTo>
                <a:cubicBezTo>
                  <a:pt x="275" y="1184"/>
                  <a:pt x="275" y="1184"/>
                  <a:pt x="275" y="1184"/>
                </a:cubicBezTo>
                <a:cubicBezTo>
                  <a:pt x="276" y="1184"/>
                  <a:pt x="276" y="1184"/>
                  <a:pt x="277" y="1184"/>
                </a:cubicBezTo>
                <a:cubicBezTo>
                  <a:pt x="277" y="1184"/>
                  <a:pt x="277" y="1184"/>
                  <a:pt x="277" y="1184"/>
                </a:cubicBezTo>
                <a:cubicBezTo>
                  <a:pt x="275" y="1184"/>
                  <a:pt x="274" y="1185"/>
                  <a:pt x="272" y="1185"/>
                </a:cubicBezTo>
                <a:close/>
                <a:moveTo>
                  <a:pt x="277" y="1183"/>
                </a:moveTo>
                <a:cubicBezTo>
                  <a:pt x="278" y="1184"/>
                  <a:pt x="278" y="1184"/>
                  <a:pt x="279" y="1184"/>
                </a:cubicBezTo>
                <a:cubicBezTo>
                  <a:pt x="279" y="1184"/>
                  <a:pt x="278" y="1184"/>
                  <a:pt x="278" y="1184"/>
                </a:cubicBezTo>
                <a:cubicBezTo>
                  <a:pt x="278" y="1184"/>
                  <a:pt x="277" y="1184"/>
                  <a:pt x="277" y="1183"/>
                </a:cubicBezTo>
                <a:close/>
                <a:moveTo>
                  <a:pt x="825" y="992"/>
                </a:moveTo>
                <a:cubicBezTo>
                  <a:pt x="827" y="991"/>
                  <a:pt x="829" y="991"/>
                  <a:pt x="831" y="991"/>
                </a:cubicBezTo>
                <a:cubicBezTo>
                  <a:pt x="835" y="991"/>
                  <a:pt x="839" y="990"/>
                  <a:pt x="843" y="990"/>
                </a:cubicBezTo>
                <a:cubicBezTo>
                  <a:pt x="846" y="989"/>
                  <a:pt x="850" y="989"/>
                  <a:pt x="854" y="990"/>
                </a:cubicBezTo>
                <a:cubicBezTo>
                  <a:pt x="855" y="990"/>
                  <a:pt x="855" y="990"/>
                  <a:pt x="855" y="990"/>
                </a:cubicBezTo>
                <a:cubicBezTo>
                  <a:pt x="855" y="990"/>
                  <a:pt x="856" y="990"/>
                  <a:pt x="856" y="991"/>
                </a:cubicBezTo>
                <a:cubicBezTo>
                  <a:pt x="857" y="991"/>
                  <a:pt x="857" y="991"/>
                  <a:pt x="857" y="991"/>
                </a:cubicBezTo>
                <a:cubicBezTo>
                  <a:pt x="857" y="991"/>
                  <a:pt x="857" y="991"/>
                  <a:pt x="857" y="991"/>
                </a:cubicBezTo>
                <a:cubicBezTo>
                  <a:pt x="857" y="991"/>
                  <a:pt x="857" y="991"/>
                  <a:pt x="857" y="991"/>
                </a:cubicBezTo>
                <a:cubicBezTo>
                  <a:pt x="859" y="991"/>
                  <a:pt x="859" y="991"/>
                  <a:pt x="859" y="991"/>
                </a:cubicBezTo>
                <a:cubicBezTo>
                  <a:pt x="860" y="992"/>
                  <a:pt x="861" y="992"/>
                  <a:pt x="861" y="992"/>
                </a:cubicBezTo>
                <a:cubicBezTo>
                  <a:pt x="862" y="993"/>
                  <a:pt x="863" y="993"/>
                  <a:pt x="864" y="993"/>
                </a:cubicBezTo>
                <a:cubicBezTo>
                  <a:pt x="871" y="996"/>
                  <a:pt x="878" y="999"/>
                  <a:pt x="884" y="1002"/>
                </a:cubicBezTo>
                <a:cubicBezTo>
                  <a:pt x="886" y="1003"/>
                  <a:pt x="888" y="1003"/>
                  <a:pt x="889" y="1004"/>
                </a:cubicBezTo>
                <a:cubicBezTo>
                  <a:pt x="886" y="1005"/>
                  <a:pt x="883" y="1005"/>
                  <a:pt x="880" y="1005"/>
                </a:cubicBezTo>
                <a:cubicBezTo>
                  <a:pt x="861" y="1006"/>
                  <a:pt x="841" y="1008"/>
                  <a:pt x="822" y="1011"/>
                </a:cubicBezTo>
                <a:cubicBezTo>
                  <a:pt x="821" y="1009"/>
                  <a:pt x="820" y="1006"/>
                  <a:pt x="817" y="1003"/>
                </a:cubicBezTo>
                <a:cubicBezTo>
                  <a:pt x="817" y="1003"/>
                  <a:pt x="817" y="1003"/>
                  <a:pt x="818" y="1003"/>
                </a:cubicBezTo>
                <a:cubicBezTo>
                  <a:pt x="818" y="1002"/>
                  <a:pt x="818" y="1002"/>
                  <a:pt x="818" y="1001"/>
                </a:cubicBezTo>
                <a:cubicBezTo>
                  <a:pt x="819" y="1000"/>
                  <a:pt x="819" y="1000"/>
                  <a:pt x="820" y="999"/>
                </a:cubicBezTo>
                <a:cubicBezTo>
                  <a:pt x="820" y="999"/>
                  <a:pt x="820" y="998"/>
                  <a:pt x="821" y="997"/>
                </a:cubicBezTo>
                <a:cubicBezTo>
                  <a:pt x="821" y="997"/>
                  <a:pt x="822" y="996"/>
                  <a:pt x="822" y="996"/>
                </a:cubicBezTo>
                <a:cubicBezTo>
                  <a:pt x="822" y="995"/>
                  <a:pt x="823" y="995"/>
                  <a:pt x="823" y="995"/>
                </a:cubicBezTo>
                <a:cubicBezTo>
                  <a:pt x="823" y="994"/>
                  <a:pt x="823" y="994"/>
                  <a:pt x="823" y="994"/>
                </a:cubicBezTo>
                <a:cubicBezTo>
                  <a:pt x="823" y="994"/>
                  <a:pt x="824" y="994"/>
                  <a:pt x="824" y="994"/>
                </a:cubicBezTo>
                <a:cubicBezTo>
                  <a:pt x="824" y="994"/>
                  <a:pt x="824" y="994"/>
                  <a:pt x="824" y="993"/>
                </a:cubicBezTo>
                <a:cubicBezTo>
                  <a:pt x="824" y="993"/>
                  <a:pt x="824" y="993"/>
                  <a:pt x="824" y="992"/>
                </a:cubicBezTo>
                <a:cubicBezTo>
                  <a:pt x="825" y="992"/>
                  <a:pt x="825" y="992"/>
                  <a:pt x="825" y="992"/>
                </a:cubicBezTo>
                <a:close/>
                <a:moveTo>
                  <a:pt x="804" y="986"/>
                </a:moveTo>
                <a:cubicBezTo>
                  <a:pt x="805" y="987"/>
                  <a:pt x="806" y="987"/>
                  <a:pt x="807" y="987"/>
                </a:cubicBezTo>
                <a:cubicBezTo>
                  <a:pt x="809" y="988"/>
                  <a:pt x="811" y="989"/>
                  <a:pt x="813" y="990"/>
                </a:cubicBezTo>
                <a:cubicBezTo>
                  <a:pt x="814" y="990"/>
                  <a:pt x="814" y="990"/>
                  <a:pt x="815" y="990"/>
                </a:cubicBezTo>
                <a:cubicBezTo>
                  <a:pt x="815" y="990"/>
                  <a:pt x="815" y="990"/>
                  <a:pt x="815" y="990"/>
                </a:cubicBezTo>
                <a:cubicBezTo>
                  <a:pt x="816" y="991"/>
                  <a:pt x="816" y="991"/>
                  <a:pt x="816" y="991"/>
                </a:cubicBezTo>
                <a:cubicBezTo>
                  <a:pt x="816" y="991"/>
                  <a:pt x="816" y="991"/>
                  <a:pt x="816" y="991"/>
                </a:cubicBezTo>
                <a:cubicBezTo>
                  <a:pt x="817" y="991"/>
                  <a:pt x="818" y="991"/>
                  <a:pt x="819" y="991"/>
                </a:cubicBezTo>
                <a:cubicBezTo>
                  <a:pt x="821" y="991"/>
                  <a:pt x="823" y="992"/>
                  <a:pt x="824" y="992"/>
                </a:cubicBezTo>
                <a:cubicBezTo>
                  <a:pt x="824" y="992"/>
                  <a:pt x="824" y="992"/>
                  <a:pt x="824" y="992"/>
                </a:cubicBezTo>
                <a:cubicBezTo>
                  <a:pt x="824" y="992"/>
                  <a:pt x="823" y="992"/>
                  <a:pt x="823" y="992"/>
                </a:cubicBezTo>
                <a:cubicBezTo>
                  <a:pt x="822" y="992"/>
                  <a:pt x="822" y="992"/>
                  <a:pt x="822" y="993"/>
                </a:cubicBezTo>
                <a:cubicBezTo>
                  <a:pt x="822" y="993"/>
                  <a:pt x="822" y="993"/>
                  <a:pt x="822" y="993"/>
                </a:cubicBezTo>
                <a:cubicBezTo>
                  <a:pt x="822" y="993"/>
                  <a:pt x="821" y="993"/>
                  <a:pt x="821" y="993"/>
                </a:cubicBezTo>
                <a:cubicBezTo>
                  <a:pt x="821" y="994"/>
                  <a:pt x="821" y="994"/>
                  <a:pt x="820" y="995"/>
                </a:cubicBezTo>
                <a:cubicBezTo>
                  <a:pt x="820" y="995"/>
                  <a:pt x="819" y="996"/>
                  <a:pt x="819" y="996"/>
                </a:cubicBezTo>
                <a:cubicBezTo>
                  <a:pt x="819" y="997"/>
                  <a:pt x="818" y="997"/>
                  <a:pt x="818" y="998"/>
                </a:cubicBezTo>
                <a:cubicBezTo>
                  <a:pt x="817" y="999"/>
                  <a:pt x="817" y="999"/>
                  <a:pt x="817" y="1000"/>
                </a:cubicBezTo>
                <a:cubicBezTo>
                  <a:pt x="816" y="1000"/>
                  <a:pt x="816" y="1001"/>
                  <a:pt x="816" y="1001"/>
                </a:cubicBezTo>
                <a:cubicBezTo>
                  <a:pt x="816" y="1001"/>
                  <a:pt x="816" y="1001"/>
                  <a:pt x="816" y="1001"/>
                </a:cubicBezTo>
                <a:cubicBezTo>
                  <a:pt x="815" y="1002"/>
                  <a:pt x="815" y="1002"/>
                  <a:pt x="815" y="1002"/>
                </a:cubicBezTo>
                <a:cubicBezTo>
                  <a:pt x="806" y="1002"/>
                  <a:pt x="805" y="1007"/>
                  <a:pt x="805" y="1013"/>
                </a:cubicBezTo>
                <a:cubicBezTo>
                  <a:pt x="798" y="1014"/>
                  <a:pt x="791" y="1015"/>
                  <a:pt x="785" y="1016"/>
                </a:cubicBezTo>
                <a:cubicBezTo>
                  <a:pt x="787" y="1012"/>
                  <a:pt x="786" y="1004"/>
                  <a:pt x="783" y="999"/>
                </a:cubicBezTo>
                <a:cubicBezTo>
                  <a:pt x="784" y="998"/>
                  <a:pt x="785" y="998"/>
                  <a:pt x="785" y="997"/>
                </a:cubicBezTo>
                <a:cubicBezTo>
                  <a:pt x="786" y="996"/>
                  <a:pt x="787" y="995"/>
                  <a:pt x="788" y="994"/>
                </a:cubicBezTo>
                <a:cubicBezTo>
                  <a:pt x="789" y="994"/>
                  <a:pt x="790" y="993"/>
                  <a:pt x="791" y="992"/>
                </a:cubicBezTo>
                <a:cubicBezTo>
                  <a:pt x="792" y="991"/>
                  <a:pt x="794" y="991"/>
                  <a:pt x="795" y="990"/>
                </a:cubicBezTo>
                <a:cubicBezTo>
                  <a:pt x="795" y="990"/>
                  <a:pt x="796" y="990"/>
                  <a:pt x="796" y="989"/>
                </a:cubicBezTo>
                <a:cubicBezTo>
                  <a:pt x="797" y="989"/>
                  <a:pt x="797" y="989"/>
                  <a:pt x="797" y="989"/>
                </a:cubicBezTo>
                <a:cubicBezTo>
                  <a:pt x="797" y="989"/>
                  <a:pt x="798" y="989"/>
                  <a:pt x="798" y="989"/>
                </a:cubicBezTo>
                <a:cubicBezTo>
                  <a:pt x="798" y="988"/>
                  <a:pt x="799" y="988"/>
                  <a:pt x="799" y="988"/>
                </a:cubicBezTo>
                <a:cubicBezTo>
                  <a:pt x="800" y="988"/>
                  <a:pt x="800" y="988"/>
                  <a:pt x="801" y="987"/>
                </a:cubicBezTo>
                <a:cubicBezTo>
                  <a:pt x="801" y="987"/>
                  <a:pt x="801" y="987"/>
                  <a:pt x="802" y="987"/>
                </a:cubicBezTo>
                <a:cubicBezTo>
                  <a:pt x="802" y="987"/>
                  <a:pt x="802" y="987"/>
                  <a:pt x="802" y="987"/>
                </a:cubicBezTo>
                <a:cubicBezTo>
                  <a:pt x="803" y="987"/>
                  <a:pt x="803" y="987"/>
                  <a:pt x="804" y="986"/>
                </a:cubicBezTo>
                <a:cubicBezTo>
                  <a:pt x="804" y="986"/>
                  <a:pt x="804" y="986"/>
                  <a:pt x="804" y="986"/>
                </a:cubicBezTo>
                <a:close/>
                <a:moveTo>
                  <a:pt x="717" y="1005"/>
                </a:moveTo>
                <a:cubicBezTo>
                  <a:pt x="717" y="1004"/>
                  <a:pt x="717" y="1003"/>
                  <a:pt x="717" y="1003"/>
                </a:cubicBezTo>
                <a:cubicBezTo>
                  <a:pt x="717" y="1002"/>
                  <a:pt x="717" y="1002"/>
                  <a:pt x="717" y="1001"/>
                </a:cubicBezTo>
                <a:cubicBezTo>
                  <a:pt x="717" y="1000"/>
                  <a:pt x="718" y="1000"/>
                  <a:pt x="718" y="999"/>
                </a:cubicBezTo>
                <a:cubicBezTo>
                  <a:pt x="718" y="999"/>
                  <a:pt x="718" y="998"/>
                  <a:pt x="718" y="998"/>
                </a:cubicBezTo>
                <a:cubicBezTo>
                  <a:pt x="718" y="998"/>
                  <a:pt x="718" y="997"/>
                  <a:pt x="718" y="997"/>
                </a:cubicBezTo>
                <a:cubicBezTo>
                  <a:pt x="718" y="997"/>
                  <a:pt x="718" y="997"/>
                  <a:pt x="718" y="997"/>
                </a:cubicBezTo>
                <a:cubicBezTo>
                  <a:pt x="718" y="997"/>
                  <a:pt x="718" y="997"/>
                  <a:pt x="718" y="997"/>
                </a:cubicBezTo>
                <a:cubicBezTo>
                  <a:pt x="718" y="997"/>
                  <a:pt x="718" y="997"/>
                  <a:pt x="718" y="997"/>
                </a:cubicBezTo>
                <a:cubicBezTo>
                  <a:pt x="721" y="994"/>
                  <a:pt x="723" y="992"/>
                  <a:pt x="727" y="989"/>
                </a:cubicBezTo>
                <a:cubicBezTo>
                  <a:pt x="729" y="988"/>
                  <a:pt x="731" y="986"/>
                  <a:pt x="733" y="985"/>
                </a:cubicBezTo>
                <a:cubicBezTo>
                  <a:pt x="734" y="985"/>
                  <a:pt x="735" y="984"/>
                  <a:pt x="737" y="983"/>
                </a:cubicBezTo>
                <a:cubicBezTo>
                  <a:pt x="738" y="982"/>
                  <a:pt x="739" y="982"/>
                  <a:pt x="740" y="981"/>
                </a:cubicBezTo>
                <a:cubicBezTo>
                  <a:pt x="745" y="979"/>
                  <a:pt x="751" y="976"/>
                  <a:pt x="757" y="974"/>
                </a:cubicBezTo>
                <a:cubicBezTo>
                  <a:pt x="760" y="973"/>
                  <a:pt x="763" y="972"/>
                  <a:pt x="767" y="972"/>
                </a:cubicBezTo>
                <a:cubicBezTo>
                  <a:pt x="770" y="971"/>
                  <a:pt x="773" y="971"/>
                  <a:pt x="777" y="972"/>
                </a:cubicBezTo>
                <a:cubicBezTo>
                  <a:pt x="780" y="972"/>
                  <a:pt x="784" y="974"/>
                  <a:pt x="787" y="975"/>
                </a:cubicBezTo>
                <a:cubicBezTo>
                  <a:pt x="790" y="977"/>
                  <a:pt x="793" y="979"/>
                  <a:pt x="797" y="981"/>
                </a:cubicBezTo>
                <a:cubicBezTo>
                  <a:pt x="799" y="983"/>
                  <a:pt x="800" y="984"/>
                  <a:pt x="802" y="985"/>
                </a:cubicBezTo>
                <a:cubicBezTo>
                  <a:pt x="802" y="985"/>
                  <a:pt x="802" y="985"/>
                  <a:pt x="802" y="985"/>
                </a:cubicBezTo>
                <a:cubicBezTo>
                  <a:pt x="801" y="985"/>
                  <a:pt x="801" y="985"/>
                  <a:pt x="801" y="985"/>
                </a:cubicBezTo>
                <a:cubicBezTo>
                  <a:pt x="801" y="985"/>
                  <a:pt x="800" y="985"/>
                  <a:pt x="800" y="985"/>
                </a:cubicBezTo>
                <a:cubicBezTo>
                  <a:pt x="800" y="986"/>
                  <a:pt x="799" y="986"/>
                  <a:pt x="799" y="986"/>
                </a:cubicBezTo>
                <a:cubicBezTo>
                  <a:pt x="798" y="986"/>
                  <a:pt x="798" y="986"/>
                  <a:pt x="797" y="987"/>
                </a:cubicBezTo>
                <a:cubicBezTo>
                  <a:pt x="797" y="987"/>
                  <a:pt x="796" y="987"/>
                  <a:pt x="796" y="987"/>
                </a:cubicBezTo>
                <a:cubicBezTo>
                  <a:pt x="796" y="987"/>
                  <a:pt x="796" y="987"/>
                  <a:pt x="795" y="987"/>
                </a:cubicBezTo>
                <a:cubicBezTo>
                  <a:pt x="795" y="988"/>
                  <a:pt x="794" y="988"/>
                  <a:pt x="794" y="988"/>
                </a:cubicBezTo>
                <a:cubicBezTo>
                  <a:pt x="792" y="989"/>
                  <a:pt x="791" y="989"/>
                  <a:pt x="790" y="990"/>
                </a:cubicBezTo>
                <a:cubicBezTo>
                  <a:pt x="789" y="991"/>
                  <a:pt x="788" y="992"/>
                  <a:pt x="787" y="993"/>
                </a:cubicBezTo>
                <a:cubicBezTo>
                  <a:pt x="786" y="993"/>
                  <a:pt x="785" y="994"/>
                  <a:pt x="784" y="995"/>
                </a:cubicBezTo>
                <a:cubicBezTo>
                  <a:pt x="783" y="996"/>
                  <a:pt x="783" y="996"/>
                  <a:pt x="782" y="997"/>
                </a:cubicBezTo>
                <a:cubicBezTo>
                  <a:pt x="781" y="995"/>
                  <a:pt x="781" y="995"/>
                  <a:pt x="781" y="995"/>
                </a:cubicBezTo>
                <a:cubicBezTo>
                  <a:pt x="781" y="996"/>
                  <a:pt x="782" y="996"/>
                  <a:pt x="782" y="997"/>
                </a:cubicBezTo>
                <a:cubicBezTo>
                  <a:pt x="782" y="997"/>
                  <a:pt x="782" y="997"/>
                  <a:pt x="782" y="997"/>
                </a:cubicBezTo>
                <a:cubicBezTo>
                  <a:pt x="765" y="991"/>
                  <a:pt x="766" y="1008"/>
                  <a:pt x="764" y="1019"/>
                </a:cubicBezTo>
                <a:cubicBezTo>
                  <a:pt x="751" y="1021"/>
                  <a:pt x="740" y="1022"/>
                  <a:pt x="722" y="1018"/>
                </a:cubicBezTo>
                <a:cubicBezTo>
                  <a:pt x="722" y="1014"/>
                  <a:pt x="720" y="1010"/>
                  <a:pt x="717" y="1007"/>
                </a:cubicBezTo>
                <a:cubicBezTo>
                  <a:pt x="717" y="1006"/>
                  <a:pt x="717" y="1005"/>
                  <a:pt x="717" y="1005"/>
                </a:cubicBezTo>
                <a:close/>
                <a:moveTo>
                  <a:pt x="842" y="1122"/>
                </a:moveTo>
                <a:cubicBezTo>
                  <a:pt x="809" y="1121"/>
                  <a:pt x="794" y="1110"/>
                  <a:pt x="766" y="1097"/>
                </a:cubicBezTo>
                <a:cubicBezTo>
                  <a:pt x="769" y="1108"/>
                  <a:pt x="779" y="1116"/>
                  <a:pt x="788" y="1123"/>
                </a:cubicBezTo>
                <a:cubicBezTo>
                  <a:pt x="766" y="1141"/>
                  <a:pt x="728" y="1123"/>
                  <a:pt x="707" y="1114"/>
                </a:cubicBezTo>
                <a:cubicBezTo>
                  <a:pt x="702" y="1112"/>
                  <a:pt x="691" y="1114"/>
                  <a:pt x="686" y="1111"/>
                </a:cubicBezTo>
                <a:cubicBezTo>
                  <a:pt x="682" y="1108"/>
                  <a:pt x="681" y="1097"/>
                  <a:pt x="677" y="1096"/>
                </a:cubicBezTo>
                <a:cubicBezTo>
                  <a:pt x="669" y="1091"/>
                  <a:pt x="651" y="1090"/>
                  <a:pt x="646" y="1080"/>
                </a:cubicBezTo>
                <a:cubicBezTo>
                  <a:pt x="657" y="1075"/>
                  <a:pt x="674" y="1056"/>
                  <a:pt x="684" y="1052"/>
                </a:cubicBezTo>
                <a:cubicBezTo>
                  <a:pt x="705" y="1045"/>
                  <a:pt x="712" y="1055"/>
                  <a:pt x="723" y="1056"/>
                </a:cubicBezTo>
                <a:cubicBezTo>
                  <a:pt x="752" y="1057"/>
                  <a:pt x="777" y="1054"/>
                  <a:pt x="810" y="1049"/>
                </a:cubicBezTo>
                <a:cubicBezTo>
                  <a:pt x="847" y="1045"/>
                  <a:pt x="875" y="1042"/>
                  <a:pt x="899" y="1049"/>
                </a:cubicBezTo>
                <a:cubicBezTo>
                  <a:pt x="911" y="1053"/>
                  <a:pt x="903" y="1095"/>
                  <a:pt x="923" y="1120"/>
                </a:cubicBezTo>
                <a:cubicBezTo>
                  <a:pt x="898" y="1124"/>
                  <a:pt x="867" y="1123"/>
                  <a:pt x="842" y="1122"/>
                </a:cubicBezTo>
                <a:close/>
                <a:moveTo>
                  <a:pt x="1032" y="1170"/>
                </a:moveTo>
                <a:cubicBezTo>
                  <a:pt x="1021" y="1163"/>
                  <a:pt x="1003" y="1154"/>
                  <a:pt x="993" y="1146"/>
                </a:cubicBezTo>
                <a:cubicBezTo>
                  <a:pt x="985" y="1139"/>
                  <a:pt x="978" y="1132"/>
                  <a:pt x="972" y="1123"/>
                </a:cubicBezTo>
                <a:cubicBezTo>
                  <a:pt x="972" y="1123"/>
                  <a:pt x="972" y="1123"/>
                  <a:pt x="972" y="1123"/>
                </a:cubicBezTo>
                <a:cubicBezTo>
                  <a:pt x="973" y="1123"/>
                  <a:pt x="974" y="1123"/>
                  <a:pt x="975" y="1123"/>
                </a:cubicBezTo>
                <a:cubicBezTo>
                  <a:pt x="975" y="1122"/>
                  <a:pt x="976" y="1122"/>
                  <a:pt x="977" y="1122"/>
                </a:cubicBezTo>
                <a:cubicBezTo>
                  <a:pt x="978" y="1122"/>
                  <a:pt x="979" y="1122"/>
                  <a:pt x="980" y="1122"/>
                </a:cubicBezTo>
                <a:cubicBezTo>
                  <a:pt x="980" y="1122"/>
                  <a:pt x="981" y="1122"/>
                  <a:pt x="982" y="1122"/>
                </a:cubicBezTo>
                <a:cubicBezTo>
                  <a:pt x="983" y="1122"/>
                  <a:pt x="983" y="1122"/>
                  <a:pt x="984" y="1122"/>
                </a:cubicBezTo>
                <a:cubicBezTo>
                  <a:pt x="984" y="1122"/>
                  <a:pt x="984" y="1122"/>
                  <a:pt x="984" y="1122"/>
                </a:cubicBezTo>
                <a:cubicBezTo>
                  <a:pt x="984" y="1122"/>
                  <a:pt x="984" y="1122"/>
                  <a:pt x="984" y="1122"/>
                </a:cubicBezTo>
                <a:cubicBezTo>
                  <a:pt x="985" y="1123"/>
                  <a:pt x="986" y="1123"/>
                  <a:pt x="986" y="1124"/>
                </a:cubicBezTo>
                <a:cubicBezTo>
                  <a:pt x="987" y="1125"/>
                  <a:pt x="989" y="1126"/>
                  <a:pt x="990" y="1126"/>
                </a:cubicBezTo>
                <a:cubicBezTo>
                  <a:pt x="993" y="1128"/>
                  <a:pt x="996" y="1130"/>
                  <a:pt x="999" y="1131"/>
                </a:cubicBezTo>
                <a:cubicBezTo>
                  <a:pt x="999" y="1131"/>
                  <a:pt x="1000" y="1132"/>
                  <a:pt x="1001" y="1132"/>
                </a:cubicBezTo>
                <a:cubicBezTo>
                  <a:pt x="1002" y="1132"/>
                  <a:pt x="1003" y="1132"/>
                  <a:pt x="1003" y="1133"/>
                </a:cubicBezTo>
                <a:cubicBezTo>
                  <a:pt x="1004" y="1133"/>
                  <a:pt x="1005" y="1133"/>
                  <a:pt x="1006" y="1133"/>
                </a:cubicBezTo>
                <a:cubicBezTo>
                  <a:pt x="1007" y="1134"/>
                  <a:pt x="1007" y="1134"/>
                  <a:pt x="1007" y="1134"/>
                </a:cubicBezTo>
                <a:cubicBezTo>
                  <a:pt x="1007" y="1134"/>
                  <a:pt x="1008" y="1134"/>
                  <a:pt x="1008" y="1134"/>
                </a:cubicBezTo>
                <a:cubicBezTo>
                  <a:pt x="1011" y="1135"/>
                  <a:pt x="1014" y="1135"/>
                  <a:pt x="1017" y="1135"/>
                </a:cubicBezTo>
                <a:cubicBezTo>
                  <a:pt x="1018" y="1135"/>
                  <a:pt x="1019" y="1135"/>
                  <a:pt x="1020" y="1135"/>
                </a:cubicBezTo>
                <a:cubicBezTo>
                  <a:pt x="1020" y="1135"/>
                  <a:pt x="1021" y="1135"/>
                  <a:pt x="1022" y="1135"/>
                </a:cubicBezTo>
                <a:cubicBezTo>
                  <a:pt x="1023" y="1135"/>
                  <a:pt x="1023" y="1135"/>
                  <a:pt x="1024" y="1135"/>
                </a:cubicBezTo>
                <a:cubicBezTo>
                  <a:pt x="1025" y="1135"/>
                  <a:pt x="1026" y="1135"/>
                  <a:pt x="1026" y="1135"/>
                </a:cubicBezTo>
                <a:cubicBezTo>
                  <a:pt x="1028" y="1135"/>
                  <a:pt x="1029" y="1134"/>
                  <a:pt x="1030" y="1135"/>
                </a:cubicBezTo>
                <a:cubicBezTo>
                  <a:pt x="1030" y="1135"/>
                  <a:pt x="1031" y="1135"/>
                  <a:pt x="1031" y="1135"/>
                </a:cubicBezTo>
                <a:cubicBezTo>
                  <a:pt x="1032" y="1135"/>
                  <a:pt x="1032" y="1135"/>
                  <a:pt x="1032" y="1135"/>
                </a:cubicBezTo>
                <a:cubicBezTo>
                  <a:pt x="1032" y="1135"/>
                  <a:pt x="1032" y="1135"/>
                  <a:pt x="1032" y="1135"/>
                </a:cubicBezTo>
                <a:cubicBezTo>
                  <a:pt x="1032" y="1135"/>
                  <a:pt x="1033" y="1135"/>
                  <a:pt x="1033" y="1135"/>
                </a:cubicBezTo>
                <a:cubicBezTo>
                  <a:pt x="1033" y="1135"/>
                  <a:pt x="1034" y="1135"/>
                  <a:pt x="1034" y="1135"/>
                </a:cubicBezTo>
                <a:cubicBezTo>
                  <a:pt x="1036" y="1136"/>
                  <a:pt x="1038" y="1138"/>
                  <a:pt x="1040" y="1139"/>
                </a:cubicBezTo>
                <a:cubicBezTo>
                  <a:pt x="1041" y="1140"/>
                  <a:pt x="1042" y="1141"/>
                  <a:pt x="1042" y="1142"/>
                </a:cubicBezTo>
                <a:cubicBezTo>
                  <a:pt x="1043" y="1142"/>
                  <a:pt x="1043" y="1143"/>
                  <a:pt x="1043" y="1143"/>
                </a:cubicBezTo>
                <a:cubicBezTo>
                  <a:pt x="1044" y="1144"/>
                  <a:pt x="1044" y="1144"/>
                  <a:pt x="1045" y="1144"/>
                </a:cubicBezTo>
                <a:cubicBezTo>
                  <a:pt x="1046" y="1146"/>
                  <a:pt x="1047" y="1147"/>
                  <a:pt x="1048" y="1149"/>
                </a:cubicBezTo>
                <a:cubicBezTo>
                  <a:pt x="1049" y="1149"/>
                  <a:pt x="1049" y="1150"/>
                  <a:pt x="1050" y="1151"/>
                </a:cubicBezTo>
                <a:cubicBezTo>
                  <a:pt x="1052" y="1158"/>
                  <a:pt x="1055" y="1165"/>
                  <a:pt x="1057" y="1172"/>
                </a:cubicBezTo>
                <a:cubicBezTo>
                  <a:pt x="1059" y="1179"/>
                  <a:pt x="1062" y="1186"/>
                  <a:pt x="1064" y="1192"/>
                </a:cubicBezTo>
                <a:cubicBezTo>
                  <a:pt x="1055" y="1183"/>
                  <a:pt x="1045" y="1177"/>
                  <a:pt x="1032" y="1170"/>
                </a:cubicBezTo>
                <a:close/>
                <a:moveTo>
                  <a:pt x="1865" y="2007"/>
                </a:moveTo>
                <a:cubicBezTo>
                  <a:pt x="1865" y="2007"/>
                  <a:pt x="1865" y="2008"/>
                  <a:pt x="1865" y="2008"/>
                </a:cubicBezTo>
                <a:cubicBezTo>
                  <a:pt x="1866" y="2009"/>
                  <a:pt x="1868" y="2010"/>
                  <a:pt x="1869" y="2012"/>
                </a:cubicBezTo>
                <a:cubicBezTo>
                  <a:pt x="1869" y="2012"/>
                  <a:pt x="1870" y="2012"/>
                  <a:pt x="1870" y="2012"/>
                </a:cubicBezTo>
                <a:cubicBezTo>
                  <a:pt x="1869" y="2012"/>
                  <a:pt x="1869" y="2012"/>
                  <a:pt x="1868" y="2012"/>
                </a:cubicBezTo>
                <a:cubicBezTo>
                  <a:pt x="1867" y="2011"/>
                  <a:pt x="1865" y="2010"/>
                  <a:pt x="1864" y="2010"/>
                </a:cubicBezTo>
                <a:cubicBezTo>
                  <a:pt x="1862" y="2009"/>
                  <a:pt x="1861" y="2009"/>
                  <a:pt x="1860" y="2008"/>
                </a:cubicBezTo>
                <a:cubicBezTo>
                  <a:pt x="1858" y="2007"/>
                  <a:pt x="1856" y="2007"/>
                  <a:pt x="1855" y="2006"/>
                </a:cubicBezTo>
                <a:cubicBezTo>
                  <a:pt x="1858" y="2006"/>
                  <a:pt x="1861" y="2007"/>
                  <a:pt x="1865" y="2007"/>
                </a:cubicBezTo>
                <a:close/>
                <a:moveTo>
                  <a:pt x="1672" y="846"/>
                </a:moveTo>
                <a:cubicBezTo>
                  <a:pt x="1673" y="846"/>
                  <a:pt x="1673" y="846"/>
                  <a:pt x="1673" y="846"/>
                </a:cubicBezTo>
                <a:cubicBezTo>
                  <a:pt x="1674" y="847"/>
                  <a:pt x="1674" y="847"/>
                  <a:pt x="1674" y="847"/>
                </a:cubicBezTo>
                <a:cubicBezTo>
                  <a:pt x="1675" y="847"/>
                  <a:pt x="1675" y="847"/>
                  <a:pt x="1675" y="847"/>
                </a:cubicBezTo>
                <a:cubicBezTo>
                  <a:pt x="1675" y="848"/>
                  <a:pt x="1675" y="848"/>
                  <a:pt x="1675" y="848"/>
                </a:cubicBezTo>
                <a:cubicBezTo>
                  <a:pt x="1676" y="848"/>
                  <a:pt x="1676" y="848"/>
                  <a:pt x="1676" y="849"/>
                </a:cubicBezTo>
                <a:cubicBezTo>
                  <a:pt x="1677" y="850"/>
                  <a:pt x="1678" y="851"/>
                  <a:pt x="1680" y="853"/>
                </a:cubicBezTo>
                <a:cubicBezTo>
                  <a:pt x="1680" y="854"/>
                  <a:pt x="1681" y="854"/>
                  <a:pt x="1681" y="855"/>
                </a:cubicBezTo>
                <a:cubicBezTo>
                  <a:pt x="1682" y="856"/>
                  <a:pt x="1683" y="857"/>
                  <a:pt x="1683" y="857"/>
                </a:cubicBezTo>
                <a:cubicBezTo>
                  <a:pt x="1684" y="858"/>
                  <a:pt x="1684" y="859"/>
                  <a:pt x="1685" y="860"/>
                </a:cubicBezTo>
                <a:cubicBezTo>
                  <a:pt x="1685" y="860"/>
                  <a:pt x="1685" y="860"/>
                  <a:pt x="1685" y="860"/>
                </a:cubicBezTo>
                <a:cubicBezTo>
                  <a:pt x="1673" y="857"/>
                  <a:pt x="1666" y="857"/>
                  <a:pt x="1650" y="859"/>
                </a:cubicBezTo>
                <a:cubicBezTo>
                  <a:pt x="1655" y="854"/>
                  <a:pt x="1660" y="849"/>
                  <a:pt x="1666" y="844"/>
                </a:cubicBezTo>
                <a:cubicBezTo>
                  <a:pt x="1668" y="844"/>
                  <a:pt x="1670" y="845"/>
                  <a:pt x="1672" y="846"/>
                </a:cubicBezTo>
                <a:close/>
                <a:moveTo>
                  <a:pt x="1657" y="839"/>
                </a:moveTo>
                <a:cubicBezTo>
                  <a:pt x="1656" y="840"/>
                  <a:pt x="1655" y="840"/>
                  <a:pt x="1654" y="841"/>
                </a:cubicBezTo>
                <a:cubicBezTo>
                  <a:pt x="1654" y="841"/>
                  <a:pt x="1654" y="841"/>
                  <a:pt x="1654" y="841"/>
                </a:cubicBezTo>
                <a:cubicBezTo>
                  <a:pt x="1653" y="842"/>
                  <a:pt x="1651" y="842"/>
                  <a:pt x="1650" y="842"/>
                </a:cubicBezTo>
                <a:cubicBezTo>
                  <a:pt x="1652" y="841"/>
                  <a:pt x="1655" y="840"/>
                  <a:pt x="1657" y="839"/>
                </a:cubicBezTo>
                <a:close/>
                <a:moveTo>
                  <a:pt x="1620" y="858"/>
                </a:moveTo>
                <a:cubicBezTo>
                  <a:pt x="1628" y="854"/>
                  <a:pt x="1636" y="850"/>
                  <a:pt x="1645" y="845"/>
                </a:cubicBezTo>
                <a:cubicBezTo>
                  <a:pt x="1646" y="845"/>
                  <a:pt x="1647" y="845"/>
                  <a:pt x="1648" y="845"/>
                </a:cubicBezTo>
                <a:cubicBezTo>
                  <a:pt x="1649" y="845"/>
                  <a:pt x="1650" y="844"/>
                  <a:pt x="1651" y="844"/>
                </a:cubicBezTo>
                <a:cubicBezTo>
                  <a:pt x="1645" y="850"/>
                  <a:pt x="1637" y="855"/>
                  <a:pt x="1626" y="859"/>
                </a:cubicBezTo>
                <a:cubicBezTo>
                  <a:pt x="1620" y="862"/>
                  <a:pt x="1612" y="864"/>
                  <a:pt x="1604" y="866"/>
                </a:cubicBezTo>
                <a:cubicBezTo>
                  <a:pt x="1609" y="864"/>
                  <a:pt x="1615" y="861"/>
                  <a:pt x="1620" y="858"/>
                </a:cubicBezTo>
                <a:close/>
                <a:moveTo>
                  <a:pt x="1564" y="914"/>
                </a:moveTo>
                <a:cubicBezTo>
                  <a:pt x="1568" y="914"/>
                  <a:pt x="1572" y="913"/>
                  <a:pt x="1576" y="912"/>
                </a:cubicBezTo>
                <a:cubicBezTo>
                  <a:pt x="1565" y="922"/>
                  <a:pt x="1558" y="940"/>
                  <a:pt x="1570" y="951"/>
                </a:cubicBezTo>
                <a:cubicBezTo>
                  <a:pt x="1572" y="952"/>
                  <a:pt x="1572" y="952"/>
                  <a:pt x="1572" y="952"/>
                </a:cubicBezTo>
                <a:cubicBezTo>
                  <a:pt x="1572" y="952"/>
                  <a:pt x="1572" y="952"/>
                  <a:pt x="1572" y="953"/>
                </a:cubicBezTo>
                <a:cubicBezTo>
                  <a:pt x="1572" y="955"/>
                  <a:pt x="1573" y="956"/>
                  <a:pt x="1573" y="958"/>
                </a:cubicBezTo>
                <a:cubicBezTo>
                  <a:pt x="1573" y="959"/>
                  <a:pt x="1574" y="960"/>
                  <a:pt x="1574" y="961"/>
                </a:cubicBezTo>
                <a:cubicBezTo>
                  <a:pt x="1574" y="961"/>
                  <a:pt x="1574" y="961"/>
                  <a:pt x="1574" y="962"/>
                </a:cubicBezTo>
                <a:cubicBezTo>
                  <a:pt x="1575" y="962"/>
                  <a:pt x="1575" y="963"/>
                  <a:pt x="1575" y="963"/>
                </a:cubicBezTo>
                <a:cubicBezTo>
                  <a:pt x="1575" y="964"/>
                  <a:pt x="1576" y="964"/>
                  <a:pt x="1576" y="965"/>
                </a:cubicBezTo>
                <a:cubicBezTo>
                  <a:pt x="1576" y="966"/>
                  <a:pt x="1577" y="966"/>
                  <a:pt x="1577" y="967"/>
                </a:cubicBezTo>
                <a:cubicBezTo>
                  <a:pt x="1577" y="967"/>
                  <a:pt x="1577" y="968"/>
                  <a:pt x="1577" y="968"/>
                </a:cubicBezTo>
                <a:cubicBezTo>
                  <a:pt x="1578" y="968"/>
                  <a:pt x="1578" y="969"/>
                  <a:pt x="1578" y="969"/>
                </a:cubicBezTo>
                <a:cubicBezTo>
                  <a:pt x="1578" y="969"/>
                  <a:pt x="1579" y="970"/>
                  <a:pt x="1579" y="970"/>
                </a:cubicBezTo>
                <a:cubicBezTo>
                  <a:pt x="1579" y="971"/>
                  <a:pt x="1580" y="971"/>
                  <a:pt x="1580" y="971"/>
                </a:cubicBezTo>
                <a:cubicBezTo>
                  <a:pt x="1581" y="972"/>
                  <a:pt x="1581" y="972"/>
                  <a:pt x="1581" y="972"/>
                </a:cubicBezTo>
                <a:cubicBezTo>
                  <a:pt x="1582" y="973"/>
                  <a:pt x="1582" y="973"/>
                  <a:pt x="1582" y="973"/>
                </a:cubicBezTo>
                <a:cubicBezTo>
                  <a:pt x="1582" y="973"/>
                  <a:pt x="1582" y="973"/>
                  <a:pt x="1582" y="973"/>
                </a:cubicBezTo>
                <a:cubicBezTo>
                  <a:pt x="1581" y="974"/>
                  <a:pt x="1581" y="974"/>
                  <a:pt x="1580" y="974"/>
                </a:cubicBezTo>
                <a:cubicBezTo>
                  <a:pt x="1580" y="974"/>
                  <a:pt x="1580" y="975"/>
                  <a:pt x="1580" y="975"/>
                </a:cubicBezTo>
                <a:cubicBezTo>
                  <a:pt x="1579" y="975"/>
                  <a:pt x="1579" y="975"/>
                  <a:pt x="1579" y="976"/>
                </a:cubicBezTo>
                <a:cubicBezTo>
                  <a:pt x="1577" y="977"/>
                  <a:pt x="1576" y="980"/>
                  <a:pt x="1574" y="982"/>
                </a:cubicBezTo>
                <a:cubicBezTo>
                  <a:pt x="1573" y="985"/>
                  <a:pt x="1572" y="987"/>
                  <a:pt x="1571" y="990"/>
                </a:cubicBezTo>
                <a:cubicBezTo>
                  <a:pt x="1570" y="993"/>
                  <a:pt x="1569" y="995"/>
                  <a:pt x="1567" y="998"/>
                </a:cubicBezTo>
                <a:cubicBezTo>
                  <a:pt x="1565" y="1003"/>
                  <a:pt x="1563" y="1008"/>
                  <a:pt x="1560" y="1013"/>
                </a:cubicBezTo>
                <a:cubicBezTo>
                  <a:pt x="1559" y="1016"/>
                  <a:pt x="1558" y="1018"/>
                  <a:pt x="1557" y="1020"/>
                </a:cubicBezTo>
                <a:cubicBezTo>
                  <a:pt x="1556" y="1022"/>
                  <a:pt x="1555" y="1025"/>
                  <a:pt x="1554" y="1026"/>
                </a:cubicBezTo>
                <a:cubicBezTo>
                  <a:pt x="1553" y="1027"/>
                  <a:pt x="1552" y="1028"/>
                  <a:pt x="1552" y="1029"/>
                </a:cubicBezTo>
                <a:cubicBezTo>
                  <a:pt x="1551" y="1030"/>
                  <a:pt x="1551" y="1030"/>
                  <a:pt x="1550" y="1031"/>
                </a:cubicBezTo>
                <a:cubicBezTo>
                  <a:pt x="1550" y="1032"/>
                  <a:pt x="1549" y="1032"/>
                  <a:pt x="1549" y="1033"/>
                </a:cubicBezTo>
                <a:cubicBezTo>
                  <a:pt x="1548" y="1033"/>
                  <a:pt x="1548" y="1033"/>
                  <a:pt x="1548" y="1034"/>
                </a:cubicBezTo>
                <a:cubicBezTo>
                  <a:pt x="1548" y="1034"/>
                  <a:pt x="1548" y="1034"/>
                  <a:pt x="1547" y="1034"/>
                </a:cubicBezTo>
                <a:cubicBezTo>
                  <a:pt x="1547" y="1035"/>
                  <a:pt x="1546" y="1035"/>
                  <a:pt x="1546" y="1035"/>
                </a:cubicBezTo>
                <a:cubicBezTo>
                  <a:pt x="1546" y="1036"/>
                  <a:pt x="1546" y="1036"/>
                  <a:pt x="1546" y="1036"/>
                </a:cubicBezTo>
                <a:cubicBezTo>
                  <a:pt x="1542" y="1036"/>
                  <a:pt x="1538" y="1037"/>
                  <a:pt x="1534" y="1037"/>
                </a:cubicBezTo>
                <a:cubicBezTo>
                  <a:pt x="1530" y="1038"/>
                  <a:pt x="1526" y="1039"/>
                  <a:pt x="1522" y="1040"/>
                </a:cubicBezTo>
                <a:cubicBezTo>
                  <a:pt x="1521" y="1041"/>
                  <a:pt x="1520" y="1041"/>
                  <a:pt x="1519" y="1042"/>
                </a:cubicBezTo>
                <a:cubicBezTo>
                  <a:pt x="1519" y="1042"/>
                  <a:pt x="1519" y="1042"/>
                  <a:pt x="1518" y="1042"/>
                </a:cubicBezTo>
                <a:cubicBezTo>
                  <a:pt x="1517" y="1043"/>
                  <a:pt x="1517" y="1043"/>
                  <a:pt x="1517" y="1043"/>
                </a:cubicBezTo>
                <a:cubicBezTo>
                  <a:pt x="1517" y="1043"/>
                  <a:pt x="1517" y="1043"/>
                  <a:pt x="1517" y="1043"/>
                </a:cubicBezTo>
                <a:cubicBezTo>
                  <a:pt x="1517" y="1042"/>
                  <a:pt x="1518" y="1042"/>
                  <a:pt x="1518" y="1041"/>
                </a:cubicBezTo>
                <a:cubicBezTo>
                  <a:pt x="1518" y="1041"/>
                  <a:pt x="1518" y="1041"/>
                  <a:pt x="1518" y="1041"/>
                </a:cubicBezTo>
                <a:cubicBezTo>
                  <a:pt x="1518" y="1040"/>
                  <a:pt x="1518" y="1040"/>
                  <a:pt x="1518" y="1040"/>
                </a:cubicBezTo>
                <a:cubicBezTo>
                  <a:pt x="1518" y="1039"/>
                  <a:pt x="1518" y="1039"/>
                  <a:pt x="1518" y="1038"/>
                </a:cubicBezTo>
                <a:cubicBezTo>
                  <a:pt x="1519" y="1038"/>
                  <a:pt x="1519" y="1037"/>
                  <a:pt x="1519" y="1036"/>
                </a:cubicBezTo>
                <a:cubicBezTo>
                  <a:pt x="1519" y="1036"/>
                  <a:pt x="1519" y="1035"/>
                  <a:pt x="1519" y="1035"/>
                </a:cubicBezTo>
                <a:cubicBezTo>
                  <a:pt x="1520" y="1034"/>
                  <a:pt x="1520" y="1033"/>
                  <a:pt x="1520" y="1033"/>
                </a:cubicBezTo>
                <a:cubicBezTo>
                  <a:pt x="1520" y="1031"/>
                  <a:pt x="1521" y="1030"/>
                  <a:pt x="1521" y="1029"/>
                </a:cubicBezTo>
                <a:cubicBezTo>
                  <a:pt x="1522" y="1027"/>
                  <a:pt x="1523" y="1026"/>
                  <a:pt x="1523" y="1025"/>
                </a:cubicBezTo>
                <a:cubicBezTo>
                  <a:pt x="1524" y="1023"/>
                  <a:pt x="1524" y="1022"/>
                  <a:pt x="1525" y="1021"/>
                </a:cubicBezTo>
                <a:cubicBezTo>
                  <a:pt x="1526" y="1021"/>
                  <a:pt x="1526" y="1021"/>
                  <a:pt x="1526" y="1021"/>
                </a:cubicBezTo>
                <a:cubicBezTo>
                  <a:pt x="1525" y="1022"/>
                  <a:pt x="1525" y="1023"/>
                  <a:pt x="1524" y="1024"/>
                </a:cubicBezTo>
                <a:cubicBezTo>
                  <a:pt x="1546" y="1031"/>
                  <a:pt x="1551" y="1001"/>
                  <a:pt x="1549" y="985"/>
                </a:cubicBezTo>
                <a:cubicBezTo>
                  <a:pt x="1543" y="993"/>
                  <a:pt x="1507" y="1008"/>
                  <a:pt x="1522" y="1022"/>
                </a:cubicBezTo>
                <a:cubicBezTo>
                  <a:pt x="1521" y="1023"/>
                  <a:pt x="1521" y="1023"/>
                  <a:pt x="1521" y="1024"/>
                </a:cubicBezTo>
                <a:cubicBezTo>
                  <a:pt x="1520" y="1025"/>
                  <a:pt x="1520" y="1026"/>
                  <a:pt x="1519" y="1028"/>
                </a:cubicBezTo>
                <a:cubicBezTo>
                  <a:pt x="1518" y="1029"/>
                  <a:pt x="1518" y="1030"/>
                  <a:pt x="1517" y="1032"/>
                </a:cubicBezTo>
                <a:cubicBezTo>
                  <a:pt x="1517" y="1032"/>
                  <a:pt x="1517" y="1033"/>
                  <a:pt x="1517" y="1034"/>
                </a:cubicBezTo>
                <a:cubicBezTo>
                  <a:pt x="1517" y="1034"/>
                  <a:pt x="1517" y="1035"/>
                  <a:pt x="1516" y="1036"/>
                </a:cubicBezTo>
                <a:cubicBezTo>
                  <a:pt x="1516" y="1036"/>
                  <a:pt x="1516" y="1037"/>
                  <a:pt x="1516" y="1038"/>
                </a:cubicBezTo>
                <a:cubicBezTo>
                  <a:pt x="1516" y="1038"/>
                  <a:pt x="1516" y="1039"/>
                  <a:pt x="1516" y="1039"/>
                </a:cubicBezTo>
                <a:cubicBezTo>
                  <a:pt x="1516" y="1040"/>
                  <a:pt x="1515" y="1040"/>
                  <a:pt x="1515" y="1040"/>
                </a:cubicBezTo>
                <a:cubicBezTo>
                  <a:pt x="1515" y="1040"/>
                  <a:pt x="1515" y="1041"/>
                  <a:pt x="1515" y="1041"/>
                </a:cubicBezTo>
                <a:cubicBezTo>
                  <a:pt x="1515" y="1041"/>
                  <a:pt x="1515" y="1042"/>
                  <a:pt x="1515" y="1042"/>
                </a:cubicBezTo>
                <a:cubicBezTo>
                  <a:pt x="1515" y="1043"/>
                  <a:pt x="1515" y="1043"/>
                  <a:pt x="1515" y="1044"/>
                </a:cubicBezTo>
                <a:cubicBezTo>
                  <a:pt x="1514" y="1044"/>
                  <a:pt x="1513" y="1045"/>
                  <a:pt x="1511" y="1046"/>
                </a:cubicBezTo>
                <a:cubicBezTo>
                  <a:pt x="1508" y="1049"/>
                  <a:pt x="1505" y="1053"/>
                  <a:pt x="1502" y="1056"/>
                </a:cubicBezTo>
                <a:cubicBezTo>
                  <a:pt x="1500" y="1060"/>
                  <a:pt x="1498" y="1064"/>
                  <a:pt x="1496" y="1068"/>
                </a:cubicBezTo>
                <a:cubicBezTo>
                  <a:pt x="1494" y="1068"/>
                  <a:pt x="1492" y="1069"/>
                  <a:pt x="1490" y="1069"/>
                </a:cubicBezTo>
                <a:cubicBezTo>
                  <a:pt x="1483" y="1062"/>
                  <a:pt x="1476" y="1062"/>
                  <a:pt x="1471" y="1074"/>
                </a:cubicBezTo>
                <a:cubicBezTo>
                  <a:pt x="1471" y="1074"/>
                  <a:pt x="1471" y="1074"/>
                  <a:pt x="1471" y="1074"/>
                </a:cubicBezTo>
                <a:cubicBezTo>
                  <a:pt x="1471" y="1074"/>
                  <a:pt x="1471" y="1074"/>
                  <a:pt x="1471" y="1074"/>
                </a:cubicBezTo>
                <a:cubicBezTo>
                  <a:pt x="1470" y="1074"/>
                  <a:pt x="1469" y="1074"/>
                  <a:pt x="1468" y="1074"/>
                </a:cubicBezTo>
                <a:cubicBezTo>
                  <a:pt x="1468" y="1074"/>
                  <a:pt x="1467" y="1074"/>
                  <a:pt x="1466" y="1074"/>
                </a:cubicBezTo>
                <a:cubicBezTo>
                  <a:pt x="1465" y="1074"/>
                  <a:pt x="1465" y="1074"/>
                  <a:pt x="1464" y="1074"/>
                </a:cubicBezTo>
                <a:cubicBezTo>
                  <a:pt x="1463" y="1074"/>
                  <a:pt x="1463" y="1074"/>
                  <a:pt x="1462" y="1074"/>
                </a:cubicBezTo>
                <a:cubicBezTo>
                  <a:pt x="1461" y="1074"/>
                  <a:pt x="1461" y="1074"/>
                  <a:pt x="1460" y="1074"/>
                </a:cubicBezTo>
                <a:cubicBezTo>
                  <a:pt x="1460" y="1074"/>
                  <a:pt x="1460" y="1074"/>
                  <a:pt x="1460" y="1074"/>
                </a:cubicBezTo>
                <a:cubicBezTo>
                  <a:pt x="1460" y="1074"/>
                  <a:pt x="1459" y="1074"/>
                  <a:pt x="1459" y="1074"/>
                </a:cubicBezTo>
                <a:cubicBezTo>
                  <a:pt x="1459" y="1074"/>
                  <a:pt x="1459" y="1074"/>
                  <a:pt x="1459" y="1074"/>
                </a:cubicBezTo>
                <a:cubicBezTo>
                  <a:pt x="1458" y="1074"/>
                  <a:pt x="1458" y="1073"/>
                  <a:pt x="1457" y="1073"/>
                </a:cubicBezTo>
                <a:cubicBezTo>
                  <a:pt x="1456" y="1073"/>
                  <a:pt x="1456" y="1073"/>
                  <a:pt x="1455" y="1073"/>
                </a:cubicBezTo>
                <a:cubicBezTo>
                  <a:pt x="1455" y="1073"/>
                  <a:pt x="1454" y="1072"/>
                  <a:pt x="1454" y="1072"/>
                </a:cubicBezTo>
                <a:cubicBezTo>
                  <a:pt x="1453" y="1072"/>
                  <a:pt x="1452" y="1072"/>
                  <a:pt x="1452" y="1072"/>
                </a:cubicBezTo>
                <a:cubicBezTo>
                  <a:pt x="1452" y="1072"/>
                  <a:pt x="1452" y="1071"/>
                  <a:pt x="1452" y="1070"/>
                </a:cubicBezTo>
                <a:cubicBezTo>
                  <a:pt x="1452" y="1068"/>
                  <a:pt x="1451" y="1065"/>
                  <a:pt x="1452" y="1063"/>
                </a:cubicBezTo>
                <a:cubicBezTo>
                  <a:pt x="1452" y="1062"/>
                  <a:pt x="1452" y="1061"/>
                  <a:pt x="1452" y="1060"/>
                </a:cubicBezTo>
                <a:cubicBezTo>
                  <a:pt x="1452" y="1060"/>
                  <a:pt x="1452" y="1060"/>
                  <a:pt x="1452" y="1060"/>
                </a:cubicBezTo>
                <a:cubicBezTo>
                  <a:pt x="1452" y="1060"/>
                  <a:pt x="1452" y="1060"/>
                  <a:pt x="1452" y="1060"/>
                </a:cubicBezTo>
                <a:cubicBezTo>
                  <a:pt x="1452" y="1058"/>
                  <a:pt x="1452" y="1057"/>
                  <a:pt x="1452" y="1056"/>
                </a:cubicBezTo>
                <a:cubicBezTo>
                  <a:pt x="1453" y="1054"/>
                  <a:pt x="1453" y="1053"/>
                  <a:pt x="1453" y="1052"/>
                </a:cubicBezTo>
                <a:cubicBezTo>
                  <a:pt x="1453" y="1052"/>
                  <a:pt x="1454" y="1053"/>
                  <a:pt x="1455" y="1053"/>
                </a:cubicBezTo>
                <a:cubicBezTo>
                  <a:pt x="1453" y="1052"/>
                  <a:pt x="1453" y="1052"/>
                  <a:pt x="1453" y="1052"/>
                </a:cubicBezTo>
                <a:cubicBezTo>
                  <a:pt x="1453" y="1051"/>
                  <a:pt x="1453" y="1051"/>
                  <a:pt x="1454" y="1050"/>
                </a:cubicBezTo>
                <a:cubicBezTo>
                  <a:pt x="1459" y="1048"/>
                  <a:pt x="1466" y="1046"/>
                  <a:pt x="1470" y="1042"/>
                </a:cubicBezTo>
                <a:cubicBezTo>
                  <a:pt x="1477" y="1036"/>
                  <a:pt x="1478" y="1025"/>
                  <a:pt x="1485" y="1020"/>
                </a:cubicBezTo>
                <a:cubicBezTo>
                  <a:pt x="1479" y="1018"/>
                  <a:pt x="1470" y="1019"/>
                  <a:pt x="1463" y="1023"/>
                </a:cubicBezTo>
                <a:cubicBezTo>
                  <a:pt x="1463" y="1023"/>
                  <a:pt x="1463" y="1022"/>
                  <a:pt x="1463" y="1022"/>
                </a:cubicBezTo>
                <a:cubicBezTo>
                  <a:pt x="1463" y="1021"/>
                  <a:pt x="1463" y="1019"/>
                  <a:pt x="1463" y="1018"/>
                </a:cubicBezTo>
                <a:cubicBezTo>
                  <a:pt x="1463" y="1017"/>
                  <a:pt x="1463" y="1016"/>
                  <a:pt x="1463" y="1016"/>
                </a:cubicBezTo>
                <a:cubicBezTo>
                  <a:pt x="1480" y="1003"/>
                  <a:pt x="1459" y="980"/>
                  <a:pt x="1446" y="974"/>
                </a:cubicBezTo>
                <a:cubicBezTo>
                  <a:pt x="1450" y="982"/>
                  <a:pt x="1452" y="985"/>
                  <a:pt x="1452" y="994"/>
                </a:cubicBezTo>
                <a:cubicBezTo>
                  <a:pt x="1452" y="1000"/>
                  <a:pt x="1449" y="1012"/>
                  <a:pt x="1459" y="1011"/>
                </a:cubicBezTo>
                <a:cubicBezTo>
                  <a:pt x="1459" y="1012"/>
                  <a:pt x="1459" y="1012"/>
                  <a:pt x="1459" y="1012"/>
                </a:cubicBezTo>
                <a:cubicBezTo>
                  <a:pt x="1459" y="1014"/>
                  <a:pt x="1461" y="1015"/>
                  <a:pt x="1461" y="1017"/>
                </a:cubicBezTo>
                <a:cubicBezTo>
                  <a:pt x="1461" y="1017"/>
                  <a:pt x="1461" y="1017"/>
                  <a:pt x="1461" y="1017"/>
                </a:cubicBezTo>
                <a:cubicBezTo>
                  <a:pt x="1461" y="1017"/>
                  <a:pt x="1461" y="1018"/>
                  <a:pt x="1461" y="1018"/>
                </a:cubicBezTo>
                <a:cubicBezTo>
                  <a:pt x="1461" y="1019"/>
                  <a:pt x="1461" y="1021"/>
                  <a:pt x="1461" y="1022"/>
                </a:cubicBezTo>
                <a:cubicBezTo>
                  <a:pt x="1461" y="1023"/>
                  <a:pt x="1461" y="1023"/>
                  <a:pt x="1461" y="1024"/>
                </a:cubicBezTo>
                <a:cubicBezTo>
                  <a:pt x="1452" y="1030"/>
                  <a:pt x="1446" y="1039"/>
                  <a:pt x="1450" y="1049"/>
                </a:cubicBezTo>
                <a:cubicBezTo>
                  <a:pt x="1451" y="1050"/>
                  <a:pt x="1451" y="1050"/>
                  <a:pt x="1451" y="1050"/>
                </a:cubicBezTo>
                <a:cubicBezTo>
                  <a:pt x="1451" y="1051"/>
                  <a:pt x="1451" y="1051"/>
                  <a:pt x="1451" y="1051"/>
                </a:cubicBezTo>
                <a:cubicBezTo>
                  <a:pt x="1450" y="1052"/>
                  <a:pt x="1450" y="1053"/>
                  <a:pt x="1450" y="1054"/>
                </a:cubicBezTo>
                <a:cubicBezTo>
                  <a:pt x="1450" y="1054"/>
                  <a:pt x="1450" y="1054"/>
                  <a:pt x="1450" y="1054"/>
                </a:cubicBezTo>
                <a:cubicBezTo>
                  <a:pt x="1450" y="1054"/>
                  <a:pt x="1449" y="1053"/>
                  <a:pt x="1449" y="1053"/>
                </a:cubicBezTo>
                <a:cubicBezTo>
                  <a:pt x="1449" y="1053"/>
                  <a:pt x="1449" y="1053"/>
                  <a:pt x="1449" y="1053"/>
                </a:cubicBezTo>
                <a:cubicBezTo>
                  <a:pt x="1447" y="1051"/>
                  <a:pt x="1444" y="1049"/>
                  <a:pt x="1442" y="1048"/>
                </a:cubicBezTo>
                <a:cubicBezTo>
                  <a:pt x="1440" y="1046"/>
                  <a:pt x="1437" y="1045"/>
                  <a:pt x="1435" y="1043"/>
                </a:cubicBezTo>
                <a:cubicBezTo>
                  <a:pt x="1435" y="1043"/>
                  <a:pt x="1436" y="1043"/>
                  <a:pt x="1436" y="1043"/>
                </a:cubicBezTo>
                <a:cubicBezTo>
                  <a:pt x="1436" y="1040"/>
                  <a:pt x="1436" y="1040"/>
                  <a:pt x="1436" y="1040"/>
                </a:cubicBezTo>
                <a:cubicBezTo>
                  <a:pt x="1439" y="1028"/>
                  <a:pt x="1429" y="1017"/>
                  <a:pt x="1416" y="1018"/>
                </a:cubicBezTo>
                <a:cubicBezTo>
                  <a:pt x="1419" y="1028"/>
                  <a:pt x="1418" y="1046"/>
                  <a:pt x="1432" y="1044"/>
                </a:cubicBezTo>
                <a:cubicBezTo>
                  <a:pt x="1433" y="1044"/>
                  <a:pt x="1433" y="1044"/>
                  <a:pt x="1433" y="1044"/>
                </a:cubicBezTo>
                <a:cubicBezTo>
                  <a:pt x="1435" y="1046"/>
                  <a:pt x="1438" y="1048"/>
                  <a:pt x="1441" y="1049"/>
                </a:cubicBezTo>
                <a:cubicBezTo>
                  <a:pt x="1443" y="1051"/>
                  <a:pt x="1445" y="1052"/>
                  <a:pt x="1447" y="1054"/>
                </a:cubicBezTo>
                <a:cubicBezTo>
                  <a:pt x="1447" y="1054"/>
                  <a:pt x="1448" y="1054"/>
                  <a:pt x="1448" y="1055"/>
                </a:cubicBezTo>
                <a:cubicBezTo>
                  <a:pt x="1448" y="1055"/>
                  <a:pt x="1448" y="1055"/>
                  <a:pt x="1448" y="1055"/>
                </a:cubicBezTo>
                <a:cubicBezTo>
                  <a:pt x="1448" y="1055"/>
                  <a:pt x="1449" y="1056"/>
                  <a:pt x="1449" y="1056"/>
                </a:cubicBezTo>
                <a:cubicBezTo>
                  <a:pt x="1449" y="1056"/>
                  <a:pt x="1449" y="1056"/>
                  <a:pt x="1449" y="1056"/>
                </a:cubicBezTo>
                <a:cubicBezTo>
                  <a:pt x="1449" y="1056"/>
                  <a:pt x="1449" y="1056"/>
                  <a:pt x="1450" y="1057"/>
                </a:cubicBezTo>
                <a:cubicBezTo>
                  <a:pt x="1449" y="1057"/>
                  <a:pt x="1449" y="1058"/>
                  <a:pt x="1449" y="1059"/>
                </a:cubicBezTo>
                <a:cubicBezTo>
                  <a:pt x="1449" y="1059"/>
                  <a:pt x="1449" y="1059"/>
                  <a:pt x="1449" y="1060"/>
                </a:cubicBezTo>
                <a:cubicBezTo>
                  <a:pt x="1449" y="1060"/>
                  <a:pt x="1449" y="1060"/>
                  <a:pt x="1449" y="1061"/>
                </a:cubicBezTo>
                <a:cubicBezTo>
                  <a:pt x="1449" y="1062"/>
                  <a:pt x="1449" y="1062"/>
                  <a:pt x="1449" y="1063"/>
                </a:cubicBezTo>
                <a:cubicBezTo>
                  <a:pt x="1449" y="1064"/>
                  <a:pt x="1449" y="1064"/>
                  <a:pt x="1449" y="1065"/>
                </a:cubicBezTo>
                <a:cubicBezTo>
                  <a:pt x="1449" y="1065"/>
                  <a:pt x="1449" y="1066"/>
                  <a:pt x="1449" y="1066"/>
                </a:cubicBezTo>
                <a:cubicBezTo>
                  <a:pt x="1449" y="1066"/>
                  <a:pt x="1449" y="1067"/>
                  <a:pt x="1449" y="1067"/>
                </a:cubicBezTo>
                <a:cubicBezTo>
                  <a:pt x="1449" y="1068"/>
                  <a:pt x="1449" y="1068"/>
                  <a:pt x="1449" y="1069"/>
                </a:cubicBezTo>
                <a:cubicBezTo>
                  <a:pt x="1449" y="1069"/>
                  <a:pt x="1449" y="1070"/>
                  <a:pt x="1449" y="1070"/>
                </a:cubicBezTo>
                <a:cubicBezTo>
                  <a:pt x="1449" y="1071"/>
                  <a:pt x="1449" y="1072"/>
                  <a:pt x="1449" y="1072"/>
                </a:cubicBezTo>
                <a:cubicBezTo>
                  <a:pt x="1449" y="1072"/>
                  <a:pt x="1449" y="1072"/>
                  <a:pt x="1449" y="1073"/>
                </a:cubicBezTo>
                <a:cubicBezTo>
                  <a:pt x="1448" y="1073"/>
                  <a:pt x="1448" y="1073"/>
                  <a:pt x="1448" y="1073"/>
                </a:cubicBezTo>
                <a:cubicBezTo>
                  <a:pt x="1447" y="1073"/>
                  <a:pt x="1447" y="1073"/>
                  <a:pt x="1447" y="1073"/>
                </a:cubicBezTo>
                <a:cubicBezTo>
                  <a:pt x="1444" y="1074"/>
                  <a:pt x="1442" y="1075"/>
                  <a:pt x="1440" y="1077"/>
                </a:cubicBezTo>
                <a:cubicBezTo>
                  <a:pt x="1438" y="1078"/>
                  <a:pt x="1436" y="1080"/>
                  <a:pt x="1434" y="1081"/>
                </a:cubicBezTo>
                <a:cubicBezTo>
                  <a:pt x="1432" y="1083"/>
                  <a:pt x="1430" y="1085"/>
                  <a:pt x="1428" y="1086"/>
                </a:cubicBezTo>
                <a:cubicBezTo>
                  <a:pt x="1424" y="1090"/>
                  <a:pt x="1419" y="1093"/>
                  <a:pt x="1415" y="1096"/>
                </a:cubicBezTo>
                <a:cubicBezTo>
                  <a:pt x="1413" y="1098"/>
                  <a:pt x="1411" y="1099"/>
                  <a:pt x="1410" y="1100"/>
                </a:cubicBezTo>
                <a:cubicBezTo>
                  <a:pt x="1408" y="1102"/>
                  <a:pt x="1406" y="1103"/>
                  <a:pt x="1404" y="1104"/>
                </a:cubicBezTo>
                <a:cubicBezTo>
                  <a:pt x="1403" y="1104"/>
                  <a:pt x="1403" y="1105"/>
                  <a:pt x="1402" y="1105"/>
                </a:cubicBezTo>
                <a:cubicBezTo>
                  <a:pt x="1401" y="1106"/>
                  <a:pt x="1400" y="1106"/>
                  <a:pt x="1400" y="1106"/>
                </a:cubicBezTo>
                <a:cubicBezTo>
                  <a:pt x="1399" y="1107"/>
                  <a:pt x="1398" y="1107"/>
                  <a:pt x="1397" y="1107"/>
                </a:cubicBezTo>
                <a:cubicBezTo>
                  <a:pt x="1397" y="1107"/>
                  <a:pt x="1397" y="1108"/>
                  <a:pt x="1397" y="1108"/>
                </a:cubicBezTo>
                <a:cubicBezTo>
                  <a:pt x="1396" y="1108"/>
                  <a:pt x="1396" y="1108"/>
                  <a:pt x="1396" y="1108"/>
                </a:cubicBezTo>
                <a:cubicBezTo>
                  <a:pt x="1395" y="1108"/>
                  <a:pt x="1395" y="1108"/>
                  <a:pt x="1394" y="1108"/>
                </a:cubicBezTo>
                <a:cubicBezTo>
                  <a:pt x="1394" y="1108"/>
                  <a:pt x="1394" y="1108"/>
                  <a:pt x="1394" y="1108"/>
                </a:cubicBezTo>
                <a:cubicBezTo>
                  <a:pt x="1391" y="1107"/>
                  <a:pt x="1387" y="1106"/>
                  <a:pt x="1383" y="1105"/>
                </a:cubicBezTo>
                <a:cubicBezTo>
                  <a:pt x="1380" y="1104"/>
                  <a:pt x="1376" y="1103"/>
                  <a:pt x="1372" y="1102"/>
                </a:cubicBezTo>
                <a:cubicBezTo>
                  <a:pt x="1372" y="1102"/>
                  <a:pt x="1371" y="1102"/>
                  <a:pt x="1370" y="1102"/>
                </a:cubicBezTo>
                <a:cubicBezTo>
                  <a:pt x="1369" y="1102"/>
                  <a:pt x="1369" y="1102"/>
                  <a:pt x="1368" y="1102"/>
                </a:cubicBezTo>
                <a:cubicBezTo>
                  <a:pt x="1367" y="1102"/>
                  <a:pt x="1367" y="1102"/>
                  <a:pt x="1367" y="1102"/>
                </a:cubicBezTo>
                <a:cubicBezTo>
                  <a:pt x="1367" y="1102"/>
                  <a:pt x="1367" y="1102"/>
                  <a:pt x="1367" y="1102"/>
                </a:cubicBezTo>
                <a:cubicBezTo>
                  <a:pt x="1368" y="1102"/>
                  <a:pt x="1368" y="1101"/>
                  <a:pt x="1368" y="1101"/>
                </a:cubicBezTo>
                <a:cubicBezTo>
                  <a:pt x="1368" y="1101"/>
                  <a:pt x="1369" y="1101"/>
                  <a:pt x="1369" y="1100"/>
                </a:cubicBezTo>
                <a:cubicBezTo>
                  <a:pt x="1369" y="1100"/>
                  <a:pt x="1369" y="1100"/>
                  <a:pt x="1369" y="1100"/>
                </a:cubicBezTo>
                <a:cubicBezTo>
                  <a:pt x="1370" y="1099"/>
                  <a:pt x="1370" y="1099"/>
                  <a:pt x="1370" y="1099"/>
                </a:cubicBezTo>
                <a:cubicBezTo>
                  <a:pt x="1371" y="1098"/>
                  <a:pt x="1371" y="1098"/>
                  <a:pt x="1371" y="1097"/>
                </a:cubicBezTo>
                <a:cubicBezTo>
                  <a:pt x="1372" y="1097"/>
                  <a:pt x="1372" y="1096"/>
                  <a:pt x="1373" y="1096"/>
                </a:cubicBezTo>
                <a:cubicBezTo>
                  <a:pt x="1373" y="1096"/>
                  <a:pt x="1373" y="1095"/>
                  <a:pt x="1374" y="1095"/>
                </a:cubicBezTo>
                <a:cubicBezTo>
                  <a:pt x="1375" y="1094"/>
                  <a:pt x="1376" y="1093"/>
                  <a:pt x="1377" y="1092"/>
                </a:cubicBezTo>
                <a:cubicBezTo>
                  <a:pt x="1378" y="1091"/>
                  <a:pt x="1379" y="1090"/>
                  <a:pt x="1380" y="1090"/>
                </a:cubicBezTo>
                <a:cubicBezTo>
                  <a:pt x="1381" y="1089"/>
                  <a:pt x="1382" y="1088"/>
                  <a:pt x="1383" y="1087"/>
                </a:cubicBezTo>
                <a:cubicBezTo>
                  <a:pt x="1384" y="1087"/>
                  <a:pt x="1384" y="1087"/>
                  <a:pt x="1384" y="1087"/>
                </a:cubicBezTo>
                <a:cubicBezTo>
                  <a:pt x="1383" y="1088"/>
                  <a:pt x="1382" y="1089"/>
                  <a:pt x="1381" y="1089"/>
                </a:cubicBezTo>
                <a:cubicBezTo>
                  <a:pt x="1396" y="1105"/>
                  <a:pt x="1413" y="1082"/>
                  <a:pt x="1418" y="1068"/>
                </a:cubicBezTo>
                <a:cubicBezTo>
                  <a:pt x="1410" y="1072"/>
                  <a:pt x="1373" y="1069"/>
                  <a:pt x="1379" y="1087"/>
                </a:cubicBezTo>
                <a:cubicBezTo>
                  <a:pt x="1379" y="1087"/>
                  <a:pt x="1379" y="1087"/>
                  <a:pt x="1378" y="1088"/>
                </a:cubicBezTo>
                <a:cubicBezTo>
                  <a:pt x="1377" y="1089"/>
                  <a:pt x="1376" y="1089"/>
                  <a:pt x="1375" y="1090"/>
                </a:cubicBezTo>
                <a:cubicBezTo>
                  <a:pt x="1374" y="1091"/>
                  <a:pt x="1373" y="1092"/>
                  <a:pt x="1372" y="1093"/>
                </a:cubicBezTo>
                <a:cubicBezTo>
                  <a:pt x="1372" y="1093"/>
                  <a:pt x="1371" y="1094"/>
                  <a:pt x="1371" y="1094"/>
                </a:cubicBezTo>
                <a:cubicBezTo>
                  <a:pt x="1370" y="1095"/>
                  <a:pt x="1370" y="1095"/>
                  <a:pt x="1370" y="1096"/>
                </a:cubicBezTo>
                <a:cubicBezTo>
                  <a:pt x="1369" y="1096"/>
                  <a:pt x="1369" y="1097"/>
                  <a:pt x="1368" y="1097"/>
                </a:cubicBezTo>
                <a:cubicBezTo>
                  <a:pt x="1368" y="1098"/>
                  <a:pt x="1368" y="1098"/>
                  <a:pt x="1367" y="1098"/>
                </a:cubicBezTo>
                <a:cubicBezTo>
                  <a:pt x="1367" y="1099"/>
                  <a:pt x="1367" y="1099"/>
                  <a:pt x="1367" y="1099"/>
                </a:cubicBezTo>
                <a:cubicBezTo>
                  <a:pt x="1367" y="1099"/>
                  <a:pt x="1367" y="1099"/>
                  <a:pt x="1366" y="1100"/>
                </a:cubicBezTo>
                <a:cubicBezTo>
                  <a:pt x="1366" y="1100"/>
                  <a:pt x="1366" y="1100"/>
                  <a:pt x="1366" y="1101"/>
                </a:cubicBezTo>
                <a:cubicBezTo>
                  <a:pt x="1366" y="1101"/>
                  <a:pt x="1366" y="1102"/>
                  <a:pt x="1365" y="1102"/>
                </a:cubicBezTo>
                <a:cubicBezTo>
                  <a:pt x="1364" y="1102"/>
                  <a:pt x="1362" y="1102"/>
                  <a:pt x="1361" y="1102"/>
                </a:cubicBezTo>
                <a:cubicBezTo>
                  <a:pt x="1357" y="1103"/>
                  <a:pt x="1353" y="1105"/>
                  <a:pt x="1349" y="1107"/>
                </a:cubicBezTo>
                <a:cubicBezTo>
                  <a:pt x="1346" y="1109"/>
                  <a:pt x="1342" y="1111"/>
                  <a:pt x="1339" y="1113"/>
                </a:cubicBezTo>
                <a:cubicBezTo>
                  <a:pt x="1336" y="1116"/>
                  <a:pt x="1333" y="1118"/>
                  <a:pt x="1329" y="1120"/>
                </a:cubicBezTo>
                <a:cubicBezTo>
                  <a:pt x="1327" y="1121"/>
                  <a:pt x="1326" y="1122"/>
                  <a:pt x="1324" y="1122"/>
                </a:cubicBezTo>
                <a:cubicBezTo>
                  <a:pt x="1323" y="1122"/>
                  <a:pt x="1323" y="1123"/>
                  <a:pt x="1322" y="1123"/>
                </a:cubicBezTo>
                <a:cubicBezTo>
                  <a:pt x="1322" y="1123"/>
                  <a:pt x="1322" y="1123"/>
                  <a:pt x="1322" y="1123"/>
                </a:cubicBezTo>
                <a:cubicBezTo>
                  <a:pt x="1321" y="1123"/>
                  <a:pt x="1321" y="1123"/>
                  <a:pt x="1321" y="1123"/>
                </a:cubicBezTo>
                <a:cubicBezTo>
                  <a:pt x="1321" y="1123"/>
                  <a:pt x="1321" y="1123"/>
                  <a:pt x="1321" y="1123"/>
                </a:cubicBezTo>
                <a:cubicBezTo>
                  <a:pt x="1320" y="1123"/>
                  <a:pt x="1319" y="1124"/>
                  <a:pt x="1318" y="1124"/>
                </a:cubicBezTo>
                <a:cubicBezTo>
                  <a:pt x="1314" y="1124"/>
                  <a:pt x="1310" y="1124"/>
                  <a:pt x="1306" y="1124"/>
                </a:cubicBezTo>
                <a:cubicBezTo>
                  <a:pt x="1302" y="1123"/>
                  <a:pt x="1298" y="1123"/>
                  <a:pt x="1294" y="1123"/>
                </a:cubicBezTo>
                <a:cubicBezTo>
                  <a:pt x="1290" y="1122"/>
                  <a:pt x="1286" y="1122"/>
                  <a:pt x="1282" y="1123"/>
                </a:cubicBezTo>
                <a:cubicBezTo>
                  <a:pt x="1283" y="1123"/>
                  <a:pt x="1283" y="1122"/>
                  <a:pt x="1284" y="1122"/>
                </a:cubicBezTo>
                <a:cubicBezTo>
                  <a:pt x="1285" y="1122"/>
                  <a:pt x="1285" y="1121"/>
                  <a:pt x="1286" y="1121"/>
                </a:cubicBezTo>
                <a:cubicBezTo>
                  <a:pt x="1286" y="1121"/>
                  <a:pt x="1287" y="1120"/>
                  <a:pt x="1287" y="1120"/>
                </a:cubicBezTo>
                <a:cubicBezTo>
                  <a:pt x="1287" y="1120"/>
                  <a:pt x="1288" y="1119"/>
                  <a:pt x="1288" y="1119"/>
                </a:cubicBezTo>
                <a:cubicBezTo>
                  <a:pt x="1291" y="1117"/>
                  <a:pt x="1293" y="1113"/>
                  <a:pt x="1295" y="1109"/>
                </a:cubicBezTo>
                <a:cubicBezTo>
                  <a:pt x="1296" y="1109"/>
                  <a:pt x="1296" y="1108"/>
                  <a:pt x="1296" y="1108"/>
                </a:cubicBezTo>
                <a:cubicBezTo>
                  <a:pt x="1296" y="1107"/>
                  <a:pt x="1297" y="1107"/>
                  <a:pt x="1297" y="1106"/>
                </a:cubicBezTo>
                <a:cubicBezTo>
                  <a:pt x="1297" y="1105"/>
                  <a:pt x="1298" y="1104"/>
                  <a:pt x="1298" y="1103"/>
                </a:cubicBezTo>
                <a:cubicBezTo>
                  <a:pt x="1299" y="1101"/>
                  <a:pt x="1300" y="1099"/>
                  <a:pt x="1301" y="1097"/>
                </a:cubicBezTo>
                <a:cubicBezTo>
                  <a:pt x="1302" y="1094"/>
                  <a:pt x="1303" y="1092"/>
                  <a:pt x="1305" y="1090"/>
                </a:cubicBezTo>
                <a:cubicBezTo>
                  <a:pt x="1305" y="1090"/>
                  <a:pt x="1305" y="1089"/>
                  <a:pt x="1306" y="1088"/>
                </a:cubicBezTo>
                <a:cubicBezTo>
                  <a:pt x="1306" y="1088"/>
                  <a:pt x="1306" y="1088"/>
                  <a:pt x="1306" y="1088"/>
                </a:cubicBezTo>
                <a:cubicBezTo>
                  <a:pt x="1306" y="1088"/>
                  <a:pt x="1306" y="1088"/>
                  <a:pt x="1306" y="1088"/>
                </a:cubicBezTo>
                <a:cubicBezTo>
                  <a:pt x="1307" y="1087"/>
                  <a:pt x="1307" y="1086"/>
                  <a:pt x="1308" y="1085"/>
                </a:cubicBezTo>
                <a:cubicBezTo>
                  <a:pt x="1311" y="1081"/>
                  <a:pt x="1314" y="1078"/>
                  <a:pt x="1317" y="1076"/>
                </a:cubicBezTo>
                <a:cubicBezTo>
                  <a:pt x="1317" y="1076"/>
                  <a:pt x="1317" y="1076"/>
                  <a:pt x="1318" y="1075"/>
                </a:cubicBezTo>
                <a:cubicBezTo>
                  <a:pt x="1318" y="1075"/>
                  <a:pt x="1318" y="1075"/>
                  <a:pt x="1319" y="1075"/>
                </a:cubicBezTo>
                <a:cubicBezTo>
                  <a:pt x="1319" y="1074"/>
                  <a:pt x="1320" y="1073"/>
                  <a:pt x="1320" y="1073"/>
                </a:cubicBezTo>
                <a:cubicBezTo>
                  <a:pt x="1321" y="1072"/>
                  <a:pt x="1321" y="1072"/>
                  <a:pt x="1322" y="1072"/>
                </a:cubicBezTo>
                <a:cubicBezTo>
                  <a:pt x="1321" y="1072"/>
                  <a:pt x="1321" y="1073"/>
                  <a:pt x="1321" y="1073"/>
                </a:cubicBezTo>
                <a:cubicBezTo>
                  <a:pt x="1321" y="1073"/>
                  <a:pt x="1322" y="1072"/>
                  <a:pt x="1322" y="1072"/>
                </a:cubicBezTo>
                <a:cubicBezTo>
                  <a:pt x="1323" y="1071"/>
                  <a:pt x="1323" y="1071"/>
                  <a:pt x="1324" y="1071"/>
                </a:cubicBezTo>
                <a:cubicBezTo>
                  <a:pt x="1324" y="1070"/>
                  <a:pt x="1325" y="1070"/>
                  <a:pt x="1325" y="1070"/>
                </a:cubicBezTo>
                <a:cubicBezTo>
                  <a:pt x="1325" y="1070"/>
                  <a:pt x="1325" y="1070"/>
                  <a:pt x="1325" y="1070"/>
                </a:cubicBezTo>
                <a:cubicBezTo>
                  <a:pt x="1325" y="1069"/>
                  <a:pt x="1326" y="1069"/>
                  <a:pt x="1326" y="1069"/>
                </a:cubicBezTo>
                <a:cubicBezTo>
                  <a:pt x="1326" y="1068"/>
                  <a:pt x="1327" y="1068"/>
                  <a:pt x="1328" y="1067"/>
                </a:cubicBezTo>
                <a:cubicBezTo>
                  <a:pt x="1328" y="1066"/>
                  <a:pt x="1329" y="1065"/>
                  <a:pt x="1329" y="1064"/>
                </a:cubicBezTo>
                <a:cubicBezTo>
                  <a:pt x="1330" y="1063"/>
                  <a:pt x="1331" y="1062"/>
                  <a:pt x="1331" y="1061"/>
                </a:cubicBezTo>
                <a:cubicBezTo>
                  <a:pt x="1332" y="1060"/>
                  <a:pt x="1333" y="1059"/>
                  <a:pt x="1333" y="1058"/>
                </a:cubicBezTo>
                <a:cubicBezTo>
                  <a:pt x="1334" y="1058"/>
                  <a:pt x="1334" y="1057"/>
                  <a:pt x="1334" y="1056"/>
                </a:cubicBezTo>
                <a:cubicBezTo>
                  <a:pt x="1353" y="1053"/>
                  <a:pt x="1347" y="1027"/>
                  <a:pt x="1339" y="1016"/>
                </a:cubicBezTo>
                <a:cubicBezTo>
                  <a:pt x="1365" y="1005"/>
                  <a:pt x="1384" y="986"/>
                  <a:pt x="1401" y="967"/>
                </a:cubicBezTo>
                <a:cubicBezTo>
                  <a:pt x="1418" y="948"/>
                  <a:pt x="1505" y="921"/>
                  <a:pt x="1564" y="914"/>
                </a:cubicBezTo>
                <a:close/>
                <a:moveTo>
                  <a:pt x="1358" y="1132"/>
                </a:moveTo>
                <a:cubicBezTo>
                  <a:pt x="1357" y="1132"/>
                  <a:pt x="1357" y="1131"/>
                  <a:pt x="1356" y="1131"/>
                </a:cubicBezTo>
                <a:cubicBezTo>
                  <a:pt x="1355" y="1130"/>
                  <a:pt x="1354" y="1129"/>
                  <a:pt x="1353" y="1128"/>
                </a:cubicBezTo>
                <a:cubicBezTo>
                  <a:pt x="1351" y="1127"/>
                  <a:pt x="1350" y="1126"/>
                  <a:pt x="1349" y="1125"/>
                </a:cubicBezTo>
                <a:cubicBezTo>
                  <a:pt x="1348" y="1125"/>
                  <a:pt x="1346" y="1124"/>
                  <a:pt x="1345" y="1123"/>
                </a:cubicBezTo>
                <a:cubicBezTo>
                  <a:pt x="1345" y="1123"/>
                  <a:pt x="1344" y="1123"/>
                  <a:pt x="1343" y="1123"/>
                </a:cubicBezTo>
                <a:cubicBezTo>
                  <a:pt x="1343" y="1122"/>
                  <a:pt x="1343" y="1122"/>
                  <a:pt x="1342" y="1122"/>
                </a:cubicBezTo>
                <a:cubicBezTo>
                  <a:pt x="1342" y="1122"/>
                  <a:pt x="1342" y="1122"/>
                  <a:pt x="1341" y="1122"/>
                </a:cubicBezTo>
                <a:cubicBezTo>
                  <a:pt x="1341" y="1122"/>
                  <a:pt x="1340" y="1121"/>
                  <a:pt x="1340" y="1121"/>
                </a:cubicBezTo>
                <a:cubicBezTo>
                  <a:pt x="1339" y="1121"/>
                  <a:pt x="1339" y="1121"/>
                  <a:pt x="1338" y="1121"/>
                </a:cubicBezTo>
                <a:cubicBezTo>
                  <a:pt x="1338" y="1120"/>
                  <a:pt x="1338" y="1120"/>
                  <a:pt x="1337" y="1120"/>
                </a:cubicBezTo>
                <a:cubicBezTo>
                  <a:pt x="1337" y="1120"/>
                  <a:pt x="1337" y="1120"/>
                  <a:pt x="1337" y="1120"/>
                </a:cubicBezTo>
                <a:cubicBezTo>
                  <a:pt x="1336" y="1120"/>
                  <a:pt x="1336" y="1120"/>
                  <a:pt x="1336" y="1120"/>
                </a:cubicBezTo>
                <a:cubicBezTo>
                  <a:pt x="1338" y="1119"/>
                  <a:pt x="1339" y="1118"/>
                  <a:pt x="1341" y="1116"/>
                </a:cubicBezTo>
                <a:cubicBezTo>
                  <a:pt x="1344" y="1114"/>
                  <a:pt x="1348" y="1112"/>
                  <a:pt x="1351" y="1110"/>
                </a:cubicBezTo>
                <a:cubicBezTo>
                  <a:pt x="1354" y="1108"/>
                  <a:pt x="1358" y="1106"/>
                  <a:pt x="1361" y="1106"/>
                </a:cubicBezTo>
                <a:cubicBezTo>
                  <a:pt x="1365" y="1105"/>
                  <a:pt x="1368" y="1105"/>
                  <a:pt x="1372" y="1106"/>
                </a:cubicBezTo>
                <a:cubicBezTo>
                  <a:pt x="1376" y="1106"/>
                  <a:pt x="1379" y="1107"/>
                  <a:pt x="1382" y="1108"/>
                </a:cubicBezTo>
                <a:cubicBezTo>
                  <a:pt x="1389" y="1110"/>
                  <a:pt x="1395" y="1112"/>
                  <a:pt x="1400" y="1115"/>
                </a:cubicBezTo>
                <a:cubicBezTo>
                  <a:pt x="1402" y="1116"/>
                  <a:pt x="1403" y="1116"/>
                  <a:pt x="1404" y="1117"/>
                </a:cubicBezTo>
                <a:cubicBezTo>
                  <a:pt x="1405" y="1118"/>
                  <a:pt x="1406" y="1118"/>
                  <a:pt x="1407" y="1118"/>
                </a:cubicBezTo>
                <a:cubicBezTo>
                  <a:pt x="1401" y="1125"/>
                  <a:pt x="1396" y="1131"/>
                  <a:pt x="1392" y="1137"/>
                </a:cubicBezTo>
                <a:cubicBezTo>
                  <a:pt x="1389" y="1143"/>
                  <a:pt x="1383" y="1151"/>
                  <a:pt x="1380" y="1158"/>
                </a:cubicBezTo>
                <a:cubicBezTo>
                  <a:pt x="1379" y="1158"/>
                  <a:pt x="1379" y="1158"/>
                  <a:pt x="1379" y="1158"/>
                </a:cubicBezTo>
                <a:cubicBezTo>
                  <a:pt x="1375" y="1146"/>
                  <a:pt x="1377" y="1125"/>
                  <a:pt x="1358" y="1133"/>
                </a:cubicBezTo>
                <a:cubicBezTo>
                  <a:pt x="1358" y="1133"/>
                  <a:pt x="1358" y="1132"/>
                  <a:pt x="1358" y="1132"/>
                </a:cubicBezTo>
                <a:cubicBezTo>
                  <a:pt x="1358" y="1132"/>
                  <a:pt x="1358" y="1131"/>
                  <a:pt x="1359" y="1131"/>
                </a:cubicBezTo>
                <a:lnTo>
                  <a:pt x="1358" y="1132"/>
                </a:lnTo>
                <a:close/>
                <a:moveTo>
                  <a:pt x="1464" y="1076"/>
                </a:moveTo>
                <a:cubicBezTo>
                  <a:pt x="1464" y="1076"/>
                  <a:pt x="1464" y="1076"/>
                  <a:pt x="1464" y="1076"/>
                </a:cubicBezTo>
                <a:cubicBezTo>
                  <a:pt x="1464" y="1076"/>
                  <a:pt x="1464" y="1076"/>
                  <a:pt x="1465" y="1076"/>
                </a:cubicBezTo>
                <a:cubicBezTo>
                  <a:pt x="1464" y="1076"/>
                  <a:pt x="1464" y="1076"/>
                  <a:pt x="1464" y="1076"/>
                </a:cubicBezTo>
                <a:cubicBezTo>
                  <a:pt x="1464" y="1076"/>
                  <a:pt x="1464" y="1076"/>
                  <a:pt x="1464" y="1076"/>
                </a:cubicBezTo>
                <a:close/>
                <a:moveTo>
                  <a:pt x="1452" y="1082"/>
                </a:moveTo>
                <a:cubicBezTo>
                  <a:pt x="1452" y="1082"/>
                  <a:pt x="1452" y="1082"/>
                  <a:pt x="1452" y="1082"/>
                </a:cubicBezTo>
                <a:cubicBezTo>
                  <a:pt x="1452" y="1080"/>
                  <a:pt x="1452" y="1079"/>
                  <a:pt x="1452" y="1078"/>
                </a:cubicBezTo>
                <a:cubicBezTo>
                  <a:pt x="1452" y="1077"/>
                  <a:pt x="1452" y="1076"/>
                  <a:pt x="1452" y="1074"/>
                </a:cubicBezTo>
                <a:cubicBezTo>
                  <a:pt x="1452" y="1074"/>
                  <a:pt x="1453" y="1074"/>
                  <a:pt x="1454" y="1074"/>
                </a:cubicBezTo>
                <a:cubicBezTo>
                  <a:pt x="1454" y="1075"/>
                  <a:pt x="1455" y="1075"/>
                  <a:pt x="1456" y="1075"/>
                </a:cubicBezTo>
                <a:cubicBezTo>
                  <a:pt x="1457" y="1075"/>
                  <a:pt x="1457" y="1075"/>
                  <a:pt x="1458" y="1075"/>
                </a:cubicBezTo>
                <a:cubicBezTo>
                  <a:pt x="1458" y="1075"/>
                  <a:pt x="1458" y="1075"/>
                  <a:pt x="1458" y="1075"/>
                </a:cubicBezTo>
                <a:cubicBezTo>
                  <a:pt x="1458" y="1075"/>
                  <a:pt x="1459" y="1076"/>
                  <a:pt x="1459" y="1076"/>
                </a:cubicBezTo>
                <a:cubicBezTo>
                  <a:pt x="1459" y="1076"/>
                  <a:pt x="1459" y="1076"/>
                  <a:pt x="1459" y="1076"/>
                </a:cubicBezTo>
                <a:cubicBezTo>
                  <a:pt x="1460" y="1076"/>
                  <a:pt x="1460" y="1076"/>
                  <a:pt x="1460" y="1076"/>
                </a:cubicBezTo>
                <a:cubicBezTo>
                  <a:pt x="1460" y="1076"/>
                  <a:pt x="1460" y="1076"/>
                  <a:pt x="1461" y="1076"/>
                </a:cubicBezTo>
                <a:cubicBezTo>
                  <a:pt x="1462" y="1076"/>
                  <a:pt x="1462" y="1076"/>
                  <a:pt x="1463" y="1077"/>
                </a:cubicBezTo>
                <a:cubicBezTo>
                  <a:pt x="1463" y="1077"/>
                  <a:pt x="1463" y="1077"/>
                  <a:pt x="1463" y="1077"/>
                </a:cubicBezTo>
                <a:cubicBezTo>
                  <a:pt x="1460" y="1078"/>
                  <a:pt x="1456" y="1080"/>
                  <a:pt x="1452" y="1082"/>
                </a:cubicBezTo>
                <a:close/>
                <a:moveTo>
                  <a:pt x="1450" y="1078"/>
                </a:moveTo>
                <a:cubicBezTo>
                  <a:pt x="1450" y="1079"/>
                  <a:pt x="1450" y="1080"/>
                  <a:pt x="1450" y="1082"/>
                </a:cubicBezTo>
                <a:cubicBezTo>
                  <a:pt x="1450" y="1082"/>
                  <a:pt x="1450" y="1083"/>
                  <a:pt x="1450" y="1084"/>
                </a:cubicBezTo>
                <a:cubicBezTo>
                  <a:pt x="1450" y="1084"/>
                  <a:pt x="1450" y="1084"/>
                  <a:pt x="1450" y="1084"/>
                </a:cubicBezTo>
                <a:cubicBezTo>
                  <a:pt x="1435" y="1092"/>
                  <a:pt x="1421" y="1104"/>
                  <a:pt x="1409" y="1116"/>
                </a:cubicBezTo>
                <a:cubicBezTo>
                  <a:pt x="1408" y="1115"/>
                  <a:pt x="1407" y="1115"/>
                  <a:pt x="1406" y="1114"/>
                </a:cubicBezTo>
                <a:cubicBezTo>
                  <a:pt x="1405" y="1113"/>
                  <a:pt x="1403" y="1113"/>
                  <a:pt x="1402" y="1112"/>
                </a:cubicBezTo>
                <a:cubicBezTo>
                  <a:pt x="1400" y="1111"/>
                  <a:pt x="1397" y="1110"/>
                  <a:pt x="1395" y="1109"/>
                </a:cubicBezTo>
                <a:cubicBezTo>
                  <a:pt x="1395" y="1109"/>
                  <a:pt x="1396" y="1109"/>
                  <a:pt x="1396" y="1109"/>
                </a:cubicBezTo>
                <a:cubicBezTo>
                  <a:pt x="1397" y="1109"/>
                  <a:pt x="1398" y="1108"/>
                  <a:pt x="1400" y="1108"/>
                </a:cubicBezTo>
                <a:cubicBezTo>
                  <a:pt x="1401" y="1108"/>
                  <a:pt x="1402" y="1107"/>
                  <a:pt x="1403" y="1107"/>
                </a:cubicBezTo>
                <a:cubicBezTo>
                  <a:pt x="1403" y="1107"/>
                  <a:pt x="1404" y="1107"/>
                  <a:pt x="1404" y="1106"/>
                </a:cubicBezTo>
                <a:cubicBezTo>
                  <a:pt x="1404" y="1106"/>
                  <a:pt x="1405" y="1106"/>
                  <a:pt x="1405" y="1106"/>
                </a:cubicBezTo>
                <a:cubicBezTo>
                  <a:pt x="1407" y="1105"/>
                  <a:pt x="1409" y="1103"/>
                  <a:pt x="1411" y="1102"/>
                </a:cubicBezTo>
                <a:cubicBezTo>
                  <a:pt x="1413" y="1101"/>
                  <a:pt x="1415" y="1099"/>
                  <a:pt x="1417" y="1098"/>
                </a:cubicBezTo>
                <a:cubicBezTo>
                  <a:pt x="1421" y="1095"/>
                  <a:pt x="1425" y="1091"/>
                  <a:pt x="1429" y="1088"/>
                </a:cubicBezTo>
                <a:cubicBezTo>
                  <a:pt x="1431" y="1086"/>
                  <a:pt x="1433" y="1085"/>
                  <a:pt x="1435" y="1083"/>
                </a:cubicBezTo>
                <a:cubicBezTo>
                  <a:pt x="1437" y="1081"/>
                  <a:pt x="1440" y="1080"/>
                  <a:pt x="1442" y="1078"/>
                </a:cubicBezTo>
                <a:cubicBezTo>
                  <a:pt x="1442" y="1078"/>
                  <a:pt x="1443" y="1077"/>
                  <a:pt x="1444" y="1076"/>
                </a:cubicBezTo>
                <a:cubicBezTo>
                  <a:pt x="1445" y="1076"/>
                  <a:pt x="1447" y="1075"/>
                  <a:pt x="1447" y="1075"/>
                </a:cubicBezTo>
                <a:cubicBezTo>
                  <a:pt x="1448" y="1075"/>
                  <a:pt x="1448" y="1075"/>
                  <a:pt x="1448" y="1075"/>
                </a:cubicBezTo>
                <a:cubicBezTo>
                  <a:pt x="1449" y="1075"/>
                  <a:pt x="1449" y="1075"/>
                  <a:pt x="1449" y="1075"/>
                </a:cubicBezTo>
                <a:cubicBezTo>
                  <a:pt x="1449" y="1075"/>
                  <a:pt x="1449" y="1075"/>
                  <a:pt x="1450" y="1074"/>
                </a:cubicBezTo>
                <a:cubicBezTo>
                  <a:pt x="1450" y="1076"/>
                  <a:pt x="1450" y="1077"/>
                  <a:pt x="1450" y="1078"/>
                </a:cubicBezTo>
                <a:close/>
                <a:moveTo>
                  <a:pt x="1247" y="1138"/>
                </a:moveTo>
                <a:cubicBezTo>
                  <a:pt x="1226" y="1128"/>
                  <a:pt x="1198" y="1126"/>
                  <a:pt x="1210" y="1089"/>
                </a:cubicBezTo>
                <a:cubicBezTo>
                  <a:pt x="1222" y="1048"/>
                  <a:pt x="1249" y="1030"/>
                  <a:pt x="1283" y="1029"/>
                </a:cubicBezTo>
                <a:cubicBezTo>
                  <a:pt x="1305" y="1028"/>
                  <a:pt x="1323" y="1023"/>
                  <a:pt x="1338" y="1017"/>
                </a:cubicBezTo>
                <a:cubicBezTo>
                  <a:pt x="1338" y="1024"/>
                  <a:pt x="1338" y="1027"/>
                  <a:pt x="1335" y="1034"/>
                </a:cubicBezTo>
                <a:cubicBezTo>
                  <a:pt x="1332" y="1039"/>
                  <a:pt x="1324" y="1047"/>
                  <a:pt x="1333" y="1051"/>
                </a:cubicBezTo>
                <a:cubicBezTo>
                  <a:pt x="1332" y="1052"/>
                  <a:pt x="1332" y="1052"/>
                  <a:pt x="1332" y="1052"/>
                </a:cubicBezTo>
                <a:cubicBezTo>
                  <a:pt x="1332" y="1053"/>
                  <a:pt x="1332" y="1055"/>
                  <a:pt x="1332" y="1057"/>
                </a:cubicBezTo>
                <a:cubicBezTo>
                  <a:pt x="1332" y="1057"/>
                  <a:pt x="1332" y="1057"/>
                  <a:pt x="1332" y="1057"/>
                </a:cubicBezTo>
                <a:cubicBezTo>
                  <a:pt x="1332" y="1057"/>
                  <a:pt x="1332" y="1057"/>
                  <a:pt x="1331" y="1057"/>
                </a:cubicBezTo>
                <a:cubicBezTo>
                  <a:pt x="1331" y="1058"/>
                  <a:pt x="1330" y="1059"/>
                  <a:pt x="1330" y="1060"/>
                </a:cubicBezTo>
                <a:cubicBezTo>
                  <a:pt x="1329" y="1061"/>
                  <a:pt x="1328" y="1062"/>
                  <a:pt x="1328" y="1063"/>
                </a:cubicBezTo>
                <a:cubicBezTo>
                  <a:pt x="1327" y="1064"/>
                  <a:pt x="1327" y="1065"/>
                  <a:pt x="1326" y="1066"/>
                </a:cubicBezTo>
                <a:cubicBezTo>
                  <a:pt x="1325" y="1066"/>
                  <a:pt x="1325" y="1067"/>
                  <a:pt x="1324" y="1068"/>
                </a:cubicBezTo>
                <a:cubicBezTo>
                  <a:pt x="1324" y="1068"/>
                  <a:pt x="1324" y="1068"/>
                  <a:pt x="1324" y="1068"/>
                </a:cubicBezTo>
                <a:cubicBezTo>
                  <a:pt x="1324" y="1068"/>
                  <a:pt x="1324" y="1069"/>
                  <a:pt x="1323" y="1069"/>
                </a:cubicBezTo>
                <a:cubicBezTo>
                  <a:pt x="1323" y="1069"/>
                  <a:pt x="1323" y="1069"/>
                  <a:pt x="1323" y="1069"/>
                </a:cubicBezTo>
                <a:cubicBezTo>
                  <a:pt x="1323" y="1070"/>
                  <a:pt x="1323" y="1070"/>
                  <a:pt x="1322" y="1070"/>
                </a:cubicBezTo>
                <a:cubicBezTo>
                  <a:pt x="1322" y="1070"/>
                  <a:pt x="1320" y="1071"/>
                  <a:pt x="1319" y="1072"/>
                </a:cubicBezTo>
                <a:cubicBezTo>
                  <a:pt x="1319" y="1072"/>
                  <a:pt x="1318" y="1073"/>
                  <a:pt x="1317" y="1073"/>
                </a:cubicBezTo>
                <a:cubicBezTo>
                  <a:pt x="1317" y="1073"/>
                  <a:pt x="1317" y="1073"/>
                  <a:pt x="1316" y="1074"/>
                </a:cubicBezTo>
                <a:cubicBezTo>
                  <a:pt x="1316" y="1074"/>
                  <a:pt x="1316" y="1074"/>
                  <a:pt x="1315" y="1075"/>
                </a:cubicBezTo>
                <a:cubicBezTo>
                  <a:pt x="1313" y="1077"/>
                  <a:pt x="1310" y="1080"/>
                  <a:pt x="1307" y="1083"/>
                </a:cubicBezTo>
                <a:cubicBezTo>
                  <a:pt x="1307" y="1083"/>
                  <a:pt x="1307" y="1083"/>
                  <a:pt x="1307" y="1083"/>
                </a:cubicBezTo>
                <a:cubicBezTo>
                  <a:pt x="1307" y="1083"/>
                  <a:pt x="1307" y="1082"/>
                  <a:pt x="1307" y="1082"/>
                </a:cubicBezTo>
                <a:cubicBezTo>
                  <a:pt x="1307" y="1082"/>
                  <a:pt x="1307" y="1082"/>
                  <a:pt x="1307" y="1081"/>
                </a:cubicBezTo>
                <a:cubicBezTo>
                  <a:pt x="1307" y="1081"/>
                  <a:pt x="1307" y="1081"/>
                  <a:pt x="1306" y="1081"/>
                </a:cubicBezTo>
                <a:cubicBezTo>
                  <a:pt x="1306" y="1078"/>
                  <a:pt x="1304" y="1076"/>
                  <a:pt x="1303" y="1074"/>
                </a:cubicBezTo>
                <a:cubicBezTo>
                  <a:pt x="1302" y="1071"/>
                  <a:pt x="1300" y="1069"/>
                  <a:pt x="1299" y="1067"/>
                </a:cubicBezTo>
                <a:cubicBezTo>
                  <a:pt x="1300" y="1067"/>
                  <a:pt x="1300" y="1067"/>
                  <a:pt x="1300" y="1067"/>
                </a:cubicBezTo>
                <a:cubicBezTo>
                  <a:pt x="1301" y="1065"/>
                  <a:pt x="1301" y="1065"/>
                  <a:pt x="1301" y="1065"/>
                </a:cubicBezTo>
                <a:cubicBezTo>
                  <a:pt x="1309" y="1056"/>
                  <a:pt x="1306" y="1043"/>
                  <a:pt x="1295" y="1038"/>
                </a:cubicBezTo>
                <a:cubicBezTo>
                  <a:pt x="1293" y="1048"/>
                  <a:pt x="1284" y="1062"/>
                  <a:pt x="1297" y="1066"/>
                </a:cubicBezTo>
                <a:cubicBezTo>
                  <a:pt x="1297" y="1067"/>
                  <a:pt x="1297" y="1067"/>
                  <a:pt x="1297" y="1067"/>
                </a:cubicBezTo>
                <a:cubicBezTo>
                  <a:pt x="1298" y="1070"/>
                  <a:pt x="1300" y="1072"/>
                  <a:pt x="1301" y="1074"/>
                </a:cubicBezTo>
                <a:cubicBezTo>
                  <a:pt x="1303" y="1077"/>
                  <a:pt x="1304" y="1079"/>
                  <a:pt x="1305" y="1081"/>
                </a:cubicBezTo>
                <a:cubicBezTo>
                  <a:pt x="1305" y="1081"/>
                  <a:pt x="1305" y="1082"/>
                  <a:pt x="1305" y="1082"/>
                </a:cubicBezTo>
                <a:cubicBezTo>
                  <a:pt x="1305" y="1082"/>
                  <a:pt x="1305" y="1082"/>
                  <a:pt x="1305" y="1083"/>
                </a:cubicBezTo>
                <a:cubicBezTo>
                  <a:pt x="1305" y="1083"/>
                  <a:pt x="1305" y="1083"/>
                  <a:pt x="1305" y="1083"/>
                </a:cubicBezTo>
                <a:cubicBezTo>
                  <a:pt x="1305" y="1083"/>
                  <a:pt x="1305" y="1084"/>
                  <a:pt x="1305" y="1084"/>
                </a:cubicBezTo>
                <a:cubicBezTo>
                  <a:pt x="1306" y="1084"/>
                  <a:pt x="1306" y="1084"/>
                  <a:pt x="1306" y="1085"/>
                </a:cubicBezTo>
                <a:cubicBezTo>
                  <a:pt x="1305" y="1086"/>
                  <a:pt x="1304" y="1088"/>
                  <a:pt x="1303" y="1089"/>
                </a:cubicBezTo>
                <a:cubicBezTo>
                  <a:pt x="1302" y="1091"/>
                  <a:pt x="1300" y="1093"/>
                  <a:pt x="1299" y="1096"/>
                </a:cubicBezTo>
                <a:cubicBezTo>
                  <a:pt x="1298" y="1098"/>
                  <a:pt x="1297" y="1100"/>
                  <a:pt x="1296" y="1102"/>
                </a:cubicBezTo>
                <a:cubicBezTo>
                  <a:pt x="1296" y="1103"/>
                  <a:pt x="1296" y="1104"/>
                  <a:pt x="1295" y="1105"/>
                </a:cubicBezTo>
                <a:cubicBezTo>
                  <a:pt x="1295" y="1106"/>
                  <a:pt x="1294" y="1106"/>
                  <a:pt x="1294" y="1107"/>
                </a:cubicBezTo>
                <a:cubicBezTo>
                  <a:pt x="1294" y="1107"/>
                  <a:pt x="1294" y="1108"/>
                  <a:pt x="1293" y="1108"/>
                </a:cubicBezTo>
                <a:cubicBezTo>
                  <a:pt x="1291" y="1112"/>
                  <a:pt x="1289" y="1115"/>
                  <a:pt x="1286" y="1118"/>
                </a:cubicBezTo>
                <a:cubicBezTo>
                  <a:pt x="1286" y="1118"/>
                  <a:pt x="1286" y="1118"/>
                  <a:pt x="1286" y="1118"/>
                </a:cubicBezTo>
                <a:cubicBezTo>
                  <a:pt x="1285" y="1119"/>
                  <a:pt x="1285" y="1119"/>
                  <a:pt x="1285" y="1119"/>
                </a:cubicBezTo>
                <a:cubicBezTo>
                  <a:pt x="1284" y="1120"/>
                  <a:pt x="1284" y="1120"/>
                  <a:pt x="1283" y="1121"/>
                </a:cubicBezTo>
                <a:cubicBezTo>
                  <a:pt x="1282" y="1122"/>
                  <a:pt x="1281" y="1122"/>
                  <a:pt x="1280" y="1123"/>
                </a:cubicBezTo>
                <a:cubicBezTo>
                  <a:pt x="1279" y="1123"/>
                  <a:pt x="1279" y="1124"/>
                  <a:pt x="1278" y="1124"/>
                </a:cubicBezTo>
                <a:cubicBezTo>
                  <a:pt x="1278" y="1124"/>
                  <a:pt x="1278" y="1124"/>
                  <a:pt x="1278" y="1124"/>
                </a:cubicBezTo>
                <a:cubicBezTo>
                  <a:pt x="1278" y="1124"/>
                  <a:pt x="1278" y="1124"/>
                  <a:pt x="1278" y="1124"/>
                </a:cubicBezTo>
                <a:cubicBezTo>
                  <a:pt x="1278" y="1124"/>
                  <a:pt x="1278" y="1124"/>
                  <a:pt x="1278" y="1124"/>
                </a:cubicBezTo>
                <a:cubicBezTo>
                  <a:pt x="1277" y="1124"/>
                  <a:pt x="1277" y="1124"/>
                  <a:pt x="1277" y="1124"/>
                </a:cubicBezTo>
                <a:cubicBezTo>
                  <a:pt x="1276" y="1125"/>
                  <a:pt x="1276" y="1125"/>
                  <a:pt x="1276" y="1125"/>
                </a:cubicBezTo>
                <a:cubicBezTo>
                  <a:pt x="1275" y="1125"/>
                  <a:pt x="1274" y="1125"/>
                  <a:pt x="1273" y="1126"/>
                </a:cubicBezTo>
                <a:cubicBezTo>
                  <a:pt x="1272" y="1126"/>
                  <a:pt x="1271" y="1127"/>
                  <a:pt x="1270" y="1127"/>
                </a:cubicBezTo>
                <a:cubicBezTo>
                  <a:pt x="1263" y="1130"/>
                  <a:pt x="1257" y="1133"/>
                  <a:pt x="1250" y="1136"/>
                </a:cubicBezTo>
                <a:cubicBezTo>
                  <a:pt x="1249" y="1137"/>
                  <a:pt x="1248" y="1137"/>
                  <a:pt x="1247" y="1138"/>
                </a:cubicBezTo>
                <a:close/>
                <a:moveTo>
                  <a:pt x="1077" y="746"/>
                </a:moveTo>
                <a:cubicBezTo>
                  <a:pt x="1076" y="741"/>
                  <a:pt x="1073" y="736"/>
                  <a:pt x="1071" y="731"/>
                </a:cubicBezTo>
                <a:cubicBezTo>
                  <a:pt x="1068" y="723"/>
                  <a:pt x="1064" y="715"/>
                  <a:pt x="1061" y="707"/>
                </a:cubicBezTo>
                <a:cubicBezTo>
                  <a:pt x="1061" y="707"/>
                  <a:pt x="1062" y="707"/>
                  <a:pt x="1062" y="706"/>
                </a:cubicBezTo>
                <a:cubicBezTo>
                  <a:pt x="1062" y="705"/>
                  <a:pt x="1062" y="705"/>
                  <a:pt x="1062" y="705"/>
                </a:cubicBezTo>
                <a:cubicBezTo>
                  <a:pt x="1062" y="704"/>
                  <a:pt x="1062" y="704"/>
                  <a:pt x="1062" y="703"/>
                </a:cubicBezTo>
                <a:cubicBezTo>
                  <a:pt x="1062" y="703"/>
                  <a:pt x="1062" y="702"/>
                  <a:pt x="1063" y="702"/>
                </a:cubicBezTo>
                <a:cubicBezTo>
                  <a:pt x="1063" y="702"/>
                  <a:pt x="1063" y="702"/>
                  <a:pt x="1063" y="702"/>
                </a:cubicBezTo>
                <a:cubicBezTo>
                  <a:pt x="1082" y="702"/>
                  <a:pt x="1100" y="705"/>
                  <a:pt x="1112" y="714"/>
                </a:cubicBezTo>
                <a:cubicBezTo>
                  <a:pt x="1117" y="717"/>
                  <a:pt x="1120" y="721"/>
                  <a:pt x="1122" y="726"/>
                </a:cubicBezTo>
                <a:cubicBezTo>
                  <a:pt x="1118" y="728"/>
                  <a:pt x="1113" y="732"/>
                  <a:pt x="1108" y="736"/>
                </a:cubicBezTo>
                <a:cubicBezTo>
                  <a:pt x="1113" y="737"/>
                  <a:pt x="1117" y="739"/>
                  <a:pt x="1121" y="741"/>
                </a:cubicBezTo>
                <a:cubicBezTo>
                  <a:pt x="1121" y="742"/>
                  <a:pt x="1120" y="742"/>
                  <a:pt x="1120" y="742"/>
                </a:cubicBezTo>
                <a:cubicBezTo>
                  <a:pt x="1120" y="743"/>
                  <a:pt x="1119" y="744"/>
                  <a:pt x="1119" y="744"/>
                </a:cubicBezTo>
                <a:cubicBezTo>
                  <a:pt x="1118" y="745"/>
                  <a:pt x="1118" y="745"/>
                  <a:pt x="1118" y="745"/>
                </a:cubicBezTo>
                <a:cubicBezTo>
                  <a:pt x="1118" y="745"/>
                  <a:pt x="1118" y="744"/>
                  <a:pt x="1119" y="744"/>
                </a:cubicBezTo>
                <a:cubicBezTo>
                  <a:pt x="1119" y="742"/>
                  <a:pt x="1120" y="741"/>
                  <a:pt x="1120" y="741"/>
                </a:cubicBezTo>
                <a:cubicBezTo>
                  <a:pt x="1120" y="741"/>
                  <a:pt x="1119" y="742"/>
                  <a:pt x="1118" y="743"/>
                </a:cubicBezTo>
                <a:cubicBezTo>
                  <a:pt x="1117" y="744"/>
                  <a:pt x="1117" y="745"/>
                  <a:pt x="1116" y="746"/>
                </a:cubicBezTo>
                <a:cubicBezTo>
                  <a:pt x="1115" y="746"/>
                  <a:pt x="1115" y="747"/>
                  <a:pt x="1115" y="747"/>
                </a:cubicBezTo>
                <a:cubicBezTo>
                  <a:pt x="1114" y="747"/>
                  <a:pt x="1114" y="748"/>
                  <a:pt x="1114" y="748"/>
                </a:cubicBezTo>
                <a:cubicBezTo>
                  <a:pt x="1114" y="748"/>
                  <a:pt x="1114" y="749"/>
                  <a:pt x="1113" y="749"/>
                </a:cubicBezTo>
                <a:cubicBezTo>
                  <a:pt x="1113" y="750"/>
                  <a:pt x="1112" y="752"/>
                  <a:pt x="1111" y="753"/>
                </a:cubicBezTo>
                <a:cubicBezTo>
                  <a:pt x="1110" y="755"/>
                  <a:pt x="1109" y="756"/>
                  <a:pt x="1108" y="758"/>
                </a:cubicBezTo>
                <a:cubicBezTo>
                  <a:pt x="1106" y="761"/>
                  <a:pt x="1104" y="764"/>
                  <a:pt x="1103" y="768"/>
                </a:cubicBezTo>
                <a:cubicBezTo>
                  <a:pt x="1101" y="771"/>
                  <a:pt x="1099" y="775"/>
                  <a:pt x="1097" y="778"/>
                </a:cubicBezTo>
                <a:cubicBezTo>
                  <a:pt x="1097" y="778"/>
                  <a:pt x="1097" y="779"/>
                  <a:pt x="1097" y="779"/>
                </a:cubicBezTo>
                <a:cubicBezTo>
                  <a:pt x="1097" y="779"/>
                  <a:pt x="1097" y="779"/>
                  <a:pt x="1097" y="778"/>
                </a:cubicBezTo>
                <a:cubicBezTo>
                  <a:pt x="1097" y="778"/>
                  <a:pt x="1096" y="777"/>
                  <a:pt x="1096" y="776"/>
                </a:cubicBezTo>
                <a:cubicBezTo>
                  <a:pt x="1095" y="774"/>
                  <a:pt x="1095" y="772"/>
                  <a:pt x="1094" y="771"/>
                </a:cubicBezTo>
                <a:cubicBezTo>
                  <a:pt x="1094" y="770"/>
                  <a:pt x="1093" y="769"/>
                  <a:pt x="1093" y="769"/>
                </a:cubicBezTo>
                <a:cubicBezTo>
                  <a:pt x="1093" y="768"/>
                  <a:pt x="1093" y="767"/>
                  <a:pt x="1092" y="766"/>
                </a:cubicBezTo>
                <a:cubicBezTo>
                  <a:pt x="1091" y="763"/>
                  <a:pt x="1091" y="761"/>
                  <a:pt x="1090" y="759"/>
                </a:cubicBezTo>
                <a:cubicBezTo>
                  <a:pt x="1090" y="757"/>
                  <a:pt x="1090" y="755"/>
                  <a:pt x="1090" y="754"/>
                </a:cubicBezTo>
                <a:cubicBezTo>
                  <a:pt x="1089" y="753"/>
                  <a:pt x="1089" y="752"/>
                  <a:pt x="1089" y="752"/>
                </a:cubicBezTo>
                <a:cubicBezTo>
                  <a:pt x="1089" y="752"/>
                  <a:pt x="1089" y="753"/>
                  <a:pt x="1089" y="754"/>
                </a:cubicBezTo>
                <a:cubicBezTo>
                  <a:pt x="1089" y="755"/>
                  <a:pt x="1089" y="757"/>
                  <a:pt x="1089" y="759"/>
                </a:cubicBezTo>
                <a:cubicBezTo>
                  <a:pt x="1089" y="761"/>
                  <a:pt x="1090" y="764"/>
                  <a:pt x="1090" y="767"/>
                </a:cubicBezTo>
                <a:cubicBezTo>
                  <a:pt x="1090" y="768"/>
                  <a:pt x="1090" y="768"/>
                  <a:pt x="1090" y="769"/>
                </a:cubicBezTo>
                <a:cubicBezTo>
                  <a:pt x="1091" y="770"/>
                  <a:pt x="1091" y="770"/>
                  <a:pt x="1091" y="770"/>
                </a:cubicBezTo>
                <a:cubicBezTo>
                  <a:pt x="1090" y="770"/>
                  <a:pt x="1089" y="769"/>
                  <a:pt x="1089" y="768"/>
                </a:cubicBezTo>
                <a:cubicBezTo>
                  <a:pt x="1088" y="767"/>
                  <a:pt x="1087" y="767"/>
                  <a:pt x="1086" y="766"/>
                </a:cubicBezTo>
                <a:cubicBezTo>
                  <a:pt x="1086" y="765"/>
                  <a:pt x="1085" y="764"/>
                  <a:pt x="1084" y="763"/>
                </a:cubicBezTo>
                <a:cubicBezTo>
                  <a:pt x="1084" y="763"/>
                  <a:pt x="1084" y="763"/>
                  <a:pt x="1084" y="763"/>
                </a:cubicBezTo>
                <a:cubicBezTo>
                  <a:pt x="1083" y="762"/>
                  <a:pt x="1083" y="761"/>
                  <a:pt x="1083" y="761"/>
                </a:cubicBezTo>
                <a:cubicBezTo>
                  <a:pt x="1083" y="760"/>
                  <a:pt x="1082" y="759"/>
                  <a:pt x="1082" y="759"/>
                </a:cubicBezTo>
                <a:cubicBezTo>
                  <a:pt x="1082" y="756"/>
                  <a:pt x="1081" y="754"/>
                  <a:pt x="1080" y="753"/>
                </a:cubicBezTo>
                <a:cubicBezTo>
                  <a:pt x="1079" y="750"/>
                  <a:pt x="1078" y="748"/>
                  <a:pt x="1077" y="746"/>
                </a:cubicBezTo>
                <a:close/>
                <a:moveTo>
                  <a:pt x="1023" y="704"/>
                </a:moveTo>
                <a:cubicBezTo>
                  <a:pt x="1024" y="704"/>
                  <a:pt x="1024" y="705"/>
                  <a:pt x="1024" y="705"/>
                </a:cubicBezTo>
                <a:cubicBezTo>
                  <a:pt x="1024" y="705"/>
                  <a:pt x="1024" y="705"/>
                  <a:pt x="1024" y="706"/>
                </a:cubicBezTo>
                <a:cubicBezTo>
                  <a:pt x="1024" y="706"/>
                  <a:pt x="1024" y="707"/>
                  <a:pt x="1024" y="707"/>
                </a:cubicBezTo>
                <a:cubicBezTo>
                  <a:pt x="1024" y="708"/>
                  <a:pt x="1025" y="709"/>
                  <a:pt x="1025" y="709"/>
                </a:cubicBezTo>
                <a:cubicBezTo>
                  <a:pt x="1025" y="710"/>
                  <a:pt x="1025" y="710"/>
                  <a:pt x="1025" y="710"/>
                </a:cubicBezTo>
                <a:cubicBezTo>
                  <a:pt x="1025" y="710"/>
                  <a:pt x="1025" y="710"/>
                  <a:pt x="1025" y="710"/>
                </a:cubicBezTo>
                <a:cubicBezTo>
                  <a:pt x="1023" y="709"/>
                  <a:pt x="1021" y="707"/>
                  <a:pt x="1019" y="706"/>
                </a:cubicBezTo>
                <a:cubicBezTo>
                  <a:pt x="1017" y="705"/>
                  <a:pt x="1016" y="704"/>
                  <a:pt x="1015" y="704"/>
                </a:cubicBezTo>
                <a:cubicBezTo>
                  <a:pt x="1018" y="703"/>
                  <a:pt x="1021" y="703"/>
                  <a:pt x="1023" y="703"/>
                </a:cubicBezTo>
                <a:cubicBezTo>
                  <a:pt x="1023" y="703"/>
                  <a:pt x="1023" y="704"/>
                  <a:pt x="1023" y="704"/>
                </a:cubicBezTo>
                <a:close/>
                <a:moveTo>
                  <a:pt x="1026" y="705"/>
                </a:moveTo>
                <a:cubicBezTo>
                  <a:pt x="1026" y="704"/>
                  <a:pt x="1026" y="704"/>
                  <a:pt x="1026" y="704"/>
                </a:cubicBezTo>
                <a:cubicBezTo>
                  <a:pt x="1026" y="704"/>
                  <a:pt x="1026" y="703"/>
                  <a:pt x="1025" y="703"/>
                </a:cubicBezTo>
                <a:cubicBezTo>
                  <a:pt x="1035" y="702"/>
                  <a:pt x="1045" y="702"/>
                  <a:pt x="1055" y="702"/>
                </a:cubicBezTo>
                <a:cubicBezTo>
                  <a:pt x="1055" y="702"/>
                  <a:pt x="1055" y="702"/>
                  <a:pt x="1055" y="702"/>
                </a:cubicBezTo>
                <a:cubicBezTo>
                  <a:pt x="1059" y="713"/>
                  <a:pt x="1063" y="723"/>
                  <a:pt x="1068" y="733"/>
                </a:cubicBezTo>
                <a:cubicBezTo>
                  <a:pt x="1069" y="736"/>
                  <a:pt x="1070" y="738"/>
                  <a:pt x="1071" y="741"/>
                </a:cubicBezTo>
                <a:cubicBezTo>
                  <a:pt x="1071" y="741"/>
                  <a:pt x="1071" y="741"/>
                  <a:pt x="1071" y="741"/>
                </a:cubicBezTo>
                <a:cubicBezTo>
                  <a:pt x="1070" y="740"/>
                  <a:pt x="1070" y="740"/>
                  <a:pt x="1069" y="739"/>
                </a:cubicBezTo>
                <a:cubicBezTo>
                  <a:pt x="1069" y="739"/>
                  <a:pt x="1068" y="738"/>
                  <a:pt x="1068" y="738"/>
                </a:cubicBezTo>
                <a:cubicBezTo>
                  <a:pt x="1067" y="737"/>
                  <a:pt x="1066" y="737"/>
                  <a:pt x="1066" y="736"/>
                </a:cubicBezTo>
                <a:cubicBezTo>
                  <a:pt x="1065" y="736"/>
                  <a:pt x="1065" y="735"/>
                  <a:pt x="1064" y="735"/>
                </a:cubicBezTo>
                <a:cubicBezTo>
                  <a:pt x="1064" y="735"/>
                  <a:pt x="1064" y="735"/>
                  <a:pt x="1063" y="734"/>
                </a:cubicBezTo>
                <a:cubicBezTo>
                  <a:pt x="1062" y="733"/>
                  <a:pt x="1060" y="732"/>
                  <a:pt x="1058" y="731"/>
                </a:cubicBezTo>
                <a:cubicBezTo>
                  <a:pt x="1056" y="729"/>
                  <a:pt x="1054" y="728"/>
                  <a:pt x="1052" y="727"/>
                </a:cubicBezTo>
                <a:cubicBezTo>
                  <a:pt x="1047" y="724"/>
                  <a:pt x="1043" y="721"/>
                  <a:pt x="1038" y="718"/>
                </a:cubicBezTo>
                <a:cubicBezTo>
                  <a:pt x="1034" y="716"/>
                  <a:pt x="1030" y="713"/>
                  <a:pt x="1025" y="710"/>
                </a:cubicBezTo>
                <a:cubicBezTo>
                  <a:pt x="1025" y="710"/>
                  <a:pt x="1026" y="710"/>
                  <a:pt x="1026" y="709"/>
                </a:cubicBezTo>
                <a:cubicBezTo>
                  <a:pt x="1026" y="709"/>
                  <a:pt x="1026" y="708"/>
                  <a:pt x="1026" y="707"/>
                </a:cubicBezTo>
                <a:cubicBezTo>
                  <a:pt x="1026" y="706"/>
                  <a:pt x="1026" y="706"/>
                  <a:pt x="1026" y="705"/>
                </a:cubicBezTo>
                <a:cubicBezTo>
                  <a:pt x="1026" y="705"/>
                  <a:pt x="1026" y="705"/>
                  <a:pt x="1026" y="705"/>
                </a:cubicBezTo>
                <a:close/>
                <a:moveTo>
                  <a:pt x="1060" y="702"/>
                </a:moveTo>
                <a:cubicBezTo>
                  <a:pt x="1060" y="702"/>
                  <a:pt x="1060" y="703"/>
                  <a:pt x="1060" y="703"/>
                </a:cubicBezTo>
                <a:cubicBezTo>
                  <a:pt x="1060" y="704"/>
                  <a:pt x="1061" y="704"/>
                  <a:pt x="1061" y="705"/>
                </a:cubicBezTo>
                <a:cubicBezTo>
                  <a:pt x="1061" y="705"/>
                  <a:pt x="1061" y="705"/>
                  <a:pt x="1061" y="706"/>
                </a:cubicBezTo>
                <a:cubicBezTo>
                  <a:pt x="1061" y="706"/>
                  <a:pt x="1061" y="707"/>
                  <a:pt x="1061" y="707"/>
                </a:cubicBezTo>
                <a:cubicBezTo>
                  <a:pt x="1060" y="705"/>
                  <a:pt x="1060" y="703"/>
                  <a:pt x="1059" y="702"/>
                </a:cubicBezTo>
                <a:cubicBezTo>
                  <a:pt x="1060" y="702"/>
                  <a:pt x="1060" y="702"/>
                  <a:pt x="1060" y="702"/>
                </a:cubicBezTo>
                <a:close/>
                <a:moveTo>
                  <a:pt x="1194" y="635"/>
                </a:moveTo>
                <a:cubicBezTo>
                  <a:pt x="1194" y="635"/>
                  <a:pt x="1194" y="635"/>
                  <a:pt x="1194" y="635"/>
                </a:cubicBezTo>
                <a:cubicBezTo>
                  <a:pt x="1198" y="634"/>
                  <a:pt x="1202" y="633"/>
                  <a:pt x="1206" y="632"/>
                </a:cubicBezTo>
                <a:cubicBezTo>
                  <a:pt x="1207" y="632"/>
                  <a:pt x="1207" y="632"/>
                  <a:pt x="1208" y="632"/>
                </a:cubicBezTo>
                <a:cubicBezTo>
                  <a:pt x="1221" y="642"/>
                  <a:pt x="1230" y="640"/>
                  <a:pt x="1241" y="655"/>
                </a:cubicBezTo>
                <a:cubicBezTo>
                  <a:pt x="1245" y="661"/>
                  <a:pt x="1249" y="677"/>
                  <a:pt x="1250" y="698"/>
                </a:cubicBezTo>
                <a:cubicBezTo>
                  <a:pt x="1241" y="702"/>
                  <a:pt x="1229" y="704"/>
                  <a:pt x="1236" y="717"/>
                </a:cubicBezTo>
                <a:cubicBezTo>
                  <a:pt x="1236" y="717"/>
                  <a:pt x="1236" y="717"/>
                  <a:pt x="1236" y="717"/>
                </a:cubicBezTo>
                <a:cubicBezTo>
                  <a:pt x="1235" y="718"/>
                  <a:pt x="1235" y="718"/>
                  <a:pt x="1235" y="719"/>
                </a:cubicBezTo>
                <a:cubicBezTo>
                  <a:pt x="1234" y="720"/>
                  <a:pt x="1233" y="721"/>
                  <a:pt x="1233" y="722"/>
                </a:cubicBezTo>
                <a:cubicBezTo>
                  <a:pt x="1232" y="723"/>
                  <a:pt x="1232" y="724"/>
                  <a:pt x="1231" y="725"/>
                </a:cubicBezTo>
                <a:cubicBezTo>
                  <a:pt x="1231" y="726"/>
                  <a:pt x="1230" y="727"/>
                  <a:pt x="1230" y="729"/>
                </a:cubicBezTo>
                <a:cubicBezTo>
                  <a:pt x="1230" y="729"/>
                  <a:pt x="1230" y="730"/>
                  <a:pt x="1230" y="730"/>
                </a:cubicBezTo>
                <a:cubicBezTo>
                  <a:pt x="1229" y="730"/>
                  <a:pt x="1229" y="731"/>
                  <a:pt x="1229" y="731"/>
                </a:cubicBezTo>
                <a:cubicBezTo>
                  <a:pt x="1229" y="731"/>
                  <a:pt x="1229" y="731"/>
                  <a:pt x="1229" y="732"/>
                </a:cubicBezTo>
                <a:cubicBezTo>
                  <a:pt x="1229" y="732"/>
                  <a:pt x="1229" y="733"/>
                  <a:pt x="1229" y="733"/>
                </a:cubicBezTo>
                <a:cubicBezTo>
                  <a:pt x="1229" y="734"/>
                  <a:pt x="1229" y="734"/>
                  <a:pt x="1229" y="735"/>
                </a:cubicBezTo>
                <a:cubicBezTo>
                  <a:pt x="1229" y="735"/>
                  <a:pt x="1229" y="735"/>
                  <a:pt x="1228" y="735"/>
                </a:cubicBezTo>
                <a:cubicBezTo>
                  <a:pt x="1228" y="736"/>
                  <a:pt x="1228" y="736"/>
                  <a:pt x="1228" y="736"/>
                </a:cubicBezTo>
                <a:cubicBezTo>
                  <a:pt x="1228" y="736"/>
                  <a:pt x="1228" y="736"/>
                  <a:pt x="1228" y="736"/>
                </a:cubicBezTo>
                <a:cubicBezTo>
                  <a:pt x="1225" y="740"/>
                  <a:pt x="1222" y="744"/>
                  <a:pt x="1219" y="748"/>
                </a:cubicBezTo>
                <a:cubicBezTo>
                  <a:pt x="1217" y="750"/>
                  <a:pt x="1216" y="752"/>
                  <a:pt x="1214" y="754"/>
                </a:cubicBezTo>
                <a:cubicBezTo>
                  <a:pt x="1213" y="755"/>
                  <a:pt x="1211" y="757"/>
                  <a:pt x="1210" y="759"/>
                </a:cubicBezTo>
                <a:cubicBezTo>
                  <a:pt x="1207" y="763"/>
                  <a:pt x="1205" y="766"/>
                  <a:pt x="1203" y="770"/>
                </a:cubicBezTo>
                <a:cubicBezTo>
                  <a:pt x="1203" y="770"/>
                  <a:pt x="1203" y="770"/>
                  <a:pt x="1203" y="771"/>
                </a:cubicBezTo>
                <a:cubicBezTo>
                  <a:pt x="1202" y="771"/>
                  <a:pt x="1202" y="772"/>
                  <a:pt x="1202" y="772"/>
                </a:cubicBezTo>
                <a:cubicBezTo>
                  <a:pt x="1202" y="773"/>
                  <a:pt x="1202" y="774"/>
                  <a:pt x="1202" y="774"/>
                </a:cubicBezTo>
                <a:cubicBezTo>
                  <a:pt x="1201" y="775"/>
                  <a:pt x="1201" y="776"/>
                  <a:pt x="1201" y="777"/>
                </a:cubicBezTo>
                <a:cubicBezTo>
                  <a:pt x="1201" y="777"/>
                  <a:pt x="1201" y="778"/>
                  <a:pt x="1201" y="778"/>
                </a:cubicBezTo>
                <a:cubicBezTo>
                  <a:pt x="1201" y="779"/>
                  <a:pt x="1201" y="779"/>
                  <a:pt x="1202" y="780"/>
                </a:cubicBezTo>
                <a:cubicBezTo>
                  <a:pt x="1201" y="780"/>
                  <a:pt x="1201" y="780"/>
                  <a:pt x="1201" y="780"/>
                </a:cubicBezTo>
                <a:cubicBezTo>
                  <a:pt x="1201" y="779"/>
                  <a:pt x="1201" y="779"/>
                  <a:pt x="1201" y="779"/>
                </a:cubicBezTo>
                <a:cubicBezTo>
                  <a:pt x="1201" y="779"/>
                  <a:pt x="1201" y="779"/>
                  <a:pt x="1201" y="779"/>
                </a:cubicBezTo>
                <a:cubicBezTo>
                  <a:pt x="1201" y="779"/>
                  <a:pt x="1201" y="779"/>
                  <a:pt x="1201" y="779"/>
                </a:cubicBezTo>
                <a:cubicBezTo>
                  <a:pt x="1200" y="777"/>
                  <a:pt x="1200" y="776"/>
                  <a:pt x="1199" y="775"/>
                </a:cubicBezTo>
                <a:cubicBezTo>
                  <a:pt x="1195" y="766"/>
                  <a:pt x="1189" y="757"/>
                  <a:pt x="1184" y="748"/>
                </a:cubicBezTo>
                <a:cubicBezTo>
                  <a:pt x="1181" y="744"/>
                  <a:pt x="1179" y="740"/>
                  <a:pt x="1176" y="735"/>
                </a:cubicBezTo>
                <a:cubicBezTo>
                  <a:pt x="1176" y="734"/>
                  <a:pt x="1175" y="733"/>
                  <a:pt x="1175" y="732"/>
                </a:cubicBezTo>
                <a:cubicBezTo>
                  <a:pt x="1175" y="732"/>
                  <a:pt x="1175" y="732"/>
                  <a:pt x="1175" y="732"/>
                </a:cubicBezTo>
                <a:cubicBezTo>
                  <a:pt x="1175" y="731"/>
                  <a:pt x="1175" y="731"/>
                  <a:pt x="1175" y="730"/>
                </a:cubicBezTo>
                <a:cubicBezTo>
                  <a:pt x="1175" y="730"/>
                  <a:pt x="1175" y="729"/>
                  <a:pt x="1175" y="728"/>
                </a:cubicBezTo>
                <a:cubicBezTo>
                  <a:pt x="1176" y="727"/>
                  <a:pt x="1176" y="726"/>
                  <a:pt x="1176" y="726"/>
                </a:cubicBezTo>
                <a:cubicBezTo>
                  <a:pt x="1176" y="726"/>
                  <a:pt x="1176" y="725"/>
                  <a:pt x="1176" y="725"/>
                </a:cubicBezTo>
                <a:cubicBezTo>
                  <a:pt x="1176" y="725"/>
                  <a:pt x="1176" y="724"/>
                  <a:pt x="1177" y="724"/>
                </a:cubicBezTo>
                <a:cubicBezTo>
                  <a:pt x="1177" y="721"/>
                  <a:pt x="1179" y="718"/>
                  <a:pt x="1181" y="715"/>
                </a:cubicBezTo>
                <a:cubicBezTo>
                  <a:pt x="1181" y="714"/>
                  <a:pt x="1182" y="714"/>
                  <a:pt x="1182" y="713"/>
                </a:cubicBezTo>
                <a:cubicBezTo>
                  <a:pt x="1183" y="712"/>
                  <a:pt x="1183" y="711"/>
                  <a:pt x="1184" y="711"/>
                </a:cubicBezTo>
                <a:cubicBezTo>
                  <a:pt x="1185" y="709"/>
                  <a:pt x="1186" y="708"/>
                  <a:pt x="1187" y="706"/>
                </a:cubicBezTo>
                <a:cubicBezTo>
                  <a:pt x="1187" y="706"/>
                  <a:pt x="1188" y="705"/>
                  <a:pt x="1188" y="705"/>
                </a:cubicBezTo>
                <a:cubicBezTo>
                  <a:pt x="1212" y="704"/>
                  <a:pt x="1209" y="686"/>
                  <a:pt x="1223" y="672"/>
                </a:cubicBezTo>
                <a:cubicBezTo>
                  <a:pt x="1197" y="668"/>
                  <a:pt x="1186" y="682"/>
                  <a:pt x="1185" y="705"/>
                </a:cubicBezTo>
                <a:cubicBezTo>
                  <a:pt x="1185" y="705"/>
                  <a:pt x="1185" y="705"/>
                  <a:pt x="1185" y="705"/>
                </a:cubicBezTo>
                <a:cubicBezTo>
                  <a:pt x="1184" y="706"/>
                  <a:pt x="1183" y="708"/>
                  <a:pt x="1182" y="709"/>
                </a:cubicBezTo>
                <a:cubicBezTo>
                  <a:pt x="1181" y="710"/>
                  <a:pt x="1181" y="711"/>
                  <a:pt x="1180" y="712"/>
                </a:cubicBezTo>
                <a:cubicBezTo>
                  <a:pt x="1180" y="713"/>
                  <a:pt x="1179" y="713"/>
                  <a:pt x="1179" y="714"/>
                </a:cubicBezTo>
                <a:cubicBezTo>
                  <a:pt x="1177" y="717"/>
                  <a:pt x="1175" y="720"/>
                  <a:pt x="1175" y="723"/>
                </a:cubicBezTo>
                <a:cubicBezTo>
                  <a:pt x="1174" y="724"/>
                  <a:pt x="1174" y="724"/>
                  <a:pt x="1174" y="724"/>
                </a:cubicBezTo>
                <a:cubicBezTo>
                  <a:pt x="1174" y="725"/>
                  <a:pt x="1174" y="725"/>
                  <a:pt x="1174" y="725"/>
                </a:cubicBezTo>
                <a:cubicBezTo>
                  <a:pt x="1174" y="726"/>
                  <a:pt x="1174" y="727"/>
                  <a:pt x="1174" y="727"/>
                </a:cubicBezTo>
                <a:cubicBezTo>
                  <a:pt x="1174" y="728"/>
                  <a:pt x="1174" y="729"/>
                  <a:pt x="1174" y="730"/>
                </a:cubicBezTo>
                <a:cubicBezTo>
                  <a:pt x="1174" y="730"/>
                  <a:pt x="1174" y="729"/>
                  <a:pt x="1173" y="729"/>
                </a:cubicBezTo>
                <a:cubicBezTo>
                  <a:pt x="1173" y="728"/>
                  <a:pt x="1173" y="727"/>
                  <a:pt x="1172" y="725"/>
                </a:cubicBezTo>
                <a:cubicBezTo>
                  <a:pt x="1172" y="725"/>
                  <a:pt x="1172" y="725"/>
                  <a:pt x="1172" y="725"/>
                </a:cubicBezTo>
                <a:cubicBezTo>
                  <a:pt x="1172" y="724"/>
                  <a:pt x="1172" y="724"/>
                  <a:pt x="1172" y="724"/>
                </a:cubicBezTo>
                <a:cubicBezTo>
                  <a:pt x="1172" y="724"/>
                  <a:pt x="1172" y="724"/>
                  <a:pt x="1172" y="724"/>
                </a:cubicBezTo>
                <a:cubicBezTo>
                  <a:pt x="1172" y="724"/>
                  <a:pt x="1172" y="724"/>
                  <a:pt x="1172" y="724"/>
                </a:cubicBezTo>
                <a:cubicBezTo>
                  <a:pt x="1171" y="724"/>
                  <a:pt x="1171" y="724"/>
                  <a:pt x="1171" y="724"/>
                </a:cubicBezTo>
                <a:cubicBezTo>
                  <a:pt x="1171" y="722"/>
                  <a:pt x="1171" y="722"/>
                  <a:pt x="1171" y="722"/>
                </a:cubicBezTo>
                <a:cubicBezTo>
                  <a:pt x="1168" y="713"/>
                  <a:pt x="1167" y="704"/>
                  <a:pt x="1167" y="695"/>
                </a:cubicBezTo>
                <a:cubicBezTo>
                  <a:pt x="1167" y="687"/>
                  <a:pt x="1168" y="679"/>
                  <a:pt x="1169" y="671"/>
                </a:cubicBezTo>
                <a:cubicBezTo>
                  <a:pt x="1169" y="669"/>
                  <a:pt x="1170" y="667"/>
                  <a:pt x="1170" y="666"/>
                </a:cubicBezTo>
                <a:cubicBezTo>
                  <a:pt x="1171" y="664"/>
                  <a:pt x="1171" y="662"/>
                  <a:pt x="1171" y="660"/>
                </a:cubicBezTo>
                <a:cubicBezTo>
                  <a:pt x="1172" y="657"/>
                  <a:pt x="1173" y="654"/>
                  <a:pt x="1173" y="651"/>
                </a:cubicBezTo>
                <a:cubicBezTo>
                  <a:pt x="1174" y="646"/>
                  <a:pt x="1175" y="642"/>
                  <a:pt x="1176" y="638"/>
                </a:cubicBezTo>
                <a:cubicBezTo>
                  <a:pt x="1183" y="641"/>
                  <a:pt x="1189" y="642"/>
                  <a:pt x="1194" y="635"/>
                </a:cubicBezTo>
                <a:close/>
                <a:moveTo>
                  <a:pt x="1253" y="537"/>
                </a:moveTo>
                <a:cubicBezTo>
                  <a:pt x="1253" y="537"/>
                  <a:pt x="1253" y="538"/>
                  <a:pt x="1253" y="538"/>
                </a:cubicBezTo>
                <a:cubicBezTo>
                  <a:pt x="1254" y="540"/>
                  <a:pt x="1255" y="542"/>
                  <a:pt x="1255" y="544"/>
                </a:cubicBezTo>
                <a:cubicBezTo>
                  <a:pt x="1256" y="545"/>
                  <a:pt x="1257" y="547"/>
                  <a:pt x="1258" y="549"/>
                </a:cubicBezTo>
                <a:cubicBezTo>
                  <a:pt x="1258" y="549"/>
                  <a:pt x="1258" y="550"/>
                  <a:pt x="1259" y="551"/>
                </a:cubicBezTo>
                <a:cubicBezTo>
                  <a:pt x="1259" y="552"/>
                  <a:pt x="1260" y="552"/>
                  <a:pt x="1260" y="553"/>
                </a:cubicBezTo>
                <a:cubicBezTo>
                  <a:pt x="1261" y="554"/>
                  <a:pt x="1261" y="554"/>
                  <a:pt x="1261" y="555"/>
                </a:cubicBezTo>
                <a:cubicBezTo>
                  <a:pt x="1262" y="556"/>
                  <a:pt x="1262" y="556"/>
                  <a:pt x="1263" y="557"/>
                </a:cubicBezTo>
                <a:cubicBezTo>
                  <a:pt x="1263" y="557"/>
                  <a:pt x="1263" y="558"/>
                  <a:pt x="1263" y="558"/>
                </a:cubicBezTo>
                <a:cubicBezTo>
                  <a:pt x="1263" y="558"/>
                  <a:pt x="1263" y="558"/>
                  <a:pt x="1264" y="559"/>
                </a:cubicBezTo>
                <a:cubicBezTo>
                  <a:pt x="1264" y="559"/>
                  <a:pt x="1265" y="559"/>
                  <a:pt x="1265" y="560"/>
                </a:cubicBezTo>
                <a:cubicBezTo>
                  <a:pt x="1266" y="560"/>
                  <a:pt x="1266" y="560"/>
                  <a:pt x="1266" y="561"/>
                </a:cubicBezTo>
                <a:cubicBezTo>
                  <a:pt x="1266" y="563"/>
                  <a:pt x="1265" y="565"/>
                  <a:pt x="1265" y="567"/>
                </a:cubicBezTo>
                <a:cubicBezTo>
                  <a:pt x="1264" y="572"/>
                  <a:pt x="1265" y="578"/>
                  <a:pt x="1266" y="583"/>
                </a:cubicBezTo>
                <a:cubicBezTo>
                  <a:pt x="1267" y="589"/>
                  <a:pt x="1269" y="594"/>
                  <a:pt x="1271" y="599"/>
                </a:cubicBezTo>
                <a:cubicBezTo>
                  <a:pt x="1272" y="604"/>
                  <a:pt x="1274" y="609"/>
                  <a:pt x="1275" y="614"/>
                </a:cubicBezTo>
                <a:cubicBezTo>
                  <a:pt x="1276" y="617"/>
                  <a:pt x="1276" y="620"/>
                  <a:pt x="1276" y="622"/>
                </a:cubicBezTo>
                <a:cubicBezTo>
                  <a:pt x="1276" y="623"/>
                  <a:pt x="1276" y="623"/>
                  <a:pt x="1276" y="623"/>
                </a:cubicBezTo>
                <a:cubicBezTo>
                  <a:pt x="1267" y="604"/>
                  <a:pt x="1255" y="578"/>
                  <a:pt x="1249" y="560"/>
                </a:cubicBezTo>
                <a:cubicBezTo>
                  <a:pt x="1246" y="551"/>
                  <a:pt x="1245" y="543"/>
                  <a:pt x="1246" y="536"/>
                </a:cubicBezTo>
                <a:cubicBezTo>
                  <a:pt x="1248" y="537"/>
                  <a:pt x="1250" y="537"/>
                  <a:pt x="1253" y="537"/>
                </a:cubicBezTo>
                <a:close/>
                <a:moveTo>
                  <a:pt x="1316" y="483"/>
                </a:moveTo>
                <a:cubicBezTo>
                  <a:pt x="1317" y="483"/>
                  <a:pt x="1317" y="482"/>
                  <a:pt x="1317" y="481"/>
                </a:cubicBezTo>
                <a:cubicBezTo>
                  <a:pt x="1317" y="482"/>
                  <a:pt x="1317" y="482"/>
                  <a:pt x="1318" y="483"/>
                </a:cubicBezTo>
                <a:cubicBezTo>
                  <a:pt x="1319" y="487"/>
                  <a:pt x="1320" y="492"/>
                  <a:pt x="1320" y="498"/>
                </a:cubicBezTo>
                <a:cubicBezTo>
                  <a:pt x="1318" y="499"/>
                  <a:pt x="1316" y="500"/>
                  <a:pt x="1313" y="502"/>
                </a:cubicBezTo>
                <a:cubicBezTo>
                  <a:pt x="1313" y="501"/>
                  <a:pt x="1313" y="500"/>
                  <a:pt x="1314" y="499"/>
                </a:cubicBezTo>
                <a:cubicBezTo>
                  <a:pt x="1314" y="499"/>
                  <a:pt x="1314" y="498"/>
                  <a:pt x="1314" y="497"/>
                </a:cubicBezTo>
                <a:cubicBezTo>
                  <a:pt x="1314" y="496"/>
                  <a:pt x="1315" y="495"/>
                  <a:pt x="1315" y="495"/>
                </a:cubicBezTo>
                <a:cubicBezTo>
                  <a:pt x="1315" y="494"/>
                  <a:pt x="1315" y="494"/>
                  <a:pt x="1315" y="494"/>
                </a:cubicBezTo>
                <a:cubicBezTo>
                  <a:pt x="1315" y="493"/>
                  <a:pt x="1315" y="493"/>
                  <a:pt x="1315" y="493"/>
                </a:cubicBezTo>
                <a:cubicBezTo>
                  <a:pt x="1315" y="492"/>
                  <a:pt x="1315" y="491"/>
                  <a:pt x="1315" y="491"/>
                </a:cubicBezTo>
                <a:cubicBezTo>
                  <a:pt x="1315" y="490"/>
                  <a:pt x="1315" y="489"/>
                  <a:pt x="1315" y="488"/>
                </a:cubicBezTo>
                <a:cubicBezTo>
                  <a:pt x="1316" y="488"/>
                  <a:pt x="1316" y="487"/>
                  <a:pt x="1316" y="486"/>
                </a:cubicBezTo>
                <a:cubicBezTo>
                  <a:pt x="1316" y="485"/>
                  <a:pt x="1316" y="484"/>
                  <a:pt x="1316" y="483"/>
                </a:cubicBezTo>
                <a:close/>
                <a:moveTo>
                  <a:pt x="1310" y="792"/>
                </a:moveTo>
                <a:cubicBezTo>
                  <a:pt x="1310" y="792"/>
                  <a:pt x="1310" y="792"/>
                  <a:pt x="1310" y="792"/>
                </a:cubicBezTo>
                <a:cubicBezTo>
                  <a:pt x="1310" y="793"/>
                  <a:pt x="1310" y="793"/>
                  <a:pt x="1310" y="793"/>
                </a:cubicBezTo>
                <a:cubicBezTo>
                  <a:pt x="1309" y="793"/>
                  <a:pt x="1309" y="793"/>
                  <a:pt x="1309" y="793"/>
                </a:cubicBezTo>
                <a:cubicBezTo>
                  <a:pt x="1309" y="794"/>
                  <a:pt x="1308" y="795"/>
                  <a:pt x="1307" y="796"/>
                </a:cubicBezTo>
                <a:cubicBezTo>
                  <a:pt x="1307" y="797"/>
                  <a:pt x="1307" y="797"/>
                  <a:pt x="1306" y="797"/>
                </a:cubicBezTo>
                <a:cubicBezTo>
                  <a:pt x="1307" y="797"/>
                  <a:pt x="1307" y="796"/>
                  <a:pt x="1307" y="795"/>
                </a:cubicBezTo>
                <a:cubicBezTo>
                  <a:pt x="1307" y="794"/>
                  <a:pt x="1307" y="793"/>
                  <a:pt x="1307" y="793"/>
                </a:cubicBezTo>
                <a:cubicBezTo>
                  <a:pt x="1307" y="792"/>
                  <a:pt x="1307" y="792"/>
                  <a:pt x="1307" y="792"/>
                </a:cubicBezTo>
                <a:cubicBezTo>
                  <a:pt x="1307" y="791"/>
                  <a:pt x="1307" y="791"/>
                  <a:pt x="1307" y="791"/>
                </a:cubicBezTo>
                <a:cubicBezTo>
                  <a:pt x="1307" y="788"/>
                  <a:pt x="1306" y="784"/>
                  <a:pt x="1305" y="781"/>
                </a:cubicBezTo>
                <a:cubicBezTo>
                  <a:pt x="1305" y="780"/>
                  <a:pt x="1304" y="780"/>
                  <a:pt x="1304" y="779"/>
                </a:cubicBezTo>
                <a:cubicBezTo>
                  <a:pt x="1311" y="766"/>
                  <a:pt x="1318" y="752"/>
                  <a:pt x="1325" y="739"/>
                </a:cubicBezTo>
                <a:cubicBezTo>
                  <a:pt x="1325" y="739"/>
                  <a:pt x="1325" y="740"/>
                  <a:pt x="1325" y="741"/>
                </a:cubicBezTo>
                <a:cubicBezTo>
                  <a:pt x="1325" y="749"/>
                  <a:pt x="1324" y="757"/>
                  <a:pt x="1322" y="765"/>
                </a:cubicBezTo>
                <a:cubicBezTo>
                  <a:pt x="1320" y="774"/>
                  <a:pt x="1316" y="782"/>
                  <a:pt x="1311" y="790"/>
                </a:cubicBezTo>
                <a:cubicBezTo>
                  <a:pt x="1310" y="792"/>
                  <a:pt x="1310" y="792"/>
                  <a:pt x="1310" y="792"/>
                </a:cubicBezTo>
                <a:cubicBezTo>
                  <a:pt x="1310" y="792"/>
                  <a:pt x="1310" y="792"/>
                  <a:pt x="1310" y="792"/>
                </a:cubicBezTo>
                <a:cubicBezTo>
                  <a:pt x="1310" y="792"/>
                  <a:pt x="1310" y="792"/>
                  <a:pt x="1310" y="792"/>
                </a:cubicBezTo>
                <a:close/>
                <a:moveTo>
                  <a:pt x="1184" y="801"/>
                </a:moveTo>
                <a:cubicBezTo>
                  <a:pt x="1164" y="799"/>
                  <a:pt x="1163" y="775"/>
                  <a:pt x="1166" y="748"/>
                </a:cubicBezTo>
                <a:cubicBezTo>
                  <a:pt x="1167" y="749"/>
                  <a:pt x="1168" y="749"/>
                  <a:pt x="1170" y="750"/>
                </a:cubicBezTo>
                <a:cubicBezTo>
                  <a:pt x="1171" y="750"/>
                  <a:pt x="1172" y="751"/>
                  <a:pt x="1173" y="751"/>
                </a:cubicBezTo>
                <a:cubicBezTo>
                  <a:pt x="1174" y="752"/>
                  <a:pt x="1175" y="752"/>
                  <a:pt x="1175" y="752"/>
                </a:cubicBezTo>
                <a:cubicBezTo>
                  <a:pt x="1179" y="754"/>
                  <a:pt x="1182" y="756"/>
                  <a:pt x="1184" y="759"/>
                </a:cubicBezTo>
                <a:cubicBezTo>
                  <a:pt x="1185" y="759"/>
                  <a:pt x="1185" y="759"/>
                  <a:pt x="1185" y="759"/>
                </a:cubicBezTo>
                <a:cubicBezTo>
                  <a:pt x="1189" y="765"/>
                  <a:pt x="1192" y="771"/>
                  <a:pt x="1195" y="777"/>
                </a:cubicBezTo>
                <a:cubicBezTo>
                  <a:pt x="1196" y="778"/>
                  <a:pt x="1196" y="779"/>
                  <a:pt x="1197" y="781"/>
                </a:cubicBezTo>
                <a:cubicBezTo>
                  <a:pt x="1197" y="781"/>
                  <a:pt x="1197" y="781"/>
                  <a:pt x="1197" y="781"/>
                </a:cubicBezTo>
                <a:cubicBezTo>
                  <a:pt x="1197" y="781"/>
                  <a:pt x="1197" y="781"/>
                  <a:pt x="1197" y="781"/>
                </a:cubicBezTo>
                <a:cubicBezTo>
                  <a:pt x="1197" y="781"/>
                  <a:pt x="1197" y="781"/>
                  <a:pt x="1197" y="781"/>
                </a:cubicBezTo>
                <a:cubicBezTo>
                  <a:pt x="1197" y="781"/>
                  <a:pt x="1197" y="781"/>
                  <a:pt x="1197" y="781"/>
                </a:cubicBezTo>
                <a:cubicBezTo>
                  <a:pt x="1197" y="781"/>
                  <a:pt x="1197" y="781"/>
                  <a:pt x="1197" y="781"/>
                </a:cubicBezTo>
                <a:cubicBezTo>
                  <a:pt x="1197" y="782"/>
                  <a:pt x="1197" y="782"/>
                  <a:pt x="1197" y="782"/>
                </a:cubicBezTo>
                <a:cubicBezTo>
                  <a:pt x="1198" y="784"/>
                  <a:pt x="1198" y="784"/>
                  <a:pt x="1198" y="784"/>
                </a:cubicBezTo>
                <a:cubicBezTo>
                  <a:pt x="1199" y="786"/>
                  <a:pt x="1199" y="786"/>
                  <a:pt x="1199" y="786"/>
                </a:cubicBezTo>
                <a:cubicBezTo>
                  <a:pt x="1199" y="788"/>
                  <a:pt x="1199" y="788"/>
                  <a:pt x="1199" y="788"/>
                </a:cubicBezTo>
                <a:cubicBezTo>
                  <a:pt x="1200" y="789"/>
                  <a:pt x="1200" y="790"/>
                  <a:pt x="1201" y="791"/>
                </a:cubicBezTo>
                <a:cubicBezTo>
                  <a:pt x="1201" y="792"/>
                  <a:pt x="1201" y="793"/>
                  <a:pt x="1201" y="794"/>
                </a:cubicBezTo>
                <a:cubicBezTo>
                  <a:pt x="1200" y="794"/>
                  <a:pt x="1199" y="795"/>
                  <a:pt x="1198" y="795"/>
                </a:cubicBezTo>
                <a:cubicBezTo>
                  <a:pt x="1200" y="799"/>
                  <a:pt x="1202" y="801"/>
                  <a:pt x="1204" y="804"/>
                </a:cubicBezTo>
                <a:cubicBezTo>
                  <a:pt x="1204" y="804"/>
                  <a:pt x="1204" y="804"/>
                  <a:pt x="1204" y="805"/>
                </a:cubicBezTo>
                <a:cubicBezTo>
                  <a:pt x="1197" y="803"/>
                  <a:pt x="1189" y="801"/>
                  <a:pt x="1184" y="801"/>
                </a:cubicBezTo>
                <a:close/>
                <a:moveTo>
                  <a:pt x="1205" y="790"/>
                </a:moveTo>
                <a:cubicBezTo>
                  <a:pt x="1205" y="789"/>
                  <a:pt x="1204" y="787"/>
                  <a:pt x="1204" y="786"/>
                </a:cubicBezTo>
                <a:cubicBezTo>
                  <a:pt x="1203" y="784"/>
                  <a:pt x="1203" y="784"/>
                  <a:pt x="1203" y="784"/>
                </a:cubicBezTo>
                <a:cubicBezTo>
                  <a:pt x="1203" y="782"/>
                  <a:pt x="1203" y="782"/>
                  <a:pt x="1203" y="782"/>
                </a:cubicBezTo>
                <a:cubicBezTo>
                  <a:pt x="1202" y="781"/>
                  <a:pt x="1202" y="781"/>
                  <a:pt x="1202" y="781"/>
                </a:cubicBezTo>
                <a:cubicBezTo>
                  <a:pt x="1202" y="781"/>
                  <a:pt x="1202" y="781"/>
                  <a:pt x="1202" y="781"/>
                </a:cubicBezTo>
                <a:cubicBezTo>
                  <a:pt x="1202" y="781"/>
                  <a:pt x="1202" y="780"/>
                  <a:pt x="1202" y="780"/>
                </a:cubicBezTo>
                <a:cubicBezTo>
                  <a:pt x="1202" y="780"/>
                  <a:pt x="1202" y="779"/>
                  <a:pt x="1203" y="779"/>
                </a:cubicBezTo>
                <a:cubicBezTo>
                  <a:pt x="1203" y="778"/>
                  <a:pt x="1203" y="778"/>
                  <a:pt x="1203" y="777"/>
                </a:cubicBezTo>
                <a:cubicBezTo>
                  <a:pt x="1203" y="776"/>
                  <a:pt x="1204" y="776"/>
                  <a:pt x="1204" y="775"/>
                </a:cubicBezTo>
                <a:cubicBezTo>
                  <a:pt x="1204" y="775"/>
                  <a:pt x="1205" y="774"/>
                  <a:pt x="1205" y="773"/>
                </a:cubicBezTo>
                <a:cubicBezTo>
                  <a:pt x="1205" y="773"/>
                  <a:pt x="1205" y="772"/>
                  <a:pt x="1205" y="772"/>
                </a:cubicBezTo>
                <a:cubicBezTo>
                  <a:pt x="1206" y="772"/>
                  <a:pt x="1206" y="771"/>
                  <a:pt x="1206" y="771"/>
                </a:cubicBezTo>
                <a:cubicBezTo>
                  <a:pt x="1207" y="768"/>
                  <a:pt x="1210" y="764"/>
                  <a:pt x="1213" y="761"/>
                </a:cubicBezTo>
                <a:cubicBezTo>
                  <a:pt x="1214" y="759"/>
                  <a:pt x="1215" y="757"/>
                  <a:pt x="1217" y="756"/>
                </a:cubicBezTo>
                <a:cubicBezTo>
                  <a:pt x="1218" y="754"/>
                  <a:pt x="1220" y="752"/>
                  <a:pt x="1221" y="750"/>
                </a:cubicBezTo>
                <a:cubicBezTo>
                  <a:pt x="1222" y="750"/>
                  <a:pt x="1222" y="750"/>
                  <a:pt x="1222" y="749"/>
                </a:cubicBezTo>
                <a:cubicBezTo>
                  <a:pt x="1222" y="749"/>
                  <a:pt x="1222" y="749"/>
                  <a:pt x="1222" y="749"/>
                </a:cubicBezTo>
                <a:cubicBezTo>
                  <a:pt x="1222" y="749"/>
                  <a:pt x="1223" y="749"/>
                  <a:pt x="1224" y="750"/>
                </a:cubicBezTo>
                <a:cubicBezTo>
                  <a:pt x="1224" y="750"/>
                  <a:pt x="1224" y="750"/>
                  <a:pt x="1225" y="750"/>
                </a:cubicBezTo>
                <a:cubicBezTo>
                  <a:pt x="1225" y="750"/>
                  <a:pt x="1225" y="750"/>
                  <a:pt x="1225" y="750"/>
                </a:cubicBezTo>
                <a:cubicBezTo>
                  <a:pt x="1225" y="750"/>
                  <a:pt x="1226" y="750"/>
                  <a:pt x="1226" y="750"/>
                </a:cubicBezTo>
                <a:cubicBezTo>
                  <a:pt x="1226" y="750"/>
                  <a:pt x="1227" y="750"/>
                  <a:pt x="1227" y="750"/>
                </a:cubicBezTo>
                <a:cubicBezTo>
                  <a:pt x="1225" y="754"/>
                  <a:pt x="1223" y="758"/>
                  <a:pt x="1226" y="762"/>
                </a:cubicBezTo>
                <a:cubicBezTo>
                  <a:pt x="1229" y="767"/>
                  <a:pt x="1236" y="769"/>
                  <a:pt x="1242" y="769"/>
                </a:cubicBezTo>
                <a:cubicBezTo>
                  <a:pt x="1242" y="769"/>
                  <a:pt x="1242" y="769"/>
                  <a:pt x="1242" y="770"/>
                </a:cubicBezTo>
                <a:cubicBezTo>
                  <a:pt x="1242" y="772"/>
                  <a:pt x="1241" y="774"/>
                  <a:pt x="1240" y="776"/>
                </a:cubicBezTo>
                <a:cubicBezTo>
                  <a:pt x="1240" y="776"/>
                  <a:pt x="1240" y="776"/>
                  <a:pt x="1239" y="775"/>
                </a:cubicBezTo>
                <a:cubicBezTo>
                  <a:pt x="1238" y="774"/>
                  <a:pt x="1238" y="773"/>
                  <a:pt x="1237" y="772"/>
                </a:cubicBezTo>
                <a:cubicBezTo>
                  <a:pt x="1236" y="770"/>
                  <a:pt x="1235" y="769"/>
                  <a:pt x="1235" y="769"/>
                </a:cubicBezTo>
                <a:cubicBezTo>
                  <a:pt x="1235" y="769"/>
                  <a:pt x="1235" y="770"/>
                  <a:pt x="1236" y="773"/>
                </a:cubicBezTo>
                <a:cubicBezTo>
                  <a:pt x="1236" y="774"/>
                  <a:pt x="1236" y="775"/>
                  <a:pt x="1237" y="776"/>
                </a:cubicBezTo>
                <a:cubicBezTo>
                  <a:pt x="1237" y="777"/>
                  <a:pt x="1237" y="778"/>
                  <a:pt x="1238" y="779"/>
                </a:cubicBezTo>
                <a:cubicBezTo>
                  <a:pt x="1238" y="779"/>
                  <a:pt x="1238" y="779"/>
                  <a:pt x="1238" y="780"/>
                </a:cubicBezTo>
                <a:cubicBezTo>
                  <a:pt x="1238" y="780"/>
                  <a:pt x="1239" y="780"/>
                  <a:pt x="1239" y="780"/>
                </a:cubicBezTo>
                <a:cubicBezTo>
                  <a:pt x="1236" y="787"/>
                  <a:pt x="1234" y="793"/>
                  <a:pt x="1231" y="798"/>
                </a:cubicBezTo>
                <a:cubicBezTo>
                  <a:pt x="1231" y="798"/>
                  <a:pt x="1231" y="798"/>
                  <a:pt x="1231" y="798"/>
                </a:cubicBezTo>
                <a:cubicBezTo>
                  <a:pt x="1225" y="787"/>
                  <a:pt x="1215" y="789"/>
                  <a:pt x="1206" y="792"/>
                </a:cubicBezTo>
                <a:cubicBezTo>
                  <a:pt x="1206" y="792"/>
                  <a:pt x="1205" y="791"/>
                  <a:pt x="1205" y="790"/>
                </a:cubicBezTo>
                <a:close/>
                <a:moveTo>
                  <a:pt x="1242" y="721"/>
                </a:moveTo>
                <a:cubicBezTo>
                  <a:pt x="1241" y="722"/>
                  <a:pt x="1240" y="723"/>
                  <a:pt x="1239" y="724"/>
                </a:cubicBezTo>
                <a:cubicBezTo>
                  <a:pt x="1238" y="725"/>
                  <a:pt x="1238" y="725"/>
                  <a:pt x="1237" y="726"/>
                </a:cubicBezTo>
                <a:cubicBezTo>
                  <a:pt x="1237" y="726"/>
                  <a:pt x="1236" y="726"/>
                  <a:pt x="1236" y="727"/>
                </a:cubicBezTo>
                <a:cubicBezTo>
                  <a:pt x="1236" y="727"/>
                  <a:pt x="1236" y="727"/>
                  <a:pt x="1235" y="728"/>
                </a:cubicBezTo>
                <a:cubicBezTo>
                  <a:pt x="1234" y="729"/>
                  <a:pt x="1232" y="731"/>
                  <a:pt x="1231" y="733"/>
                </a:cubicBezTo>
                <a:cubicBezTo>
                  <a:pt x="1231" y="733"/>
                  <a:pt x="1231" y="733"/>
                  <a:pt x="1231" y="732"/>
                </a:cubicBezTo>
                <a:cubicBezTo>
                  <a:pt x="1231" y="732"/>
                  <a:pt x="1231" y="732"/>
                  <a:pt x="1231" y="731"/>
                </a:cubicBezTo>
                <a:cubicBezTo>
                  <a:pt x="1231" y="731"/>
                  <a:pt x="1231" y="731"/>
                  <a:pt x="1231" y="731"/>
                </a:cubicBezTo>
                <a:cubicBezTo>
                  <a:pt x="1232" y="730"/>
                  <a:pt x="1232" y="730"/>
                  <a:pt x="1232" y="729"/>
                </a:cubicBezTo>
                <a:cubicBezTo>
                  <a:pt x="1232" y="728"/>
                  <a:pt x="1233" y="727"/>
                  <a:pt x="1233" y="726"/>
                </a:cubicBezTo>
                <a:cubicBezTo>
                  <a:pt x="1233" y="725"/>
                  <a:pt x="1234" y="724"/>
                  <a:pt x="1234" y="723"/>
                </a:cubicBezTo>
                <a:cubicBezTo>
                  <a:pt x="1235" y="722"/>
                  <a:pt x="1236" y="721"/>
                  <a:pt x="1236" y="720"/>
                </a:cubicBezTo>
                <a:cubicBezTo>
                  <a:pt x="1237" y="719"/>
                  <a:pt x="1237" y="718"/>
                  <a:pt x="1238" y="717"/>
                </a:cubicBezTo>
                <a:cubicBezTo>
                  <a:pt x="1242" y="718"/>
                  <a:pt x="1247" y="718"/>
                  <a:pt x="1250" y="717"/>
                </a:cubicBezTo>
                <a:cubicBezTo>
                  <a:pt x="1250" y="725"/>
                  <a:pt x="1249" y="734"/>
                  <a:pt x="1248" y="743"/>
                </a:cubicBezTo>
                <a:cubicBezTo>
                  <a:pt x="1246" y="744"/>
                  <a:pt x="1243" y="746"/>
                  <a:pt x="1241" y="748"/>
                </a:cubicBezTo>
                <a:cubicBezTo>
                  <a:pt x="1240" y="748"/>
                  <a:pt x="1240" y="748"/>
                  <a:pt x="1240" y="748"/>
                </a:cubicBezTo>
                <a:cubicBezTo>
                  <a:pt x="1240" y="748"/>
                  <a:pt x="1240" y="748"/>
                  <a:pt x="1240" y="748"/>
                </a:cubicBezTo>
                <a:cubicBezTo>
                  <a:pt x="1239" y="748"/>
                  <a:pt x="1238" y="748"/>
                  <a:pt x="1238" y="748"/>
                </a:cubicBezTo>
                <a:cubicBezTo>
                  <a:pt x="1237" y="747"/>
                  <a:pt x="1236" y="747"/>
                  <a:pt x="1234" y="747"/>
                </a:cubicBezTo>
                <a:cubicBezTo>
                  <a:pt x="1234" y="747"/>
                  <a:pt x="1233" y="747"/>
                  <a:pt x="1233" y="747"/>
                </a:cubicBezTo>
                <a:cubicBezTo>
                  <a:pt x="1232" y="746"/>
                  <a:pt x="1230" y="745"/>
                  <a:pt x="1229" y="744"/>
                </a:cubicBezTo>
                <a:cubicBezTo>
                  <a:pt x="1229" y="745"/>
                  <a:pt x="1229" y="746"/>
                  <a:pt x="1228" y="747"/>
                </a:cubicBezTo>
                <a:cubicBezTo>
                  <a:pt x="1227" y="747"/>
                  <a:pt x="1226" y="747"/>
                  <a:pt x="1226" y="747"/>
                </a:cubicBezTo>
                <a:cubicBezTo>
                  <a:pt x="1225" y="747"/>
                  <a:pt x="1225" y="747"/>
                  <a:pt x="1225" y="747"/>
                </a:cubicBezTo>
                <a:cubicBezTo>
                  <a:pt x="1225" y="747"/>
                  <a:pt x="1225" y="747"/>
                  <a:pt x="1225" y="747"/>
                </a:cubicBezTo>
                <a:cubicBezTo>
                  <a:pt x="1224" y="747"/>
                  <a:pt x="1224" y="747"/>
                  <a:pt x="1223" y="748"/>
                </a:cubicBezTo>
                <a:cubicBezTo>
                  <a:pt x="1223" y="748"/>
                  <a:pt x="1223" y="748"/>
                  <a:pt x="1223" y="748"/>
                </a:cubicBezTo>
                <a:cubicBezTo>
                  <a:pt x="1229" y="741"/>
                  <a:pt x="1234" y="735"/>
                  <a:pt x="1238" y="730"/>
                </a:cubicBezTo>
                <a:cubicBezTo>
                  <a:pt x="1238" y="729"/>
                  <a:pt x="1238" y="729"/>
                  <a:pt x="1239" y="729"/>
                </a:cubicBezTo>
                <a:cubicBezTo>
                  <a:pt x="1239" y="728"/>
                  <a:pt x="1239" y="728"/>
                  <a:pt x="1239" y="728"/>
                </a:cubicBezTo>
                <a:cubicBezTo>
                  <a:pt x="1240" y="727"/>
                  <a:pt x="1240" y="726"/>
                  <a:pt x="1241" y="726"/>
                </a:cubicBezTo>
                <a:cubicBezTo>
                  <a:pt x="1241" y="724"/>
                  <a:pt x="1242" y="723"/>
                  <a:pt x="1243" y="722"/>
                </a:cubicBezTo>
                <a:cubicBezTo>
                  <a:pt x="1244" y="720"/>
                  <a:pt x="1244" y="719"/>
                  <a:pt x="1244" y="719"/>
                </a:cubicBezTo>
                <a:cubicBezTo>
                  <a:pt x="1244" y="719"/>
                  <a:pt x="1243" y="720"/>
                  <a:pt x="1242" y="721"/>
                </a:cubicBezTo>
                <a:close/>
                <a:moveTo>
                  <a:pt x="1281" y="622"/>
                </a:moveTo>
                <a:cubicBezTo>
                  <a:pt x="1281" y="619"/>
                  <a:pt x="1280" y="616"/>
                  <a:pt x="1280" y="614"/>
                </a:cubicBezTo>
                <a:cubicBezTo>
                  <a:pt x="1279" y="612"/>
                  <a:pt x="1279" y="611"/>
                  <a:pt x="1279" y="609"/>
                </a:cubicBezTo>
                <a:cubicBezTo>
                  <a:pt x="1279" y="609"/>
                  <a:pt x="1279" y="609"/>
                  <a:pt x="1280" y="608"/>
                </a:cubicBezTo>
                <a:cubicBezTo>
                  <a:pt x="1280" y="608"/>
                  <a:pt x="1280" y="607"/>
                  <a:pt x="1281" y="607"/>
                </a:cubicBezTo>
                <a:cubicBezTo>
                  <a:pt x="1281" y="606"/>
                  <a:pt x="1281" y="606"/>
                  <a:pt x="1281" y="606"/>
                </a:cubicBezTo>
                <a:cubicBezTo>
                  <a:pt x="1282" y="606"/>
                  <a:pt x="1282" y="605"/>
                  <a:pt x="1282" y="605"/>
                </a:cubicBezTo>
                <a:cubicBezTo>
                  <a:pt x="1282" y="604"/>
                  <a:pt x="1283" y="604"/>
                  <a:pt x="1283" y="603"/>
                </a:cubicBezTo>
                <a:cubicBezTo>
                  <a:pt x="1284" y="603"/>
                  <a:pt x="1284" y="602"/>
                  <a:pt x="1285" y="601"/>
                </a:cubicBezTo>
                <a:cubicBezTo>
                  <a:pt x="1285" y="601"/>
                  <a:pt x="1285" y="601"/>
                  <a:pt x="1286" y="600"/>
                </a:cubicBezTo>
                <a:cubicBezTo>
                  <a:pt x="1286" y="600"/>
                  <a:pt x="1286" y="600"/>
                  <a:pt x="1286" y="599"/>
                </a:cubicBezTo>
                <a:cubicBezTo>
                  <a:pt x="1287" y="599"/>
                  <a:pt x="1288" y="598"/>
                  <a:pt x="1288" y="597"/>
                </a:cubicBezTo>
                <a:cubicBezTo>
                  <a:pt x="1289" y="596"/>
                  <a:pt x="1291" y="595"/>
                  <a:pt x="1292" y="594"/>
                </a:cubicBezTo>
                <a:cubicBezTo>
                  <a:pt x="1294" y="592"/>
                  <a:pt x="1295" y="591"/>
                  <a:pt x="1297" y="590"/>
                </a:cubicBezTo>
                <a:cubicBezTo>
                  <a:pt x="1298" y="589"/>
                  <a:pt x="1300" y="588"/>
                  <a:pt x="1301" y="587"/>
                </a:cubicBezTo>
                <a:cubicBezTo>
                  <a:pt x="1303" y="586"/>
                  <a:pt x="1304" y="585"/>
                  <a:pt x="1305" y="585"/>
                </a:cubicBezTo>
                <a:cubicBezTo>
                  <a:pt x="1310" y="588"/>
                  <a:pt x="1316" y="591"/>
                  <a:pt x="1322" y="592"/>
                </a:cubicBezTo>
                <a:cubicBezTo>
                  <a:pt x="1321" y="602"/>
                  <a:pt x="1319" y="611"/>
                  <a:pt x="1316" y="619"/>
                </a:cubicBezTo>
                <a:cubicBezTo>
                  <a:pt x="1308" y="617"/>
                  <a:pt x="1300" y="617"/>
                  <a:pt x="1297" y="629"/>
                </a:cubicBezTo>
                <a:cubicBezTo>
                  <a:pt x="1296" y="629"/>
                  <a:pt x="1296" y="629"/>
                  <a:pt x="1296" y="629"/>
                </a:cubicBezTo>
                <a:cubicBezTo>
                  <a:pt x="1296" y="629"/>
                  <a:pt x="1296" y="629"/>
                  <a:pt x="1296" y="629"/>
                </a:cubicBezTo>
                <a:cubicBezTo>
                  <a:pt x="1295" y="630"/>
                  <a:pt x="1294" y="630"/>
                  <a:pt x="1293" y="630"/>
                </a:cubicBezTo>
                <a:cubicBezTo>
                  <a:pt x="1292" y="630"/>
                  <a:pt x="1291" y="630"/>
                  <a:pt x="1290" y="631"/>
                </a:cubicBezTo>
                <a:cubicBezTo>
                  <a:pt x="1289" y="631"/>
                  <a:pt x="1288" y="632"/>
                  <a:pt x="1287" y="632"/>
                </a:cubicBezTo>
                <a:cubicBezTo>
                  <a:pt x="1286" y="632"/>
                  <a:pt x="1285" y="633"/>
                  <a:pt x="1284" y="633"/>
                </a:cubicBezTo>
                <a:cubicBezTo>
                  <a:pt x="1284" y="634"/>
                  <a:pt x="1283" y="634"/>
                  <a:pt x="1282" y="634"/>
                </a:cubicBezTo>
                <a:cubicBezTo>
                  <a:pt x="1282" y="634"/>
                  <a:pt x="1282" y="635"/>
                  <a:pt x="1282" y="635"/>
                </a:cubicBezTo>
                <a:cubicBezTo>
                  <a:pt x="1281" y="635"/>
                  <a:pt x="1281" y="635"/>
                  <a:pt x="1281" y="635"/>
                </a:cubicBezTo>
                <a:cubicBezTo>
                  <a:pt x="1281" y="634"/>
                  <a:pt x="1280" y="633"/>
                  <a:pt x="1280" y="632"/>
                </a:cubicBezTo>
                <a:cubicBezTo>
                  <a:pt x="1280" y="631"/>
                  <a:pt x="1280" y="631"/>
                  <a:pt x="1280" y="631"/>
                </a:cubicBezTo>
                <a:cubicBezTo>
                  <a:pt x="1280" y="629"/>
                  <a:pt x="1281" y="628"/>
                  <a:pt x="1281" y="626"/>
                </a:cubicBezTo>
                <a:cubicBezTo>
                  <a:pt x="1281" y="626"/>
                  <a:pt x="1281" y="626"/>
                  <a:pt x="1281" y="626"/>
                </a:cubicBezTo>
                <a:cubicBezTo>
                  <a:pt x="1281" y="625"/>
                  <a:pt x="1281" y="625"/>
                  <a:pt x="1281" y="625"/>
                </a:cubicBezTo>
                <a:cubicBezTo>
                  <a:pt x="1281" y="624"/>
                  <a:pt x="1281" y="624"/>
                  <a:pt x="1281" y="624"/>
                </a:cubicBezTo>
                <a:cubicBezTo>
                  <a:pt x="1281" y="624"/>
                  <a:pt x="1281" y="623"/>
                  <a:pt x="1281" y="622"/>
                </a:cubicBezTo>
                <a:close/>
                <a:moveTo>
                  <a:pt x="1287" y="647"/>
                </a:moveTo>
                <a:cubicBezTo>
                  <a:pt x="1287" y="646"/>
                  <a:pt x="1285" y="642"/>
                  <a:pt x="1283" y="637"/>
                </a:cubicBezTo>
                <a:cubicBezTo>
                  <a:pt x="1283" y="637"/>
                  <a:pt x="1283" y="637"/>
                  <a:pt x="1283" y="637"/>
                </a:cubicBezTo>
                <a:cubicBezTo>
                  <a:pt x="1283" y="637"/>
                  <a:pt x="1283" y="637"/>
                  <a:pt x="1283" y="637"/>
                </a:cubicBezTo>
                <a:cubicBezTo>
                  <a:pt x="1284" y="637"/>
                  <a:pt x="1285" y="636"/>
                  <a:pt x="1286" y="636"/>
                </a:cubicBezTo>
                <a:cubicBezTo>
                  <a:pt x="1286" y="636"/>
                  <a:pt x="1287" y="635"/>
                  <a:pt x="1288" y="635"/>
                </a:cubicBezTo>
                <a:cubicBezTo>
                  <a:pt x="1289" y="634"/>
                  <a:pt x="1290" y="634"/>
                  <a:pt x="1291" y="634"/>
                </a:cubicBezTo>
                <a:cubicBezTo>
                  <a:pt x="1292" y="633"/>
                  <a:pt x="1293" y="633"/>
                  <a:pt x="1294" y="633"/>
                </a:cubicBezTo>
                <a:cubicBezTo>
                  <a:pt x="1295" y="633"/>
                  <a:pt x="1296" y="632"/>
                  <a:pt x="1297" y="632"/>
                </a:cubicBezTo>
                <a:cubicBezTo>
                  <a:pt x="1297" y="632"/>
                  <a:pt x="1298" y="632"/>
                  <a:pt x="1298" y="632"/>
                </a:cubicBezTo>
                <a:cubicBezTo>
                  <a:pt x="1300" y="635"/>
                  <a:pt x="1303" y="637"/>
                  <a:pt x="1305" y="639"/>
                </a:cubicBezTo>
                <a:cubicBezTo>
                  <a:pt x="1300" y="644"/>
                  <a:pt x="1294" y="647"/>
                  <a:pt x="1287" y="647"/>
                </a:cubicBezTo>
                <a:close/>
                <a:moveTo>
                  <a:pt x="1242" y="753"/>
                </a:moveTo>
                <a:cubicBezTo>
                  <a:pt x="1241" y="752"/>
                  <a:pt x="1239" y="751"/>
                  <a:pt x="1238" y="750"/>
                </a:cubicBezTo>
                <a:cubicBezTo>
                  <a:pt x="1239" y="751"/>
                  <a:pt x="1240" y="751"/>
                  <a:pt x="1240" y="751"/>
                </a:cubicBezTo>
                <a:cubicBezTo>
                  <a:pt x="1241" y="751"/>
                  <a:pt x="1241" y="751"/>
                  <a:pt x="1241" y="751"/>
                </a:cubicBezTo>
                <a:cubicBezTo>
                  <a:pt x="1241" y="752"/>
                  <a:pt x="1241" y="752"/>
                  <a:pt x="1242" y="753"/>
                </a:cubicBezTo>
                <a:close/>
                <a:moveTo>
                  <a:pt x="1229" y="804"/>
                </a:moveTo>
                <a:cubicBezTo>
                  <a:pt x="1226" y="808"/>
                  <a:pt x="1225" y="811"/>
                  <a:pt x="1225" y="811"/>
                </a:cubicBezTo>
                <a:cubicBezTo>
                  <a:pt x="1225" y="811"/>
                  <a:pt x="1223" y="811"/>
                  <a:pt x="1221" y="810"/>
                </a:cubicBezTo>
                <a:cubicBezTo>
                  <a:pt x="1224" y="809"/>
                  <a:pt x="1226" y="807"/>
                  <a:pt x="1229" y="804"/>
                </a:cubicBezTo>
                <a:close/>
                <a:moveTo>
                  <a:pt x="1303" y="782"/>
                </a:moveTo>
                <a:cubicBezTo>
                  <a:pt x="1304" y="785"/>
                  <a:pt x="1305" y="788"/>
                  <a:pt x="1305" y="791"/>
                </a:cubicBezTo>
                <a:cubicBezTo>
                  <a:pt x="1305" y="791"/>
                  <a:pt x="1305" y="791"/>
                  <a:pt x="1305" y="792"/>
                </a:cubicBezTo>
                <a:cubicBezTo>
                  <a:pt x="1305" y="792"/>
                  <a:pt x="1305" y="792"/>
                  <a:pt x="1305" y="793"/>
                </a:cubicBezTo>
                <a:cubicBezTo>
                  <a:pt x="1305" y="793"/>
                  <a:pt x="1305" y="794"/>
                  <a:pt x="1305" y="795"/>
                </a:cubicBezTo>
                <a:cubicBezTo>
                  <a:pt x="1305" y="796"/>
                  <a:pt x="1305" y="797"/>
                  <a:pt x="1305" y="798"/>
                </a:cubicBezTo>
                <a:cubicBezTo>
                  <a:pt x="1305" y="798"/>
                  <a:pt x="1305" y="798"/>
                  <a:pt x="1305" y="799"/>
                </a:cubicBezTo>
                <a:cubicBezTo>
                  <a:pt x="1305" y="799"/>
                  <a:pt x="1305" y="799"/>
                  <a:pt x="1305" y="799"/>
                </a:cubicBezTo>
                <a:cubicBezTo>
                  <a:pt x="1304" y="800"/>
                  <a:pt x="1303" y="801"/>
                  <a:pt x="1302" y="802"/>
                </a:cubicBezTo>
                <a:cubicBezTo>
                  <a:pt x="1299" y="806"/>
                  <a:pt x="1295" y="809"/>
                  <a:pt x="1292" y="813"/>
                </a:cubicBezTo>
                <a:cubicBezTo>
                  <a:pt x="1289" y="815"/>
                  <a:pt x="1286" y="818"/>
                  <a:pt x="1283" y="821"/>
                </a:cubicBezTo>
                <a:cubicBezTo>
                  <a:pt x="1289" y="808"/>
                  <a:pt x="1296" y="795"/>
                  <a:pt x="1303" y="782"/>
                </a:cubicBezTo>
                <a:close/>
                <a:moveTo>
                  <a:pt x="1321" y="500"/>
                </a:moveTo>
                <a:cubicBezTo>
                  <a:pt x="1323" y="517"/>
                  <a:pt x="1325" y="541"/>
                  <a:pt x="1324" y="564"/>
                </a:cubicBezTo>
                <a:cubicBezTo>
                  <a:pt x="1312" y="563"/>
                  <a:pt x="1302" y="565"/>
                  <a:pt x="1303" y="582"/>
                </a:cubicBezTo>
                <a:cubicBezTo>
                  <a:pt x="1303" y="582"/>
                  <a:pt x="1303" y="582"/>
                  <a:pt x="1303" y="582"/>
                </a:cubicBezTo>
                <a:cubicBezTo>
                  <a:pt x="1302" y="582"/>
                  <a:pt x="1301" y="581"/>
                  <a:pt x="1301" y="581"/>
                </a:cubicBezTo>
                <a:cubicBezTo>
                  <a:pt x="1302" y="583"/>
                  <a:pt x="1302" y="583"/>
                  <a:pt x="1302" y="583"/>
                </a:cubicBezTo>
                <a:cubicBezTo>
                  <a:pt x="1301" y="583"/>
                  <a:pt x="1300" y="584"/>
                  <a:pt x="1300" y="584"/>
                </a:cubicBezTo>
                <a:cubicBezTo>
                  <a:pt x="1298" y="585"/>
                  <a:pt x="1296" y="586"/>
                  <a:pt x="1295" y="587"/>
                </a:cubicBezTo>
                <a:cubicBezTo>
                  <a:pt x="1293" y="589"/>
                  <a:pt x="1291" y="590"/>
                  <a:pt x="1290" y="591"/>
                </a:cubicBezTo>
                <a:cubicBezTo>
                  <a:pt x="1289" y="592"/>
                  <a:pt x="1287" y="594"/>
                  <a:pt x="1286" y="595"/>
                </a:cubicBezTo>
                <a:cubicBezTo>
                  <a:pt x="1285" y="596"/>
                  <a:pt x="1285" y="597"/>
                  <a:pt x="1284" y="597"/>
                </a:cubicBezTo>
                <a:cubicBezTo>
                  <a:pt x="1284" y="598"/>
                  <a:pt x="1283" y="598"/>
                  <a:pt x="1283" y="598"/>
                </a:cubicBezTo>
                <a:cubicBezTo>
                  <a:pt x="1283" y="599"/>
                  <a:pt x="1283" y="599"/>
                  <a:pt x="1282" y="599"/>
                </a:cubicBezTo>
                <a:cubicBezTo>
                  <a:pt x="1282" y="600"/>
                  <a:pt x="1281" y="601"/>
                  <a:pt x="1281" y="601"/>
                </a:cubicBezTo>
                <a:cubicBezTo>
                  <a:pt x="1280" y="602"/>
                  <a:pt x="1280" y="603"/>
                  <a:pt x="1279" y="603"/>
                </a:cubicBezTo>
                <a:cubicBezTo>
                  <a:pt x="1279" y="604"/>
                  <a:pt x="1279" y="604"/>
                  <a:pt x="1279" y="604"/>
                </a:cubicBezTo>
                <a:cubicBezTo>
                  <a:pt x="1279" y="604"/>
                  <a:pt x="1278" y="605"/>
                  <a:pt x="1278" y="605"/>
                </a:cubicBezTo>
                <a:cubicBezTo>
                  <a:pt x="1278" y="605"/>
                  <a:pt x="1278" y="606"/>
                  <a:pt x="1278" y="606"/>
                </a:cubicBezTo>
                <a:cubicBezTo>
                  <a:pt x="1277" y="603"/>
                  <a:pt x="1276" y="600"/>
                  <a:pt x="1275" y="598"/>
                </a:cubicBezTo>
                <a:cubicBezTo>
                  <a:pt x="1273" y="592"/>
                  <a:pt x="1272" y="587"/>
                  <a:pt x="1271" y="582"/>
                </a:cubicBezTo>
                <a:cubicBezTo>
                  <a:pt x="1270" y="577"/>
                  <a:pt x="1269" y="572"/>
                  <a:pt x="1270" y="568"/>
                </a:cubicBezTo>
                <a:cubicBezTo>
                  <a:pt x="1270" y="563"/>
                  <a:pt x="1272" y="558"/>
                  <a:pt x="1274" y="554"/>
                </a:cubicBezTo>
                <a:cubicBezTo>
                  <a:pt x="1276" y="549"/>
                  <a:pt x="1278" y="545"/>
                  <a:pt x="1281" y="542"/>
                </a:cubicBezTo>
                <a:cubicBezTo>
                  <a:pt x="1286" y="534"/>
                  <a:pt x="1291" y="527"/>
                  <a:pt x="1297" y="521"/>
                </a:cubicBezTo>
                <a:cubicBezTo>
                  <a:pt x="1298" y="520"/>
                  <a:pt x="1300" y="518"/>
                  <a:pt x="1301" y="517"/>
                </a:cubicBezTo>
                <a:cubicBezTo>
                  <a:pt x="1303" y="516"/>
                  <a:pt x="1304" y="514"/>
                  <a:pt x="1305" y="513"/>
                </a:cubicBezTo>
                <a:cubicBezTo>
                  <a:pt x="1308" y="510"/>
                  <a:pt x="1310" y="508"/>
                  <a:pt x="1313" y="506"/>
                </a:cubicBezTo>
                <a:cubicBezTo>
                  <a:pt x="1316" y="504"/>
                  <a:pt x="1318" y="502"/>
                  <a:pt x="1321" y="500"/>
                </a:cubicBezTo>
                <a:close/>
                <a:moveTo>
                  <a:pt x="1184" y="586"/>
                </a:moveTo>
                <a:cubicBezTo>
                  <a:pt x="1184" y="586"/>
                  <a:pt x="1184" y="586"/>
                  <a:pt x="1184" y="586"/>
                </a:cubicBezTo>
                <a:cubicBezTo>
                  <a:pt x="1185" y="585"/>
                  <a:pt x="1187" y="584"/>
                  <a:pt x="1188" y="582"/>
                </a:cubicBezTo>
                <a:cubicBezTo>
                  <a:pt x="1189" y="584"/>
                  <a:pt x="1189" y="584"/>
                  <a:pt x="1189" y="584"/>
                </a:cubicBezTo>
                <a:cubicBezTo>
                  <a:pt x="1190" y="585"/>
                  <a:pt x="1193" y="585"/>
                  <a:pt x="1195" y="586"/>
                </a:cubicBezTo>
                <a:cubicBezTo>
                  <a:pt x="1195" y="586"/>
                  <a:pt x="1195" y="586"/>
                  <a:pt x="1195" y="586"/>
                </a:cubicBezTo>
                <a:cubicBezTo>
                  <a:pt x="1195" y="586"/>
                  <a:pt x="1196" y="586"/>
                  <a:pt x="1196" y="587"/>
                </a:cubicBezTo>
                <a:cubicBezTo>
                  <a:pt x="1197" y="588"/>
                  <a:pt x="1198" y="589"/>
                  <a:pt x="1199" y="590"/>
                </a:cubicBezTo>
                <a:cubicBezTo>
                  <a:pt x="1200" y="591"/>
                  <a:pt x="1201" y="593"/>
                  <a:pt x="1202" y="594"/>
                </a:cubicBezTo>
                <a:cubicBezTo>
                  <a:pt x="1203" y="595"/>
                  <a:pt x="1204" y="596"/>
                  <a:pt x="1204" y="597"/>
                </a:cubicBezTo>
                <a:cubicBezTo>
                  <a:pt x="1205" y="598"/>
                  <a:pt x="1206" y="599"/>
                  <a:pt x="1206" y="600"/>
                </a:cubicBezTo>
                <a:cubicBezTo>
                  <a:pt x="1207" y="600"/>
                  <a:pt x="1207" y="601"/>
                  <a:pt x="1207" y="601"/>
                </a:cubicBezTo>
                <a:cubicBezTo>
                  <a:pt x="1207" y="601"/>
                  <a:pt x="1207" y="601"/>
                  <a:pt x="1207" y="601"/>
                </a:cubicBezTo>
                <a:cubicBezTo>
                  <a:pt x="1208" y="602"/>
                  <a:pt x="1208" y="602"/>
                  <a:pt x="1208" y="602"/>
                </a:cubicBezTo>
                <a:cubicBezTo>
                  <a:pt x="1208" y="603"/>
                  <a:pt x="1208" y="603"/>
                  <a:pt x="1208" y="603"/>
                </a:cubicBezTo>
                <a:cubicBezTo>
                  <a:pt x="1209" y="605"/>
                  <a:pt x="1209" y="606"/>
                  <a:pt x="1209" y="608"/>
                </a:cubicBezTo>
                <a:cubicBezTo>
                  <a:pt x="1210" y="609"/>
                  <a:pt x="1210" y="610"/>
                  <a:pt x="1210" y="611"/>
                </a:cubicBezTo>
                <a:cubicBezTo>
                  <a:pt x="1210" y="612"/>
                  <a:pt x="1211" y="612"/>
                  <a:pt x="1211" y="613"/>
                </a:cubicBezTo>
                <a:cubicBezTo>
                  <a:pt x="1211" y="613"/>
                  <a:pt x="1211" y="614"/>
                  <a:pt x="1212" y="614"/>
                </a:cubicBezTo>
                <a:cubicBezTo>
                  <a:pt x="1213" y="617"/>
                  <a:pt x="1214" y="620"/>
                  <a:pt x="1216" y="623"/>
                </a:cubicBezTo>
                <a:cubicBezTo>
                  <a:pt x="1203" y="615"/>
                  <a:pt x="1199" y="600"/>
                  <a:pt x="1184" y="586"/>
                </a:cubicBezTo>
                <a:close/>
                <a:moveTo>
                  <a:pt x="1167" y="725"/>
                </a:moveTo>
                <a:cubicBezTo>
                  <a:pt x="1167" y="726"/>
                  <a:pt x="1167" y="726"/>
                  <a:pt x="1167" y="726"/>
                </a:cubicBezTo>
                <a:cubicBezTo>
                  <a:pt x="1167" y="726"/>
                  <a:pt x="1167" y="726"/>
                  <a:pt x="1167" y="726"/>
                </a:cubicBezTo>
                <a:cubicBezTo>
                  <a:pt x="1167" y="726"/>
                  <a:pt x="1167" y="726"/>
                  <a:pt x="1167" y="726"/>
                </a:cubicBezTo>
                <a:cubicBezTo>
                  <a:pt x="1167" y="726"/>
                  <a:pt x="1167" y="726"/>
                  <a:pt x="1167" y="726"/>
                </a:cubicBezTo>
                <a:cubicBezTo>
                  <a:pt x="1168" y="727"/>
                  <a:pt x="1168" y="727"/>
                  <a:pt x="1168" y="727"/>
                </a:cubicBezTo>
                <a:cubicBezTo>
                  <a:pt x="1168" y="728"/>
                  <a:pt x="1168" y="729"/>
                  <a:pt x="1169" y="731"/>
                </a:cubicBezTo>
                <a:cubicBezTo>
                  <a:pt x="1170" y="733"/>
                  <a:pt x="1171" y="735"/>
                  <a:pt x="1172" y="737"/>
                </a:cubicBezTo>
                <a:cubicBezTo>
                  <a:pt x="1175" y="742"/>
                  <a:pt x="1177" y="746"/>
                  <a:pt x="1180" y="751"/>
                </a:cubicBezTo>
                <a:cubicBezTo>
                  <a:pt x="1180" y="751"/>
                  <a:pt x="1181" y="752"/>
                  <a:pt x="1181" y="753"/>
                </a:cubicBezTo>
                <a:cubicBezTo>
                  <a:pt x="1180" y="752"/>
                  <a:pt x="1178" y="751"/>
                  <a:pt x="1177" y="750"/>
                </a:cubicBezTo>
                <a:cubicBezTo>
                  <a:pt x="1176" y="750"/>
                  <a:pt x="1175" y="749"/>
                  <a:pt x="1174" y="749"/>
                </a:cubicBezTo>
                <a:cubicBezTo>
                  <a:pt x="1173" y="748"/>
                  <a:pt x="1172" y="748"/>
                  <a:pt x="1171" y="747"/>
                </a:cubicBezTo>
                <a:cubicBezTo>
                  <a:pt x="1169" y="747"/>
                  <a:pt x="1168" y="746"/>
                  <a:pt x="1166" y="745"/>
                </a:cubicBezTo>
                <a:cubicBezTo>
                  <a:pt x="1166" y="745"/>
                  <a:pt x="1166" y="744"/>
                  <a:pt x="1166" y="743"/>
                </a:cubicBezTo>
                <a:cubicBezTo>
                  <a:pt x="1167" y="735"/>
                  <a:pt x="1167" y="728"/>
                  <a:pt x="1166" y="722"/>
                </a:cubicBezTo>
                <a:cubicBezTo>
                  <a:pt x="1166" y="722"/>
                  <a:pt x="1166" y="723"/>
                  <a:pt x="1166" y="724"/>
                </a:cubicBezTo>
                <a:lnTo>
                  <a:pt x="1167" y="725"/>
                </a:lnTo>
                <a:close/>
                <a:moveTo>
                  <a:pt x="1161" y="707"/>
                </a:moveTo>
                <a:cubicBezTo>
                  <a:pt x="1161" y="707"/>
                  <a:pt x="1161" y="707"/>
                  <a:pt x="1161" y="707"/>
                </a:cubicBezTo>
                <a:cubicBezTo>
                  <a:pt x="1162" y="708"/>
                  <a:pt x="1162" y="708"/>
                  <a:pt x="1163" y="709"/>
                </a:cubicBezTo>
                <a:cubicBezTo>
                  <a:pt x="1163" y="709"/>
                  <a:pt x="1163" y="709"/>
                  <a:pt x="1163" y="709"/>
                </a:cubicBezTo>
                <a:cubicBezTo>
                  <a:pt x="1163" y="711"/>
                  <a:pt x="1164" y="713"/>
                  <a:pt x="1164" y="715"/>
                </a:cubicBezTo>
                <a:cubicBezTo>
                  <a:pt x="1163" y="712"/>
                  <a:pt x="1162" y="710"/>
                  <a:pt x="1161" y="707"/>
                </a:cubicBezTo>
                <a:close/>
                <a:moveTo>
                  <a:pt x="1085" y="767"/>
                </a:moveTo>
                <a:cubicBezTo>
                  <a:pt x="1086" y="768"/>
                  <a:pt x="1087" y="769"/>
                  <a:pt x="1087" y="769"/>
                </a:cubicBezTo>
                <a:cubicBezTo>
                  <a:pt x="1088" y="770"/>
                  <a:pt x="1089" y="771"/>
                  <a:pt x="1089" y="772"/>
                </a:cubicBezTo>
                <a:cubicBezTo>
                  <a:pt x="1090" y="773"/>
                  <a:pt x="1091" y="773"/>
                  <a:pt x="1091" y="774"/>
                </a:cubicBezTo>
                <a:cubicBezTo>
                  <a:pt x="1091" y="774"/>
                  <a:pt x="1091" y="774"/>
                  <a:pt x="1091" y="774"/>
                </a:cubicBezTo>
                <a:cubicBezTo>
                  <a:pt x="1091" y="775"/>
                  <a:pt x="1092" y="775"/>
                  <a:pt x="1092" y="775"/>
                </a:cubicBezTo>
                <a:cubicBezTo>
                  <a:pt x="1092" y="775"/>
                  <a:pt x="1092" y="775"/>
                  <a:pt x="1092" y="775"/>
                </a:cubicBezTo>
                <a:cubicBezTo>
                  <a:pt x="1092" y="776"/>
                  <a:pt x="1092" y="776"/>
                  <a:pt x="1092" y="776"/>
                </a:cubicBezTo>
                <a:cubicBezTo>
                  <a:pt x="1093" y="776"/>
                  <a:pt x="1093" y="777"/>
                  <a:pt x="1093" y="777"/>
                </a:cubicBezTo>
                <a:cubicBezTo>
                  <a:pt x="1093" y="778"/>
                  <a:pt x="1094" y="779"/>
                  <a:pt x="1094" y="780"/>
                </a:cubicBezTo>
                <a:cubicBezTo>
                  <a:pt x="1094" y="781"/>
                  <a:pt x="1095" y="781"/>
                  <a:pt x="1095" y="782"/>
                </a:cubicBezTo>
                <a:cubicBezTo>
                  <a:pt x="1095" y="783"/>
                  <a:pt x="1095" y="783"/>
                  <a:pt x="1095" y="783"/>
                </a:cubicBezTo>
                <a:cubicBezTo>
                  <a:pt x="1094" y="785"/>
                  <a:pt x="1094" y="786"/>
                  <a:pt x="1093" y="787"/>
                </a:cubicBezTo>
                <a:cubicBezTo>
                  <a:pt x="1093" y="788"/>
                  <a:pt x="1092" y="789"/>
                  <a:pt x="1092" y="789"/>
                </a:cubicBezTo>
                <a:cubicBezTo>
                  <a:pt x="1092" y="790"/>
                  <a:pt x="1092" y="791"/>
                  <a:pt x="1092" y="791"/>
                </a:cubicBezTo>
                <a:cubicBezTo>
                  <a:pt x="1092" y="792"/>
                  <a:pt x="1091" y="792"/>
                  <a:pt x="1091" y="793"/>
                </a:cubicBezTo>
                <a:cubicBezTo>
                  <a:pt x="1090" y="784"/>
                  <a:pt x="1087" y="776"/>
                  <a:pt x="1085" y="767"/>
                </a:cubicBezTo>
                <a:cubicBezTo>
                  <a:pt x="1085" y="767"/>
                  <a:pt x="1085" y="767"/>
                  <a:pt x="1085" y="767"/>
                </a:cubicBezTo>
                <a:close/>
                <a:moveTo>
                  <a:pt x="1090" y="805"/>
                </a:moveTo>
                <a:cubicBezTo>
                  <a:pt x="1090" y="806"/>
                  <a:pt x="1090" y="808"/>
                  <a:pt x="1090" y="809"/>
                </a:cubicBezTo>
                <a:cubicBezTo>
                  <a:pt x="1088" y="807"/>
                  <a:pt x="1086" y="805"/>
                  <a:pt x="1084" y="802"/>
                </a:cubicBezTo>
                <a:cubicBezTo>
                  <a:pt x="1084" y="802"/>
                  <a:pt x="1085" y="802"/>
                  <a:pt x="1085" y="802"/>
                </a:cubicBezTo>
                <a:cubicBezTo>
                  <a:pt x="1085" y="803"/>
                  <a:pt x="1086" y="803"/>
                  <a:pt x="1087" y="803"/>
                </a:cubicBezTo>
                <a:cubicBezTo>
                  <a:pt x="1088" y="804"/>
                  <a:pt x="1088" y="804"/>
                  <a:pt x="1089" y="804"/>
                </a:cubicBezTo>
                <a:cubicBezTo>
                  <a:pt x="1089" y="804"/>
                  <a:pt x="1089" y="805"/>
                  <a:pt x="1089" y="805"/>
                </a:cubicBezTo>
                <a:cubicBezTo>
                  <a:pt x="1089" y="805"/>
                  <a:pt x="1089" y="805"/>
                  <a:pt x="1090" y="805"/>
                </a:cubicBezTo>
                <a:close/>
                <a:moveTo>
                  <a:pt x="1095" y="815"/>
                </a:moveTo>
                <a:cubicBezTo>
                  <a:pt x="1094" y="809"/>
                  <a:pt x="1093" y="802"/>
                  <a:pt x="1092" y="795"/>
                </a:cubicBezTo>
                <a:cubicBezTo>
                  <a:pt x="1092" y="795"/>
                  <a:pt x="1092" y="795"/>
                  <a:pt x="1092" y="795"/>
                </a:cubicBezTo>
                <a:cubicBezTo>
                  <a:pt x="1092" y="794"/>
                  <a:pt x="1093" y="793"/>
                  <a:pt x="1093" y="792"/>
                </a:cubicBezTo>
                <a:cubicBezTo>
                  <a:pt x="1094" y="791"/>
                  <a:pt x="1094" y="791"/>
                  <a:pt x="1094" y="790"/>
                </a:cubicBezTo>
                <a:cubicBezTo>
                  <a:pt x="1095" y="790"/>
                  <a:pt x="1095" y="789"/>
                  <a:pt x="1095" y="788"/>
                </a:cubicBezTo>
                <a:cubicBezTo>
                  <a:pt x="1096" y="787"/>
                  <a:pt x="1096" y="786"/>
                  <a:pt x="1097" y="785"/>
                </a:cubicBezTo>
                <a:cubicBezTo>
                  <a:pt x="1097" y="786"/>
                  <a:pt x="1098" y="787"/>
                  <a:pt x="1099" y="788"/>
                </a:cubicBezTo>
                <a:cubicBezTo>
                  <a:pt x="1099" y="789"/>
                  <a:pt x="1100" y="790"/>
                  <a:pt x="1101" y="791"/>
                </a:cubicBezTo>
                <a:cubicBezTo>
                  <a:pt x="1101" y="792"/>
                  <a:pt x="1102" y="793"/>
                  <a:pt x="1103" y="794"/>
                </a:cubicBezTo>
                <a:cubicBezTo>
                  <a:pt x="1103" y="795"/>
                  <a:pt x="1104" y="795"/>
                  <a:pt x="1105" y="796"/>
                </a:cubicBezTo>
                <a:cubicBezTo>
                  <a:pt x="1106" y="797"/>
                  <a:pt x="1106" y="798"/>
                  <a:pt x="1107" y="799"/>
                </a:cubicBezTo>
                <a:cubicBezTo>
                  <a:pt x="1108" y="800"/>
                  <a:pt x="1109" y="801"/>
                  <a:pt x="1110" y="801"/>
                </a:cubicBezTo>
                <a:cubicBezTo>
                  <a:pt x="1111" y="802"/>
                  <a:pt x="1112" y="803"/>
                  <a:pt x="1113" y="804"/>
                </a:cubicBezTo>
                <a:cubicBezTo>
                  <a:pt x="1114" y="805"/>
                  <a:pt x="1115" y="805"/>
                  <a:pt x="1116" y="806"/>
                </a:cubicBezTo>
                <a:cubicBezTo>
                  <a:pt x="1117" y="807"/>
                  <a:pt x="1118" y="808"/>
                  <a:pt x="1119" y="808"/>
                </a:cubicBezTo>
                <a:cubicBezTo>
                  <a:pt x="1120" y="809"/>
                  <a:pt x="1121" y="810"/>
                  <a:pt x="1122" y="810"/>
                </a:cubicBezTo>
                <a:cubicBezTo>
                  <a:pt x="1121" y="810"/>
                  <a:pt x="1121" y="810"/>
                  <a:pt x="1121" y="810"/>
                </a:cubicBezTo>
                <a:cubicBezTo>
                  <a:pt x="1120" y="810"/>
                  <a:pt x="1119" y="810"/>
                  <a:pt x="1118" y="810"/>
                </a:cubicBezTo>
                <a:cubicBezTo>
                  <a:pt x="1118" y="811"/>
                  <a:pt x="1117" y="811"/>
                  <a:pt x="1116" y="811"/>
                </a:cubicBezTo>
                <a:cubicBezTo>
                  <a:pt x="1116" y="811"/>
                  <a:pt x="1115" y="811"/>
                  <a:pt x="1115" y="811"/>
                </a:cubicBezTo>
                <a:cubicBezTo>
                  <a:pt x="1114" y="811"/>
                  <a:pt x="1114" y="811"/>
                  <a:pt x="1113" y="811"/>
                </a:cubicBezTo>
                <a:cubicBezTo>
                  <a:pt x="1113" y="811"/>
                  <a:pt x="1112" y="812"/>
                  <a:pt x="1111" y="812"/>
                </a:cubicBezTo>
                <a:cubicBezTo>
                  <a:pt x="1109" y="812"/>
                  <a:pt x="1107" y="813"/>
                  <a:pt x="1105" y="813"/>
                </a:cubicBezTo>
                <a:cubicBezTo>
                  <a:pt x="1103" y="814"/>
                  <a:pt x="1102" y="815"/>
                  <a:pt x="1100" y="816"/>
                </a:cubicBezTo>
                <a:cubicBezTo>
                  <a:pt x="1099" y="816"/>
                  <a:pt x="1099" y="816"/>
                  <a:pt x="1098" y="817"/>
                </a:cubicBezTo>
                <a:cubicBezTo>
                  <a:pt x="1097" y="816"/>
                  <a:pt x="1096" y="816"/>
                  <a:pt x="1095" y="815"/>
                </a:cubicBezTo>
                <a:close/>
                <a:moveTo>
                  <a:pt x="1120" y="806"/>
                </a:moveTo>
                <a:cubicBezTo>
                  <a:pt x="1119" y="805"/>
                  <a:pt x="1118" y="804"/>
                  <a:pt x="1118" y="804"/>
                </a:cubicBezTo>
                <a:cubicBezTo>
                  <a:pt x="1117" y="803"/>
                  <a:pt x="1116" y="802"/>
                  <a:pt x="1115" y="802"/>
                </a:cubicBezTo>
                <a:cubicBezTo>
                  <a:pt x="1114" y="801"/>
                  <a:pt x="1113" y="800"/>
                  <a:pt x="1112" y="799"/>
                </a:cubicBezTo>
                <a:cubicBezTo>
                  <a:pt x="1111" y="798"/>
                  <a:pt x="1110" y="798"/>
                  <a:pt x="1110" y="797"/>
                </a:cubicBezTo>
                <a:cubicBezTo>
                  <a:pt x="1109" y="796"/>
                  <a:pt x="1108" y="795"/>
                  <a:pt x="1107" y="794"/>
                </a:cubicBezTo>
                <a:cubicBezTo>
                  <a:pt x="1107" y="793"/>
                  <a:pt x="1106" y="793"/>
                  <a:pt x="1105" y="792"/>
                </a:cubicBezTo>
                <a:cubicBezTo>
                  <a:pt x="1104" y="791"/>
                  <a:pt x="1104" y="790"/>
                  <a:pt x="1103" y="789"/>
                </a:cubicBezTo>
                <a:cubicBezTo>
                  <a:pt x="1103" y="788"/>
                  <a:pt x="1102" y="787"/>
                  <a:pt x="1101" y="786"/>
                </a:cubicBezTo>
                <a:cubicBezTo>
                  <a:pt x="1100" y="785"/>
                  <a:pt x="1099" y="783"/>
                  <a:pt x="1098" y="781"/>
                </a:cubicBezTo>
                <a:cubicBezTo>
                  <a:pt x="1099" y="781"/>
                  <a:pt x="1099" y="780"/>
                  <a:pt x="1099" y="779"/>
                </a:cubicBezTo>
                <a:cubicBezTo>
                  <a:pt x="1101" y="776"/>
                  <a:pt x="1103" y="772"/>
                  <a:pt x="1105" y="769"/>
                </a:cubicBezTo>
                <a:cubicBezTo>
                  <a:pt x="1106" y="765"/>
                  <a:pt x="1108" y="762"/>
                  <a:pt x="1110" y="759"/>
                </a:cubicBezTo>
                <a:cubicBezTo>
                  <a:pt x="1111" y="757"/>
                  <a:pt x="1112" y="756"/>
                  <a:pt x="1113" y="754"/>
                </a:cubicBezTo>
                <a:cubicBezTo>
                  <a:pt x="1114" y="753"/>
                  <a:pt x="1115" y="751"/>
                  <a:pt x="1115" y="750"/>
                </a:cubicBezTo>
                <a:cubicBezTo>
                  <a:pt x="1116" y="750"/>
                  <a:pt x="1116" y="750"/>
                  <a:pt x="1116" y="749"/>
                </a:cubicBezTo>
                <a:cubicBezTo>
                  <a:pt x="1116" y="749"/>
                  <a:pt x="1116" y="749"/>
                  <a:pt x="1116" y="749"/>
                </a:cubicBezTo>
                <a:cubicBezTo>
                  <a:pt x="1117" y="749"/>
                  <a:pt x="1117" y="749"/>
                  <a:pt x="1118" y="749"/>
                </a:cubicBezTo>
                <a:cubicBezTo>
                  <a:pt x="1118" y="748"/>
                  <a:pt x="1118" y="748"/>
                  <a:pt x="1118" y="748"/>
                </a:cubicBezTo>
                <a:cubicBezTo>
                  <a:pt x="1118" y="748"/>
                  <a:pt x="1119" y="748"/>
                  <a:pt x="1119" y="748"/>
                </a:cubicBezTo>
                <a:cubicBezTo>
                  <a:pt x="1119" y="748"/>
                  <a:pt x="1119" y="747"/>
                  <a:pt x="1119" y="747"/>
                </a:cubicBezTo>
                <a:cubicBezTo>
                  <a:pt x="1119" y="747"/>
                  <a:pt x="1120" y="746"/>
                  <a:pt x="1120" y="746"/>
                </a:cubicBezTo>
                <a:cubicBezTo>
                  <a:pt x="1121" y="745"/>
                  <a:pt x="1121" y="744"/>
                  <a:pt x="1122" y="744"/>
                </a:cubicBezTo>
                <a:cubicBezTo>
                  <a:pt x="1122" y="743"/>
                  <a:pt x="1122" y="743"/>
                  <a:pt x="1123" y="743"/>
                </a:cubicBezTo>
                <a:cubicBezTo>
                  <a:pt x="1123" y="743"/>
                  <a:pt x="1124" y="743"/>
                  <a:pt x="1124" y="744"/>
                </a:cubicBezTo>
                <a:cubicBezTo>
                  <a:pt x="1123" y="763"/>
                  <a:pt x="1116" y="788"/>
                  <a:pt x="1127" y="808"/>
                </a:cubicBezTo>
                <a:cubicBezTo>
                  <a:pt x="1128" y="809"/>
                  <a:pt x="1128" y="810"/>
                  <a:pt x="1129" y="810"/>
                </a:cubicBezTo>
                <a:cubicBezTo>
                  <a:pt x="1129" y="810"/>
                  <a:pt x="1129" y="810"/>
                  <a:pt x="1129" y="810"/>
                </a:cubicBezTo>
                <a:cubicBezTo>
                  <a:pt x="1127" y="809"/>
                  <a:pt x="1127" y="809"/>
                  <a:pt x="1127" y="809"/>
                </a:cubicBezTo>
                <a:cubicBezTo>
                  <a:pt x="1126" y="809"/>
                  <a:pt x="1126" y="809"/>
                  <a:pt x="1125" y="809"/>
                </a:cubicBezTo>
                <a:cubicBezTo>
                  <a:pt x="1124" y="808"/>
                  <a:pt x="1124" y="808"/>
                  <a:pt x="1124" y="808"/>
                </a:cubicBezTo>
                <a:cubicBezTo>
                  <a:pt x="1123" y="807"/>
                  <a:pt x="1121" y="806"/>
                  <a:pt x="1120" y="806"/>
                </a:cubicBezTo>
                <a:close/>
                <a:moveTo>
                  <a:pt x="1298" y="889"/>
                </a:moveTo>
                <a:cubicBezTo>
                  <a:pt x="1303" y="890"/>
                  <a:pt x="1308" y="890"/>
                  <a:pt x="1314" y="891"/>
                </a:cubicBezTo>
                <a:cubicBezTo>
                  <a:pt x="1319" y="891"/>
                  <a:pt x="1325" y="891"/>
                  <a:pt x="1330" y="891"/>
                </a:cubicBezTo>
                <a:cubicBezTo>
                  <a:pt x="1332" y="890"/>
                  <a:pt x="1332" y="890"/>
                  <a:pt x="1332" y="890"/>
                </a:cubicBezTo>
                <a:cubicBezTo>
                  <a:pt x="1334" y="890"/>
                  <a:pt x="1334" y="890"/>
                  <a:pt x="1334" y="890"/>
                </a:cubicBezTo>
                <a:cubicBezTo>
                  <a:pt x="1335" y="890"/>
                  <a:pt x="1335" y="890"/>
                  <a:pt x="1335" y="890"/>
                </a:cubicBezTo>
                <a:cubicBezTo>
                  <a:pt x="1335" y="890"/>
                  <a:pt x="1335" y="890"/>
                  <a:pt x="1335" y="890"/>
                </a:cubicBezTo>
                <a:cubicBezTo>
                  <a:pt x="1335" y="890"/>
                  <a:pt x="1335" y="890"/>
                  <a:pt x="1335" y="890"/>
                </a:cubicBezTo>
                <a:cubicBezTo>
                  <a:pt x="1336" y="890"/>
                  <a:pt x="1336" y="890"/>
                  <a:pt x="1336" y="890"/>
                </a:cubicBezTo>
                <a:cubicBezTo>
                  <a:pt x="1337" y="890"/>
                  <a:pt x="1337" y="890"/>
                  <a:pt x="1337" y="890"/>
                </a:cubicBezTo>
                <a:cubicBezTo>
                  <a:pt x="1338" y="890"/>
                  <a:pt x="1338" y="890"/>
                  <a:pt x="1338" y="890"/>
                </a:cubicBezTo>
                <a:cubicBezTo>
                  <a:pt x="1338" y="890"/>
                  <a:pt x="1339" y="890"/>
                  <a:pt x="1339" y="890"/>
                </a:cubicBezTo>
                <a:cubicBezTo>
                  <a:pt x="1340" y="890"/>
                  <a:pt x="1340" y="890"/>
                  <a:pt x="1341" y="891"/>
                </a:cubicBezTo>
                <a:cubicBezTo>
                  <a:pt x="1341" y="891"/>
                  <a:pt x="1342" y="891"/>
                  <a:pt x="1342" y="891"/>
                </a:cubicBezTo>
                <a:cubicBezTo>
                  <a:pt x="1342" y="891"/>
                  <a:pt x="1343" y="891"/>
                  <a:pt x="1343" y="891"/>
                </a:cubicBezTo>
                <a:cubicBezTo>
                  <a:pt x="1344" y="892"/>
                  <a:pt x="1345" y="892"/>
                  <a:pt x="1345" y="892"/>
                </a:cubicBezTo>
                <a:cubicBezTo>
                  <a:pt x="1346" y="892"/>
                  <a:pt x="1347" y="893"/>
                  <a:pt x="1348" y="893"/>
                </a:cubicBezTo>
                <a:cubicBezTo>
                  <a:pt x="1348" y="893"/>
                  <a:pt x="1349" y="893"/>
                  <a:pt x="1349" y="893"/>
                </a:cubicBezTo>
                <a:cubicBezTo>
                  <a:pt x="1349" y="894"/>
                  <a:pt x="1350" y="894"/>
                  <a:pt x="1350" y="894"/>
                </a:cubicBezTo>
                <a:cubicBezTo>
                  <a:pt x="1351" y="894"/>
                  <a:pt x="1352" y="895"/>
                  <a:pt x="1353" y="895"/>
                </a:cubicBezTo>
                <a:cubicBezTo>
                  <a:pt x="1355" y="896"/>
                  <a:pt x="1356" y="897"/>
                  <a:pt x="1358" y="898"/>
                </a:cubicBezTo>
                <a:cubicBezTo>
                  <a:pt x="1360" y="899"/>
                  <a:pt x="1361" y="900"/>
                  <a:pt x="1363" y="901"/>
                </a:cubicBezTo>
                <a:cubicBezTo>
                  <a:pt x="1363" y="902"/>
                  <a:pt x="1363" y="902"/>
                  <a:pt x="1363" y="902"/>
                </a:cubicBezTo>
                <a:cubicBezTo>
                  <a:pt x="1363" y="902"/>
                  <a:pt x="1362" y="902"/>
                  <a:pt x="1362" y="902"/>
                </a:cubicBezTo>
                <a:cubicBezTo>
                  <a:pt x="1363" y="904"/>
                  <a:pt x="1364" y="904"/>
                  <a:pt x="1365" y="905"/>
                </a:cubicBezTo>
                <a:cubicBezTo>
                  <a:pt x="1362" y="905"/>
                  <a:pt x="1362" y="905"/>
                  <a:pt x="1362" y="905"/>
                </a:cubicBezTo>
                <a:cubicBezTo>
                  <a:pt x="1353" y="921"/>
                  <a:pt x="1363" y="928"/>
                  <a:pt x="1376" y="933"/>
                </a:cubicBezTo>
                <a:cubicBezTo>
                  <a:pt x="1365" y="942"/>
                  <a:pt x="1355" y="951"/>
                  <a:pt x="1341" y="959"/>
                </a:cubicBezTo>
                <a:cubicBezTo>
                  <a:pt x="1325" y="969"/>
                  <a:pt x="1306" y="971"/>
                  <a:pt x="1289" y="976"/>
                </a:cubicBezTo>
                <a:cubicBezTo>
                  <a:pt x="1272" y="980"/>
                  <a:pt x="1259" y="986"/>
                  <a:pt x="1241" y="988"/>
                </a:cubicBezTo>
                <a:cubicBezTo>
                  <a:pt x="1251" y="956"/>
                  <a:pt x="1251" y="931"/>
                  <a:pt x="1270" y="905"/>
                </a:cubicBezTo>
                <a:cubicBezTo>
                  <a:pt x="1275" y="899"/>
                  <a:pt x="1280" y="894"/>
                  <a:pt x="1286" y="889"/>
                </a:cubicBezTo>
                <a:cubicBezTo>
                  <a:pt x="1290" y="889"/>
                  <a:pt x="1294" y="889"/>
                  <a:pt x="1298" y="889"/>
                </a:cubicBezTo>
                <a:close/>
                <a:moveTo>
                  <a:pt x="1448" y="743"/>
                </a:moveTo>
                <a:cubicBezTo>
                  <a:pt x="1449" y="742"/>
                  <a:pt x="1449" y="742"/>
                  <a:pt x="1449" y="742"/>
                </a:cubicBezTo>
                <a:cubicBezTo>
                  <a:pt x="1449" y="742"/>
                  <a:pt x="1449" y="742"/>
                  <a:pt x="1449" y="742"/>
                </a:cubicBezTo>
                <a:cubicBezTo>
                  <a:pt x="1449" y="742"/>
                  <a:pt x="1449" y="742"/>
                  <a:pt x="1449" y="742"/>
                </a:cubicBezTo>
                <a:cubicBezTo>
                  <a:pt x="1450" y="741"/>
                  <a:pt x="1450" y="741"/>
                  <a:pt x="1450" y="741"/>
                </a:cubicBezTo>
                <a:cubicBezTo>
                  <a:pt x="1450" y="741"/>
                  <a:pt x="1451" y="740"/>
                  <a:pt x="1451" y="740"/>
                </a:cubicBezTo>
                <a:cubicBezTo>
                  <a:pt x="1452" y="739"/>
                  <a:pt x="1452" y="739"/>
                  <a:pt x="1452" y="739"/>
                </a:cubicBezTo>
                <a:cubicBezTo>
                  <a:pt x="1454" y="738"/>
                  <a:pt x="1455" y="736"/>
                  <a:pt x="1457" y="735"/>
                </a:cubicBezTo>
                <a:cubicBezTo>
                  <a:pt x="1454" y="738"/>
                  <a:pt x="1451" y="740"/>
                  <a:pt x="1448" y="743"/>
                </a:cubicBezTo>
                <a:close/>
                <a:moveTo>
                  <a:pt x="1519" y="662"/>
                </a:moveTo>
                <a:cubicBezTo>
                  <a:pt x="1518" y="662"/>
                  <a:pt x="1518" y="663"/>
                  <a:pt x="1518" y="664"/>
                </a:cubicBezTo>
                <a:cubicBezTo>
                  <a:pt x="1518" y="664"/>
                  <a:pt x="1518" y="665"/>
                  <a:pt x="1518" y="665"/>
                </a:cubicBezTo>
                <a:cubicBezTo>
                  <a:pt x="1518" y="666"/>
                  <a:pt x="1518" y="667"/>
                  <a:pt x="1517" y="667"/>
                </a:cubicBezTo>
                <a:cubicBezTo>
                  <a:pt x="1517" y="667"/>
                  <a:pt x="1517" y="668"/>
                  <a:pt x="1517" y="668"/>
                </a:cubicBezTo>
                <a:cubicBezTo>
                  <a:pt x="1517" y="668"/>
                  <a:pt x="1517" y="669"/>
                  <a:pt x="1517" y="669"/>
                </a:cubicBezTo>
                <a:cubicBezTo>
                  <a:pt x="1517" y="669"/>
                  <a:pt x="1517" y="670"/>
                  <a:pt x="1517" y="670"/>
                </a:cubicBezTo>
                <a:cubicBezTo>
                  <a:pt x="1517" y="671"/>
                  <a:pt x="1517" y="671"/>
                  <a:pt x="1517" y="671"/>
                </a:cubicBezTo>
                <a:cubicBezTo>
                  <a:pt x="1516" y="672"/>
                  <a:pt x="1515" y="673"/>
                  <a:pt x="1513" y="674"/>
                </a:cubicBezTo>
                <a:cubicBezTo>
                  <a:pt x="1510" y="677"/>
                  <a:pt x="1507" y="681"/>
                  <a:pt x="1505" y="685"/>
                </a:cubicBezTo>
                <a:cubicBezTo>
                  <a:pt x="1503" y="688"/>
                  <a:pt x="1501" y="692"/>
                  <a:pt x="1499" y="696"/>
                </a:cubicBezTo>
                <a:cubicBezTo>
                  <a:pt x="1497" y="700"/>
                  <a:pt x="1495" y="704"/>
                  <a:pt x="1493" y="708"/>
                </a:cubicBezTo>
                <a:cubicBezTo>
                  <a:pt x="1492" y="710"/>
                  <a:pt x="1490" y="711"/>
                  <a:pt x="1489" y="713"/>
                </a:cubicBezTo>
                <a:cubicBezTo>
                  <a:pt x="1489" y="713"/>
                  <a:pt x="1488" y="714"/>
                  <a:pt x="1488" y="714"/>
                </a:cubicBezTo>
                <a:cubicBezTo>
                  <a:pt x="1487" y="715"/>
                  <a:pt x="1487" y="715"/>
                  <a:pt x="1487" y="715"/>
                </a:cubicBezTo>
                <a:cubicBezTo>
                  <a:pt x="1487" y="715"/>
                  <a:pt x="1487" y="715"/>
                  <a:pt x="1487" y="715"/>
                </a:cubicBezTo>
                <a:cubicBezTo>
                  <a:pt x="1487" y="715"/>
                  <a:pt x="1487" y="715"/>
                  <a:pt x="1487" y="715"/>
                </a:cubicBezTo>
                <a:cubicBezTo>
                  <a:pt x="1486" y="716"/>
                  <a:pt x="1485" y="717"/>
                  <a:pt x="1484" y="717"/>
                </a:cubicBezTo>
                <a:cubicBezTo>
                  <a:pt x="1481" y="720"/>
                  <a:pt x="1477" y="722"/>
                  <a:pt x="1473" y="724"/>
                </a:cubicBezTo>
                <a:cubicBezTo>
                  <a:pt x="1469" y="726"/>
                  <a:pt x="1465" y="727"/>
                  <a:pt x="1461" y="729"/>
                </a:cubicBezTo>
                <a:cubicBezTo>
                  <a:pt x="1457" y="731"/>
                  <a:pt x="1453" y="733"/>
                  <a:pt x="1450" y="736"/>
                </a:cubicBezTo>
                <a:cubicBezTo>
                  <a:pt x="1450" y="735"/>
                  <a:pt x="1451" y="735"/>
                  <a:pt x="1451" y="734"/>
                </a:cubicBezTo>
                <a:cubicBezTo>
                  <a:pt x="1452" y="733"/>
                  <a:pt x="1452" y="733"/>
                  <a:pt x="1452" y="732"/>
                </a:cubicBezTo>
                <a:cubicBezTo>
                  <a:pt x="1453" y="731"/>
                  <a:pt x="1453" y="731"/>
                  <a:pt x="1453" y="731"/>
                </a:cubicBezTo>
                <a:cubicBezTo>
                  <a:pt x="1453" y="730"/>
                  <a:pt x="1453" y="730"/>
                  <a:pt x="1453" y="729"/>
                </a:cubicBezTo>
                <a:cubicBezTo>
                  <a:pt x="1454" y="725"/>
                  <a:pt x="1455" y="721"/>
                  <a:pt x="1455" y="716"/>
                </a:cubicBezTo>
                <a:cubicBezTo>
                  <a:pt x="1455" y="715"/>
                  <a:pt x="1455" y="715"/>
                  <a:pt x="1455" y="714"/>
                </a:cubicBezTo>
                <a:cubicBezTo>
                  <a:pt x="1455" y="713"/>
                  <a:pt x="1455" y="713"/>
                  <a:pt x="1455" y="712"/>
                </a:cubicBezTo>
                <a:cubicBezTo>
                  <a:pt x="1455" y="711"/>
                  <a:pt x="1455" y="709"/>
                  <a:pt x="1455" y="708"/>
                </a:cubicBezTo>
                <a:cubicBezTo>
                  <a:pt x="1454" y="706"/>
                  <a:pt x="1454" y="703"/>
                  <a:pt x="1454" y="701"/>
                </a:cubicBezTo>
                <a:cubicBezTo>
                  <a:pt x="1454" y="698"/>
                  <a:pt x="1454" y="695"/>
                  <a:pt x="1454" y="693"/>
                </a:cubicBezTo>
                <a:cubicBezTo>
                  <a:pt x="1454" y="692"/>
                  <a:pt x="1454" y="691"/>
                  <a:pt x="1454" y="690"/>
                </a:cubicBezTo>
                <a:cubicBezTo>
                  <a:pt x="1454" y="690"/>
                  <a:pt x="1454" y="690"/>
                  <a:pt x="1454" y="690"/>
                </a:cubicBezTo>
                <a:cubicBezTo>
                  <a:pt x="1454" y="690"/>
                  <a:pt x="1454" y="690"/>
                  <a:pt x="1454" y="690"/>
                </a:cubicBezTo>
                <a:cubicBezTo>
                  <a:pt x="1454" y="688"/>
                  <a:pt x="1454" y="687"/>
                  <a:pt x="1454" y="686"/>
                </a:cubicBezTo>
                <a:cubicBezTo>
                  <a:pt x="1455" y="681"/>
                  <a:pt x="1456" y="677"/>
                  <a:pt x="1458" y="673"/>
                </a:cubicBezTo>
                <a:cubicBezTo>
                  <a:pt x="1458" y="673"/>
                  <a:pt x="1458" y="672"/>
                  <a:pt x="1458" y="672"/>
                </a:cubicBezTo>
                <a:cubicBezTo>
                  <a:pt x="1458" y="672"/>
                  <a:pt x="1458" y="671"/>
                  <a:pt x="1459" y="671"/>
                </a:cubicBezTo>
                <a:cubicBezTo>
                  <a:pt x="1459" y="670"/>
                  <a:pt x="1459" y="669"/>
                  <a:pt x="1459" y="668"/>
                </a:cubicBezTo>
                <a:cubicBezTo>
                  <a:pt x="1460" y="668"/>
                  <a:pt x="1460" y="667"/>
                  <a:pt x="1460" y="666"/>
                </a:cubicBezTo>
                <a:cubicBezTo>
                  <a:pt x="1460" y="667"/>
                  <a:pt x="1460" y="667"/>
                  <a:pt x="1460" y="667"/>
                </a:cubicBezTo>
                <a:cubicBezTo>
                  <a:pt x="1460" y="667"/>
                  <a:pt x="1460" y="667"/>
                  <a:pt x="1461" y="666"/>
                </a:cubicBezTo>
                <a:cubicBezTo>
                  <a:pt x="1461" y="665"/>
                  <a:pt x="1461" y="665"/>
                  <a:pt x="1462" y="664"/>
                </a:cubicBezTo>
                <a:cubicBezTo>
                  <a:pt x="1462" y="664"/>
                  <a:pt x="1462" y="663"/>
                  <a:pt x="1462" y="663"/>
                </a:cubicBezTo>
                <a:cubicBezTo>
                  <a:pt x="1462" y="663"/>
                  <a:pt x="1462" y="662"/>
                  <a:pt x="1462" y="662"/>
                </a:cubicBezTo>
                <a:cubicBezTo>
                  <a:pt x="1462" y="662"/>
                  <a:pt x="1462" y="662"/>
                  <a:pt x="1462" y="662"/>
                </a:cubicBezTo>
                <a:cubicBezTo>
                  <a:pt x="1463" y="661"/>
                  <a:pt x="1463" y="660"/>
                  <a:pt x="1463" y="659"/>
                </a:cubicBezTo>
                <a:cubicBezTo>
                  <a:pt x="1463" y="657"/>
                  <a:pt x="1463" y="656"/>
                  <a:pt x="1463" y="655"/>
                </a:cubicBezTo>
                <a:cubicBezTo>
                  <a:pt x="1463" y="654"/>
                  <a:pt x="1464" y="653"/>
                  <a:pt x="1464" y="651"/>
                </a:cubicBezTo>
                <a:cubicBezTo>
                  <a:pt x="1464" y="650"/>
                  <a:pt x="1464" y="649"/>
                  <a:pt x="1464" y="648"/>
                </a:cubicBezTo>
                <a:cubicBezTo>
                  <a:pt x="1464" y="647"/>
                  <a:pt x="1464" y="646"/>
                  <a:pt x="1464" y="645"/>
                </a:cubicBezTo>
                <a:cubicBezTo>
                  <a:pt x="1472" y="638"/>
                  <a:pt x="1470" y="629"/>
                  <a:pt x="1465" y="621"/>
                </a:cubicBezTo>
                <a:cubicBezTo>
                  <a:pt x="1485" y="623"/>
                  <a:pt x="1504" y="628"/>
                  <a:pt x="1522" y="635"/>
                </a:cubicBezTo>
                <a:cubicBezTo>
                  <a:pt x="1518" y="640"/>
                  <a:pt x="1518" y="645"/>
                  <a:pt x="1523" y="650"/>
                </a:cubicBezTo>
                <a:cubicBezTo>
                  <a:pt x="1523" y="650"/>
                  <a:pt x="1522" y="651"/>
                  <a:pt x="1522" y="651"/>
                </a:cubicBezTo>
                <a:cubicBezTo>
                  <a:pt x="1522" y="653"/>
                  <a:pt x="1521" y="654"/>
                  <a:pt x="1521" y="655"/>
                </a:cubicBezTo>
                <a:cubicBezTo>
                  <a:pt x="1520" y="657"/>
                  <a:pt x="1520" y="658"/>
                  <a:pt x="1519" y="659"/>
                </a:cubicBezTo>
                <a:cubicBezTo>
                  <a:pt x="1519" y="660"/>
                  <a:pt x="1519" y="661"/>
                  <a:pt x="1519" y="662"/>
                </a:cubicBezTo>
                <a:close/>
                <a:moveTo>
                  <a:pt x="1548" y="662"/>
                </a:moveTo>
                <a:cubicBezTo>
                  <a:pt x="1548" y="662"/>
                  <a:pt x="1548" y="662"/>
                  <a:pt x="1548" y="662"/>
                </a:cubicBezTo>
                <a:cubicBezTo>
                  <a:pt x="1544" y="663"/>
                  <a:pt x="1540" y="664"/>
                  <a:pt x="1536" y="665"/>
                </a:cubicBezTo>
                <a:cubicBezTo>
                  <a:pt x="1532" y="665"/>
                  <a:pt x="1528" y="667"/>
                  <a:pt x="1524" y="668"/>
                </a:cubicBezTo>
                <a:cubicBezTo>
                  <a:pt x="1523" y="668"/>
                  <a:pt x="1522" y="669"/>
                  <a:pt x="1521" y="669"/>
                </a:cubicBezTo>
                <a:cubicBezTo>
                  <a:pt x="1521" y="670"/>
                  <a:pt x="1520" y="670"/>
                  <a:pt x="1520" y="670"/>
                </a:cubicBezTo>
                <a:cubicBezTo>
                  <a:pt x="1519" y="670"/>
                  <a:pt x="1519" y="670"/>
                  <a:pt x="1519" y="670"/>
                </a:cubicBezTo>
                <a:cubicBezTo>
                  <a:pt x="1519" y="670"/>
                  <a:pt x="1519" y="670"/>
                  <a:pt x="1519" y="670"/>
                </a:cubicBezTo>
                <a:cubicBezTo>
                  <a:pt x="1519" y="670"/>
                  <a:pt x="1520" y="670"/>
                  <a:pt x="1520" y="669"/>
                </a:cubicBezTo>
                <a:cubicBezTo>
                  <a:pt x="1520" y="669"/>
                  <a:pt x="1520" y="669"/>
                  <a:pt x="1520" y="668"/>
                </a:cubicBezTo>
                <a:cubicBezTo>
                  <a:pt x="1520" y="668"/>
                  <a:pt x="1520" y="668"/>
                  <a:pt x="1520" y="668"/>
                </a:cubicBezTo>
                <a:cubicBezTo>
                  <a:pt x="1520" y="667"/>
                  <a:pt x="1520" y="666"/>
                  <a:pt x="1520" y="666"/>
                </a:cubicBezTo>
                <a:cubicBezTo>
                  <a:pt x="1520" y="665"/>
                  <a:pt x="1520" y="665"/>
                  <a:pt x="1521" y="664"/>
                </a:cubicBezTo>
                <a:cubicBezTo>
                  <a:pt x="1521" y="663"/>
                  <a:pt x="1521" y="663"/>
                  <a:pt x="1521" y="662"/>
                </a:cubicBezTo>
                <a:cubicBezTo>
                  <a:pt x="1521" y="662"/>
                  <a:pt x="1521" y="661"/>
                  <a:pt x="1522" y="660"/>
                </a:cubicBezTo>
                <a:cubicBezTo>
                  <a:pt x="1522" y="659"/>
                  <a:pt x="1522" y="658"/>
                  <a:pt x="1523" y="656"/>
                </a:cubicBezTo>
                <a:cubicBezTo>
                  <a:pt x="1523" y="655"/>
                  <a:pt x="1524" y="654"/>
                  <a:pt x="1525" y="652"/>
                </a:cubicBezTo>
                <a:cubicBezTo>
                  <a:pt x="1525" y="651"/>
                  <a:pt x="1526" y="650"/>
                  <a:pt x="1527" y="648"/>
                </a:cubicBezTo>
                <a:cubicBezTo>
                  <a:pt x="1527" y="648"/>
                  <a:pt x="1527" y="648"/>
                  <a:pt x="1527" y="648"/>
                </a:cubicBezTo>
                <a:cubicBezTo>
                  <a:pt x="1526" y="649"/>
                  <a:pt x="1526" y="650"/>
                  <a:pt x="1526" y="651"/>
                </a:cubicBezTo>
                <a:cubicBezTo>
                  <a:pt x="1534" y="654"/>
                  <a:pt x="1540" y="651"/>
                  <a:pt x="1544" y="646"/>
                </a:cubicBezTo>
                <a:cubicBezTo>
                  <a:pt x="1548" y="648"/>
                  <a:pt x="1552" y="650"/>
                  <a:pt x="1555" y="652"/>
                </a:cubicBezTo>
                <a:cubicBezTo>
                  <a:pt x="1555" y="653"/>
                  <a:pt x="1555" y="653"/>
                  <a:pt x="1555" y="653"/>
                </a:cubicBezTo>
                <a:cubicBezTo>
                  <a:pt x="1555" y="654"/>
                  <a:pt x="1554" y="654"/>
                  <a:pt x="1554" y="655"/>
                </a:cubicBezTo>
                <a:cubicBezTo>
                  <a:pt x="1553" y="656"/>
                  <a:pt x="1553" y="657"/>
                  <a:pt x="1552" y="658"/>
                </a:cubicBezTo>
                <a:cubicBezTo>
                  <a:pt x="1552" y="658"/>
                  <a:pt x="1551" y="659"/>
                  <a:pt x="1551" y="660"/>
                </a:cubicBezTo>
                <a:cubicBezTo>
                  <a:pt x="1550" y="660"/>
                  <a:pt x="1550" y="660"/>
                  <a:pt x="1550" y="660"/>
                </a:cubicBezTo>
                <a:cubicBezTo>
                  <a:pt x="1550" y="661"/>
                  <a:pt x="1549" y="661"/>
                  <a:pt x="1549" y="661"/>
                </a:cubicBezTo>
                <a:cubicBezTo>
                  <a:pt x="1549" y="662"/>
                  <a:pt x="1548" y="662"/>
                  <a:pt x="1548" y="662"/>
                </a:cubicBezTo>
                <a:close/>
                <a:moveTo>
                  <a:pt x="1567" y="661"/>
                </a:moveTo>
                <a:cubicBezTo>
                  <a:pt x="1566" y="661"/>
                  <a:pt x="1564" y="661"/>
                  <a:pt x="1562" y="661"/>
                </a:cubicBezTo>
                <a:cubicBezTo>
                  <a:pt x="1561" y="661"/>
                  <a:pt x="1559" y="661"/>
                  <a:pt x="1557" y="661"/>
                </a:cubicBezTo>
                <a:cubicBezTo>
                  <a:pt x="1555" y="662"/>
                  <a:pt x="1552" y="662"/>
                  <a:pt x="1549" y="662"/>
                </a:cubicBezTo>
                <a:cubicBezTo>
                  <a:pt x="1549" y="662"/>
                  <a:pt x="1550" y="662"/>
                  <a:pt x="1550" y="662"/>
                </a:cubicBezTo>
                <a:cubicBezTo>
                  <a:pt x="1551" y="661"/>
                  <a:pt x="1552" y="660"/>
                  <a:pt x="1553" y="659"/>
                </a:cubicBezTo>
                <a:cubicBezTo>
                  <a:pt x="1554" y="658"/>
                  <a:pt x="1555" y="657"/>
                  <a:pt x="1555" y="657"/>
                </a:cubicBezTo>
                <a:cubicBezTo>
                  <a:pt x="1556" y="656"/>
                  <a:pt x="1556" y="656"/>
                  <a:pt x="1556" y="655"/>
                </a:cubicBezTo>
                <a:cubicBezTo>
                  <a:pt x="1557" y="655"/>
                  <a:pt x="1557" y="654"/>
                  <a:pt x="1557" y="654"/>
                </a:cubicBezTo>
                <a:cubicBezTo>
                  <a:pt x="1557" y="654"/>
                  <a:pt x="1557" y="654"/>
                  <a:pt x="1557" y="654"/>
                </a:cubicBezTo>
                <a:cubicBezTo>
                  <a:pt x="1561" y="656"/>
                  <a:pt x="1565" y="659"/>
                  <a:pt x="1569" y="662"/>
                </a:cubicBezTo>
                <a:cubicBezTo>
                  <a:pt x="1568" y="661"/>
                  <a:pt x="1568" y="661"/>
                  <a:pt x="1567" y="661"/>
                </a:cubicBezTo>
                <a:close/>
                <a:moveTo>
                  <a:pt x="1520" y="553"/>
                </a:moveTo>
                <a:cubicBezTo>
                  <a:pt x="1523" y="552"/>
                  <a:pt x="1543" y="552"/>
                  <a:pt x="1563" y="555"/>
                </a:cubicBezTo>
                <a:cubicBezTo>
                  <a:pt x="1561" y="562"/>
                  <a:pt x="1563" y="571"/>
                  <a:pt x="1570" y="577"/>
                </a:cubicBezTo>
                <a:cubicBezTo>
                  <a:pt x="1571" y="577"/>
                  <a:pt x="1571" y="577"/>
                  <a:pt x="1571" y="577"/>
                </a:cubicBezTo>
                <a:cubicBezTo>
                  <a:pt x="1571" y="577"/>
                  <a:pt x="1571" y="578"/>
                  <a:pt x="1571" y="578"/>
                </a:cubicBezTo>
                <a:cubicBezTo>
                  <a:pt x="1572" y="580"/>
                  <a:pt x="1572" y="582"/>
                  <a:pt x="1573" y="583"/>
                </a:cubicBezTo>
                <a:cubicBezTo>
                  <a:pt x="1573" y="584"/>
                  <a:pt x="1573" y="585"/>
                  <a:pt x="1574" y="586"/>
                </a:cubicBezTo>
                <a:cubicBezTo>
                  <a:pt x="1574" y="586"/>
                  <a:pt x="1574" y="587"/>
                  <a:pt x="1574" y="587"/>
                </a:cubicBezTo>
                <a:cubicBezTo>
                  <a:pt x="1574" y="587"/>
                  <a:pt x="1575" y="588"/>
                  <a:pt x="1575" y="588"/>
                </a:cubicBezTo>
                <a:cubicBezTo>
                  <a:pt x="1575" y="589"/>
                  <a:pt x="1575" y="590"/>
                  <a:pt x="1576" y="590"/>
                </a:cubicBezTo>
                <a:cubicBezTo>
                  <a:pt x="1576" y="591"/>
                  <a:pt x="1576" y="592"/>
                  <a:pt x="1577" y="592"/>
                </a:cubicBezTo>
                <a:cubicBezTo>
                  <a:pt x="1577" y="593"/>
                  <a:pt x="1577" y="593"/>
                  <a:pt x="1577" y="593"/>
                </a:cubicBezTo>
                <a:cubicBezTo>
                  <a:pt x="1577" y="593"/>
                  <a:pt x="1578" y="594"/>
                  <a:pt x="1578" y="594"/>
                </a:cubicBezTo>
                <a:cubicBezTo>
                  <a:pt x="1578" y="594"/>
                  <a:pt x="1579" y="595"/>
                  <a:pt x="1579" y="595"/>
                </a:cubicBezTo>
                <a:cubicBezTo>
                  <a:pt x="1580" y="596"/>
                  <a:pt x="1580" y="596"/>
                  <a:pt x="1580" y="596"/>
                </a:cubicBezTo>
                <a:cubicBezTo>
                  <a:pt x="1581" y="597"/>
                  <a:pt x="1581" y="597"/>
                  <a:pt x="1581" y="597"/>
                </a:cubicBezTo>
                <a:cubicBezTo>
                  <a:pt x="1582" y="598"/>
                  <a:pt x="1582" y="598"/>
                  <a:pt x="1582" y="598"/>
                </a:cubicBezTo>
                <a:cubicBezTo>
                  <a:pt x="1582" y="598"/>
                  <a:pt x="1582" y="598"/>
                  <a:pt x="1582" y="598"/>
                </a:cubicBezTo>
                <a:cubicBezTo>
                  <a:pt x="1582" y="599"/>
                  <a:pt x="1581" y="599"/>
                  <a:pt x="1581" y="599"/>
                </a:cubicBezTo>
                <a:cubicBezTo>
                  <a:pt x="1580" y="600"/>
                  <a:pt x="1580" y="600"/>
                  <a:pt x="1580" y="600"/>
                </a:cubicBezTo>
                <a:cubicBezTo>
                  <a:pt x="1580" y="600"/>
                  <a:pt x="1579" y="600"/>
                  <a:pt x="1579" y="601"/>
                </a:cubicBezTo>
                <a:cubicBezTo>
                  <a:pt x="1577" y="603"/>
                  <a:pt x="1576" y="605"/>
                  <a:pt x="1575" y="608"/>
                </a:cubicBezTo>
                <a:cubicBezTo>
                  <a:pt x="1574" y="610"/>
                  <a:pt x="1573" y="613"/>
                  <a:pt x="1572" y="615"/>
                </a:cubicBezTo>
                <a:cubicBezTo>
                  <a:pt x="1570" y="618"/>
                  <a:pt x="1569" y="621"/>
                  <a:pt x="1568" y="624"/>
                </a:cubicBezTo>
                <a:cubicBezTo>
                  <a:pt x="1566" y="629"/>
                  <a:pt x="1564" y="634"/>
                  <a:pt x="1562" y="639"/>
                </a:cubicBezTo>
                <a:cubicBezTo>
                  <a:pt x="1561" y="641"/>
                  <a:pt x="1560" y="643"/>
                  <a:pt x="1559" y="645"/>
                </a:cubicBezTo>
                <a:cubicBezTo>
                  <a:pt x="1556" y="642"/>
                  <a:pt x="1552" y="638"/>
                  <a:pt x="1548" y="635"/>
                </a:cubicBezTo>
                <a:cubicBezTo>
                  <a:pt x="1550" y="627"/>
                  <a:pt x="1550" y="618"/>
                  <a:pt x="1549" y="612"/>
                </a:cubicBezTo>
                <a:cubicBezTo>
                  <a:pt x="1547" y="615"/>
                  <a:pt x="1539" y="620"/>
                  <a:pt x="1532" y="625"/>
                </a:cubicBezTo>
                <a:cubicBezTo>
                  <a:pt x="1530" y="624"/>
                  <a:pt x="1527" y="623"/>
                  <a:pt x="1525" y="622"/>
                </a:cubicBezTo>
                <a:cubicBezTo>
                  <a:pt x="1491" y="609"/>
                  <a:pt x="1477" y="607"/>
                  <a:pt x="1444" y="599"/>
                </a:cubicBezTo>
                <a:cubicBezTo>
                  <a:pt x="1476" y="580"/>
                  <a:pt x="1486" y="568"/>
                  <a:pt x="1520" y="553"/>
                </a:cubicBezTo>
                <a:close/>
                <a:moveTo>
                  <a:pt x="1452" y="619"/>
                </a:moveTo>
                <a:cubicBezTo>
                  <a:pt x="1452" y="619"/>
                  <a:pt x="1452" y="619"/>
                  <a:pt x="1452" y="619"/>
                </a:cubicBezTo>
                <a:cubicBezTo>
                  <a:pt x="1452" y="620"/>
                  <a:pt x="1452" y="622"/>
                  <a:pt x="1452" y="623"/>
                </a:cubicBezTo>
                <a:cubicBezTo>
                  <a:pt x="1452" y="630"/>
                  <a:pt x="1449" y="642"/>
                  <a:pt x="1460" y="641"/>
                </a:cubicBezTo>
                <a:cubicBezTo>
                  <a:pt x="1459" y="642"/>
                  <a:pt x="1459" y="642"/>
                  <a:pt x="1459" y="642"/>
                </a:cubicBezTo>
                <a:cubicBezTo>
                  <a:pt x="1460" y="643"/>
                  <a:pt x="1461" y="645"/>
                  <a:pt x="1461" y="647"/>
                </a:cubicBezTo>
                <a:cubicBezTo>
                  <a:pt x="1462" y="647"/>
                  <a:pt x="1462" y="646"/>
                  <a:pt x="1462" y="646"/>
                </a:cubicBezTo>
                <a:cubicBezTo>
                  <a:pt x="1462" y="647"/>
                  <a:pt x="1462" y="647"/>
                  <a:pt x="1462" y="648"/>
                </a:cubicBezTo>
                <a:cubicBezTo>
                  <a:pt x="1462" y="649"/>
                  <a:pt x="1462" y="650"/>
                  <a:pt x="1462" y="651"/>
                </a:cubicBezTo>
                <a:cubicBezTo>
                  <a:pt x="1462" y="653"/>
                  <a:pt x="1461" y="654"/>
                  <a:pt x="1461" y="655"/>
                </a:cubicBezTo>
                <a:cubicBezTo>
                  <a:pt x="1461" y="656"/>
                  <a:pt x="1461" y="657"/>
                  <a:pt x="1461" y="658"/>
                </a:cubicBezTo>
                <a:cubicBezTo>
                  <a:pt x="1461" y="659"/>
                  <a:pt x="1461" y="660"/>
                  <a:pt x="1460" y="661"/>
                </a:cubicBezTo>
                <a:cubicBezTo>
                  <a:pt x="1460" y="661"/>
                  <a:pt x="1460" y="662"/>
                  <a:pt x="1460" y="662"/>
                </a:cubicBezTo>
                <a:cubicBezTo>
                  <a:pt x="1460" y="662"/>
                  <a:pt x="1460" y="662"/>
                  <a:pt x="1460" y="662"/>
                </a:cubicBezTo>
                <a:cubicBezTo>
                  <a:pt x="1460" y="663"/>
                  <a:pt x="1460" y="663"/>
                  <a:pt x="1460" y="663"/>
                </a:cubicBezTo>
                <a:cubicBezTo>
                  <a:pt x="1460" y="664"/>
                  <a:pt x="1460" y="664"/>
                  <a:pt x="1460" y="664"/>
                </a:cubicBezTo>
                <a:cubicBezTo>
                  <a:pt x="1459" y="665"/>
                  <a:pt x="1458" y="666"/>
                  <a:pt x="1458" y="668"/>
                </a:cubicBezTo>
                <a:cubicBezTo>
                  <a:pt x="1457" y="668"/>
                  <a:pt x="1457" y="669"/>
                  <a:pt x="1457" y="670"/>
                </a:cubicBezTo>
                <a:cubicBezTo>
                  <a:pt x="1456" y="670"/>
                  <a:pt x="1456" y="671"/>
                  <a:pt x="1456" y="671"/>
                </a:cubicBezTo>
                <a:cubicBezTo>
                  <a:pt x="1456" y="672"/>
                  <a:pt x="1456" y="672"/>
                  <a:pt x="1455" y="672"/>
                </a:cubicBezTo>
                <a:cubicBezTo>
                  <a:pt x="1454" y="676"/>
                  <a:pt x="1453" y="680"/>
                  <a:pt x="1452" y="685"/>
                </a:cubicBezTo>
                <a:cubicBezTo>
                  <a:pt x="1452" y="685"/>
                  <a:pt x="1452" y="685"/>
                  <a:pt x="1452" y="685"/>
                </a:cubicBezTo>
                <a:cubicBezTo>
                  <a:pt x="1452" y="685"/>
                  <a:pt x="1452" y="684"/>
                  <a:pt x="1452" y="684"/>
                </a:cubicBezTo>
                <a:cubicBezTo>
                  <a:pt x="1451" y="684"/>
                  <a:pt x="1451" y="684"/>
                  <a:pt x="1451" y="683"/>
                </a:cubicBezTo>
                <a:cubicBezTo>
                  <a:pt x="1451" y="683"/>
                  <a:pt x="1451" y="683"/>
                  <a:pt x="1450" y="683"/>
                </a:cubicBezTo>
                <a:cubicBezTo>
                  <a:pt x="1448" y="681"/>
                  <a:pt x="1446" y="679"/>
                  <a:pt x="1443" y="678"/>
                </a:cubicBezTo>
                <a:cubicBezTo>
                  <a:pt x="1441" y="677"/>
                  <a:pt x="1439" y="675"/>
                  <a:pt x="1436" y="674"/>
                </a:cubicBezTo>
                <a:cubicBezTo>
                  <a:pt x="1437" y="674"/>
                  <a:pt x="1437" y="674"/>
                  <a:pt x="1437" y="673"/>
                </a:cubicBezTo>
                <a:cubicBezTo>
                  <a:pt x="1437" y="671"/>
                  <a:pt x="1437" y="671"/>
                  <a:pt x="1437" y="671"/>
                </a:cubicBezTo>
                <a:cubicBezTo>
                  <a:pt x="1440" y="659"/>
                  <a:pt x="1430" y="647"/>
                  <a:pt x="1417" y="649"/>
                </a:cubicBezTo>
                <a:cubicBezTo>
                  <a:pt x="1420" y="659"/>
                  <a:pt x="1420" y="677"/>
                  <a:pt x="1434" y="674"/>
                </a:cubicBezTo>
                <a:cubicBezTo>
                  <a:pt x="1434" y="675"/>
                  <a:pt x="1434" y="675"/>
                  <a:pt x="1434" y="675"/>
                </a:cubicBezTo>
                <a:cubicBezTo>
                  <a:pt x="1437" y="677"/>
                  <a:pt x="1440" y="678"/>
                  <a:pt x="1442" y="680"/>
                </a:cubicBezTo>
                <a:cubicBezTo>
                  <a:pt x="1445" y="681"/>
                  <a:pt x="1447" y="683"/>
                  <a:pt x="1449" y="684"/>
                </a:cubicBezTo>
                <a:cubicBezTo>
                  <a:pt x="1449" y="684"/>
                  <a:pt x="1449" y="685"/>
                  <a:pt x="1449" y="685"/>
                </a:cubicBezTo>
                <a:cubicBezTo>
                  <a:pt x="1450" y="685"/>
                  <a:pt x="1450" y="685"/>
                  <a:pt x="1450" y="685"/>
                </a:cubicBezTo>
                <a:cubicBezTo>
                  <a:pt x="1450" y="686"/>
                  <a:pt x="1450" y="686"/>
                  <a:pt x="1451" y="686"/>
                </a:cubicBezTo>
                <a:cubicBezTo>
                  <a:pt x="1451" y="686"/>
                  <a:pt x="1451" y="686"/>
                  <a:pt x="1451" y="686"/>
                </a:cubicBezTo>
                <a:cubicBezTo>
                  <a:pt x="1451" y="687"/>
                  <a:pt x="1452" y="687"/>
                  <a:pt x="1452" y="687"/>
                </a:cubicBezTo>
                <a:cubicBezTo>
                  <a:pt x="1452" y="689"/>
                  <a:pt x="1451" y="691"/>
                  <a:pt x="1451" y="693"/>
                </a:cubicBezTo>
                <a:cubicBezTo>
                  <a:pt x="1451" y="696"/>
                  <a:pt x="1452" y="698"/>
                  <a:pt x="1452" y="701"/>
                </a:cubicBezTo>
                <a:cubicBezTo>
                  <a:pt x="1452" y="703"/>
                  <a:pt x="1452" y="706"/>
                  <a:pt x="1452" y="708"/>
                </a:cubicBezTo>
                <a:cubicBezTo>
                  <a:pt x="1452" y="710"/>
                  <a:pt x="1453" y="711"/>
                  <a:pt x="1453" y="712"/>
                </a:cubicBezTo>
                <a:cubicBezTo>
                  <a:pt x="1453" y="713"/>
                  <a:pt x="1453" y="713"/>
                  <a:pt x="1453" y="714"/>
                </a:cubicBezTo>
                <a:cubicBezTo>
                  <a:pt x="1453" y="715"/>
                  <a:pt x="1453" y="715"/>
                  <a:pt x="1453" y="716"/>
                </a:cubicBezTo>
                <a:cubicBezTo>
                  <a:pt x="1453" y="720"/>
                  <a:pt x="1452" y="725"/>
                  <a:pt x="1451" y="728"/>
                </a:cubicBezTo>
                <a:cubicBezTo>
                  <a:pt x="1451" y="729"/>
                  <a:pt x="1451" y="729"/>
                  <a:pt x="1451" y="730"/>
                </a:cubicBezTo>
                <a:cubicBezTo>
                  <a:pt x="1451" y="730"/>
                  <a:pt x="1450" y="731"/>
                  <a:pt x="1450" y="731"/>
                </a:cubicBezTo>
                <a:cubicBezTo>
                  <a:pt x="1450" y="732"/>
                  <a:pt x="1450" y="733"/>
                  <a:pt x="1450" y="733"/>
                </a:cubicBezTo>
                <a:cubicBezTo>
                  <a:pt x="1449" y="735"/>
                  <a:pt x="1448" y="736"/>
                  <a:pt x="1448" y="737"/>
                </a:cubicBezTo>
                <a:cubicBezTo>
                  <a:pt x="1448" y="738"/>
                  <a:pt x="1447" y="738"/>
                  <a:pt x="1447" y="739"/>
                </a:cubicBezTo>
                <a:cubicBezTo>
                  <a:pt x="1447" y="739"/>
                  <a:pt x="1447" y="739"/>
                  <a:pt x="1447" y="739"/>
                </a:cubicBezTo>
                <a:cubicBezTo>
                  <a:pt x="1446" y="739"/>
                  <a:pt x="1446" y="739"/>
                  <a:pt x="1446" y="739"/>
                </a:cubicBezTo>
                <a:cubicBezTo>
                  <a:pt x="1446" y="739"/>
                  <a:pt x="1446" y="739"/>
                  <a:pt x="1446" y="739"/>
                </a:cubicBezTo>
                <a:cubicBezTo>
                  <a:pt x="1446" y="740"/>
                  <a:pt x="1446" y="740"/>
                  <a:pt x="1446" y="740"/>
                </a:cubicBezTo>
                <a:cubicBezTo>
                  <a:pt x="1445" y="741"/>
                  <a:pt x="1445" y="741"/>
                  <a:pt x="1445" y="741"/>
                </a:cubicBezTo>
                <a:cubicBezTo>
                  <a:pt x="1444" y="742"/>
                  <a:pt x="1444" y="742"/>
                  <a:pt x="1443" y="743"/>
                </a:cubicBezTo>
                <a:cubicBezTo>
                  <a:pt x="1442" y="744"/>
                  <a:pt x="1442" y="745"/>
                  <a:pt x="1441" y="746"/>
                </a:cubicBezTo>
                <a:cubicBezTo>
                  <a:pt x="1436" y="752"/>
                  <a:pt x="1431" y="759"/>
                  <a:pt x="1427" y="765"/>
                </a:cubicBezTo>
                <a:cubicBezTo>
                  <a:pt x="1408" y="787"/>
                  <a:pt x="1391" y="811"/>
                  <a:pt x="1366" y="826"/>
                </a:cubicBezTo>
                <a:cubicBezTo>
                  <a:pt x="1333" y="845"/>
                  <a:pt x="1292" y="865"/>
                  <a:pt x="1259" y="880"/>
                </a:cubicBezTo>
                <a:cubicBezTo>
                  <a:pt x="1264" y="864"/>
                  <a:pt x="1270" y="849"/>
                  <a:pt x="1277" y="834"/>
                </a:cubicBezTo>
                <a:cubicBezTo>
                  <a:pt x="1280" y="830"/>
                  <a:pt x="1284" y="826"/>
                  <a:pt x="1288" y="823"/>
                </a:cubicBezTo>
                <a:cubicBezTo>
                  <a:pt x="1288" y="823"/>
                  <a:pt x="1288" y="823"/>
                  <a:pt x="1289" y="823"/>
                </a:cubicBezTo>
                <a:cubicBezTo>
                  <a:pt x="1292" y="821"/>
                  <a:pt x="1295" y="820"/>
                  <a:pt x="1300" y="819"/>
                </a:cubicBezTo>
                <a:cubicBezTo>
                  <a:pt x="1301" y="819"/>
                  <a:pt x="1302" y="818"/>
                  <a:pt x="1303" y="818"/>
                </a:cubicBezTo>
                <a:cubicBezTo>
                  <a:pt x="1304" y="818"/>
                  <a:pt x="1305" y="818"/>
                  <a:pt x="1306" y="818"/>
                </a:cubicBezTo>
                <a:cubicBezTo>
                  <a:pt x="1308" y="817"/>
                  <a:pt x="1311" y="817"/>
                  <a:pt x="1313" y="817"/>
                </a:cubicBezTo>
                <a:cubicBezTo>
                  <a:pt x="1314" y="817"/>
                  <a:pt x="1314" y="817"/>
                  <a:pt x="1315" y="816"/>
                </a:cubicBezTo>
                <a:cubicBezTo>
                  <a:pt x="1338" y="838"/>
                  <a:pt x="1350" y="820"/>
                  <a:pt x="1374" y="820"/>
                </a:cubicBezTo>
                <a:cubicBezTo>
                  <a:pt x="1354" y="792"/>
                  <a:pt x="1332" y="795"/>
                  <a:pt x="1312" y="814"/>
                </a:cubicBezTo>
                <a:cubicBezTo>
                  <a:pt x="1312" y="814"/>
                  <a:pt x="1312" y="814"/>
                  <a:pt x="1312" y="814"/>
                </a:cubicBezTo>
                <a:cubicBezTo>
                  <a:pt x="1310" y="814"/>
                  <a:pt x="1308" y="815"/>
                  <a:pt x="1306" y="815"/>
                </a:cubicBezTo>
                <a:cubicBezTo>
                  <a:pt x="1304" y="815"/>
                  <a:pt x="1303" y="815"/>
                  <a:pt x="1302" y="816"/>
                </a:cubicBezTo>
                <a:cubicBezTo>
                  <a:pt x="1301" y="816"/>
                  <a:pt x="1300" y="816"/>
                  <a:pt x="1299" y="816"/>
                </a:cubicBezTo>
                <a:cubicBezTo>
                  <a:pt x="1297" y="817"/>
                  <a:pt x="1295" y="817"/>
                  <a:pt x="1294" y="818"/>
                </a:cubicBezTo>
                <a:cubicBezTo>
                  <a:pt x="1294" y="817"/>
                  <a:pt x="1295" y="817"/>
                  <a:pt x="1295" y="816"/>
                </a:cubicBezTo>
                <a:cubicBezTo>
                  <a:pt x="1299" y="812"/>
                  <a:pt x="1303" y="809"/>
                  <a:pt x="1306" y="805"/>
                </a:cubicBezTo>
                <a:cubicBezTo>
                  <a:pt x="1308" y="803"/>
                  <a:pt x="1310" y="801"/>
                  <a:pt x="1311" y="799"/>
                </a:cubicBezTo>
                <a:cubicBezTo>
                  <a:pt x="1312" y="798"/>
                  <a:pt x="1313" y="797"/>
                  <a:pt x="1314" y="796"/>
                </a:cubicBezTo>
                <a:cubicBezTo>
                  <a:pt x="1314" y="795"/>
                  <a:pt x="1314" y="795"/>
                  <a:pt x="1314" y="795"/>
                </a:cubicBezTo>
                <a:cubicBezTo>
                  <a:pt x="1314" y="795"/>
                  <a:pt x="1314" y="795"/>
                  <a:pt x="1314" y="795"/>
                </a:cubicBezTo>
                <a:cubicBezTo>
                  <a:pt x="1315" y="795"/>
                  <a:pt x="1315" y="795"/>
                  <a:pt x="1315" y="795"/>
                </a:cubicBezTo>
                <a:cubicBezTo>
                  <a:pt x="1315" y="795"/>
                  <a:pt x="1315" y="795"/>
                  <a:pt x="1315" y="795"/>
                </a:cubicBezTo>
                <a:cubicBezTo>
                  <a:pt x="1315" y="795"/>
                  <a:pt x="1315" y="795"/>
                  <a:pt x="1315" y="795"/>
                </a:cubicBezTo>
                <a:cubicBezTo>
                  <a:pt x="1316" y="793"/>
                  <a:pt x="1316" y="793"/>
                  <a:pt x="1316" y="793"/>
                </a:cubicBezTo>
                <a:cubicBezTo>
                  <a:pt x="1319" y="789"/>
                  <a:pt x="1321" y="784"/>
                  <a:pt x="1323" y="779"/>
                </a:cubicBezTo>
                <a:cubicBezTo>
                  <a:pt x="1323" y="779"/>
                  <a:pt x="1323" y="779"/>
                  <a:pt x="1323" y="779"/>
                </a:cubicBezTo>
                <a:cubicBezTo>
                  <a:pt x="1324" y="779"/>
                  <a:pt x="1324" y="779"/>
                  <a:pt x="1325" y="778"/>
                </a:cubicBezTo>
                <a:cubicBezTo>
                  <a:pt x="1326" y="778"/>
                  <a:pt x="1327" y="778"/>
                  <a:pt x="1328" y="778"/>
                </a:cubicBezTo>
                <a:cubicBezTo>
                  <a:pt x="1329" y="777"/>
                  <a:pt x="1330" y="777"/>
                  <a:pt x="1332" y="777"/>
                </a:cubicBezTo>
                <a:cubicBezTo>
                  <a:pt x="1333" y="777"/>
                  <a:pt x="1334" y="776"/>
                  <a:pt x="1335" y="776"/>
                </a:cubicBezTo>
                <a:cubicBezTo>
                  <a:pt x="1338" y="775"/>
                  <a:pt x="1341" y="775"/>
                  <a:pt x="1344" y="775"/>
                </a:cubicBezTo>
                <a:cubicBezTo>
                  <a:pt x="1347" y="774"/>
                  <a:pt x="1350" y="774"/>
                  <a:pt x="1354" y="774"/>
                </a:cubicBezTo>
                <a:cubicBezTo>
                  <a:pt x="1357" y="773"/>
                  <a:pt x="1361" y="773"/>
                  <a:pt x="1364" y="772"/>
                </a:cubicBezTo>
                <a:cubicBezTo>
                  <a:pt x="1365" y="772"/>
                  <a:pt x="1366" y="772"/>
                  <a:pt x="1367" y="771"/>
                </a:cubicBezTo>
                <a:cubicBezTo>
                  <a:pt x="1367" y="771"/>
                  <a:pt x="1368" y="771"/>
                  <a:pt x="1368" y="771"/>
                </a:cubicBezTo>
                <a:cubicBezTo>
                  <a:pt x="1370" y="771"/>
                  <a:pt x="1370" y="771"/>
                  <a:pt x="1370" y="771"/>
                </a:cubicBezTo>
                <a:cubicBezTo>
                  <a:pt x="1372" y="770"/>
                  <a:pt x="1372" y="770"/>
                  <a:pt x="1372" y="770"/>
                </a:cubicBezTo>
                <a:cubicBezTo>
                  <a:pt x="1373" y="769"/>
                  <a:pt x="1374" y="769"/>
                  <a:pt x="1375" y="769"/>
                </a:cubicBezTo>
                <a:cubicBezTo>
                  <a:pt x="1377" y="768"/>
                  <a:pt x="1378" y="767"/>
                  <a:pt x="1380" y="767"/>
                </a:cubicBezTo>
                <a:cubicBezTo>
                  <a:pt x="1381" y="766"/>
                  <a:pt x="1381" y="766"/>
                  <a:pt x="1382" y="765"/>
                </a:cubicBezTo>
                <a:cubicBezTo>
                  <a:pt x="1383" y="765"/>
                  <a:pt x="1384" y="764"/>
                  <a:pt x="1385" y="764"/>
                </a:cubicBezTo>
                <a:cubicBezTo>
                  <a:pt x="1385" y="763"/>
                  <a:pt x="1386" y="763"/>
                  <a:pt x="1387" y="762"/>
                </a:cubicBezTo>
                <a:cubicBezTo>
                  <a:pt x="1388" y="762"/>
                  <a:pt x="1388" y="762"/>
                  <a:pt x="1388" y="762"/>
                </a:cubicBezTo>
                <a:cubicBezTo>
                  <a:pt x="1389" y="761"/>
                  <a:pt x="1389" y="761"/>
                  <a:pt x="1389" y="761"/>
                </a:cubicBezTo>
                <a:cubicBezTo>
                  <a:pt x="1390" y="760"/>
                  <a:pt x="1390" y="760"/>
                  <a:pt x="1391" y="759"/>
                </a:cubicBezTo>
                <a:cubicBezTo>
                  <a:pt x="1392" y="759"/>
                  <a:pt x="1392" y="758"/>
                  <a:pt x="1393" y="758"/>
                </a:cubicBezTo>
                <a:cubicBezTo>
                  <a:pt x="1394" y="757"/>
                  <a:pt x="1394" y="757"/>
                  <a:pt x="1395" y="756"/>
                </a:cubicBezTo>
                <a:cubicBezTo>
                  <a:pt x="1395" y="755"/>
                  <a:pt x="1396" y="755"/>
                  <a:pt x="1397" y="754"/>
                </a:cubicBezTo>
                <a:cubicBezTo>
                  <a:pt x="1398" y="753"/>
                  <a:pt x="1399" y="752"/>
                  <a:pt x="1400" y="751"/>
                </a:cubicBezTo>
                <a:cubicBezTo>
                  <a:pt x="1400" y="750"/>
                  <a:pt x="1401" y="750"/>
                  <a:pt x="1401" y="749"/>
                </a:cubicBezTo>
                <a:cubicBezTo>
                  <a:pt x="1402" y="748"/>
                  <a:pt x="1402" y="748"/>
                  <a:pt x="1403" y="747"/>
                </a:cubicBezTo>
                <a:cubicBezTo>
                  <a:pt x="1403" y="746"/>
                  <a:pt x="1404" y="745"/>
                  <a:pt x="1405" y="744"/>
                </a:cubicBezTo>
                <a:cubicBezTo>
                  <a:pt x="1405" y="743"/>
                  <a:pt x="1405" y="743"/>
                  <a:pt x="1406" y="742"/>
                </a:cubicBezTo>
                <a:cubicBezTo>
                  <a:pt x="1406" y="742"/>
                  <a:pt x="1406" y="741"/>
                  <a:pt x="1407" y="741"/>
                </a:cubicBezTo>
                <a:cubicBezTo>
                  <a:pt x="1407" y="740"/>
                  <a:pt x="1407" y="738"/>
                  <a:pt x="1408" y="737"/>
                </a:cubicBezTo>
                <a:cubicBezTo>
                  <a:pt x="1409" y="735"/>
                  <a:pt x="1409" y="734"/>
                  <a:pt x="1409" y="732"/>
                </a:cubicBezTo>
                <a:cubicBezTo>
                  <a:pt x="1409" y="731"/>
                  <a:pt x="1409" y="731"/>
                  <a:pt x="1410" y="730"/>
                </a:cubicBezTo>
                <a:cubicBezTo>
                  <a:pt x="1410" y="730"/>
                  <a:pt x="1410" y="729"/>
                  <a:pt x="1410" y="729"/>
                </a:cubicBezTo>
                <a:cubicBezTo>
                  <a:pt x="1410" y="728"/>
                  <a:pt x="1410" y="727"/>
                  <a:pt x="1410" y="727"/>
                </a:cubicBezTo>
                <a:cubicBezTo>
                  <a:pt x="1410" y="727"/>
                  <a:pt x="1410" y="728"/>
                  <a:pt x="1409" y="729"/>
                </a:cubicBezTo>
                <a:cubicBezTo>
                  <a:pt x="1409" y="729"/>
                  <a:pt x="1409" y="730"/>
                  <a:pt x="1408" y="732"/>
                </a:cubicBezTo>
                <a:cubicBezTo>
                  <a:pt x="1407" y="733"/>
                  <a:pt x="1407" y="735"/>
                  <a:pt x="1405" y="736"/>
                </a:cubicBezTo>
                <a:cubicBezTo>
                  <a:pt x="1405" y="737"/>
                  <a:pt x="1404" y="738"/>
                  <a:pt x="1404" y="739"/>
                </a:cubicBezTo>
                <a:cubicBezTo>
                  <a:pt x="1403" y="740"/>
                  <a:pt x="1403" y="741"/>
                  <a:pt x="1402" y="742"/>
                </a:cubicBezTo>
                <a:cubicBezTo>
                  <a:pt x="1401" y="743"/>
                  <a:pt x="1400" y="744"/>
                  <a:pt x="1400" y="745"/>
                </a:cubicBezTo>
                <a:cubicBezTo>
                  <a:pt x="1399" y="746"/>
                  <a:pt x="1399" y="747"/>
                  <a:pt x="1398" y="747"/>
                </a:cubicBezTo>
                <a:cubicBezTo>
                  <a:pt x="1398" y="748"/>
                  <a:pt x="1398" y="748"/>
                  <a:pt x="1397" y="749"/>
                </a:cubicBezTo>
                <a:cubicBezTo>
                  <a:pt x="1396" y="750"/>
                  <a:pt x="1395" y="751"/>
                  <a:pt x="1394" y="752"/>
                </a:cubicBezTo>
                <a:cubicBezTo>
                  <a:pt x="1394" y="753"/>
                  <a:pt x="1393" y="753"/>
                  <a:pt x="1392" y="754"/>
                </a:cubicBezTo>
                <a:cubicBezTo>
                  <a:pt x="1392" y="754"/>
                  <a:pt x="1391" y="755"/>
                  <a:pt x="1391" y="755"/>
                </a:cubicBezTo>
                <a:cubicBezTo>
                  <a:pt x="1390" y="756"/>
                  <a:pt x="1389" y="756"/>
                  <a:pt x="1389" y="757"/>
                </a:cubicBezTo>
                <a:cubicBezTo>
                  <a:pt x="1388" y="757"/>
                  <a:pt x="1387" y="758"/>
                  <a:pt x="1387" y="758"/>
                </a:cubicBezTo>
                <a:cubicBezTo>
                  <a:pt x="1386" y="759"/>
                  <a:pt x="1386" y="759"/>
                  <a:pt x="1386" y="759"/>
                </a:cubicBezTo>
                <a:cubicBezTo>
                  <a:pt x="1385" y="760"/>
                  <a:pt x="1385" y="760"/>
                  <a:pt x="1385" y="760"/>
                </a:cubicBezTo>
                <a:cubicBezTo>
                  <a:pt x="1385" y="760"/>
                  <a:pt x="1384" y="760"/>
                  <a:pt x="1384" y="760"/>
                </a:cubicBezTo>
                <a:cubicBezTo>
                  <a:pt x="1384" y="760"/>
                  <a:pt x="1384" y="760"/>
                  <a:pt x="1384" y="760"/>
                </a:cubicBezTo>
                <a:cubicBezTo>
                  <a:pt x="1384" y="760"/>
                  <a:pt x="1385" y="760"/>
                  <a:pt x="1385" y="759"/>
                </a:cubicBezTo>
                <a:cubicBezTo>
                  <a:pt x="1385" y="759"/>
                  <a:pt x="1385" y="759"/>
                  <a:pt x="1386" y="758"/>
                </a:cubicBezTo>
                <a:cubicBezTo>
                  <a:pt x="1386" y="758"/>
                  <a:pt x="1386" y="757"/>
                  <a:pt x="1387" y="757"/>
                </a:cubicBezTo>
                <a:cubicBezTo>
                  <a:pt x="1387" y="757"/>
                  <a:pt x="1387" y="756"/>
                  <a:pt x="1387" y="756"/>
                </a:cubicBezTo>
                <a:cubicBezTo>
                  <a:pt x="1387" y="756"/>
                  <a:pt x="1387" y="756"/>
                  <a:pt x="1387" y="755"/>
                </a:cubicBezTo>
                <a:cubicBezTo>
                  <a:pt x="1387" y="755"/>
                  <a:pt x="1388" y="754"/>
                  <a:pt x="1388" y="754"/>
                </a:cubicBezTo>
                <a:cubicBezTo>
                  <a:pt x="1388" y="753"/>
                  <a:pt x="1388" y="752"/>
                  <a:pt x="1388" y="752"/>
                </a:cubicBezTo>
                <a:cubicBezTo>
                  <a:pt x="1388" y="751"/>
                  <a:pt x="1389" y="750"/>
                  <a:pt x="1389" y="750"/>
                </a:cubicBezTo>
                <a:cubicBezTo>
                  <a:pt x="1389" y="749"/>
                  <a:pt x="1389" y="748"/>
                  <a:pt x="1389" y="748"/>
                </a:cubicBezTo>
                <a:cubicBezTo>
                  <a:pt x="1389" y="746"/>
                  <a:pt x="1390" y="745"/>
                  <a:pt x="1390" y="743"/>
                </a:cubicBezTo>
                <a:cubicBezTo>
                  <a:pt x="1390" y="742"/>
                  <a:pt x="1390" y="740"/>
                  <a:pt x="1390" y="738"/>
                </a:cubicBezTo>
                <a:cubicBezTo>
                  <a:pt x="1390" y="737"/>
                  <a:pt x="1390" y="735"/>
                  <a:pt x="1390" y="734"/>
                </a:cubicBezTo>
                <a:cubicBezTo>
                  <a:pt x="1390" y="733"/>
                  <a:pt x="1389" y="732"/>
                  <a:pt x="1389" y="730"/>
                </a:cubicBezTo>
                <a:cubicBezTo>
                  <a:pt x="1401" y="715"/>
                  <a:pt x="1386" y="710"/>
                  <a:pt x="1386" y="694"/>
                </a:cubicBezTo>
                <a:cubicBezTo>
                  <a:pt x="1373" y="707"/>
                  <a:pt x="1365" y="721"/>
                  <a:pt x="1386" y="730"/>
                </a:cubicBezTo>
                <a:cubicBezTo>
                  <a:pt x="1386" y="730"/>
                  <a:pt x="1386" y="730"/>
                  <a:pt x="1386" y="730"/>
                </a:cubicBezTo>
                <a:cubicBezTo>
                  <a:pt x="1387" y="731"/>
                  <a:pt x="1387" y="732"/>
                  <a:pt x="1387" y="734"/>
                </a:cubicBezTo>
                <a:cubicBezTo>
                  <a:pt x="1387" y="735"/>
                  <a:pt x="1387" y="737"/>
                  <a:pt x="1387" y="738"/>
                </a:cubicBezTo>
                <a:cubicBezTo>
                  <a:pt x="1387" y="740"/>
                  <a:pt x="1387" y="741"/>
                  <a:pt x="1387" y="743"/>
                </a:cubicBezTo>
                <a:cubicBezTo>
                  <a:pt x="1387" y="744"/>
                  <a:pt x="1387" y="746"/>
                  <a:pt x="1386" y="747"/>
                </a:cubicBezTo>
                <a:cubicBezTo>
                  <a:pt x="1386" y="748"/>
                  <a:pt x="1386" y="748"/>
                  <a:pt x="1386" y="749"/>
                </a:cubicBezTo>
                <a:cubicBezTo>
                  <a:pt x="1386" y="750"/>
                  <a:pt x="1386" y="750"/>
                  <a:pt x="1386" y="751"/>
                </a:cubicBezTo>
                <a:cubicBezTo>
                  <a:pt x="1385" y="752"/>
                  <a:pt x="1385" y="752"/>
                  <a:pt x="1385" y="753"/>
                </a:cubicBezTo>
                <a:cubicBezTo>
                  <a:pt x="1385" y="753"/>
                  <a:pt x="1385" y="754"/>
                  <a:pt x="1385" y="754"/>
                </a:cubicBezTo>
                <a:cubicBezTo>
                  <a:pt x="1384" y="755"/>
                  <a:pt x="1384" y="755"/>
                  <a:pt x="1384" y="755"/>
                </a:cubicBezTo>
                <a:cubicBezTo>
                  <a:pt x="1384" y="755"/>
                  <a:pt x="1384" y="756"/>
                  <a:pt x="1384" y="756"/>
                </a:cubicBezTo>
                <a:cubicBezTo>
                  <a:pt x="1384" y="756"/>
                  <a:pt x="1384" y="757"/>
                  <a:pt x="1384" y="757"/>
                </a:cubicBezTo>
                <a:cubicBezTo>
                  <a:pt x="1384" y="758"/>
                  <a:pt x="1383" y="759"/>
                  <a:pt x="1383" y="760"/>
                </a:cubicBezTo>
                <a:cubicBezTo>
                  <a:pt x="1383" y="760"/>
                  <a:pt x="1383" y="761"/>
                  <a:pt x="1383" y="761"/>
                </a:cubicBezTo>
                <a:cubicBezTo>
                  <a:pt x="1383" y="761"/>
                  <a:pt x="1383" y="761"/>
                  <a:pt x="1383" y="761"/>
                </a:cubicBezTo>
                <a:cubicBezTo>
                  <a:pt x="1382" y="762"/>
                  <a:pt x="1381" y="762"/>
                  <a:pt x="1380" y="762"/>
                </a:cubicBezTo>
                <a:cubicBezTo>
                  <a:pt x="1380" y="763"/>
                  <a:pt x="1379" y="763"/>
                  <a:pt x="1378" y="764"/>
                </a:cubicBezTo>
                <a:cubicBezTo>
                  <a:pt x="1377" y="764"/>
                  <a:pt x="1375" y="765"/>
                  <a:pt x="1373" y="766"/>
                </a:cubicBezTo>
                <a:cubicBezTo>
                  <a:pt x="1373" y="766"/>
                  <a:pt x="1372" y="766"/>
                  <a:pt x="1371" y="767"/>
                </a:cubicBezTo>
                <a:cubicBezTo>
                  <a:pt x="1368" y="768"/>
                  <a:pt x="1368" y="768"/>
                  <a:pt x="1368" y="768"/>
                </a:cubicBezTo>
                <a:cubicBezTo>
                  <a:pt x="1367" y="768"/>
                  <a:pt x="1367" y="768"/>
                  <a:pt x="1367" y="768"/>
                </a:cubicBezTo>
                <a:cubicBezTo>
                  <a:pt x="1367" y="768"/>
                  <a:pt x="1366" y="768"/>
                  <a:pt x="1366" y="768"/>
                </a:cubicBezTo>
                <a:cubicBezTo>
                  <a:pt x="1365" y="768"/>
                  <a:pt x="1364" y="769"/>
                  <a:pt x="1363" y="769"/>
                </a:cubicBezTo>
                <a:cubicBezTo>
                  <a:pt x="1362" y="769"/>
                  <a:pt x="1360" y="770"/>
                  <a:pt x="1358" y="770"/>
                </a:cubicBezTo>
                <a:cubicBezTo>
                  <a:pt x="1357" y="770"/>
                  <a:pt x="1355" y="770"/>
                  <a:pt x="1353" y="770"/>
                </a:cubicBezTo>
                <a:cubicBezTo>
                  <a:pt x="1346" y="771"/>
                  <a:pt x="1340" y="772"/>
                  <a:pt x="1334" y="773"/>
                </a:cubicBezTo>
                <a:cubicBezTo>
                  <a:pt x="1334" y="773"/>
                  <a:pt x="1333" y="773"/>
                  <a:pt x="1332" y="773"/>
                </a:cubicBezTo>
                <a:cubicBezTo>
                  <a:pt x="1332" y="773"/>
                  <a:pt x="1331" y="774"/>
                  <a:pt x="1330" y="774"/>
                </a:cubicBezTo>
                <a:cubicBezTo>
                  <a:pt x="1329" y="774"/>
                  <a:pt x="1328" y="775"/>
                  <a:pt x="1327" y="775"/>
                </a:cubicBezTo>
                <a:cubicBezTo>
                  <a:pt x="1326" y="776"/>
                  <a:pt x="1325" y="777"/>
                  <a:pt x="1324" y="777"/>
                </a:cubicBezTo>
                <a:cubicBezTo>
                  <a:pt x="1325" y="774"/>
                  <a:pt x="1326" y="770"/>
                  <a:pt x="1327" y="767"/>
                </a:cubicBezTo>
                <a:cubicBezTo>
                  <a:pt x="1329" y="758"/>
                  <a:pt x="1330" y="749"/>
                  <a:pt x="1330" y="742"/>
                </a:cubicBezTo>
                <a:cubicBezTo>
                  <a:pt x="1330" y="741"/>
                  <a:pt x="1330" y="740"/>
                  <a:pt x="1330" y="739"/>
                </a:cubicBezTo>
                <a:cubicBezTo>
                  <a:pt x="1330" y="738"/>
                  <a:pt x="1330" y="738"/>
                  <a:pt x="1330" y="737"/>
                </a:cubicBezTo>
                <a:cubicBezTo>
                  <a:pt x="1330" y="737"/>
                  <a:pt x="1330" y="736"/>
                  <a:pt x="1330" y="736"/>
                </a:cubicBezTo>
                <a:cubicBezTo>
                  <a:pt x="1330" y="734"/>
                  <a:pt x="1331" y="732"/>
                  <a:pt x="1330" y="730"/>
                </a:cubicBezTo>
                <a:cubicBezTo>
                  <a:pt x="1330" y="730"/>
                  <a:pt x="1330" y="729"/>
                  <a:pt x="1330" y="728"/>
                </a:cubicBezTo>
                <a:cubicBezTo>
                  <a:pt x="1333" y="723"/>
                  <a:pt x="1335" y="718"/>
                  <a:pt x="1338" y="712"/>
                </a:cubicBezTo>
                <a:cubicBezTo>
                  <a:pt x="1361" y="658"/>
                  <a:pt x="1388" y="613"/>
                  <a:pt x="1452" y="619"/>
                </a:cubicBezTo>
                <a:close/>
                <a:moveTo>
                  <a:pt x="1270" y="464"/>
                </a:moveTo>
                <a:cubicBezTo>
                  <a:pt x="1269" y="460"/>
                  <a:pt x="1267" y="457"/>
                  <a:pt x="1266" y="454"/>
                </a:cubicBezTo>
                <a:cubicBezTo>
                  <a:pt x="1266" y="452"/>
                  <a:pt x="1265" y="451"/>
                  <a:pt x="1265" y="449"/>
                </a:cubicBezTo>
                <a:cubicBezTo>
                  <a:pt x="1264" y="448"/>
                  <a:pt x="1264" y="446"/>
                  <a:pt x="1264" y="445"/>
                </a:cubicBezTo>
                <a:cubicBezTo>
                  <a:pt x="1264" y="445"/>
                  <a:pt x="1264" y="444"/>
                  <a:pt x="1264" y="444"/>
                </a:cubicBezTo>
                <a:cubicBezTo>
                  <a:pt x="1264" y="443"/>
                  <a:pt x="1264" y="443"/>
                  <a:pt x="1264" y="443"/>
                </a:cubicBezTo>
                <a:cubicBezTo>
                  <a:pt x="1264" y="442"/>
                  <a:pt x="1265" y="441"/>
                  <a:pt x="1265" y="441"/>
                </a:cubicBezTo>
                <a:cubicBezTo>
                  <a:pt x="1265" y="439"/>
                  <a:pt x="1265" y="438"/>
                  <a:pt x="1266" y="437"/>
                </a:cubicBezTo>
                <a:cubicBezTo>
                  <a:pt x="1266" y="436"/>
                  <a:pt x="1267" y="435"/>
                  <a:pt x="1268" y="434"/>
                </a:cubicBezTo>
                <a:cubicBezTo>
                  <a:pt x="1268" y="433"/>
                  <a:pt x="1268" y="432"/>
                  <a:pt x="1269" y="431"/>
                </a:cubicBezTo>
                <a:cubicBezTo>
                  <a:pt x="1269" y="431"/>
                  <a:pt x="1269" y="431"/>
                  <a:pt x="1269" y="431"/>
                </a:cubicBezTo>
                <a:cubicBezTo>
                  <a:pt x="1269" y="431"/>
                  <a:pt x="1269" y="431"/>
                  <a:pt x="1270" y="431"/>
                </a:cubicBezTo>
                <a:cubicBezTo>
                  <a:pt x="1270" y="430"/>
                  <a:pt x="1270" y="430"/>
                  <a:pt x="1270" y="430"/>
                </a:cubicBezTo>
                <a:cubicBezTo>
                  <a:pt x="1270" y="430"/>
                  <a:pt x="1270" y="430"/>
                  <a:pt x="1270" y="429"/>
                </a:cubicBezTo>
                <a:cubicBezTo>
                  <a:pt x="1270" y="429"/>
                  <a:pt x="1271" y="429"/>
                  <a:pt x="1271" y="428"/>
                </a:cubicBezTo>
                <a:cubicBezTo>
                  <a:pt x="1271" y="427"/>
                  <a:pt x="1272" y="427"/>
                  <a:pt x="1272" y="426"/>
                </a:cubicBezTo>
                <a:cubicBezTo>
                  <a:pt x="1274" y="423"/>
                  <a:pt x="1275" y="422"/>
                  <a:pt x="1275" y="422"/>
                </a:cubicBezTo>
                <a:cubicBezTo>
                  <a:pt x="1275" y="422"/>
                  <a:pt x="1275" y="422"/>
                  <a:pt x="1274" y="423"/>
                </a:cubicBezTo>
                <a:cubicBezTo>
                  <a:pt x="1274" y="423"/>
                  <a:pt x="1273" y="424"/>
                  <a:pt x="1272" y="425"/>
                </a:cubicBezTo>
                <a:cubicBezTo>
                  <a:pt x="1272" y="425"/>
                  <a:pt x="1272" y="424"/>
                  <a:pt x="1272" y="424"/>
                </a:cubicBezTo>
                <a:cubicBezTo>
                  <a:pt x="1273" y="423"/>
                  <a:pt x="1273" y="422"/>
                  <a:pt x="1273" y="421"/>
                </a:cubicBezTo>
                <a:cubicBezTo>
                  <a:pt x="1273" y="420"/>
                  <a:pt x="1274" y="419"/>
                  <a:pt x="1274" y="418"/>
                </a:cubicBezTo>
                <a:cubicBezTo>
                  <a:pt x="1274" y="417"/>
                  <a:pt x="1274" y="417"/>
                  <a:pt x="1274" y="416"/>
                </a:cubicBezTo>
                <a:cubicBezTo>
                  <a:pt x="1274" y="416"/>
                  <a:pt x="1274" y="416"/>
                  <a:pt x="1274" y="416"/>
                </a:cubicBezTo>
                <a:cubicBezTo>
                  <a:pt x="1275" y="415"/>
                  <a:pt x="1275" y="415"/>
                  <a:pt x="1275" y="415"/>
                </a:cubicBezTo>
                <a:cubicBezTo>
                  <a:pt x="1281" y="412"/>
                  <a:pt x="1284" y="409"/>
                  <a:pt x="1284" y="404"/>
                </a:cubicBezTo>
                <a:cubicBezTo>
                  <a:pt x="1304" y="424"/>
                  <a:pt x="1309" y="446"/>
                  <a:pt x="1316" y="475"/>
                </a:cubicBezTo>
                <a:cubicBezTo>
                  <a:pt x="1315" y="476"/>
                  <a:pt x="1315" y="477"/>
                  <a:pt x="1315" y="477"/>
                </a:cubicBezTo>
                <a:cubicBezTo>
                  <a:pt x="1314" y="479"/>
                  <a:pt x="1314" y="481"/>
                  <a:pt x="1313" y="483"/>
                </a:cubicBezTo>
                <a:cubicBezTo>
                  <a:pt x="1313" y="484"/>
                  <a:pt x="1313" y="484"/>
                  <a:pt x="1313" y="485"/>
                </a:cubicBezTo>
                <a:cubicBezTo>
                  <a:pt x="1313" y="486"/>
                  <a:pt x="1312" y="487"/>
                  <a:pt x="1312" y="488"/>
                </a:cubicBezTo>
                <a:cubicBezTo>
                  <a:pt x="1312" y="489"/>
                  <a:pt x="1312" y="489"/>
                  <a:pt x="1312" y="490"/>
                </a:cubicBezTo>
                <a:cubicBezTo>
                  <a:pt x="1312" y="491"/>
                  <a:pt x="1312" y="492"/>
                  <a:pt x="1312" y="492"/>
                </a:cubicBezTo>
                <a:cubicBezTo>
                  <a:pt x="1312" y="493"/>
                  <a:pt x="1312" y="493"/>
                  <a:pt x="1312" y="494"/>
                </a:cubicBezTo>
                <a:cubicBezTo>
                  <a:pt x="1312" y="494"/>
                  <a:pt x="1312" y="494"/>
                  <a:pt x="1312" y="495"/>
                </a:cubicBezTo>
                <a:cubicBezTo>
                  <a:pt x="1312" y="495"/>
                  <a:pt x="1312" y="496"/>
                  <a:pt x="1312" y="496"/>
                </a:cubicBezTo>
                <a:cubicBezTo>
                  <a:pt x="1312" y="497"/>
                  <a:pt x="1312" y="498"/>
                  <a:pt x="1312" y="498"/>
                </a:cubicBezTo>
                <a:cubicBezTo>
                  <a:pt x="1312" y="499"/>
                  <a:pt x="1312" y="499"/>
                  <a:pt x="1312" y="499"/>
                </a:cubicBezTo>
                <a:cubicBezTo>
                  <a:pt x="1313" y="501"/>
                  <a:pt x="1313" y="501"/>
                  <a:pt x="1313" y="502"/>
                </a:cubicBezTo>
                <a:cubicBezTo>
                  <a:pt x="1312" y="502"/>
                  <a:pt x="1312" y="503"/>
                  <a:pt x="1311" y="503"/>
                </a:cubicBezTo>
                <a:cubicBezTo>
                  <a:pt x="1308" y="505"/>
                  <a:pt x="1305" y="507"/>
                  <a:pt x="1302" y="510"/>
                </a:cubicBezTo>
                <a:cubicBezTo>
                  <a:pt x="1301" y="511"/>
                  <a:pt x="1299" y="512"/>
                  <a:pt x="1298" y="513"/>
                </a:cubicBezTo>
                <a:cubicBezTo>
                  <a:pt x="1296" y="515"/>
                  <a:pt x="1295" y="516"/>
                  <a:pt x="1294" y="518"/>
                </a:cubicBezTo>
                <a:cubicBezTo>
                  <a:pt x="1291" y="520"/>
                  <a:pt x="1289" y="523"/>
                  <a:pt x="1287" y="526"/>
                </a:cubicBezTo>
                <a:cubicBezTo>
                  <a:pt x="1287" y="525"/>
                  <a:pt x="1287" y="525"/>
                  <a:pt x="1287" y="525"/>
                </a:cubicBezTo>
                <a:cubicBezTo>
                  <a:pt x="1287" y="523"/>
                  <a:pt x="1288" y="521"/>
                  <a:pt x="1288" y="519"/>
                </a:cubicBezTo>
                <a:cubicBezTo>
                  <a:pt x="1288" y="518"/>
                  <a:pt x="1288" y="516"/>
                  <a:pt x="1288" y="515"/>
                </a:cubicBezTo>
                <a:cubicBezTo>
                  <a:pt x="1288" y="515"/>
                  <a:pt x="1288" y="514"/>
                  <a:pt x="1287" y="513"/>
                </a:cubicBezTo>
                <a:cubicBezTo>
                  <a:pt x="1287" y="513"/>
                  <a:pt x="1287" y="512"/>
                  <a:pt x="1287" y="511"/>
                </a:cubicBezTo>
                <a:cubicBezTo>
                  <a:pt x="1286" y="509"/>
                  <a:pt x="1286" y="506"/>
                  <a:pt x="1285" y="503"/>
                </a:cubicBezTo>
                <a:cubicBezTo>
                  <a:pt x="1284" y="500"/>
                  <a:pt x="1283" y="497"/>
                  <a:pt x="1282" y="495"/>
                </a:cubicBezTo>
                <a:cubicBezTo>
                  <a:pt x="1282" y="494"/>
                  <a:pt x="1283" y="494"/>
                  <a:pt x="1283" y="494"/>
                </a:cubicBezTo>
                <a:cubicBezTo>
                  <a:pt x="1282" y="494"/>
                  <a:pt x="1282" y="494"/>
                  <a:pt x="1281" y="494"/>
                </a:cubicBezTo>
                <a:cubicBezTo>
                  <a:pt x="1281" y="494"/>
                  <a:pt x="1281" y="494"/>
                  <a:pt x="1281" y="493"/>
                </a:cubicBezTo>
                <a:cubicBezTo>
                  <a:pt x="1279" y="487"/>
                  <a:pt x="1276" y="480"/>
                  <a:pt x="1274" y="474"/>
                </a:cubicBezTo>
                <a:cubicBezTo>
                  <a:pt x="1272" y="470"/>
                  <a:pt x="1271" y="467"/>
                  <a:pt x="1270" y="464"/>
                </a:cubicBezTo>
                <a:close/>
                <a:moveTo>
                  <a:pt x="1279" y="496"/>
                </a:moveTo>
                <a:cubicBezTo>
                  <a:pt x="1280" y="499"/>
                  <a:pt x="1281" y="501"/>
                  <a:pt x="1282" y="504"/>
                </a:cubicBezTo>
                <a:cubicBezTo>
                  <a:pt x="1283" y="506"/>
                  <a:pt x="1284" y="509"/>
                  <a:pt x="1284" y="512"/>
                </a:cubicBezTo>
                <a:cubicBezTo>
                  <a:pt x="1285" y="513"/>
                  <a:pt x="1285" y="514"/>
                  <a:pt x="1285" y="516"/>
                </a:cubicBezTo>
                <a:cubicBezTo>
                  <a:pt x="1285" y="517"/>
                  <a:pt x="1285" y="518"/>
                  <a:pt x="1286" y="519"/>
                </a:cubicBezTo>
                <a:cubicBezTo>
                  <a:pt x="1286" y="520"/>
                  <a:pt x="1286" y="521"/>
                  <a:pt x="1286" y="522"/>
                </a:cubicBezTo>
                <a:cubicBezTo>
                  <a:pt x="1286" y="522"/>
                  <a:pt x="1286" y="523"/>
                  <a:pt x="1286" y="523"/>
                </a:cubicBezTo>
                <a:cubicBezTo>
                  <a:pt x="1286" y="524"/>
                  <a:pt x="1286" y="524"/>
                  <a:pt x="1286" y="524"/>
                </a:cubicBezTo>
                <a:cubicBezTo>
                  <a:pt x="1286" y="525"/>
                  <a:pt x="1286" y="526"/>
                  <a:pt x="1286" y="527"/>
                </a:cubicBezTo>
                <a:cubicBezTo>
                  <a:pt x="1286" y="527"/>
                  <a:pt x="1286" y="527"/>
                  <a:pt x="1286" y="527"/>
                </a:cubicBezTo>
                <a:cubicBezTo>
                  <a:pt x="1283" y="530"/>
                  <a:pt x="1280" y="535"/>
                  <a:pt x="1277" y="539"/>
                </a:cubicBezTo>
                <a:cubicBezTo>
                  <a:pt x="1274" y="543"/>
                  <a:pt x="1272" y="547"/>
                  <a:pt x="1270" y="552"/>
                </a:cubicBezTo>
                <a:cubicBezTo>
                  <a:pt x="1269" y="553"/>
                  <a:pt x="1269" y="554"/>
                  <a:pt x="1268" y="555"/>
                </a:cubicBezTo>
                <a:cubicBezTo>
                  <a:pt x="1268" y="556"/>
                  <a:pt x="1268" y="557"/>
                  <a:pt x="1267" y="557"/>
                </a:cubicBezTo>
                <a:cubicBezTo>
                  <a:pt x="1267" y="558"/>
                  <a:pt x="1267" y="558"/>
                  <a:pt x="1267" y="558"/>
                </a:cubicBezTo>
                <a:cubicBezTo>
                  <a:pt x="1267" y="558"/>
                  <a:pt x="1267" y="558"/>
                  <a:pt x="1267" y="558"/>
                </a:cubicBezTo>
                <a:cubicBezTo>
                  <a:pt x="1267" y="558"/>
                  <a:pt x="1267" y="557"/>
                  <a:pt x="1266" y="557"/>
                </a:cubicBezTo>
                <a:cubicBezTo>
                  <a:pt x="1266" y="556"/>
                  <a:pt x="1266" y="556"/>
                  <a:pt x="1266" y="556"/>
                </a:cubicBezTo>
                <a:cubicBezTo>
                  <a:pt x="1266" y="556"/>
                  <a:pt x="1265" y="555"/>
                  <a:pt x="1265" y="555"/>
                </a:cubicBezTo>
                <a:cubicBezTo>
                  <a:pt x="1265" y="555"/>
                  <a:pt x="1264" y="554"/>
                  <a:pt x="1264" y="553"/>
                </a:cubicBezTo>
                <a:cubicBezTo>
                  <a:pt x="1264" y="553"/>
                  <a:pt x="1263" y="552"/>
                  <a:pt x="1263" y="551"/>
                </a:cubicBezTo>
                <a:cubicBezTo>
                  <a:pt x="1262" y="551"/>
                  <a:pt x="1262" y="550"/>
                  <a:pt x="1262" y="549"/>
                </a:cubicBezTo>
                <a:cubicBezTo>
                  <a:pt x="1261" y="549"/>
                  <a:pt x="1261" y="548"/>
                  <a:pt x="1260" y="547"/>
                </a:cubicBezTo>
                <a:cubicBezTo>
                  <a:pt x="1260" y="546"/>
                  <a:pt x="1259" y="544"/>
                  <a:pt x="1258" y="542"/>
                </a:cubicBezTo>
                <a:cubicBezTo>
                  <a:pt x="1257" y="541"/>
                  <a:pt x="1257" y="539"/>
                  <a:pt x="1256" y="537"/>
                </a:cubicBezTo>
                <a:cubicBezTo>
                  <a:pt x="1256" y="536"/>
                  <a:pt x="1255" y="534"/>
                  <a:pt x="1255" y="532"/>
                </a:cubicBezTo>
                <a:cubicBezTo>
                  <a:pt x="1255" y="532"/>
                  <a:pt x="1255" y="532"/>
                  <a:pt x="1255" y="532"/>
                </a:cubicBezTo>
                <a:cubicBezTo>
                  <a:pt x="1255" y="533"/>
                  <a:pt x="1256" y="534"/>
                  <a:pt x="1257" y="536"/>
                </a:cubicBezTo>
                <a:cubicBezTo>
                  <a:pt x="1270" y="529"/>
                  <a:pt x="1270" y="517"/>
                  <a:pt x="1265" y="506"/>
                </a:cubicBezTo>
                <a:cubicBezTo>
                  <a:pt x="1269" y="502"/>
                  <a:pt x="1274" y="499"/>
                  <a:pt x="1279" y="496"/>
                </a:cubicBezTo>
                <a:close/>
                <a:moveTo>
                  <a:pt x="1131" y="307"/>
                </a:moveTo>
                <a:cubicBezTo>
                  <a:pt x="1123" y="302"/>
                  <a:pt x="1117" y="295"/>
                  <a:pt x="1109" y="291"/>
                </a:cubicBezTo>
                <a:cubicBezTo>
                  <a:pt x="1110" y="291"/>
                  <a:pt x="1110" y="291"/>
                  <a:pt x="1111" y="291"/>
                </a:cubicBezTo>
                <a:cubicBezTo>
                  <a:pt x="1112" y="291"/>
                  <a:pt x="1113" y="291"/>
                  <a:pt x="1114" y="291"/>
                </a:cubicBezTo>
                <a:cubicBezTo>
                  <a:pt x="1115" y="291"/>
                  <a:pt x="1116" y="291"/>
                  <a:pt x="1117" y="291"/>
                </a:cubicBezTo>
                <a:cubicBezTo>
                  <a:pt x="1118" y="291"/>
                  <a:pt x="1120" y="291"/>
                  <a:pt x="1121" y="291"/>
                </a:cubicBezTo>
                <a:cubicBezTo>
                  <a:pt x="1122" y="290"/>
                  <a:pt x="1123" y="290"/>
                  <a:pt x="1124" y="290"/>
                </a:cubicBezTo>
                <a:cubicBezTo>
                  <a:pt x="1126" y="290"/>
                  <a:pt x="1128" y="290"/>
                  <a:pt x="1129" y="289"/>
                </a:cubicBezTo>
                <a:cubicBezTo>
                  <a:pt x="1130" y="289"/>
                  <a:pt x="1130" y="289"/>
                  <a:pt x="1131" y="289"/>
                </a:cubicBezTo>
                <a:cubicBezTo>
                  <a:pt x="1131" y="290"/>
                  <a:pt x="1131" y="290"/>
                  <a:pt x="1131" y="290"/>
                </a:cubicBezTo>
                <a:cubicBezTo>
                  <a:pt x="1132" y="290"/>
                  <a:pt x="1132" y="290"/>
                  <a:pt x="1132" y="290"/>
                </a:cubicBezTo>
                <a:cubicBezTo>
                  <a:pt x="1132" y="290"/>
                  <a:pt x="1133" y="290"/>
                  <a:pt x="1133" y="290"/>
                </a:cubicBezTo>
                <a:cubicBezTo>
                  <a:pt x="1134" y="290"/>
                  <a:pt x="1134" y="290"/>
                  <a:pt x="1135" y="290"/>
                </a:cubicBezTo>
                <a:cubicBezTo>
                  <a:pt x="1138" y="291"/>
                  <a:pt x="1141" y="293"/>
                  <a:pt x="1143" y="295"/>
                </a:cubicBezTo>
                <a:cubicBezTo>
                  <a:pt x="1143" y="295"/>
                  <a:pt x="1143" y="295"/>
                  <a:pt x="1143" y="295"/>
                </a:cubicBezTo>
                <a:cubicBezTo>
                  <a:pt x="1139" y="299"/>
                  <a:pt x="1134" y="303"/>
                  <a:pt x="1131" y="307"/>
                </a:cubicBezTo>
                <a:close/>
                <a:moveTo>
                  <a:pt x="1145" y="297"/>
                </a:moveTo>
                <a:cubicBezTo>
                  <a:pt x="1145" y="297"/>
                  <a:pt x="1146" y="298"/>
                  <a:pt x="1146" y="298"/>
                </a:cubicBezTo>
                <a:cubicBezTo>
                  <a:pt x="1146" y="299"/>
                  <a:pt x="1147" y="299"/>
                  <a:pt x="1147" y="300"/>
                </a:cubicBezTo>
                <a:cubicBezTo>
                  <a:pt x="1148" y="300"/>
                  <a:pt x="1148" y="301"/>
                  <a:pt x="1149" y="301"/>
                </a:cubicBezTo>
                <a:cubicBezTo>
                  <a:pt x="1150" y="303"/>
                  <a:pt x="1152" y="305"/>
                  <a:pt x="1153" y="306"/>
                </a:cubicBezTo>
                <a:cubicBezTo>
                  <a:pt x="1154" y="307"/>
                  <a:pt x="1155" y="308"/>
                  <a:pt x="1155" y="309"/>
                </a:cubicBezTo>
                <a:cubicBezTo>
                  <a:pt x="1158" y="318"/>
                  <a:pt x="1160" y="327"/>
                  <a:pt x="1163" y="336"/>
                </a:cubicBezTo>
                <a:cubicBezTo>
                  <a:pt x="1167" y="350"/>
                  <a:pt x="1171" y="363"/>
                  <a:pt x="1175" y="375"/>
                </a:cubicBezTo>
                <a:cubicBezTo>
                  <a:pt x="1152" y="357"/>
                  <a:pt x="1124" y="346"/>
                  <a:pt x="1145" y="297"/>
                </a:cubicBezTo>
                <a:close/>
                <a:moveTo>
                  <a:pt x="1030" y="585"/>
                </a:moveTo>
                <a:cubicBezTo>
                  <a:pt x="1029" y="584"/>
                  <a:pt x="1028" y="583"/>
                  <a:pt x="1027" y="583"/>
                </a:cubicBezTo>
                <a:cubicBezTo>
                  <a:pt x="1026" y="582"/>
                  <a:pt x="1025" y="581"/>
                  <a:pt x="1024" y="580"/>
                </a:cubicBezTo>
                <a:cubicBezTo>
                  <a:pt x="1024" y="579"/>
                  <a:pt x="1023" y="578"/>
                  <a:pt x="1022" y="577"/>
                </a:cubicBezTo>
                <a:cubicBezTo>
                  <a:pt x="1021" y="577"/>
                  <a:pt x="1021" y="577"/>
                  <a:pt x="1021" y="577"/>
                </a:cubicBezTo>
                <a:cubicBezTo>
                  <a:pt x="1022" y="577"/>
                  <a:pt x="1022" y="577"/>
                  <a:pt x="1022" y="577"/>
                </a:cubicBezTo>
                <a:cubicBezTo>
                  <a:pt x="1014" y="562"/>
                  <a:pt x="1001" y="558"/>
                  <a:pt x="986" y="555"/>
                </a:cubicBezTo>
                <a:cubicBezTo>
                  <a:pt x="994" y="550"/>
                  <a:pt x="1002" y="545"/>
                  <a:pt x="1011" y="540"/>
                </a:cubicBezTo>
                <a:cubicBezTo>
                  <a:pt x="1011" y="541"/>
                  <a:pt x="1012" y="542"/>
                  <a:pt x="1013" y="543"/>
                </a:cubicBezTo>
                <a:cubicBezTo>
                  <a:pt x="1014" y="545"/>
                  <a:pt x="1015" y="547"/>
                  <a:pt x="1016" y="549"/>
                </a:cubicBezTo>
                <a:cubicBezTo>
                  <a:pt x="1018" y="553"/>
                  <a:pt x="1020" y="558"/>
                  <a:pt x="1023" y="564"/>
                </a:cubicBezTo>
                <a:cubicBezTo>
                  <a:pt x="1023" y="566"/>
                  <a:pt x="1024" y="567"/>
                  <a:pt x="1025" y="569"/>
                </a:cubicBezTo>
                <a:cubicBezTo>
                  <a:pt x="1025" y="571"/>
                  <a:pt x="1026" y="572"/>
                  <a:pt x="1026" y="574"/>
                </a:cubicBezTo>
                <a:cubicBezTo>
                  <a:pt x="1027" y="575"/>
                  <a:pt x="1027" y="576"/>
                  <a:pt x="1027" y="577"/>
                </a:cubicBezTo>
                <a:cubicBezTo>
                  <a:pt x="1027" y="578"/>
                  <a:pt x="1028" y="579"/>
                  <a:pt x="1028" y="579"/>
                </a:cubicBezTo>
                <a:cubicBezTo>
                  <a:pt x="1029" y="581"/>
                  <a:pt x="1029" y="583"/>
                  <a:pt x="1030" y="585"/>
                </a:cubicBezTo>
                <a:cubicBezTo>
                  <a:pt x="1030" y="585"/>
                  <a:pt x="1030" y="585"/>
                  <a:pt x="1030" y="585"/>
                </a:cubicBezTo>
                <a:cubicBezTo>
                  <a:pt x="1030" y="585"/>
                  <a:pt x="1030" y="585"/>
                  <a:pt x="1030" y="585"/>
                </a:cubicBezTo>
                <a:close/>
                <a:moveTo>
                  <a:pt x="1045" y="639"/>
                </a:moveTo>
                <a:cubicBezTo>
                  <a:pt x="1043" y="629"/>
                  <a:pt x="1042" y="619"/>
                  <a:pt x="1040" y="610"/>
                </a:cubicBezTo>
                <a:cubicBezTo>
                  <a:pt x="1038" y="601"/>
                  <a:pt x="1036" y="592"/>
                  <a:pt x="1034" y="584"/>
                </a:cubicBezTo>
                <a:cubicBezTo>
                  <a:pt x="1032" y="580"/>
                  <a:pt x="1031" y="576"/>
                  <a:pt x="1030" y="573"/>
                </a:cubicBezTo>
                <a:cubicBezTo>
                  <a:pt x="1029" y="571"/>
                  <a:pt x="1028" y="569"/>
                  <a:pt x="1028" y="568"/>
                </a:cubicBezTo>
                <a:cubicBezTo>
                  <a:pt x="1027" y="566"/>
                  <a:pt x="1026" y="564"/>
                  <a:pt x="1026" y="563"/>
                </a:cubicBezTo>
                <a:cubicBezTo>
                  <a:pt x="1023" y="557"/>
                  <a:pt x="1020" y="552"/>
                  <a:pt x="1017" y="548"/>
                </a:cubicBezTo>
                <a:cubicBezTo>
                  <a:pt x="1016" y="546"/>
                  <a:pt x="1015" y="544"/>
                  <a:pt x="1013" y="543"/>
                </a:cubicBezTo>
                <a:cubicBezTo>
                  <a:pt x="1013" y="542"/>
                  <a:pt x="1012" y="541"/>
                  <a:pt x="1011" y="540"/>
                </a:cubicBezTo>
                <a:cubicBezTo>
                  <a:pt x="1031" y="529"/>
                  <a:pt x="1052" y="521"/>
                  <a:pt x="1075" y="520"/>
                </a:cubicBezTo>
                <a:cubicBezTo>
                  <a:pt x="1102" y="519"/>
                  <a:pt x="1120" y="519"/>
                  <a:pt x="1146" y="523"/>
                </a:cubicBezTo>
                <a:cubicBezTo>
                  <a:pt x="1166" y="525"/>
                  <a:pt x="1201" y="529"/>
                  <a:pt x="1208" y="557"/>
                </a:cubicBezTo>
                <a:cubicBezTo>
                  <a:pt x="1214" y="578"/>
                  <a:pt x="1214" y="586"/>
                  <a:pt x="1218" y="593"/>
                </a:cubicBezTo>
                <a:cubicBezTo>
                  <a:pt x="1226" y="610"/>
                  <a:pt x="1227" y="611"/>
                  <a:pt x="1234" y="629"/>
                </a:cubicBezTo>
                <a:cubicBezTo>
                  <a:pt x="1229" y="628"/>
                  <a:pt x="1224" y="627"/>
                  <a:pt x="1221" y="626"/>
                </a:cubicBezTo>
                <a:cubicBezTo>
                  <a:pt x="1218" y="621"/>
                  <a:pt x="1216" y="617"/>
                  <a:pt x="1214" y="613"/>
                </a:cubicBezTo>
                <a:cubicBezTo>
                  <a:pt x="1214" y="613"/>
                  <a:pt x="1214" y="612"/>
                  <a:pt x="1213" y="612"/>
                </a:cubicBezTo>
                <a:cubicBezTo>
                  <a:pt x="1213" y="611"/>
                  <a:pt x="1213" y="611"/>
                  <a:pt x="1213" y="610"/>
                </a:cubicBezTo>
                <a:cubicBezTo>
                  <a:pt x="1212" y="609"/>
                  <a:pt x="1212" y="608"/>
                  <a:pt x="1211" y="607"/>
                </a:cubicBezTo>
                <a:cubicBezTo>
                  <a:pt x="1211" y="606"/>
                  <a:pt x="1211" y="606"/>
                  <a:pt x="1210" y="605"/>
                </a:cubicBezTo>
                <a:cubicBezTo>
                  <a:pt x="1211" y="606"/>
                  <a:pt x="1211" y="606"/>
                  <a:pt x="1211" y="606"/>
                </a:cubicBezTo>
                <a:cubicBezTo>
                  <a:pt x="1211" y="606"/>
                  <a:pt x="1211" y="605"/>
                  <a:pt x="1211" y="604"/>
                </a:cubicBezTo>
                <a:cubicBezTo>
                  <a:pt x="1211" y="603"/>
                  <a:pt x="1210" y="603"/>
                  <a:pt x="1210" y="602"/>
                </a:cubicBezTo>
                <a:cubicBezTo>
                  <a:pt x="1210" y="601"/>
                  <a:pt x="1210" y="601"/>
                  <a:pt x="1209" y="600"/>
                </a:cubicBezTo>
                <a:cubicBezTo>
                  <a:pt x="1209" y="600"/>
                  <a:pt x="1209" y="600"/>
                  <a:pt x="1209" y="599"/>
                </a:cubicBezTo>
                <a:cubicBezTo>
                  <a:pt x="1209" y="599"/>
                  <a:pt x="1209" y="599"/>
                  <a:pt x="1209" y="599"/>
                </a:cubicBezTo>
                <a:cubicBezTo>
                  <a:pt x="1208" y="598"/>
                  <a:pt x="1207" y="597"/>
                  <a:pt x="1206" y="596"/>
                </a:cubicBezTo>
                <a:cubicBezTo>
                  <a:pt x="1206" y="594"/>
                  <a:pt x="1205" y="593"/>
                  <a:pt x="1204" y="592"/>
                </a:cubicBezTo>
                <a:cubicBezTo>
                  <a:pt x="1203" y="591"/>
                  <a:pt x="1202" y="590"/>
                  <a:pt x="1201" y="589"/>
                </a:cubicBezTo>
                <a:cubicBezTo>
                  <a:pt x="1200" y="587"/>
                  <a:pt x="1199" y="586"/>
                  <a:pt x="1198" y="585"/>
                </a:cubicBezTo>
                <a:cubicBezTo>
                  <a:pt x="1197" y="584"/>
                  <a:pt x="1196" y="583"/>
                  <a:pt x="1196" y="583"/>
                </a:cubicBezTo>
                <a:cubicBezTo>
                  <a:pt x="1199" y="557"/>
                  <a:pt x="1162" y="555"/>
                  <a:pt x="1145" y="561"/>
                </a:cubicBezTo>
                <a:cubicBezTo>
                  <a:pt x="1138" y="556"/>
                  <a:pt x="1131" y="550"/>
                  <a:pt x="1124" y="538"/>
                </a:cubicBezTo>
                <a:cubicBezTo>
                  <a:pt x="1126" y="543"/>
                  <a:pt x="1125" y="547"/>
                  <a:pt x="1126" y="551"/>
                </a:cubicBezTo>
                <a:cubicBezTo>
                  <a:pt x="1115" y="561"/>
                  <a:pt x="1097" y="556"/>
                  <a:pt x="1085" y="564"/>
                </a:cubicBezTo>
                <a:cubicBezTo>
                  <a:pt x="1084" y="558"/>
                  <a:pt x="1081" y="552"/>
                  <a:pt x="1078" y="546"/>
                </a:cubicBezTo>
                <a:cubicBezTo>
                  <a:pt x="1062" y="555"/>
                  <a:pt x="1058" y="566"/>
                  <a:pt x="1075" y="575"/>
                </a:cubicBezTo>
                <a:cubicBezTo>
                  <a:pt x="1075" y="576"/>
                  <a:pt x="1075" y="576"/>
                  <a:pt x="1075" y="576"/>
                </a:cubicBezTo>
                <a:cubicBezTo>
                  <a:pt x="1075" y="577"/>
                  <a:pt x="1075" y="578"/>
                  <a:pt x="1075" y="579"/>
                </a:cubicBezTo>
                <a:cubicBezTo>
                  <a:pt x="1075" y="580"/>
                  <a:pt x="1075" y="581"/>
                  <a:pt x="1075" y="582"/>
                </a:cubicBezTo>
                <a:cubicBezTo>
                  <a:pt x="1075" y="583"/>
                  <a:pt x="1074" y="584"/>
                  <a:pt x="1074" y="585"/>
                </a:cubicBezTo>
                <a:cubicBezTo>
                  <a:pt x="1074" y="586"/>
                  <a:pt x="1074" y="587"/>
                  <a:pt x="1074" y="588"/>
                </a:cubicBezTo>
                <a:cubicBezTo>
                  <a:pt x="1074" y="588"/>
                  <a:pt x="1074" y="589"/>
                  <a:pt x="1073" y="590"/>
                </a:cubicBezTo>
                <a:cubicBezTo>
                  <a:pt x="1073" y="590"/>
                  <a:pt x="1073" y="590"/>
                  <a:pt x="1073" y="591"/>
                </a:cubicBezTo>
                <a:cubicBezTo>
                  <a:pt x="1073" y="591"/>
                  <a:pt x="1073" y="591"/>
                  <a:pt x="1073" y="591"/>
                </a:cubicBezTo>
                <a:cubicBezTo>
                  <a:pt x="1073" y="591"/>
                  <a:pt x="1073" y="592"/>
                  <a:pt x="1073" y="592"/>
                </a:cubicBezTo>
                <a:cubicBezTo>
                  <a:pt x="1073" y="592"/>
                  <a:pt x="1073" y="592"/>
                  <a:pt x="1073" y="592"/>
                </a:cubicBezTo>
                <a:cubicBezTo>
                  <a:pt x="1072" y="593"/>
                  <a:pt x="1072" y="594"/>
                  <a:pt x="1071" y="595"/>
                </a:cubicBezTo>
                <a:cubicBezTo>
                  <a:pt x="1070" y="596"/>
                  <a:pt x="1068" y="597"/>
                  <a:pt x="1067" y="598"/>
                </a:cubicBezTo>
                <a:cubicBezTo>
                  <a:pt x="1066" y="600"/>
                  <a:pt x="1064" y="601"/>
                  <a:pt x="1063" y="602"/>
                </a:cubicBezTo>
                <a:cubicBezTo>
                  <a:pt x="1062" y="603"/>
                  <a:pt x="1060" y="605"/>
                  <a:pt x="1059" y="606"/>
                </a:cubicBezTo>
                <a:cubicBezTo>
                  <a:pt x="1057" y="607"/>
                  <a:pt x="1056" y="609"/>
                  <a:pt x="1055" y="610"/>
                </a:cubicBezTo>
                <a:cubicBezTo>
                  <a:pt x="1053" y="612"/>
                  <a:pt x="1052" y="613"/>
                  <a:pt x="1051" y="615"/>
                </a:cubicBezTo>
                <a:cubicBezTo>
                  <a:pt x="1050" y="616"/>
                  <a:pt x="1049" y="618"/>
                  <a:pt x="1048" y="619"/>
                </a:cubicBezTo>
                <a:cubicBezTo>
                  <a:pt x="1047" y="620"/>
                  <a:pt x="1046" y="622"/>
                  <a:pt x="1046" y="623"/>
                </a:cubicBezTo>
                <a:cubicBezTo>
                  <a:pt x="1046" y="624"/>
                  <a:pt x="1046" y="624"/>
                  <a:pt x="1045" y="624"/>
                </a:cubicBezTo>
                <a:cubicBezTo>
                  <a:pt x="1045" y="625"/>
                  <a:pt x="1045" y="625"/>
                  <a:pt x="1045" y="625"/>
                </a:cubicBezTo>
                <a:cubicBezTo>
                  <a:pt x="1045" y="626"/>
                  <a:pt x="1045" y="627"/>
                  <a:pt x="1045" y="627"/>
                </a:cubicBezTo>
                <a:cubicBezTo>
                  <a:pt x="1045" y="628"/>
                  <a:pt x="1045" y="628"/>
                  <a:pt x="1045" y="629"/>
                </a:cubicBezTo>
                <a:cubicBezTo>
                  <a:pt x="1045" y="629"/>
                  <a:pt x="1045" y="630"/>
                  <a:pt x="1045" y="630"/>
                </a:cubicBezTo>
                <a:cubicBezTo>
                  <a:pt x="1044" y="631"/>
                  <a:pt x="1045" y="632"/>
                  <a:pt x="1045" y="632"/>
                </a:cubicBezTo>
                <a:cubicBezTo>
                  <a:pt x="1045" y="633"/>
                  <a:pt x="1045" y="633"/>
                  <a:pt x="1045" y="633"/>
                </a:cubicBezTo>
                <a:cubicBezTo>
                  <a:pt x="1045" y="633"/>
                  <a:pt x="1045" y="633"/>
                  <a:pt x="1045" y="632"/>
                </a:cubicBezTo>
                <a:cubicBezTo>
                  <a:pt x="1045" y="632"/>
                  <a:pt x="1045" y="631"/>
                  <a:pt x="1045" y="630"/>
                </a:cubicBezTo>
                <a:cubicBezTo>
                  <a:pt x="1046" y="630"/>
                  <a:pt x="1046" y="629"/>
                  <a:pt x="1047" y="628"/>
                </a:cubicBezTo>
                <a:cubicBezTo>
                  <a:pt x="1047" y="627"/>
                  <a:pt x="1047" y="627"/>
                  <a:pt x="1047" y="626"/>
                </a:cubicBezTo>
                <a:cubicBezTo>
                  <a:pt x="1048" y="625"/>
                  <a:pt x="1048" y="625"/>
                  <a:pt x="1048" y="624"/>
                </a:cubicBezTo>
                <a:cubicBezTo>
                  <a:pt x="1049" y="623"/>
                  <a:pt x="1049" y="622"/>
                  <a:pt x="1050" y="620"/>
                </a:cubicBezTo>
                <a:cubicBezTo>
                  <a:pt x="1051" y="619"/>
                  <a:pt x="1052" y="617"/>
                  <a:pt x="1053" y="616"/>
                </a:cubicBezTo>
                <a:cubicBezTo>
                  <a:pt x="1055" y="613"/>
                  <a:pt x="1058" y="610"/>
                  <a:pt x="1060" y="608"/>
                </a:cubicBezTo>
                <a:cubicBezTo>
                  <a:pt x="1062" y="606"/>
                  <a:pt x="1063" y="605"/>
                  <a:pt x="1065" y="604"/>
                </a:cubicBezTo>
                <a:cubicBezTo>
                  <a:pt x="1066" y="603"/>
                  <a:pt x="1067" y="601"/>
                  <a:pt x="1069" y="600"/>
                </a:cubicBezTo>
                <a:cubicBezTo>
                  <a:pt x="1070" y="599"/>
                  <a:pt x="1071" y="598"/>
                  <a:pt x="1072" y="597"/>
                </a:cubicBezTo>
                <a:cubicBezTo>
                  <a:pt x="1074" y="595"/>
                  <a:pt x="1075" y="594"/>
                  <a:pt x="1076" y="593"/>
                </a:cubicBezTo>
                <a:cubicBezTo>
                  <a:pt x="1076" y="593"/>
                  <a:pt x="1076" y="593"/>
                  <a:pt x="1076" y="592"/>
                </a:cubicBezTo>
                <a:cubicBezTo>
                  <a:pt x="1077" y="592"/>
                  <a:pt x="1077" y="592"/>
                  <a:pt x="1077" y="592"/>
                </a:cubicBezTo>
                <a:cubicBezTo>
                  <a:pt x="1077" y="591"/>
                  <a:pt x="1078" y="590"/>
                  <a:pt x="1078" y="590"/>
                </a:cubicBezTo>
                <a:cubicBezTo>
                  <a:pt x="1079" y="589"/>
                  <a:pt x="1079" y="588"/>
                  <a:pt x="1079" y="587"/>
                </a:cubicBezTo>
                <a:cubicBezTo>
                  <a:pt x="1080" y="586"/>
                  <a:pt x="1080" y="586"/>
                  <a:pt x="1080" y="585"/>
                </a:cubicBezTo>
                <a:cubicBezTo>
                  <a:pt x="1080" y="585"/>
                  <a:pt x="1081" y="585"/>
                  <a:pt x="1081" y="585"/>
                </a:cubicBezTo>
                <a:cubicBezTo>
                  <a:pt x="1081" y="585"/>
                  <a:pt x="1080" y="585"/>
                  <a:pt x="1080" y="585"/>
                </a:cubicBezTo>
                <a:cubicBezTo>
                  <a:pt x="1080" y="586"/>
                  <a:pt x="1079" y="586"/>
                  <a:pt x="1079" y="587"/>
                </a:cubicBezTo>
                <a:cubicBezTo>
                  <a:pt x="1078" y="587"/>
                  <a:pt x="1077" y="588"/>
                  <a:pt x="1077" y="589"/>
                </a:cubicBezTo>
                <a:cubicBezTo>
                  <a:pt x="1076" y="589"/>
                  <a:pt x="1076" y="589"/>
                  <a:pt x="1076" y="589"/>
                </a:cubicBezTo>
                <a:cubicBezTo>
                  <a:pt x="1076" y="589"/>
                  <a:pt x="1076" y="589"/>
                  <a:pt x="1076" y="588"/>
                </a:cubicBezTo>
                <a:cubicBezTo>
                  <a:pt x="1077" y="587"/>
                  <a:pt x="1077" y="586"/>
                  <a:pt x="1077" y="585"/>
                </a:cubicBezTo>
                <a:cubicBezTo>
                  <a:pt x="1077" y="584"/>
                  <a:pt x="1077" y="583"/>
                  <a:pt x="1077" y="582"/>
                </a:cubicBezTo>
                <a:cubicBezTo>
                  <a:pt x="1077" y="581"/>
                  <a:pt x="1077" y="580"/>
                  <a:pt x="1077" y="579"/>
                </a:cubicBezTo>
                <a:cubicBezTo>
                  <a:pt x="1077" y="578"/>
                  <a:pt x="1077" y="578"/>
                  <a:pt x="1077" y="577"/>
                </a:cubicBezTo>
                <a:cubicBezTo>
                  <a:pt x="1077" y="577"/>
                  <a:pt x="1077" y="577"/>
                  <a:pt x="1077" y="577"/>
                </a:cubicBezTo>
                <a:cubicBezTo>
                  <a:pt x="1077" y="576"/>
                  <a:pt x="1077" y="576"/>
                  <a:pt x="1077" y="576"/>
                </a:cubicBezTo>
                <a:cubicBezTo>
                  <a:pt x="1083" y="573"/>
                  <a:pt x="1085" y="569"/>
                  <a:pt x="1085" y="565"/>
                </a:cubicBezTo>
                <a:cubicBezTo>
                  <a:pt x="1122" y="555"/>
                  <a:pt x="1146" y="575"/>
                  <a:pt x="1175" y="599"/>
                </a:cubicBezTo>
                <a:cubicBezTo>
                  <a:pt x="1185" y="608"/>
                  <a:pt x="1194" y="620"/>
                  <a:pt x="1204" y="628"/>
                </a:cubicBezTo>
                <a:cubicBezTo>
                  <a:pt x="1204" y="629"/>
                  <a:pt x="1205" y="629"/>
                  <a:pt x="1205" y="630"/>
                </a:cubicBezTo>
                <a:cubicBezTo>
                  <a:pt x="1205" y="630"/>
                  <a:pt x="1205" y="630"/>
                  <a:pt x="1205" y="630"/>
                </a:cubicBezTo>
                <a:cubicBezTo>
                  <a:pt x="1202" y="630"/>
                  <a:pt x="1199" y="631"/>
                  <a:pt x="1195" y="632"/>
                </a:cubicBezTo>
                <a:cubicBezTo>
                  <a:pt x="1196" y="631"/>
                  <a:pt x="1196" y="631"/>
                  <a:pt x="1196" y="631"/>
                </a:cubicBezTo>
                <a:cubicBezTo>
                  <a:pt x="1194" y="628"/>
                  <a:pt x="1194" y="628"/>
                  <a:pt x="1194" y="628"/>
                </a:cubicBezTo>
                <a:cubicBezTo>
                  <a:pt x="1186" y="615"/>
                  <a:pt x="1167" y="614"/>
                  <a:pt x="1157" y="627"/>
                </a:cubicBezTo>
                <a:cubicBezTo>
                  <a:pt x="1162" y="629"/>
                  <a:pt x="1168" y="634"/>
                  <a:pt x="1174" y="637"/>
                </a:cubicBezTo>
                <a:cubicBezTo>
                  <a:pt x="1173" y="641"/>
                  <a:pt x="1171" y="645"/>
                  <a:pt x="1170" y="650"/>
                </a:cubicBezTo>
                <a:cubicBezTo>
                  <a:pt x="1169" y="653"/>
                  <a:pt x="1168" y="656"/>
                  <a:pt x="1167" y="659"/>
                </a:cubicBezTo>
                <a:cubicBezTo>
                  <a:pt x="1166" y="661"/>
                  <a:pt x="1166" y="663"/>
                  <a:pt x="1165" y="665"/>
                </a:cubicBezTo>
                <a:cubicBezTo>
                  <a:pt x="1165" y="665"/>
                  <a:pt x="1165" y="665"/>
                  <a:pt x="1165" y="666"/>
                </a:cubicBezTo>
                <a:cubicBezTo>
                  <a:pt x="1165" y="666"/>
                  <a:pt x="1165" y="667"/>
                  <a:pt x="1165" y="667"/>
                </a:cubicBezTo>
                <a:cubicBezTo>
                  <a:pt x="1165" y="668"/>
                  <a:pt x="1165" y="669"/>
                  <a:pt x="1164" y="670"/>
                </a:cubicBezTo>
                <a:cubicBezTo>
                  <a:pt x="1163" y="678"/>
                  <a:pt x="1162" y="686"/>
                  <a:pt x="1162" y="695"/>
                </a:cubicBezTo>
                <a:cubicBezTo>
                  <a:pt x="1162" y="699"/>
                  <a:pt x="1162" y="703"/>
                  <a:pt x="1163" y="706"/>
                </a:cubicBezTo>
                <a:cubicBezTo>
                  <a:pt x="1162" y="706"/>
                  <a:pt x="1161" y="705"/>
                  <a:pt x="1160" y="704"/>
                </a:cubicBezTo>
                <a:cubicBezTo>
                  <a:pt x="1159" y="703"/>
                  <a:pt x="1159" y="703"/>
                  <a:pt x="1158" y="702"/>
                </a:cubicBezTo>
                <a:cubicBezTo>
                  <a:pt x="1146" y="684"/>
                  <a:pt x="1125" y="675"/>
                  <a:pt x="1113" y="672"/>
                </a:cubicBezTo>
                <a:cubicBezTo>
                  <a:pt x="1113" y="671"/>
                  <a:pt x="1113" y="671"/>
                  <a:pt x="1113" y="671"/>
                </a:cubicBezTo>
                <a:cubicBezTo>
                  <a:pt x="1113" y="671"/>
                  <a:pt x="1113" y="670"/>
                  <a:pt x="1113" y="670"/>
                </a:cubicBezTo>
                <a:cubicBezTo>
                  <a:pt x="1113" y="670"/>
                  <a:pt x="1113" y="669"/>
                  <a:pt x="1113" y="668"/>
                </a:cubicBezTo>
                <a:cubicBezTo>
                  <a:pt x="1113" y="668"/>
                  <a:pt x="1113" y="667"/>
                  <a:pt x="1113" y="667"/>
                </a:cubicBezTo>
                <a:cubicBezTo>
                  <a:pt x="1113" y="666"/>
                  <a:pt x="1113" y="665"/>
                  <a:pt x="1113" y="665"/>
                </a:cubicBezTo>
                <a:cubicBezTo>
                  <a:pt x="1113" y="664"/>
                  <a:pt x="1113" y="663"/>
                  <a:pt x="1113" y="663"/>
                </a:cubicBezTo>
                <a:cubicBezTo>
                  <a:pt x="1113" y="661"/>
                  <a:pt x="1113" y="660"/>
                  <a:pt x="1113" y="658"/>
                </a:cubicBezTo>
                <a:cubicBezTo>
                  <a:pt x="1113" y="657"/>
                  <a:pt x="1114" y="655"/>
                  <a:pt x="1114" y="654"/>
                </a:cubicBezTo>
                <a:cubicBezTo>
                  <a:pt x="1114" y="653"/>
                  <a:pt x="1115" y="651"/>
                  <a:pt x="1115" y="650"/>
                </a:cubicBezTo>
                <a:cubicBezTo>
                  <a:pt x="1115" y="648"/>
                  <a:pt x="1116" y="647"/>
                  <a:pt x="1116" y="646"/>
                </a:cubicBezTo>
                <a:cubicBezTo>
                  <a:pt x="1116" y="646"/>
                  <a:pt x="1117" y="646"/>
                  <a:pt x="1117" y="646"/>
                </a:cubicBezTo>
                <a:cubicBezTo>
                  <a:pt x="1138" y="642"/>
                  <a:pt x="1134" y="627"/>
                  <a:pt x="1124" y="611"/>
                </a:cubicBezTo>
                <a:cubicBezTo>
                  <a:pt x="1121" y="627"/>
                  <a:pt x="1107" y="628"/>
                  <a:pt x="1114" y="646"/>
                </a:cubicBezTo>
                <a:cubicBezTo>
                  <a:pt x="1113" y="647"/>
                  <a:pt x="1113" y="648"/>
                  <a:pt x="1113" y="649"/>
                </a:cubicBezTo>
                <a:cubicBezTo>
                  <a:pt x="1112" y="650"/>
                  <a:pt x="1112" y="652"/>
                  <a:pt x="1111" y="653"/>
                </a:cubicBezTo>
                <a:cubicBezTo>
                  <a:pt x="1111" y="655"/>
                  <a:pt x="1111" y="656"/>
                  <a:pt x="1111" y="658"/>
                </a:cubicBezTo>
                <a:cubicBezTo>
                  <a:pt x="1110" y="659"/>
                  <a:pt x="1110" y="661"/>
                  <a:pt x="1110" y="662"/>
                </a:cubicBezTo>
                <a:cubicBezTo>
                  <a:pt x="1110" y="663"/>
                  <a:pt x="1110" y="664"/>
                  <a:pt x="1110" y="665"/>
                </a:cubicBezTo>
                <a:cubicBezTo>
                  <a:pt x="1110" y="665"/>
                  <a:pt x="1110" y="666"/>
                  <a:pt x="1110" y="667"/>
                </a:cubicBezTo>
                <a:cubicBezTo>
                  <a:pt x="1110" y="667"/>
                  <a:pt x="1110" y="668"/>
                  <a:pt x="1110" y="669"/>
                </a:cubicBezTo>
                <a:cubicBezTo>
                  <a:pt x="1110" y="669"/>
                  <a:pt x="1110" y="670"/>
                  <a:pt x="1110" y="670"/>
                </a:cubicBezTo>
                <a:cubicBezTo>
                  <a:pt x="1110" y="671"/>
                  <a:pt x="1110" y="671"/>
                  <a:pt x="1110" y="671"/>
                </a:cubicBezTo>
                <a:cubicBezTo>
                  <a:pt x="1109" y="670"/>
                  <a:pt x="1108" y="670"/>
                  <a:pt x="1108" y="670"/>
                </a:cubicBezTo>
                <a:cubicBezTo>
                  <a:pt x="1107" y="670"/>
                  <a:pt x="1107" y="670"/>
                  <a:pt x="1107" y="670"/>
                </a:cubicBezTo>
                <a:cubicBezTo>
                  <a:pt x="1107" y="669"/>
                  <a:pt x="1106" y="668"/>
                  <a:pt x="1106" y="668"/>
                </a:cubicBezTo>
                <a:cubicBezTo>
                  <a:pt x="1106" y="667"/>
                  <a:pt x="1105" y="666"/>
                  <a:pt x="1105" y="666"/>
                </a:cubicBezTo>
                <a:cubicBezTo>
                  <a:pt x="1104" y="664"/>
                  <a:pt x="1104" y="663"/>
                  <a:pt x="1103" y="662"/>
                </a:cubicBezTo>
                <a:cubicBezTo>
                  <a:pt x="1103" y="661"/>
                  <a:pt x="1102" y="661"/>
                  <a:pt x="1102" y="660"/>
                </a:cubicBezTo>
                <a:cubicBezTo>
                  <a:pt x="1102" y="659"/>
                  <a:pt x="1101" y="659"/>
                  <a:pt x="1101" y="658"/>
                </a:cubicBezTo>
                <a:cubicBezTo>
                  <a:pt x="1101" y="657"/>
                  <a:pt x="1100" y="656"/>
                  <a:pt x="1100" y="654"/>
                </a:cubicBezTo>
                <a:cubicBezTo>
                  <a:pt x="1100" y="653"/>
                  <a:pt x="1099" y="652"/>
                  <a:pt x="1099" y="651"/>
                </a:cubicBezTo>
                <a:cubicBezTo>
                  <a:pt x="1099" y="650"/>
                  <a:pt x="1098" y="649"/>
                  <a:pt x="1098" y="648"/>
                </a:cubicBezTo>
                <a:cubicBezTo>
                  <a:pt x="1097" y="646"/>
                  <a:pt x="1097" y="644"/>
                  <a:pt x="1097" y="643"/>
                </a:cubicBezTo>
                <a:cubicBezTo>
                  <a:pt x="1096" y="641"/>
                  <a:pt x="1096" y="640"/>
                  <a:pt x="1096" y="639"/>
                </a:cubicBezTo>
                <a:cubicBezTo>
                  <a:pt x="1096" y="638"/>
                  <a:pt x="1096" y="638"/>
                  <a:pt x="1096" y="638"/>
                </a:cubicBezTo>
                <a:cubicBezTo>
                  <a:pt x="1096" y="638"/>
                  <a:pt x="1096" y="638"/>
                  <a:pt x="1096" y="639"/>
                </a:cubicBezTo>
                <a:cubicBezTo>
                  <a:pt x="1096" y="640"/>
                  <a:pt x="1096" y="640"/>
                  <a:pt x="1096" y="641"/>
                </a:cubicBezTo>
                <a:cubicBezTo>
                  <a:pt x="1096" y="641"/>
                  <a:pt x="1095" y="642"/>
                  <a:pt x="1096" y="643"/>
                </a:cubicBezTo>
                <a:cubicBezTo>
                  <a:pt x="1096" y="644"/>
                  <a:pt x="1095" y="646"/>
                  <a:pt x="1096" y="648"/>
                </a:cubicBezTo>
                <a:cubicBezTo>
                  <a:pt x="1096" y="649"/>
                  <a:pt x="1096" y="650"/>
                  <a:pt x="1096" y="652"/>
                </a:cubicBezTo>
                <a:cubicBezTo>
                  <a:pt x="1096" y="652"/>
                  <a:pt x="1096" y="653"/>
                  <a:pt x="1096" y="653"/>
                </a:cubicBezTo>
                <a:cubicBezTo>
                  <a:pt x="1097" y="654"/>
                  <a:pt x="1097" y="655"/>
                  <a:pt x="1097" y="655"/>
                </a:cubicBezTo>
                <a:cubicBezTo>
                  <a:pt x="1097" y="657"/>
                  <a:pt x="1098" y="658"/>
                  <a:pt x="1098" y="659"/>
                </a:cubicBezTo>
                <a:cubicBezTo>
                  <a:pt x="1099" y="660"/>
                  <a:pt x="1099" y="660"/>
                  <a:pt x="1099" y="661"/>
                </a:cubicBezTo>
                <a:cubicBezTo>
                  <a:pt x="1099" y="661"/>
                  <a:pt x="1099" y="661"/>
                  <a:pt x="1099" y="662"/>
                </a:cubicBezTo>
                <a:cubicBezTo>
                  <a:pt x="1097" y="659"/>
                  <a:pt x="1095" y="655"/>
                  <a:pt x="1091" y="652"/>
                </a:cubicBezTo>
                <a:cubicBezTo>
                  <a:pt x="1091" y="652"/>
                  <a:pt x="1091" y="652"/>
                  <a:pt x="1091" y="652"/>
                </a:cubicBezTo>
                <a:cubicBezTo>
                  <a:pt x="1091" y="652"/>
                  <a:pt x="1091" y="652"/>
                  <a:pt x="1091" y="652"/>
                </a:cubicBezTo>
                <a:cubicBezTo>
                  <a:pt x="1082" y="642"/>
                  <a:pt x="1069" y="630"/>
                  <a:pt x="1051" y="622"/>
                </a:cubicBezTo>
                <a:cubicBezTo>
                  <a:pt x="1067" y="633"/>
                  <a:pt x="1076" y="647"/>
                  <a:pt x="1080" y="656"/>
                </a:cubicBezTo>
                <a:cubicBezTo>
                  <a:pt x="1073" y="659"/>
                  <a:pt x="1066" y="662"/>
                  <a:pt x="1066" y="668"/>
                </a:cubicBezTo>
                <a:cubicBezTo>
                  <a:pt x="1061" y="669"/>
                  <a:pt x="1056" y="669"/>
                  <a:pt x="1050" y="669"/>
                </a:cubicBezTo>
                <a:cubicBezTo>
                  <a:pt x="1048" y="659"/>
                  <a:pt x="1047" y="649"/>
                  <a:pt x="1045" y="639"/>
                </a:cubicBezTo>
                <a:close/>
                <a:moveTo>
                  <a:pt x="1166" y="573"/>
                </a:moveTo>
                <a:cubicBezTo>
                  <a:pt x="1160" y="569"/>
                  <a:pt x="1154" y="566"/>
                  <a:pt x="1148" y="563"/>
                </a:cubicBezTo>
                <a:cubicBezTo>
                  <a:pt x="1156" y="565"/>
                  <a:pt x="1160" y="567"/>
                  <a:pt x="1166" y="573"/>
                </a:cubicBezTo>
                <a:close/>
                <a:moveTo>
                  <a:pt x="986" y="706"/>
                </a:moveTo>
                <a:cubicBezTo>
                  <a:pt x="993" y="706"/>
                  <a:pt x="1002" y="705"/>
                  <a:pt x="1011" y="704"/>
                </a:cubicBezTo>
                <a:cubicBezTo>
                  <a:pt x="1012" y="704"/>
                  <a:pt x="1012" y="704"/>
                  <a:pt x="1012" y="704"/>
                </a:cubicBezTo>
                <a:cubicBezTo>
                  <a:pt x="1014" y="705"/>
                  <a:pt x="1015" y="707"/>
                  <a:pt x="1017" y="708"/>
                </a:cubicBezTo>
                <a:cubicBezTo>
                  <a:pt x="1019" y="709"/>
                  <a:pt x="1021" y="711"/>
                  <a:pt x="1023" y="712"/>
                </a:cubicBezTo>
                <a:cubicBezTo>
                  <a:pt x="1028" y="715"/>
                  <a:pt x="1032" y="718"/>
                  <a:pt x="1037" y="720"/>
                </a:cubicBezTo>
                <a:cubicBezTo>
                  <a:pt x="1038" y="721"/>
                  <a:pt x="1040" y="722"/>
                  <a:pt x="1041" y="723"/>
                </a:cubicBezTo>
                <a:cubicBezTo>
                  <a:pt x="1041" y="723"/>
                  <a:pt x="1041" y="723"/>
                  <a:pt x="1040" y="723"/>
                </a:cubicBezTo>
                <a:cubicBezTo>
                  <a:pt x="1040" y="723"/>
                  <a:pt x="1040" y="723"/>
                  <a:pt x="1039" y="723"/>
                </a:cubicBezTo>
                <a:cubicBezTo>
                  <a:pt x="1039" y="723"/>
                  <a:pt x="1039" y="723"/>
                  <a:pt x="1038" y="723"/>
                </a:cubicBezTo>
                <a:cubicBezTo>
                  <a:pt x="1038" y="723"/>
                  <a:pt x="1038" y="724"/>
                  <a:pt x="1037" y="724"/>
                </a:cubicBezTo>
                <a:cubicBezTo>
                  <a:pt x="1035" y="725"/>
                  <a:pt x="1032" y="727"/>
                  <a:pt x="1029" y="729"/>
                </a:cubicBezTo>
                <a:cubicBezTo>
                  <a:pt x="1026" y="730"/>
                  <a:pt x="1023" y="732"/>
                  <a:pt x="1020" y="734"/>
                </a:cubicBezTo>
                <a:cubicBezTo>
                  <a:pt x="1021" y="733"/>
                  <a:pt x="1021" y="733"/>
                  <a:pt x="1021" y="733"/>
                </a:cubicBezTo>
                <a:cubicBezTo>
                  <a:pt x="1018" y="731"/>
                  <a:pt x="1018" y="731"/>
                  <a:pt x="1018" y="731"/>
                </a:cubicBezTo>
                <a:cubicBezTo>
                  <a:pt x="1006" y="722"/>
                  <a:pt x="989" y="727"/>
                  <a:pt x="984" y="742"/>
                </a:cubicBezTo>
                <a:cubicBezTo>
                  <a:pt x="996" y="743"/>
                  <a:pt x="1015" y="753"/>
                  <a:pt x="1020" y="737"/>
                </a:cubicBezTo>
                <a:cubicBezTo>
                  <a:pt x="1020" y="737"/>
                  <a:pt x="1020" y="737"/>
                  <a:pt x="1020" y="737"/>
                </a:cubicBezTo>
                <a:cubicBezTo>
                  <a:pt x="1024" y="735"/>
                  <a:pt x="1027" y="733"/>
                  <a:pt x="1030" y="731"/>
                </a:cubicBezTo>
                <a:cubicBezTo>
                  <a:pt x="1033" y="729"/>
                  <a:pt x="1036" y="727"/>
                  <a:pt x="1038" y="726"/>
                </a:cubicBezTo>
                <a:cubicBezTo>
                  <a:pt x="1039" y="726"/>
                  <a:pt x="1039" y="726"/>
                  <a:pt x="1039" y="726"/>
                </a:cubicBezTo>
                <a:cubicBezTo>
                  <a:pt x="1040" y="726"/>
                  <a:pt x="1040" y="725"/>
                  <a:pt x="1040" y="725"/>
                </a:cubicBezTo>
                <a:cubicBezTo>
                  <a:pt x="1040" y="725"/>
                  <a:pt x="1041" y="725"/>
                  <a:pt x="1041" y="725"/>
                </a:cubicBezTo>
                <a:cubicBezTo>
                  <a:pt x="1041" y="725"/>
                  <a:pt x="1041" y="725"/>
                  <a:pt x="1042" y="725"/>
                </a:cubicBezTo>
                <a:cubicBezTo>
                  <a:pt x="1042" y="725"/>
                  <a:pt x="1043" y="724"/>
                  <a:pt x="1043" y="724"/>
                </a:cubicBezTo>
                <a:cubicBezTo>
                  <a:pt x="1046" y="726"/>
                  <a:pt x="1048" y="727"/>
                  <a:pt x="1050" y="729"/>
                </a:cubicBezTo>
                <a:cubicBezTo>
                  <a:pt x="1053" y="730"/>
                  <a:pt x="1055" y="731"/>
                  <a:pt x="1057" y="733"/>
                </a:cubicBezTo>
                <a:cubicBezTo>
                  <a:pt x="1058" y="734"/>
                  <a:pt x="1060" y="735"/>
                  <a:pt x="1062" y="736"/>
                </a:cubicBezTo>
                <a:cubicBezTo>
                  <a:pt x="1063" y="737"/>
                  <a:pt x="1063" y="737"/>
                  <a:pt x="1064" y="738"/>
                </a:cubicBezTo>
                <a:cubicBezTo>
                  <a:pt x="1065" y="738"/>
                  <a:pt x="1066" y="739"/>
                  <a:pt x="1066" y="739"/>
                </a:cubicBezTo>
                <a:cubicBezTo>
                  <a:pt x="1068" y="740"/>
                  <a:pt x="1069" y="741"/>
                  <a:pt x="1070" y="741"/>
                </a:cubicBezTo>
                <a:cubicBezTo>
                  <a:pt x="1071" y="742"/>
                  <a:pt x="1071" y="742"/>
                  <a:pt x="1072" y="742"/>
                </a:cubicBezTo>
                <a:cubicBezTo>
                  <a:pt x="1072" y="744"/>
                  <a:pt x="1073" y="746"/>
                  <a:pt x="1074" y="747"/>
                </a:cubicBezTo>
                <a:cubicBezTo>
                  <a:pt x="1074" y="748"/>
                  <a:pt x="1074" y="748"/>
                  <a:pt x="1074" y="748"/>
                </a:cubicBezTo>
                <a:cubicBezTo>
                  <a:pt x="1065" y="744"/>
                  <a:pt x="1051" y="745"/>
                  <a:pt x="1043" y="749"/>
                </a:cubicBezTo>
                <a:cubicBezTo>
                  <a:pt x="1051" y="751"/>
                  <a:pt x="1055" y="751"/>
                  <a:pt x="1060" y="756"/>
                </a:cubicBezTo>
                <a:cubicBezTo>
                  <a:pt x="1064" y="760"/>
                  <a:pt x="1071" y="770"/>
                  <a:pt x="1077" y="762"/>
                </a:cubicBezTo>
                <a:cubicBezTo>
                  <a:pt x="1077" y="763"/>
                  <a:pt x="1077" y="763"/>
                  <a:pt x="1077" y="763"/>
                </a:cubicBezTo>
                <a:cubicBezTo>
                  <a:pt x="1078" y="763"/>
                  <a:pt x="1079" y="763"/>
                  <a:pt x="1080" y="763"/>
                </a:cubicBezTo>
                <a:cubicBezTo>
                  <a:pt x="1084" y="776"/>
                  <a:pt x="1087" y="789"/>
                  <a:pt x="1089" y="801"/>
                </a:cubicBezTo>
                <a:cubicBezTo>
                  <a:pt x="1089" y="801"/>
                  <a:pt x="1088" y="800"/>
                  <a:pt x="1088" y="800"/>
                </a:cubicBezTo>
                <a:cubicBezTo>
                  <a:pt x="1088" y="800"/>
                  <a:pt x="1087" y="800"/>
                  <a:pt x="1086" y="799"/>
                </a:cubicBezTo>
                <a:cubicBezTo>
                  <a:pt x="1085" y="799"/>
                  <a:pt x="1084" y="799"/>
                  <a:pt x="1083" y="798"/>
                </a:cubicBezTo>
                <a:cubicBezTo>
                  <a:pt x="1083" y="798"/>
                  <a:pt x="1082" y="798"/>
                  <a:pt x="1081" y="798"/>
                </a:cubicBezTo>
                <a:cubicBezTo>
                  <a:pt x="1081" y="798"/>
                  <a:pt x="1081" y="797"/>
                  <a:pt x="1080" y="797"/>
                </a:cubicBezTo>
                <a:cubicBezTo>
                  <a:pt x="1081" y="797"/>
                  <a:pt x="1081" y="797"/>
                  <a:pt x="1081" y="797"/>
                </a:cubicBezTo>
                <a:cubicBezTo>
                  <a:pt x="1079" y="795"/>
                  <a:pt x="1078" y="794"/>
                  <a:pt x="1076" y="793"/>
                </a:cubicBezTo>
                <a:cubicBezTo>
                  <a:pt x="1066" y="783"/>
                  <a:pt x="1057" y="775"/>
                  <a:pt x="1051" y="771"/>
                </a:cubicBezTo>
                <a:cubicBezTo>
                  <a:pt x="1026" y="757"/>
                  <a:pt x="988" y="754"/>
                  <a:pt x="959" y="757"/>
                </a:cubicBezTo>
                <a:cubicBezTo>
                  <a:pt x="957" y="751"/>
                  <a:pt x="949" y="747"/>
                  <a:pt x="943" y="743"/>
                </a:cubicBezTo>
                <a:cubicBezTo>
                  <a:pt x="934" y="760"/>
                  <a:pt x="937" y="771"/>
                  <a:pt x="956" y="770"/>
                </a:cubicBezTo>
                <a:cubicBezTo>
                  <a:pt x="956" y="770"/>
                  <a:pt x="956" y="770"/>
                  <a:pt x="957" y="770"/>
                </a:cubicBezTo>
                <a:cubicBezTo>
                  <a:pt x="957" y="771"/>
                  <a:pt x="958" y="772"/>
                  <a:pt x="958" y="773"/>
                </a:cubicBezTo>
                <a:cubicBezTo>
                  <a:pt x="959" y="774"/>
                  <a:pt x="959" y="775"/>
                  <a:pt x="960" y="775"/>
                </a:cubicBezTo>
                <a:cubicBezTo>
                  <a:pt x="960" y="776"/>
                  <a:pt x="961" y="777"/>
                  <a:pt x="961" y="778"/>
                </a:cubicBezTo>
                <a:cubicBezTo>
                  <a:pt x="961" y="779"/>
                  <a:pt x="962" y="780"/>
                  <a:pt x="962" y="781"/>
                </a:cubicBezTo>
                <a:cubicBezTo>
                  <a:pt x="962" y="781"/>
                  <a:pt x="963" y="782"/>
                  <a:pt x="963" y="783"/>
                </a:cubicBezTo>
                <a:cubicBezTo>
                  <a:pt x="963" y="783"/>
                  <a:pt x="963" y="783"/>
                  <a:pt x="963" y="783"/>
                </a:cubicBezTo>
                <a:cubicBezTo>
                  <a:pt x="963" y="784"/>
                  <a:pt x="963" y="784"/>
                  <a:pt x="963" y="784"/>
                </a:cubicBezTo>
                <a:cubicBezTo>
                  <a:pt x="963" y="784"/>
                  <a:pt x="964" y="784"/>
                  <a:pt x="964" y="785"/>
                </a:cubicBezTo>
                <a:cubicBezTo>
                  <a:pt x="964" y="785"/>
                  <a:pt x="964" y="785"/>
                  <a:pt x="964" y="785"/>
                </a:cubicBezTo>
                <a:cubicBezTo>
                  <a:pt x="964" y="786"/>
                  <a:pt x="964" y="787"/>
                  <a:pt x="963" y="788"/>
                </a:cubicBezTo>
                <a:cubicBezTo>
                  <a:pt x="963" y="790"/>
                  <a:pt x="963" y="792"/>
                  <a:pt x="962" y="793"/>
                </a:cubicBezTo>
                <a:cubicBezTo>
                  <a:pt x="962" y="795"/>
                  <a:pt x="961" y="797"/>
                  <a:pt x="961" y="799"/>
                </a:cubicBezTo>
                <a:cubicBezTo>
                  <a:pt x="960" y="801"/>
                  <a:pt x="960" y="802"/>
                  <a:pt x="959" y="804"/>
                </a:cubicBezTo>
                <a:cubicBezTo>
                  <a:pt x="959" y="806"/>
                  <a:pt x="959" y="808"/>
                  <a:pt x="958" y="810"/>
                </a:cubicBezTo>
                <a:cubicBezTo>
                  <a:pt x="958" y="812"/>
                  <a:pt x="958" y="814"/>
                  <a:pt x="958" y="816"/>
                </a:cubicBezTo>
                <a:cubicBezTo>
                  <a:pt x="958" y="817"/>
                  <a:pt x="958" y="819"/>
                  <a:pt x="958" y="821"/>
                </a:cubicBezTo>
                <a:cubicBezTo>
                  <a:pt x="958" y="823"/>
                  <a:pt x="958" y="824"/>
                  <a:pt x="958" y="826"/>
                </a:cubicBezTo>
                <a:cubicBezTo>
                  <a:pt x="958" y="826"/>
                  <a:pt x="958" y="826"/>
                  <a:pt x="958" y="827"/>
                </a:cubicBezTo>
                <a:cubicBezTo>
                  <a:pt x="958" y="827"/>
                  <a:pt x="959" y="827"/>
                  <a:pt x="959" y="828"/>
                </a:cubicBezTo>
                <a:cubicBezTo>
                  <a:pt x="959" y="828"/>
                  <a:pt x="959" y="829"/>
                  <a:pt x="959" y="830"/>
                </a:cubicBezTo>
                <a:cubicBezTo>
                  <a:pt x="960" y="830"/>
                  <a:pt x="960" y="831"/>
                  <a:pt x="960" y="831"/>
                </a:cubicBezTo>
                <a:cubicBezTo>
                  <a:pt x="960" y="832"/>
                  <a:pt x="961" y="832"/>
                  <a:pt x="961" y="832"/>
                </a:cubicBezTo>
                <a:cubicBezTo>
                  <a:pt x="961" y="833"/>
                  <a:pt x="962" y="834"/>
                  <a:pt x="962" y="834"/>
                </a:cubicBezTo>
                <a:cubicBezTo>
                  <a:pt x="962" y="834"/>
                  <a:pt x="963" y="835"/>
                  <a:pt x="963" y="835"/>
                </a:cubicBezTo>
                <a:cubicBezTo>
                  <a:pt x="963" y="835"/>
                  <a:pt x="962" y="834"/>
                  <a:pt x="962" y="834"/>
                </a:cubicBezTo>
                <a:cubicBezTo>
                  <a:pt x="962" y="833"/>
                  <a:pt x="962" y="833"/>
                  <a:pt x="962" y="832"/>
                </a:cubicBezTo>
                <a:cubicBezTo>
                  <a:pt x="962" y="831"/>
                  <a:pt x="961" y="830"/>
                  <a:pt x="961" y="829"/>
                </a:cubicBezTo>
                <a:cubicBezTo>
                  <a:pt x="961" y="828"/>
                  <a:pt x="961" y="828"/>
                  <a:pt x="961" y="827"/>
                </a:cubicBezTo>
                <a:cubicBezTo>
                  <a:pt x="961" y="827"/>
                  <a:pt x="961" y="826"/>
                  <a:pt x="961" y="825"/>
                </a:cubicBezTo>
                <a:cubicBezTo>
                  <a:pt x="960" y="824"/>
                  <a:pt x="960" y="822"/>
                  <a:pt x="960" y="821"/>
                </a:cubicBezTo>
                <a:cubicBezTo>
                  <a:pt x="960" y="819"/>
                  <a:pt x="960" y="818"/>
                  <a:pt x="960" y="816"/>
                </a:cubicBezTo>
                <a:cubicBezTo>
                  <a:pt x="960" y="812"/>
                  <a:pt x="961" y="809"/>
                  <a:pt x="962" y="805"/>
                </a:cubicBezTo>
                <a:cubicBezTo>
                  <a:pt x="962" y="803"/>
                  <a:pt x="963" y="801"/>
                  <a:pt x="963" y="799"/>
                </a:cubicBezTo>
                <a:cubicBezTo>
                  <a:pt x="964" y="797"/>
                  <a:pt x="964" y="796"/>
                  <a:pt x="965" y="794"/>
                </a:cubicBezTo>
                <a:cubicBezTo>
                  <a:pt x="965" y="792"/>
                  <a:pt x="965" y="790"/>
                  <a:pt x="966" y="789"/>
                </a:cubicBezTo>
                <a:cubicBezTo>
                  <a:pt x="966" y="787"/>
                  <a:pt x="966" y="786"/>
                  <a:pt x="967" y="784"/>
                </a:cubicBezTo>
                <a:cubicBezTo>
                  <a:pt x="967" y="784"/>
                  <a:pt x="967" y="783"/>
                  <a:pt x="967" y="783"/>
                </a:cubicBezTo>
                <a:cubicBezTo>
                  <a:pt x="967" y="783"/>
                  <a:pt x="967" y="782"/>
                  <a:pt x="967" y="782"/>
                </a:cubicBezTo>
                <a:cubicBezTo>
                  <a:pt x="967" y="781"/>
                  <a:pt x="967" y="781"/>
                  <a:pt x="967" y="780"/>
                </a:cubicBezTo>
                <a:cubicBezTo>
                  <a:pt x="967" y="779"/>
                  <a:pt x="967" y="778"/>
                  <a:pt x="966" y="777"/>
                </a:cubicBezTo>
                <a:cubicBezTo>
                  <a:pt x="966" y="776"/>
                  <a:pt x="966" y="776"/>
                  <a:pt x="966" y="775"/>
                </a:cubicBezTo>
                <a:cubicBezTo>
                  <a:pt x="966" y="775"/>
                  <a:pt x="966" y="774"/>
                  <a:pt x="966" y="774"/>
                </a:cubicBezTo>
                <a:cubicBezTo>
                  <a:pt x="966" y="774"/>
                  <a:pt x="966" y="775"/>
                  <a:pt x="966" y="775"/>
                </a:cubicBezTo>
                <a:cubicBezTo>
                  <a:pt x="966" y="776"/>
                  <a:pt x="966" y="776"/>
                  <a:pt x="966" y="777"/>
                </a:cubicBezTo>
                <a:cubicBezTo>
                  <a:pt x="965" y="778"/>
                  <a:pt x="965" y="779"/>
                  <a:pt x="965" y="780"/>
                </a:cubicBezTo>
                <a:cubicBezTo>
                  <a:pt x="965" y="780"/>
                  <a:pt x="965" y="780"/>
                  <a:pt x="965" y="781"/>
                </a:cubicBezTo>
                <a:cubicBezTo>
                  <a:pt x="965" y="780"/>
                  <a:pt x="965" y="780"/>
                  <a:pt x="964" y="780"/>
                </a:cubicBezTo>
                <a:cubicBezTo>
                  <a:pt x="964" y="779"/>
                  <a:pt x="964" y="778"/>
                  <a:pt x="963" y="777"/>
                </a:cubicBezTo>
                <a:cubicBezTo>
                  <a:pt x="963" y="776"/>
                  <a:pt x="962" y="775"/>
                  <a:pt x="962" y="774"/>
                </a:cubicBezTo>
                <a:cubicBezTo>
                  <a:pt x="962" y="773"/>
                  <a:pt x="961" y="772"/>
                  <a:pt x="960" y="772"/>
                </a:cubicBezTo>
                <a:cubicBezTo>
                  <a:pt x="960" y="771"/>
                  <a:pt x="960" y="770"/>
                  <a:pt x="959" y="770"/>
                </a:cubicBezTo>
                <a:cubicBezTo>
                  <a:pt x="959" y="770"/>
                  <a:pt x="959" y="770"/>
                  <a:pt x="959" y="770"/>
                </a:cubicBezTo>
                <a:cubicBezTo>
                  <a:pt x="958" y="769"/>
                  <a:pt x="958" y="769"/>
                  <a:pt x="958" y="769"/>
                </a:cubicBezTo>
                <a:cubicBezTo>
                  <a:pt x="961" y="764"/>
                  <a:pt x="961" y="760"/>
                  <a:pt x="960" y="757"/>
                </a:cubicBezTo>
                <a:cubicBezTo>
                  <a:pt x="1030" y="770"/>
                  <a:pt x="1042" y="783"/>
                  <a:pt x="1042" y="783"/>
                </a:cubicBezTo>
                <a:cubicBezTo>
                  <a:pt x="1042" y="783"/>
                  <a:pt x="995" y="795"/>
                  <a:pt x="987" y="824"/>
                </a:cubicBezTo>
                <a:cubicBezTo>
                  <a:pt x="998" y="803"/>
                  <a:pt x="1041" y="796"/>
                  <a:pt x="1051" y="795"/>
                </a:cubicBezTo>
                <a:cubicBezTo>
                  <a:pt x="1050" y="796"/>
                  <a:pt x="1048" y="796"/>
                  <a:pt x="1046" y="797"/>
                </a:cubicBezTo>
                <a:cubicBezTo>
                  <a:pt x="1050" y="805"/>
                  <a:pt x="1056" y="807"/>
                  <a:pt x="1063" y="806"/>
                </a:cubicBezTo>
                <a:cubicBezTo>
                  <a:pt x="1067" y="810"/>
                  <a:pt x="1071" y="816"/>
                  <a:pt x="1075" y="823"/>
                </a:cubicBezTo>
                <a:cubicBezTo>
                  <a:pt x="1068" y="832"/>
                  <a:pt x="1062" y="845"/>
                  <a:pt x="1060" y="853"/>
                </a:cubicBezTo>
                <a:cubicBezTo>
                  <a:pt x="1066" y="849"/>
                  <a:pt x="1074" y="848"/>
                  <a:pt x="1083" y="847"/>
                </a:cubicBezTo>
                <a:cubicBezTo>
                  <a:pt x="1083" y="848"/>
                  <a:pt x="1083" y="850"/>
                  <a:pt x="1083" y="851"/>
                </a:cubicBezTo>
                <a:cubicBezTo>
                  <a:pt x="1082" y="850"/>
                  <a:pt x="1082" y="849"/>
                  <a:pt x="1081" y="848"/>
                </a:cubicBezTo>
                <a:cubicBezTo>
                  <a:pt x="1077" y="855"/>
                  <a:pt x="1077" y="862"/>
                  <a:pt x="1080" y="868"/>
                </a:cubicBezTo>
                <a:cubicBezTo>
                  <a:pt x="1074" y="886"/>
                  <a:pt x="1064" y="911"/>
                  <a:pt x="1063" y="919"/>
                </a:cubicBezTo>
                <a:cubicBezTo>
                  <a:pt x="1061" y="918"/>
                  <a:pt x="1060" y="917"/>
                  <a:pt x="1058" y="916"/>
                </a:cubicBezTo>
                <a:cubicBezTo>
                  <a:pt x="1056" y="914"/>
                  <a:pt x="1054" y="912"/>
                  <a:pt x="1052" y="911"/>
                </a:cubicBezTo>
                <a:cubicBezTo>
                  <a:pt x="1048" y="908"/>
                  <a:pt x="1043" y="905"/>
                  <a:pt x="1039" y="902"/>
                </a:cubicBezTo>
                <a:cubicBezTo>
                  <a:pt x="1032" y="897"/>
                  <a:pt x="1024" y="893"/>
                  <a:pt x="1017" y="888"/>
                </a:cubicBezTo>
                <a:cubicBezTo>
                  <a:pt x="1017" y="887"/>
                  <a:pt x="1017" y="887"/>
                  <a:pt x="1017" y="886"/>
                </a:cubicBezTo>
                <a:cubicBezTo>
                  <a:pt x="1017" y="886"/>
                  <a:pt x="1016" y="885"/>
                  <a:pt x="1016" y="885"/>
                </a:cubicBezTo>
                <a:cubicBezTo>
                  <a:pt x="1016" y="884"/>
                  <a:pt x="1016" y="884"/>
                  <a:pt x="1016" y="884"/>
                </a:cubicBezTo>
                <a:cubicBezTo>
                  <a:pt x="1016" y="883"/>
                  <a:pt x="1016" y="883"/>
                  <a:pt x="1015" y="882"/>
                </a:cubicBezTo>
                <a:cubicBezTo>
                  <a:pt x="1015" y="882"/>
                  <a:pt x="1015" y="882"/>
                  <a:pt x="1015" y="882"/>
                </a:cubicBezTo>
                <a:cubicBezTo>
                  <a:pt x="1015" y="881"/>
                  <a:pt x="1015" y="881"/>
                  <a:pt x="1015" y="881"/>
                </a:cubicBezTo>
                <a:cubicBezTo>
                  <a:pt x="1014" y="880"/>
                  <a:pt x="1014" y="880"/>
                  <a:pt x="1014" y="879"/>
                </a:cubicBezTo>
                <a:cubicBezTo>
                  <a:pt x="1014" y="879"/>
                  <a:pt x="1014" y="878"/>
                  <a:pt x="1013" y="878"/>
                </a:cubicBezTo>
                <a:cubicBezTo>
                  <a:pt x="1013" y="877"/>
                  <a:pt x="1013" y="877"/>
                  <a:pt x="1013" y="877"/>
                </a:cubicBezTo>
                <a:cubicBezTo>
                  <a:pt x="1013" y="876"/>
                  <a:pt x="1013" y="876"/>
                  <a:pt x="1013" y="876"/>
                </a:cubicBezTo>
                <a:cubicBezTo>
                  <a:pt x="1012" y="875"/>
                  <a:pt x="1012" y="875"/>
                  <a:pt x="1012" y="874"/>
                </a:cubicBezTo>
                <a:cubicBezTo>
                  <a:pt x="1012" y="873"/>
                  <a:pt x="1011" y="871"/>
                  <a:pt x="1011" y="870"/>
                </a:cubicBezTo>
                <a:cubicBezTo>
                  <a:pt x="1011" y="868"/>
                  <a:pt x="1010" y="867"/>
                  <a:pt x="1010" y="866"/>
                </a:cubicBezTo>
                <a:cubicBezTo>
                  <a:pt x="1010" y="864"/>
                  <a:pt x="1010" y="863"/>
                  <a:pt x="1010" y="861"/>
                </a:cubicBezTo>
                <a:cubicBezTo>
                  <a:pt x="1010" y="860"/>
                  <a:pt x="1010" y="859"/>
                  <a:pt x="1010" y="858"/>
                </a:cubicBezTo>
                <a:cubicBezTo>
                  <a:pt x="1016" y="855"/>
                  <a:pt x="1023" y="850"/>
                  <a:pt x="1024" y="844"/>
                </a:cubicBezTo>
                <a:cubicBezTo>
                  <a:pt x="1025" y="836"/>
                  <a:pt x="1017" y="831"/>
                  <a:pt x="1012" y="824"/>
                </a:cubicBezTo>
                <a:cubicBezTo>
                  <a:pt x="1006" y="836"/>
                  <a:pt x="988" y="850"/>
                  <a:pt x="1007" y="859"/>
                </a:cubicBezTo>
                <a:cubicBezTo>
                  <a:pt x="1007" y="859"/>
                  <a:pt x="1007" y="859"/>
                  <a:pt x="1007" y="859"/>
                </a:cubicBezTo>
                <a:cubicBezTo>
                  <a:pt x="1007" y="859"/>
                  <a:pt x="1006" y="859"/>
                  <a:pt x="1006" y="859"/>
                </a:cubicBezTo>
                <a:cubicBezTo>
                  <a:pt x="1007" y="859"/>
                  <a:pt x="1007" y="859"/>
                  <a:pt x="1007" y="859"/>
                </a:cubicBezTo>
                <a:cubicBezTo>
                  <a:pt x="1007" y="860"/>
                  <a:pt x="1007" y="861"/>
                  <a:pt x="1007" y="861"/>
                </a:cubicBezTo>
                <a:cubicBezTo>
                  <a:pt x="1007" y="863"/>
                  <a:pt x="1008" y="864"/>
                  <a:pt x="1008" y="866"/>
                </a:cubicBezTo>
                <a:cubicBezTo>
                  <a:pt x="1008" y="867"/>
                  <a:pt x="1008" y="869"/>
                  <a:pt x="1009" y="870"/>
                </a:cubicBezTo>
                <a:cubicBezTo>
                  <a:pt x="1009" y="872"/>
                  <a:pt x="1009" y="873"/>
                  <a:pt x="1010" y="875"/>
                </a:cubicBezTo>
                <a:cubicBezTo>
                  <a:pt x="1010" y="875"/>
                  <a:pt x="1010" y="876"/>
                  <a:pt x="1010" y="877"/>
                </a:cubicBezTo>
                <a:cubicBezTo>
                  <a:pt x="1010" y="877"/>
                  <a:pt x="1011" y="877"/>
                  <a:pt x="1011" y="878"/>
                </a:cubicBezTo>
                <a:cubicBezTo>
                  <a:pt x="1011" y="878"/>
                  <a:pt x="1011" y="878"/>
                  <a:pt x="1011" y="879"/>
                </a:cubicBezTo>
                <a:cubicBezTo>
                  <a:pt x="1011" y="879"/>
                  <a:pt x="1012" y="880"/>
                  <a:pt x="1012" y="880"/>
                </a:cubicBezTo>
                <a:cubicBezTo>
                  <a:pt x="1012" y="881"/>
                  <a:pt x="1012" y="881"/>
                  <a:pt x="1013" y="882"/>
                </a:cubicBezTo>
                <a:cubicBezTo>
                  <a:pt x="1013" y="882"/>
                  <a:pt x="1013" y="882"/>
                  <a:pt x="1013" y="883"/>
                </a:cubicBezTo>
                <a:cubicBezTo>
                  <a:pt x="1013" y="883"/>
                  <a:pt x="1013" y="883"/>
                  <a:pt x="1013" y="883"/>
                </a:cubicBezTo>
                <a:cubicBezTo>
                  <a:pt x="1014" y="884"/>
                  <a:pt x="1014" y="884"/>
                  <a:pt x="1014" y="885"/>
                </a:cubicBezTo>
                <a:cubicBezTo>
                  <a:pt x="1015" y="885"/>
                  <a:pt x="1015" y="885"/>
                  <a:pt x="1015" y="886"/>
                </a:cubicBezTo>
                <a:cubicBezTo>
                  <a:pt x="1015" y="886"/>
                  <a:pt x="1016" y="886"/>
                  <a:pt x="1016" y="886"/>
                </a:cubicBezTo>
                <a:cubicBezTo>
                  <a:pt x="1016" y="887"/>
                  <a:pt x="1017" y="887"/>
                  <a:pt x="1017" y="887"/>
                </a:cubicBezTo>
                <a:cubicBezTo>
                  <a:pt x="1015" y="886"/>
                  <a:pt x="1014" y="885"/>
                  <a:pt x="1012" y="884"/>
                </a:cubicBezTo>
                <a:cubicBezTo>
                  <a:pt x="1011" y="883"/>
                  <a:pt x="1010" y="882"/>
                  <a:pt x="1009" y="881"/>
                </a:cubicBezTo>
                <a:cubicBezTo>
                  <a:pt x="1008" y="880"/>
                  <a:pt x="1007" y="879"/>
                  <a:pt x="1006" y="879"/>
                </a:cubicBezTo>
                <a:cubicBezTo>
                  <a:pt x="1005" y="878"/>
                  <a:pt x="1004" y="877"/>
                  <a:pt x="1003" y="876"/>
                </a:cubicBezTo>
                <a:cubicBezTo>
                  <a:pt x="1000" y="873"/>
                  <a:pt x="1000" y="873"/>
                  <a:pt x="1000" y="873"/>
                </a:cubicBezTo>
                <a:cubicBezTo>
                  <a:pt x="995" y="870"/>
                  <a:pt x="992" y="866"/>
                  <a:pt x="988" y="862"/>
                </a:cubicBezTo>
                <a:cubicBezTo>
                  <a:pt x="980" y="855"/>
                  <a:pt x="973" y="847"/>
                  <a:pt x="966" y="839"/>
                </a:cubicBezTo>
                <a:cubicBezTo>
                  <a:pt x="959" y="832"/>
                  <a:pt x="952" y="825"/>
                  <a:pt x="946" y="818"/>
                </a:cubicBezTo>
                <a:cubicBezTo>
                  <a:pt x="939" y="811"/>
                  <a:pt x="933" y="805"/>
                  <a:pt x="926" y="800"/>
                </a:cubicBezTo>
                <a:cubicBezTo>
                  <a:pt x="923" y="797"/>
                  <a:pt x="920" y="794"/>
                  <a:pt x="917" y="792"/>
                </a:cubicBezTo>
                <a:cubicBezTo>
                  <a:pt x="916" y="791"/>
                  <a:pt x="914" y="790"/>
                  <a:pt x="913" y="789"/>
                </a:cubicBezTo>
                <a:cubicBezTo>
                  <a:pt x="911" y="788"/>
                  <a:pt x="910" y="787"/>
                  <a:pt x="908" y="786"/>
                </a:cubicBezTo>
                <a:cubicBezTo>
                  <a:pt x="902" y="783"/>
                  <a:pt x="897" y="780"/>
                  <a:pt x="893" y="778"/>
                </a:cubicBezTo>
                <a:cubicBezTo>
                  <a:pt x="891" y="778"/>
                  <a:pt x="889" y="777"/>
                  <a:pt x="887" y="776"/>
                </a:cubicBezTo>
                <a:cubicBezTo>
                  <a:pt x="885" y="775"/>
                  <a:pt x="884" y="775"/>
                  <a:pt x="882" y="775"/>
                </a:cubicBezTo>
                <a:cubicBezTo>
                  <a:pt x="880" y="774"/>
                  <a:pt x="879" y="773"/>
                  <a:pt x="879" y="773"/>
                </a:cubicBezTo>
                <a:cubicBezTo>
                  <a:pt x="879" y="773"/>
                  <a:pt x="880" y="774"/>
                  <a:pt x="882" y="775"/>
                </a:cubicBezTo>
                <a:cubicBezTo>
                  <a:pt x="883" y="775"/>
                  <a:pt x="885" y="776"/>
                  <a:pt x="886" y="777"/>
                </a:cubicBezTo>
                <a:cubicBezTo>
                  <a:pt x="888" y="778"/>
                  <a:pt x="890" y="779"/>
                  <a:pt x="892" y="780"/>
                </a:cubicBezTo>
                <a:cubicBezTo>
                  <a:pt x="896" y="782"/>
                  <a:pt x="901" y="785"/>
                  <a:pt x="907" y="789"/>
                </a:cubicBezTo>
                <a:cubicBezTo>
                  <a:pt x="908" y="790"/>
                  <a:pt x="909" y="791"/>
                  <a:pt x="911" y="792"/>
                </a:cubicBezTo>
                <a:cubicBezTo>
                  <a:pt x="912" y="793"/>
                  <a:pt x="913" y="794"/>
                  <a:pt x="915" y="795"/>
                </a:cubicBezTo>
                <a:cubicBezTo>
                  <a:pt x="916" y="796"/>
                  <a:pt x="916" y="797"/>
                  <a:pt x="917" y="797"/>
                </a:cubicBezTo>
                <a:cubicBezTo>
                  <a:pt x="918" y="798"/>
                  <a:pt x="919" y="798"/>
                  <a:pt x="919" y="799"/>
                </a:cubicBezTo>
                <a:cubicBezTo>
                  <a:pt x="921" y="800"/>
                  <a:pt x="922" y="801"/>
                  <a:pt x="924" y="803"/>
                </a:cubicBezTo>
                <a:cubicBezTo>
                  <a:pt x="924" y="803"/>
                  <a:pt x="924" y="803"/>
                  <a:pt x="924" y="803"/>
                </a:cubicBezTo>
                <a:cubicBezTo>
                  <a:pt x="924" y="803"/>
                  <a:pt x="924" y="803"/>
                  <a:pt x="924" y="803"/>
                </a:cubicBezTo>
                <a:cubicBezTo>
                  <a:pt x="923" y="802"/>
                  <a:pt x="921" y="802"/>
                  <a:pt x="920" y="802"/>
                </a:cubicBezTo>
                <a:cubicBezTo>
                  <a:pt x="919" y="802"/>
                  <a:pt x="918" y="801"/>
                  <a:pt x="917" y="801"/>
                </a:cubicBezTo>
                <a:cubicBezTo>
                  <a:pt x="915" y="801"/>
                  <a:pt x="914" y="801"/>
                  <a:pt x="913" y="801"/>
                </a:cubicBezTo>
                <a:cubicBezTo>
                  <a:pt x="913" y="801"/>
                  <a:pt x="912" y="801"/>
                  <a:pt x="912" y="801"/>
                </a:cubicBezTo>
                <a:cubicBezTo>
                  <a:pt x="912" y="800"/>
                  <a:pt x="912" y="800"/>
                  <a:pt x="912" y="800"/>
                </a:cubicBezTo>
                <a:cubicBezTo>
                  <a:pt x="897" y="791"/>
                  <a:pt x="884" y="796"/>
                  <a:pt x="868" y="803"/>
                </a:cubicBezTo>
                <a:cubicBezTo>
                  <a:pt x="866" y="800"/>
                  <a:pt x="863" y="797"/>
                  <a:pt x="860" y="794"/>
                </a:cubicBezTo>
                <a:cubicBezTo>
                  <a:pt x="855" y="804"/>
                  <a:pt x="839" y="817"/>
                  <a:pt x="855" y="822"/>
                </a:cubicBezTo>
                <a:cubicBezTo>
                  <a:pt x="855" y="822"/>
                  <a:pt x="855" y="822"/>
                  <a:pt x="855" y="823"/>
                </a:cubicBezTo>
                <a:cubicBezTo>
                  <a:pt x="854" y="823"/>
                  <a:pt x="854" y="823"/>
                  <a:pt x="853" y="823"/>
                </a:cubicBezTo>
                <a:cubicBezTo>
                  <a:pt x="855" y="823"/>
                  <a:pt x="855" y="823"/>
                  <a:pt x="855" y="823"/>
                </a:cubicBezTo>
                <a:cubicBezTo>
                  <a:pt x="855" y="823"/>
                  <a:pt x="855" y="824"/>
                  <a:pt x="855" y="825"/>
                </a:cubicBezTo>
                <a:cubicBezTo>
                  <a:pt x="855" y="826"/>
                  <a:pt x="855" y="827"/>
                  <a:pt x="855" y="828"/>
                </a:cubicBezTo>
                <a:cubicBezTo>
                  <a:pt x="855" y="829"/>
                  <a:pt x="855" y="831"/>
                  <a:pt x="855" y="832"/>
                </a:cubicBezTo>
                <a:cubicBezTo>
                  <a:pt x="856" y="833"/>
                  <a:pt x="856" y="834"/>
                  <a:pt x="856" y="835"/>
                </a:cubicBezTo>
                <a:cubicBezTo>
                  <a:pt x="856" y="836"/>
                  <a:pt x="857" y="836"/>
                  <a:pt x="857" y="837"/>
                </a:cubicBezTo>
                <a:cubicBezTo>
                  <a:pt x="857" y="837"/>
                  <a:pt x="857" y="837"/>
                  <a:pt x="857" y="838"/>
                </a:cubicBezTo>
                <a:cubicBezTo>
                  <a:pt x="857" y="838"/>
                  <a:pt x="857" y="838"/>
                  <a:pt x="857" y="838"/>
                </a:cubicBezTo>
                <a:cubicBezTo>
                  <a:pt x="857" y="839"/>
                  <a:pt x="858" y="839"/>
                  <a:pt x="858" y="840"/>
                </a:cubicBezTo>
                <a:cubicBezTo>
                  <a:pt x="858" y="840"/>
                  <a:pt x="858" y="841"/>
                  <a:pt x="858" y="841"/>
                </a:cubicBezTo>
                <a:cubicBezTo>
                  <a:pt x="858" y="841"/>
                  <a:pt x="859" y="841"/>
                  <a:pt x="859" y="841"/>
                </a:cubicBezTo>
                <a:cubicBezTo>
                  <a:pt x="859" y="842"/>
                  <a:pt x="859" y="842"/>
                  <a:pt x="859" y="842"/>
                </a:cubicBezTo>
                <a:cubicBezTo>
                  <a:pt x="859" y="842"/>
                  <a:pt x="859" y="842"/>
                  <a:pt x="859" y="843"/>
                </a:cubicBezTo>
                <a:cubicBezTo>
                  <a:pt x="858" y="842"/>
                  <a:pt x="857" y="842"/>
                  <a:pt x="856" y="841"/>
                </a:cubicBezTo>
                <a:cubicBezTo>
                  <a:pt x="856" y="841"/>
                  <a:pt x="856" y="841"/>
                  <a:pt x="855" y="840"/>
                </a:cubicBezTo>
                <a:cubicBezTo>
                  <a:pt x="854" y="840"/>
                  <a:pt x="853" y="839"/>
                  <a:pt x="853" y="839"/>
                </a:cubicBezTo>
                <a:cubicBezTo>
                  <a:pt x="852" y="838"/>
                  <a:pt x="851" y="837"/>
                  <a:pt x="850" y="837"/>
                </a:cubicBezTo>
                <a:cubicBezTo>
                  <a:pt x="848" y="835"/>
                  <a:pt x="848" y="835"/>
                  <a:pt x="848" y="835"/>
                </a:cubicBezTo>
                <a:cubicBezTo>
                  <a:pt x="844" y="832"/>
                  <a:pt x="841" y="829"/>
                  <a:pt x="838" y="827"/>
                </a:cubicBezTo>
                <a:cubicBezTo>
                  <a:pt x="832" y="821"/>
                  <a:pt x="826" y="815"/>
                  <a:pt x="820" y="810"/>
                </a:cubicBezTo>
                <a:cubicBezTo>
                  <a:pt x="815" y="804"/>
                  <a:pt x="809" y="799"/>
                  <a:pt x="804" y="794"/>
                </a:cubicBezTo>
                <a:cubicBezTo>
                  <a:pt x="803" y="793"/>
                  <a:pt x="803" y="792"/>
                  <a:pt x="802" y="792"/>
                </a:cubicBezTo>
                <a:cubicBezTo>
                  <a:pt x="807" y="789"/>
                  <a:pt x="812" y="786"/>
                  <a:pt x="817" y="781"/>
                </a:cubicBezTo>
                <a:cubicBezTo>
                  <a:pt x="816" y="781"/>
                  <a:pt x="816" y="781"/>
                  <a:pt x="816" y="782"/>
                </a:cubicBezTo>
                <a:cubicBezTo>
                  <a:pt x="816" y="783"/>
                  <a:pt x="816" y="785"/>
                  <a:pt x="815" y="786"/>
                </a:cubicBezTo>
                <a:cubicBezTo>
                  <a:pt x="815" y="788"/>
                  <a:pt x="815" y="789"/>
                  <a:pt x="814" y="791"/>
                </a:cubicBezTo>
                <a:cubicBezTo>
                  <a:pt x="814" y="792"/>
                  <a:pt x="814" y="794"/>
                  <a:pt x="814" y="795"/>
                </a:cubicBezTo>
                <a:cubicBezTo>
                  <a:pt x="814" y="797"/>
                  <a:pt x="814" y="798"/>
                  <a:pt x="814" y="799"/>
                </a:cubicBezTo>
                <a:cubicBezTo>
                  <a:pt x="814" y="799"/>
                  <a:pt x="814" y="800"/>
                  <a:pt x="814" y="800"/>
                </a:cubicBezTo>
                <a:cubicBezTo>
                  <a:pt x="814" y="800"/>
                  <a:pt x="814" y="800"/>
                  <a:pt x="815" y="801"/>
                </a:cubicBezTo>
                <a:cubicBezTo>
                  <a:pt x="815" y="801"/>
                  <a:pt x="815" y="802"/>
                  <a:pt x="815" y="802"/>
                </a:cubicBezTo>
                <a:cubicBezTo>
                  <a:pt x="815" y="803"/>
                  <a:pt x="816" y="803"/>
                  <a:pt x="816" y="803"/>
                </a:cubicBezTo>
                <a:cubicBezTo>
                  <a:pt x="816" y="804"/>
                  <a:pt x="816" y="804"/>
                  <a:pt x="816" y="804"/>
                </a:cubicBezTo>
                <a:cubicBezTo>
                  <a:pt x="817" y="805"/>
                  <a:pt x="817" y="805"/>
                  <a:pt x="817" y="805"/>
                </a:cubicBezTo>
                <a:cubicBezTo>
                  <a:pt x="817" y="806"/>
                  <a:pt x="818" y="806"/>
                  <a:pt x="818" y="806"/>
                </a:cubicBezTo>
                <a:cubicBezTo>
                  <a:pt x="818" y="806"/>
                  <a:pt x="818" y="806"/>
                  <a:pt x="817" y="805"/>
                </a:cubicBezTo>
                <a:cubicBezTo>
                  <a:pt x="817" y="805"/>
                  <a:pt x="817" y="804"/>
                  <a:pt x="817" y="804"/>
                </a:cubicBezTo>
                <a:cubicBezTo>
                  <a:pt x="817" y="803"/>
                  <a:pt x="817" y="802"/>
                  <a:pt x="817" y="802"/>
                </a:cubicBezTo>
                <a:cubicBezTo>
                  <a:pt x="817" y="801"/>
                  <a:pt x="817" y="801"/>
                  <a:pt x="817" y="800"/>
                </a:cubicBezTo>
                <a:cubicBezTo>
                  <a:pt x="817" y="800"/>
                  <a:pt x="816" y="799"/>
                  <a:pt x="816" y="799"/>
                </a:cubicBezTo>
                <a:cubicBezTo>
                  <a:pt x="816" y="797"/>
                  <a:pt x="816" y="796"/>
                  <a:pt x="816" y="795"/>
                </a:cubicBezTo>
                <a:cubicBezTo>
                  <a:pt x="816" y="794"/>
                  <a:pt x="816" y="792"/>
                  <a:pt x="816" y="791"/>
                </a:cubicBezTo>
                <a:cubicBezTo>
                  <a:pt x="817" y="788"/>
                  <a:pt x="817" y="785"/>
                  <a:pt x="818" y="782"/>
                </a:cubicBezTo>
                <a:cubicBezTo>
                  <a:pt x="819" y="780"/>
                  <a:pt x="819" y="779"/>
                  <a:pt x="820" y="778"/>
                </a:cubicBezTo>
                <a:cubicBezTo>
                  <a:pt x="832" y="764"/>
                  <a:pt x="842" y="744"/>
                  <a:pt x="861" y="733"/>
                </a:cubicBezTo>
                <a:cubicBezTo>
                  <a:pt x="879" y="722"/>
                  <a:pt x="947" y="708"/>
                  <a:pt x="986" y="706"/>
                </a:cubicBezTo>
                <a:close/>
                <a:moveTo>
                  <a:pt x="1008" y="912"/>
                </a:moveTo>
                <a:cubicBezTo>
                  <a:pt x="1008" y="912"/>
                  <a:pt x="1008" y="912"/>
                  <a:pt x="1008" y="913"/>
                </a:cubicBezTo>
                <a:cubicBezTo>
                  <a:pt x="1007" y="913"/>
                  <a:pt x="1007" y="913"/>
                  <a:pt x="1007" y="913"/>
                </a:cubicBezTo>
                <a:cubicBezTo>
                  <a:pt x="1005" y="913"/>
                  <a:pt x="1003" y="912"/>
                  <a:pt x="1002" y="912"/>
                </a:cubicBezTo>
                <a:cubicBezTo>
                  <a:pt x="1003" y="912"/>
                  <a:pt x="1003" y="912"/>
                  <a:pt x="1004" y="912"/>
                </a:cubicBezTo>
                <a:cubicBezTo>
                  <a:pt x="1006" y="912"/>
                  <a:pt x="1007" y="912"/>
                  <a:pt x="1009" y="912"/>
                </a:cubicBezTo>
                <a:cubicBezTo>
                  <a:pt x="1009" y="912"/>
                  <a:pt x="1009" y="912"/>
                  <a:pt x="1008" y="912"/>
                </a:cubicBezTo>
                <a:close/>
                <a:moveTo>
                  <a:pt x="1004" y="909"/>
                </a:moveTo>
                <a:cubicBezTo>
                  <a:pt x="1001" y="909"/>
                  <a:pt x="998" y="910"/>
                  <a:pt x="995" y="910"/>
                </a:cubicBezTo>
                <a:cubicBezTo>
                  <a:pt x="993" y="909"/>
                  <a:pt x="990" y="908"/>
                  <a:pt x="987" y="907"/>
                </a:cubicBezTo>
                <a:cubicBezTo>
                  <a:pt x="987" y="906"/>
                  <a:pt x="987" y="906"/>
                  <a:pt x="987" y="905"/>
                </a:cubicBezTo>
                <a:cubicBezTo>
                  <a:pt x="986" y="905"/>
                  <a:pt x="986" y="905"/>
                  <a:pt x="986" y="905"/>
                </a:cubicBezTo>
                <a:cubicBezTo>
                  <a:pt x="986" y="905"/>
                  <a:pt x="986" y="904"/>
                  <a:pt x="986" y="904"/>
                </a:cubicBezTo>
                <a:cubicBezTo>
                  <a:pt x="985" y="903"/>
                  <a:pt x="984" y="902"/>
                  <a:pt x="983" y="902"/>
                </a:cubicBezTo>
                <a:cubicBezTo>
                  <a:pt x="982" y="901"/>
                  <a:pt x="981" y="900"/>
                  <a:pt x="981" y="899"/>
                </a:cubicBezTo>
                <a:cubicBezTo>
                  <a:pt x="979" y="897"/>
                  <a:pt x="977" y="894"/>
                  <a:pt x="975" y="892"/>
                </a:cubicBezTo>
                <a:cubicBezTo>
                  <a:pt x="974" y="892"/>
                  <a:pt x="974" y="892"/>
                  <a:pt x="974" y="892"/>
                </a:cubicBezTo>
                <a:cubicBezTo>
                  <a:pt x="974" y="891"/>
                  <a:pt x="974" y="891"/>
                  <a:pt x="974" y="891"/>
                </a:cubicBezTo>
                <a:cubicBezTo>
                  <a:pt x="979" y="874"/>
                  <a:pt x="958" y="867"/>
                  <a:pt x="945" y="871"/>
                </a:cubicBezTo>
                <a:cubicBezTo>
                  <a:pt x="952" y="879"/>
                  <a:pt x="958" y="897"/>
                  <a:pt x="972" y="893"/>
                </a:cubicBezTo>
                <a:cubicBezTo>
                  <a:pt x="972" y="893"/>
                  <a:pt x="973" y="893"/>
                  <a:pt x="973" y="894"/>
                </a:cubicBezTo>
                <a:cubicBezTo>
                  <a:pt x="975" y="896"/>
                  <a:pt x="977" y="898"/>
                  <a:pt x="979" y="900"/>
                </a:cubicBezTo>
                <a:cubicBezTo>
                  <a:pt x="980" y="901"/>
                  <a:pt x="981" y="902"/>
                  <a:pt x="982" y="903"/>
                </a:cubicBezTo>
                <a:cubicBezTo>
                  <a:pt x="982" y="904"/>
                  <a:pt x="983" y="904"/>
                  <a:pt x="983" y="905"/>
                </a:cubicBezTo>
                <a:cubicBezTo>
                  <a:pt x="966" y="898"/>
                  <a:pt x="948" y="889"/>
                  <a:pt x="929" y="880"/>
                </a:cubicBezTo>
                <a:cubicBezTo>
                  <a:pt x="927" y="879"/>
                  <a:pt x="924" y="878"/>
                  <a:pt x="922" y="877"/>
                </a:cubicBezTo>
                <a:cubicBezTo>
                  <a:pt x="922" y="876"/>
                  <a:pt x="922" y="876"/>
                  <a:pt x="922" y="876"/>
                </a:cubicBezTo>
                <a:cubicBezTo>
                  <a:pt x="922" y="875"/>
                  <a:pt x="922" y="873"/>
                  <a:pt x="922" y="872"/>
                </a:cubicBezTo>
                <a:cubicBezTo>
                  <a:pt x="921" y="869"/>
                  <a:pt x="921" y="866"/>
                  <a:pt x="921" y="863"/>
                </a:cubicBezTo>
                <a:cubicBezTo>
                  <a:pt x="921" y="860"/>
                  <a:pt x="921" y="856"/>
                  <a:pt x="921" y="854"/>
                </a:cubicBezTo>
                <a:cubicBezTo>
                  <a:pt x="921" y="852"/>
                  <a:pt x="921" y="851"/>
                  <a:pt x="921" y="849"/>
                </a:cubicBezTo>
                <a:cubicBezTo>
                  <a:pt x="921" y="848"/>
                  <a:pt x="921" y="847"/>
                  <a:pt x="921" y="845"/>
                </a:cubicBezTo>
                <a:cubicBezTo>
                  <a:pt x="921" y="845"/>
                  <a:pt x="921" y="845"/>
                  <a:pt x="921" y="845"/>
                </a:cubicBezTo>
                <a:cubicBezTo>
                  <a:pt x="921" y="844"/>
                  <a:pt x="921" y="844"/>
                  <a:pt x="921" y="844"/>
                </a:cubicBezTo>
                <a:cubicBezTo>
                  <a:pt x="921" y="844"/>
                  <a:pt x="922" y="844"/>
                  <a:pt x="922" y="843"/>
                </a:cubicBezTo>
                <a:cubicBezTo>
                  <a:pt x="922" y="843"/>
                  <a:pt x="922" y="843"/>
                  <a:pt x="922" y="843"/>
                </a:cubicBezTo>
                <a:cubicBezTo>
                  <a:pt x="922" y="842"/>
                  <a:pt x="922" y="842"/>
                  <a:pt x="922" y="842"/>
                </a:cubicBezTo>
                <a:cubicBezTo>
                  <a:pt x="922" y="842"/>
                  <a:pt x="922" y="842"/>
                  <a:pt x="922" y="842"/>
                </a:cubicBezTo>
                <a:cubicBezTo>
                  <a:pt x="922" y="841"/>
                  <a:pt x="923" y="841"/>
                  <a:pt x="923" y="840"/>
                </a:cubicBezTo>
                <a:cubicBezTo>
                  <a:pt x="923" y="839"/>
                  <a:pt x="923" y="839"/>
                  <a:pt x="923" y="838"/>
                </a:cubicBezTo>
                <a:cubicBezTo>
                  <a:pt x="923" y="837"/>
                  <a:pt x="923" y="837"/>
                  <a:pt x="923" y="836"/>
                </a:cubicBezTo>
                <a:cubicBezTo>
                  <a:pt x="923" y="835"/>
                  <a:pt x="923" y="834"/>
                  <a:pt x="923" y="834"/>
                </a:cubicBezTo>
                <a:cubicBezTo>
                  <a:pt x="923" y="834"/>
                  <a:pt x="923" y="834"/>
                  <a:pt x="923" y="833"/>
                </a:cubicBezTo>
                <a:cubicBezTo>
                  <a:pt x="924" y="833"/>
                  <a:pt x="924" y="833"/>
                  <a:pt x="924" y="833"/>
                </a:cubicBezTo>
                <a:cubicBezTo>
                  <a:pt x="928" y="823"/>
                  <a:pt x="924" y="816"/>
                  <a:pt x="919" y="809"/>
                </a:cubicBezTo>
                <a:cubicBezTo>
                  <a:pt x="913" y="817"/>
                  <a:pt x="916" y="826"/>
                  <a:pt x="921" y="832"/>
                </a:cubicBezTo>
                <a:cubicBezTo>
                  <a:pt x="921" y="833"/>
                  <a:pt x="921" y="833"/>
                  <a:pt x="921" y="834"/>
                </a:cubicBezTo>
                <a:cubicBezTo>
                  <a:pt x="921" y="835"/>
                  <a:pt x="921" y="835"/>
                  <a:pt x="921" y="836"/>
                </a:cubicBezTo>
                <a:cubicBezTo>
                  <a:pt x="921" y="837"/>
                  <a:pt x="921" y="837"/>
                  <a:pt x="921" y="838"/>
                </a:cubicBezTo>
                <a:cubicBezTo>
                  <a:pt x="921" y="839"/>
                  <a:pt x="921" y="839"/>
                  <a:pt x="921" y="840"/>
                </a:cubicBezTo>
                <a:cubicBezTo>
                  <a:pt x="921" y="840"/>
                  <a:pt x="921" y="840"/>
                  <a:pt x="921" y="841"/>
                </a:cubicBezTo>
                <a:cubicBezTo>
                  <a:pt x="921" y="840"/>
                  <a:pt x="921" y="840"/>
                  <a:pt x="921" y="840"/>
                </a:cubicBezTo>
                <a:cubicBezTo>
                  <a:pt x="920" y="838"/>
                  <a:pt x="920" y="838"/>
                  <a:pt x="920" y="838"/>
                </a:cubicBezTo>
                <a:cubicBezTo>
                  <a:pt x="920" y="838"/>
                  <a:pt x="920" y="838"/>
                  <a:pt x="920" y="840"/>
                </a:cubicBezTo>
                <a:cubicBezTo>
                  <a:pt x="920" y="840"/>
                  <a:pt x="919" y="841"/>
                  <a:pt x="919" y="842"/>
                </a:cubicBezTo>
                <a:cubicBezTo>
                  <a:pt x="919" y="843"/>
                  <a:pt x="919" y="843"/>
                  <a:pt x="919" y="844"/>
                </a:cubicBezTo>
                <a:cubicBezTo>
                  <a:pt x="919" y="844"/>
                  <a:pt x="919" y="844"/>
                  <a:pt x="919" y="845"/>
                </a:cubicBezTo>
                <a:cubicBezTo>
                  <a:pt x="919" y="845"/>
                  <a:pt x="919" y="845"/>
                  <a:pt x="919" y="846"/>
                </a:cubicBezTo>
                <a:cubicBezTo>
                  <a:pt x="919" y="847"/>
                  <a:pt x="919" y="848"/>
                  <a:pt x="919" y="849"/>
                </a:cubicBezTo>
                <a:cubicBezTo>
                  <a:pt x="919" y="851"/>
                  <a:pt x="919" y="852"/>
                  <a:pt x="919" y="854"/>
                </a:cubicBezTo>
                <a:cubicBezTo>
                  <a:pt x="919" y="857"/>
                  <a:pt x="919" y="860"/>
                  <a:pt x="919" y="863"/>
                </a:cubicBezTo>
                <a:cubicBezTo>
                  <a:pt x="919" y="866"/>
                  <a:pt x="919" y="869"/>
                  <a:pt x="920" y="872"/>
                </a:cubicBezTo>
                <a:cubicBezTo>
                  <a:pt x="920" y="873"/>
                  <a:pt x="920" y="874"/>
                  <a:pt x="920" y="875"/>
                </a:cubicBezTo>
                <a:cubicBezTo>
                  <a:pt x="900" y="865"/>
                  <a:pt x="882" y="853"/>
                  <a:pt x="862" y="844"/>
                </a:cubicBezTo>
                <a:cubicBezTo>
                  <a:pt x="862" y="843"/>
                  <a:pt x="861" y="843"/>
                  <a:pt x="861" y="843"/>
                </a:cubicBezTo>
                <a:cubicBezTo>
                  <a:pt x="861" y="843"/>
                  <a:pt x="861" y="842"/>
                  <a:pt x="861" y="842"/>
                </a:cubicBezTo>
                <a:cubicBezTo>
                  <a:pt x="861" y="842"/>
                  <a:pt x="861" y="841"/>
                  <a:pt x="861" y="841"/>
                </a:cubicBezTo>
                <a:cubicBezTo>
                  <a:pt x="861" y="841"/>
                  <a:pt x="861" y="841"/>
                  <a:pt x="861" y="840"/>
                </a:cubicBezTo>
                <a:cubicBezTo>
                  <a:pt x="860" y="840"/>
                  <a:pt x="860" y="840"/>
                  <a:pt x="860" y="840"/>
                </a:cubicBezTo>
                <a:cubicBezTo>
                  <a:pt x="860" y="840"/>
                  <a:pt x="860" y="839"/>
                  <a:pt x="860" y="839"/>
                </a:cubicBezTo>
                <a:cubicBezTo>
                  <a:pt x="860" y="838"/>
                  <a:pt x="859" y="838"/>
                  <a:pt x="859" y="837"/>
                </a:cubicBezTo>
                <a:cubicBezTo>
                  <a:pt x="859" y="837"/>
                  <a:pt x="859" y="837"/>
                  <a:pt x="859" y="837"/>
                </a:cubicBezTo>
                <a:cubicBezTo>
                  <a:pt x="859" y="836"/>
                  <a:pt x="859" y="836"/>
                  <a:pt x="859" y="836"/>
                </a:cubicBezTo>
                <a:cubicBezTo>
                  <a:pt x="859" y="835"/>
                  <a:pt x="858" y="835"/>
                  <a:pt x="858" y="834"/>
                </a:cubicBezTo>
                <a:cubicBezTo>
                  <a:pt x="858" y="833"/>
                  <a:pt x="858" y="832"/>
                  <a:pt x="857" y="831"/>
                </a:cubicBezTo>
                <a:cubicBezTo>
                  <a:pt x="857" y="830"/>
                  <a:pt x="857" y="829"/>
                  <a:pt x="857" y="828"/>
                </a:cubicBezTo>
                <a:cubicBezTo>
                  <a:pt x="857" y="827"/>
                  <a:pt x="857" y="826"/>
                  <a:pt x="857" y="824"/>
                </a:cubicBezTo>
                <a:cubicBezTo>
                  <a:pt x="857" y="823"/>
                  <a:pt x="857" y="823"/>
                  <a:pt x="857" y="822"/>
                </a:cubicBezTo>
                <a:cubicBezTo>
                  <a:pt x="862" y="819"/>
                  <a:pt x="868" y="814"/>
                  <a:pt x="870" y="809"/>
                </a:cubicBezTo>
                <a:cubicBezTo>
                  <a:pt x="870" y="808"/>
                  <a:pt x="870" y="807"/>
                  <a:pt x="870" y="806"/>
                </a:cubicBezTo>
                <a:cubicBezTo>
                  <a:pt x="882" y="814"/>
                  <a:pt x="896" y="811"/>
                  <a:pt x="909" y="804"/>
                </a:cubicBezTo>
                <a:cubicBezTo>
                  <a:pt x="910" y="804"/>
                  <a:pt x="911" y="804"/>
                  <a:pt x="912" y="804"/>
                </a:cubicBezTo>
                <a:cubicBezTo>
                  <a:pt x="914" y="804"/>
                  <a:pt x="915" y="804"/>
                  <a:pt x="916" y="804"/>
                </a:cubicBezTo>
                <a:cubicBezTo>
                  <a:pt x="917" y="805"/>
                  <a:pt x="918" y="805"/>
                  <a:pt x="920" y="805"/>
                </a:cubicBezTo>
                <a:cubicBezTo>
                  <a:pt x="921" y="805"/>
                  <a:pt x="922" y="806"/>
                  <a:pt x="923" y="806"/>
                </a:cubicBezTo>
                <a:cubicBezTo>
                  <a:pt x="924" y="806"/>
                  <a:pt x="925" y="806"/>
                  <a:pt x="926" y="807"/>
                </a:cubicBezTo>
                <a:cubicBezTo>
                  <a:pt x="926" y="807"/>
                  <a:pt x="926" y="807"/>
                  <a:pt x="926" y="807"/>
                </a:cubicBezTo>
                <a:cubicBezTo>
                  <a:pt x="926" y="807"/>
                  <a:pt x="927" y="807"/>
                  <a:pt x="927" y="807"/>
                </a:cubicBezTo>
                <a:cubicBezTo>
                  <a:pt x="927" y="807"/>
                  <a:pt x="928" y="807"/>
                  <a:pt x="928" y="807"/>
                </a:cubicBezTo>
                <a:cubicBezTo>
                  <a:pt x="928" y="807"/>
                  <a:pt x="929" y="807"/>
                  <a:pt x="929" y="807"/>
                </a:cubicBezTo>
                <a:cubicBezTo>
                  <a:pt x="933" y="811"/>
                  <a:pt x="938" y="816"/>
                  <a:pt x="943" y="821"/>
                </a:cubicBezTo>
                <a:cubicBezTo>
                  <a:pt x="949" y="827"/>
                  <a:pt x="956" y="835"/>
                  <a:pt x="963" y="842"/>
                </a:cubicBezTo>
                <a:cubicBezTo>
                  <a:pt x="970" y="850"/>
                  <a:pt x="977" y="857"/>
                  <a:pt x="985" y="865"/>
                </a:cubicBezTo>
                <a:cubicBezTo>
                  <a:pt x="989" y="869"/>
                  <a:pt x="993" y="873"/>
                  <a:pt x="997" y="876"/>
                </a:cubicBezTo>
                <a:cubicBezTo>
                  <a:pt x="1000" y="879"/>
                  <a:pt x="1000" y="879"/>
                  <a:pt x="1000" y="879"/>
                </a:cubicBezTo>
                <a:cubicBezTo>
                  <a:pt x="1001" y="880"/>
                  <a:pt x="1002" y="881"/>
                  <a:pt x="1003" y="882"/>
                </a:cubicBezTo>
                <a:cubicBezTo>
                  <a:pt x="1004" y="882"/>
                  <a:pt x="1005" y="883"/>
                  <a:pt x="1006" y="884"/>
                </a:cubicBezTo>
                <a:cubicBezTo>
                  <a:pt x="1007" y="885"/>
                  <a:pt x="1008" y="886"/>
                  <a:pt x="1010" y="887"/>
                </a:cubicBezTo>
                <a:cubicBezTo>
                  <a:pt x="1018" y="893"/>
                  <a:pt x="1028" y="899"/>
                  <a:pt x="1037" y="905"/>
                </a:cubicBezTo>
                <a:cubicBezTo>
                  <a:pt x="1039" y="907"/>
                  <a:pt x="1042" y="909"/>
                  <a:pt x="1044" y="910"/>
                </a:cubicBezTo>
                <a:cubicBezTo>
                  <a:pt x="1044" y="910"/>
                  <a:pt x="1044" y="910"/>
                  <a:pt x="1043" y="910"/>
                </a:cubicBezTo>
                <a:cubicBezTo>
                  <a:pt x="1043" y="910"/>
                  <a:pt x="1042" y="910"/>
                  <a:pt x="1042" y="910"/>
                </a:cubicBezTo>
                <a:cubicBezTo>
                  <a:pt x="1041" y="910"/>
                  <a:pt x="1040" y="910"/>
                  <a:pt x="1039" y="909"/>
                </a:cubicBezTo>
                <a:cubicBezTo>
                  <a:pt x="1038" y="909"/>
                  <a:pt x="1038" y="909"/>
                  <a:pt x="1037" y="909"/>
                </a:cubicBezTo>
                <a:cubicBezTo>
                  <a:pt x="1036" y="909"/>
                  <a:pt x="1036" y="909"/>
                  <a:pt x="1035" y="909"/>
                </a:cubicBezTo>
                <a:cubicBezTo>
                  <a:pt x="1035" y="909"/>
                  <a:pt x="1034" y="909"/>
                  <a:pt x="1034" y="909"/>
                </a:cubicBezTo>
                <a:cubicBezTo>
                  <a:pt x="1032" y="909"/>
                  <a:pt x="1029" y="909"/>
                  <a:pt x="1027" y="909"/>
                </a:cubicBezTo>
                <a:cubicBezTo>
                  <a:pt x="1025" y="909"/>
                  <a:pt x="1022" y="909"/>
                  <a:pt x="1020" y="909"/>
                </a:cubicBezTo>
                <a:cubicBezTo>
                  <a:pt x="1015" y="909"/>
                  <a:pt x="1009" y="909"/>
                  <a:pt x="1004" y="909"/>
                </a:cubicBezTo>
                <a:close/>
                <a:moveTo>
                  <a:pt x="820" y="757"/>
                </a:moveTo>
                <a:cubicBezTo>
                  <a:pt x="820" y="756"/>
                  <a:pt x="819" y="756"/>
                  <a:pt x="819" y="755"/>
                </a:cubicBezTo>
                <a:cubicBezTo>
                  <a:pt x="818" y="754"/>
                  <a:pt x="818" y="754"/>
                  <a:pt x="818" y="753"/>
                </a:cubicBezTo>
                <a:cubicBezTo>
                  <a:pt x="818" y="753"/>
                  <a:pt x="818" y="753"/>
                  <a:pt x="818" y="753"/>
                </a:cubicBezTo>
                <a:cubicBezTo>
                  <a:pt x="817" y="753"/>
                  <a:pt x="817" y="753"/>
                  <a:pt x="817" y="753"/>
                </a:cubicBezTo>
                <a:cubicBezTo>
                  <a:pt x="823" y="742"/>
                  <a:pt x="815" y="739"/>
                  <a:pt x="808" y="735"/>
                </a:cubicBezTo>
                <a:cubicBezTo>
                  <a:pt x="813" y="734"/>
                  <a:pt x="819" y="733"/>
                  <a:pt x="826" y="732"/>
                </a:cubicBezTo>
                <a:cubicBezTo>
                  <a:pt x="826" y="740"/>
                  <a:pt x="824" y="749"/>
                  <a:pt x="821" y="758"/>
                </a:cubicBezTo>
                <a:cubicBezTo>
                  <a:pt x="820" y="758"/>
                  <a:pt x="820" y="757"/>
                  <a:pt x="820" y="757"/>
                </a:cubicBezTo>
                <a:close/>
                <a:moveTo>
                  <a:pt x="700" y="747"/>
                </a:moveTo>
                <a:cubicBezTo>
                  <a:pt x="701" y="747"/>
                  <a:pt x="701" y="746"/>
                  <a:pt x="702" y="745"/>
                </a:cubicBezTo>
                <a:cubicBezTo>
                  <a:pt x="702" y="744"/>
                  <a:pt x="703" y="743"/>
                  <a:pt x="703" y="742"/>
                </a:cubicBezTo>
                <a:cubicBezTo>
                  <a:pt x="704" y="741"/>
                  <a:pt x="704" y="741"/>
                  <a:pt x="705" y="740"/>
                </a:cubicBezTo>
                <a:cubicBezTo>
                  <a:pt x="705" y="739"/>
                  <a:pt x="705" y="738"/>
                  <a:pt x="706" y="737"/>
                </a:cubicBezTo>
                <a:cubicBezTo>
                  <a:pt x="708" y="733"/>
                  <a:pt x="709" y="729"/>
                  <a:pt x="710" y="725"/>
                </a:cubicBezTo>
                <a:cubicBezTo>
                  <a:pt x="710" y="725"/>
                  <a:pt x="710" y="724"/>
                  <a:pt x="710" y="724"/>
                </a:cubicBezTo>
                <a:cubicBezTo>
                  <a:pt x="710" y="722"/>
                  <a:pt x="710" y="722"/>
                  <a:pt x="710" y="722"/>
                </a:cubicBezTo>
                <a:cubicBezTo>
                  <a:pt x="711" y="721"/>
                  <a:pt x="711" y="720"/>
                  <a:pt x="711" y="719"/>
                </a:cubicBezTo>
                <a:cubicBezTo>
                  <a:pt x="711" y="718"/>
                  <a:pt x="711" y="717"/>
                  <a:pt x="711" y="716"/>
                </a:cubicBezTo>
                <a:cubicBezTo>
                  <a:pt x="712" y="716"/>
                  <a:pt x="712" y="715"/>
                  <a:pt x="712" y="714"/>
                </a:cubicBezTo>
                <a:cubicBezTo>
                  <a:pt x="712" y="710"/>
                  <a:pt x="712" y="706"/>
                  <a:pt x="712" y="702"/>
                </a:cubicBezTo>
                <a:cubicBezTo>
                  <a:pt x="712" y="701"/>
                  <a:pt x="712" y="699"/>
                  <a:pt x="711" y="697"/>
                </a:cubicBezTo>
                <a:cubicBezTo>
                  <a:pt x="711" y="696"/>
                  <a:pt x="711" y="695"/>
                  <a:pt x="711" y="695"/>
                </a:cubicBezTo>
                <a:cubicBezTo>
                  <a:pt x="711" y="694"/>
                  <a:pt x="711" y="694"/>
                  <a:pt x="711" y="694"/>
                </a:cubicBezTo>
                <a:cubicBezTo>
                  <a:pt x="711" y="694"/>
                  <a:pt x="711" y="694"/>
                  <a:pt x="711" y="694"/>
                </a:cubicBezTo>
                <a:cubicBezTo>
                  <a:pt x="711" y="693"/>
                  <a:pt x="712" y="692"/>
                  <a:pt x="712" y="692"/>
                </a:cubicBezTo>
                <a:cubicBezTo>
                  <a:pt x="712" y="691"/>
                  <a:pt x="713" y="690"/>
                  <a:pt x="713" y="689"/>
                </a:cubicBezTo>
                <a:cubicBezTo>
                  <a:pt x="714" y="688"/>
                  <a:pt x="714" y="687"/>
                  <a:pt x="715" y="686"/>
                </a:cubicBezTo>
                <a:cubicBezTo>
                  <a:pt x="715" y="685"/>
                  <a:pt x="716" y="684"/>
                  <a:pt x="717" y="683"/>
                </a:cubicBezTo>
                <a:cubicBezTo>
                  <a:pt x="717" y="682"/>
                  <a:pt x="718" y="681"/>
                  <a:pt x="718" y="680"/>
                </a:cubicBezTo>
                <a:cubicBezTo>
                  <a:pt x="719" y="680"/>
                  <a:pt x="719" y="680"/>
                  <a:pt x="719" y="680"/>
                </a:cubicBezTo>
                <a:cubicBezTo>
                  <a:pt x="724" y="679"/>
                  <a:pt x="728" y="679"/>
                  <a:pt x="731" y="677"/>
                </a:cubicBezTo>
                <a:cubicBezTo>
                  <a:pt x="735" y="678"/>
                  <a:pt x="740" y="676"/>
                  <a:pt x="742" y="673"/>
                </a:cubicBezTo>
                <a:cubicBezTo>
                  <a:pt x="742" y="673"/>
                  <a:pt x="742" y="673"/>
                  <a:pt x="742" y="673"/>
                </a:cubicBezTo>
                <a:cubicBezTo>
                  <a:pt x="742" y="673"/>
                  <a:pt x="742" y="673"/>
                  <a:pt x="742" y="673"/>
                </a:cubicBezTo>
                <a:cubicBezTo>
                  <a:pt x="742" y="673"/>
                  <a:pt x="742" y="673"/>
                  <a:pt x="742" y="673"/>
                </a:cubicBezTo>
                <a:cubicBezTo>
                  <a:pt x="742" y="673"/>
                  <a:pt x="743" y="673"/>
                  <a:pt x="743" y="673"/>
                </a:cubicBezTo>
                <a:cubicBezTo>
                  <a:pt x="744" y="673"/>
                  <a:pt x="745" y="673"/>
                  <a:pt x="746" y="673"/>
                </a:cubicBezTo>
                <a:cubicBezTo>
                  <a:pt x="747" y="673"/>
                  <a:pt x="747" y="673"/>
                  <a:pt x="748" y="673"/>
                </a:cubicBezTo>
                <a:cubicBezTo>
                  <a:pt x="749" y="673"/>
                  <a:pt x="750" y="673"/>
                  <a:pt x="750" y="673"/>
                </a:cubicBezTo>
                <a:cubicBezTo>
                  <a:pt x="750" y="673"/>
                  <a:pt x="751" y="673"/>
                  <a:pt x="751" y="673"/>
                </a:cubicBezTo>
                <a:cubicBezTo>
                  <a:pt x="751" y="673"/>
                  <a:pt x="751" y="673"/>
                  <a:pt x="751" y="673"/>
                </a:cubicBezTo>
                <a:cubicBezTo>
                  <a:pt x="751" y="673"/>
                  <a:pt x="751" y="673"/>
                  <a:pt x="751" y="673"/>
                </a:cubicBezTo>
                <a:cubicBezTo>
                  <a:pt x="751" y="673"/>
                  <a:pt x="750" y="673"/>
                  <a:pt x="750" y="674"/>
                </a:cubicBezTo>
                <a:cubicBezTo>
                  <a:pt x="750" y="674"/>
                  <a:pt x="750" y="674"/>
                  <a:pt x="749" y="674"/>
                </a:cubicBezTo>
                <a:cubicBezTo>
                  <a:pt x="749" y="674"/>
                  <a:pt x="749" y="674"/>
                  <a:pt x="749" y="674"/>
                </a:cubicBezTo>
                <a:cubicBezTo>
                  <a:pt x="748" y="675"/>
                  <a:pt x="748" y="675"/>
                  <a:pt x="748" y="675"/>
                </a:cubicBezTo>
                <a:cubicBezTo>
                  <a:pt x="747" y="676"/>
                  <a:pt x="746" y="676"/>
                  <a:pt x="746" y="677"/>
                </a:cubicBezTo>
                <a:cubicBezTo>
                  <a:pt x="745" y="677"/>
                  <a:pt x="744" y="678"/>
                  <a:pt x="744" y="678"/>
                </a:cubicBezTo>
                <a:cubicBezTo>
                  <a:pt x="744" y="678"/>
                  <a:pt x="744" y="678"/>
                  <a:pt x="744" y="678"/>
                </a:cubicBezTo>
                <a:cubicBezTo>
                  <a:pt x="745" y="678"/>
                  <a:pt x="745" y="678"/>
                  <a:pt x="746" y="678"/>
                </a:cubicBezTo>
                <a:cubicBezTo>
                  <a:pt x="747" y="677"/>
                  <a:pt x="747" y="677"/>
                  <a:pt x="748" y="677"/>
                </a:cubicBezTo>
                <a:cubicBezTo>
                  <a:pt x="749" y="677"/>
                  <a:pt x="749" y="677"/>
                  <a:pt x="750" y="676"/>
                </a:cubicBezTo>
                <a:cubicBezTo>
                  <a:pt x="750" y="676"/>
                  <a:pt x="750" y="676"/>
                  <a:pt x="750" y="676"/>
                </a:cubicBezTo>
                <a:cubicBezTo>
                  <a:pt x="751" y="676"/>
                  <a:pt x="751" y="676"/>
                  <a:pt x="751" y="676"/>
                </a:cubicBezTo>
                <a:cubicBezTo>
                  <a:pt x="753" y="675"/>
                  <a:pt x="755" y="673"/>
                  <a:pt x="758" y="671"/>
                </a:cubicBezTo>
                <a:cubicBezTo>
                  <a:pt x="758" y="671"/>
                  <a:pt x="759" y="670"/>
                  <a:pt x="760" y="669"/>
                </a:cubicBezTo>
                <a:cubicBezTo>
                  <a:pt x="760" y="669"/>
                  <a:pt x="760" y="670"/>
                  <a:pt x="760" y="670"/>
                </a:cubicBezTo>
                <a:cubicBezTo>
                  <a:pt x="760" y="670"/>
                  <a:pt x="759" y="671"/>
                  <a:pt x="759" y="671"/>
                </a:cubicBezTo>
                <a:cubicBezTo>
                  <a:pt x="759" y="672"/>
                  <a:pt x="759" y="672"/>
                  <a:pt x="759" y="673"/>
                </a:cubicBezTo>
                <a:cubicBezTo>
                  <a:pt x="759" y="674"/>
                  <a:pt x="759" y="674"/>
                  <a:pt x="758" y="675"/>
                </a:cubicBezTo>
                <a:cubicBezTo>
                  <a:pt x="758" y="675"/>
                  <a:pt x="758" y="675"/>
                  <a:pt x="758" y="675"/>
                </a:cubicBezTo>
                <a:cubicBezTo>
                  <a:pt x="750" y="683"/>
                  <a:pt x="749" y="692"/>
                  <a:pt x="759" y="700"/>
                </a:cubicBezTo>
                <a:cubicBezTo>
                  <a:pt x="760" y="690"/>
                  <a:pt x="767" y="685"/>
                  <a:pt x="759" y="676"/>
                </a:cubicBezTo>
                <a:cubicBezTo>
                  <a:pt x="759" y="676"/>
                  <a:pt x="759" y="676"/>
                  <a:pt x="759" y="676"/>
                </a:cubicBezTo>
                <a:cubicBezTo>
                  <a:pt x="760" y="675"/>
                  <a:pt x="760" y="674"/>
                  <a:pt x="760" y="673"/>
                </a:cubicBezTo>
                <a:cubicBezTo>
                  <a:pt x="760" y="672"/>
                  <a:pt x="760" y="672"/>
                  <a:pt x="760" y="672"/>
                </a:cubicBezTo>
                <a:cubicBezTo>
                  <a:pt x="760" y="671"/>
                  <a:pt x="761" y="671"/>
                  <a:pt x="761" y="670"/>
                </a:cubicBezTo>
                <a:cubicBezTo>
                  <a:pt x="761" y="669"/>
                  <a:pt x="761" y="668"/>
                  <a:pt x="762" y="668"/>
                </a:cubicBezTo>
                <a:cubicBezTo>
                  <a:pt x="762" y="667"/>
                  <a:pt x="763" y="666"/>
                  <a:pt x="764" y="665"/>
                </a:cubicBezTo>
                <a:cubicBezTo>
                  <a:pt x="766" y="663"/>
                  <a:pt x="768" y="660"/>
                  <a:pt x="769" y="658"/>
                </a:cubicBezTo>
                <a:cubicBezTo>
                  <a:pt x="770" y="657"/>
                  <a:pt x="771" y="656"/>
                  <a:pt x="772" y="655"/>
                </a:cubicBezTo>
                <a:cubicBezTo>
                  <a:pt x="773" y="654"/>
                  <a:pt x="773" y="653"/>
                  <a:pt x="774" y="652"/>
                </a:cubicBezTo>
                <a:cubicBezTo>
                  <a:pt x="774" y="652"/>
                  <a:pt x="775" y="652"/>
                  <a:pt x="775" y="652"/>
                </a:cubicBezTo>
                <a:cubicBezTo>
                  <a:pt x="775" y="652"/>
                  <a:pt x="775" y="651"/>
                  <a:pt x="775" y="651"/>
                </a:cubicBezTo>
                <a:cubicBezTo>
                  <a:pt x="776" y="651"/>
                  <a:pt x="776" y="650"/>
                  <a:pt x="776" y="650"/>
                </a:cubicBezTo>
                <a:cubicBezTo>
                  <a:pt x="776" y="650"/>
                  <a:pt x="777" y="649"/>
                  <a:pt x="777" y="649"/>
                </a:cubicBezTo>
                <a:cubicBezTo>
                  <a:pt x="777" y="649"/>
                  <a:pt x="777" y="649"/>
                  <a:pt x="777" y="648"/>
                </a:cubicBezTo>
                <a:cubicBezTo>
                  <a:pt x="780" y="649"/>
                  <a:pt x="782" y="649"/>
                  <a:pt x="784" y="650"/>
                </a:cubicBezTo>
                <a:cubicBezTo>
                  <a:pt x="787" y="651"/>
                  <a:pt x="790" y="651"/>
                  <a:pt x="793" y="652"/>
                </a:cubicBezTo>
                <a:cubicBezTo>
                  <a:pt x="793" y="652"/>
                  <a:pt x="794" y="652"/>
                  <a:pt x="795" y="652"/>
                </a:cubicBezTo>
                <a:cubicBezTo>
                  <a:pt x="795" y="653"/>
                  <a:pt x="796" y="653"/>
                  <a:pt x="797" y="653"/>
                </a:cubicBezTo>
                <a:cubicBezTo>
                  <a:pt x="798" y="654"/>
                  <a:pt x="799" y="654"/>
                  <a:pt x="801" y="655"/>
                </a:cubicBezTo>
                <a:cubicBezTo>
                  <a:pt x="806" y="658"/>
                  <a:pt x="810" y="662"/>
                  <a:pt x="815" y="665"/>
                </a:cubicBezTo>
                <a:cubicBezTo>
                  <a:pt x="818" y="667"/>
                  <a:pt x="820" y="669"/>
                  <a:pt x="822" y="671"/>
                </a:cubicBezTo>
                <a:cubicBezTo>
                  <a:pt x="822" y="671"/>
                  <a:pt x="822" y="671"/>
                  <a:pt x="822" y="671"/>
                </a:cubicBezTo>
                <a:cubicBezTo>
                  <a:pt x="821" y="671"/>
                  <a:pt x="821" y="671"/>
                  <a:pt x="821" y="671"/>
                </a:cubicBezTo>
                <a:cubicBezTo>
                  <a:pt x="820" y="671"/>
                  <a:pt x="820" y="671"/>
                  <a:pt x="820" y="671"/>
                </a:cubicBezTo>
                <a:cubicBezTo>
                  <a:pt x="820" y="671"/>
                  <a:pt x="820" y="671"/>
                  <a:pt x="820" y="671"/>
                </a:cubicBezTo>
                <a:cubicBezTo>
                  <a:pt x="819" y="671"/>
                  <a:pt x="818" y="671"/>
                  <a:pt x="817" y="672"/>
                </a:cubicBezTo>
                <a:cubicBezTo>
                  <a:pt x="817" y="672"/>
                  <a:pt x="816" y="672"/>
                  <a:pt x="815" y="673"/>
                </a:cubicBezTo>
                <a:cubicBezTo>
                  <a:pt x="814" y="673"/>
                  <a:pt x="814" y="674"/>
                  <a:pt x="813" y="674"/>
                </a:cubicBezTo>
                <a:cubicBezTo>
                  <a:pt x="812" y="674"/>
                  <a:pt x="811" y="675"/>
                  <a:pt x="811" y="675"/>
                </a:cubicBezTo>
                <a:cubicBezTo>
                  <a:pt x="810" y="676"/>
                  <a:pt x="809" y="676"/>
                  <a:pt x="808" y="677"/>
                </a:cubicBezTo>
                <a:cubicBezTo>
                  <a:pt x="796" y="670"/>
                  <a:pt x="792" y="685"/>
                  <a:pt x="782" y="676"/>
                </a:cubicBezTo>
                <a:cubicBezTo>
                  <a:pt x="784" y="683"/>
                  <a:pt x="788" y="688"/>
                  <a:pt x="795" y="689"/>
                </a:cubicBezTo>
                <a:cubicBezTo>
                  <a:pt x="800" y="689"/>
                  <a:pt x="810" y="685"/>
                  <a:pt x="809" y="678"/>
                </a:cubicBezTo>
                <a:cubicBezTo>
                  <a:pt x="810" y="678"/>
                  <a:pt x="810" y="677"/>
                  <a:pt x="811" y="677"/>
                </a:cubicBezTo>
                <a:cubicBezTo>
                  <a:pt x="812" y="676"/>
                  <a:pt x="813" y="676"/>
                  <a:pt x="814" y="675"/>
                </a:cubicBezTo>
                <a:cubicBezTo>
                  <a:pt x="814" y="675"/>
                  <a:pt x="815" y="674"/>
                  <a:pt x="816" y="674"/>
                </a:cubicBezTo>
                <a:cubicBezTo>
                  <a:pt x="817" y="674"/>
                  <a:pt x="817" y="673"/>
                  <a:pt x="818" y="673"/>
                </a:cubicBezTo>
                <a:cubicBezTo>
                  <a:pt x="819" y="673"/>
                  <a:pt x="819" y="673"/>
                  <a:pt x="820" y="673"/>
                </a:cubicBezTo>
                <a:cubicBezTo>
                  <a:pt x="820" y="672"/>
                  <a:pt x="820" y="672"/>
                  <a:pt x="820" y="672"/>
                </a:cubicBezTo>
                <a:cubicBezTo>
                  <a:pt x="820" y="672"/>
                  <a:pt x="821" y="672"/>
                  <a:pt x="821" y="672"/>
                </a:cubicBezTo>
                <a:cubicBezTo>
                  <a:pt x="821" y="672"/>
                  <a:pt x="821" y="672"/>
                  <a:pt x="822" y="672"/>
                </a:cubicBezTo>
                <a:cubicBezTo>
                  <a:pt x="822" y="672"/>
                  <a:pt x="822" y="672"/>
                  <a:pt x="823" y="672"/>
                </a:cubicBezTo>
                <a:cubicBezTo>
                  <a:pt x="823" y="672"/>
                  <a:pt x="823" y="672"/>
                  <a:pt x="823" y="672"/>
                </a:cubicBezTo>
                <a:cubicBezTo>
                  <a:pt x="825" y="673"/>
                  <a:pt x="827" y="675"/>
                  <a:pt x="829" y="676"/>
                </a:cubicBezTo>
                <a:cubicBezTo>
                  <a:pt x="837" y="683"/>
                  <a:pt x="846" y="690"/>
                  <a:pt x="853" y="696"/>
                </a:cubicBezTo>
                <a:cubicBezTo>
                  <a:pt x="854" y="697"/>
                  <a:pt x="854" y="697"/>
                  <a:pt x="855" y="698"/>
                </a:cubicBezTo>
                <a:cubicBezTo>
                  <a:pt x="856" y="699"/>
                  <a:pt x="857" y="699"/>
                  <a:pt x="858" y="700"/>
                </a:cubicBezTo>
                <a:cubicBezTo>
                  <a:pt x="858" y="700"/>
                  <a:pt x="859" y="701"/>
                  <a:pt x="859" y="701"/>
                </a:cubicBezTo>
                <a:cubicBezTo>
                  <a:pt x="832" y="695"/>
                  <a:pt x="783" y="688"/>
                  <a:pt x="758" y="702"/>
                </a:cubicBezTo>
                <a:cubicBezTo>
                  <a:pt x="786" y="696"/>
                  <a:pt x="801" y="699"/>
                  <a:pt x="834" y="704"/>
                </a:cubicBezTo>
                <a:cubicBezTo>
                  <a:pt x="843" y="706"/>
                  <a:pt x="851" y="708"/>
                  <a:pt x="853" y="712"/>
                </a:cubicBezTo>
                <a:cubicBezTo>
                  <a:pt x="811" y="714"/>
                  <a:pt x="766" y="727"/>
                  <a:pt x="729" y="743"/>
                </a:cubicBezTo>
                <a:cubicBezTo>
                  <a:pt x="719" y="748"/>
                  <a:pt x="709" y="749"/>
                  <a:pt x="699" y="750"/>
                </a:cubicBezTo>
                <a:cubicBezTo>
                  <a:pt x="699" y="749"/>
                  <a:pt x="700" y="748"/>
                  <a:pt x="700" y="747"/>
                </a:cubicBezTo>
                <a:close/>
                <a:moveTo>
                  <a:pt x="700" y="771"/>
                </a:moveTo>
                <a:cubicBezTo>
                  <a:pt x="700" y="771"/>
                  <a:pt x="700" y="770"/>
                  <a:pt x="699" y="770"/>
                </a:cubicBezTo>
                <a:cubicBezTo>
                  <a:pt x="699" y="769"/>
                  <a:pt x="699" y="769"/>
                  <a:pt x="699" y="768"/>
                </a:cubicBezTo>
                <a:cubicBezTo>
                  <a:pt x="698" y="767"/>
                  <a:pt x="698" y="766"/>
                  <a:pt x="697" y="765"/>
                </a:cubicBezTo>
                <a:cubicBezTo>
                  <a:pt x="697" y="763"/>
                  <a:pt x="696" y="761"/>
                  <a:pt x="696" y="758"/>
                </a:cubicBezTo>
                <a:cubicBezTo>
                  <a:pt x="707" y="759"/>
                  <a:pt x="718" y="759"/>
                  <a:pt x="727" y="755"/>
                </a:cubicBezTo>
                <a:cubicBezTo>
                  <a:pt x="757" y="746"/>
                  <a:pt x="776" y="741"/>
                  <a:pt x="804" y="735"/>
                </a:cubicBezTo>
                <a:cubicBezTo>
                  <a:pt x="797" y="748"/>
                  <a:pt x="800" y="756"/>
                  <a:pt x="815" y="754"/>
                </a:cubicBezTo>
                <a:cubicBezTo>
                  <a:pt x="815" y="754"/>
                  <a:pt x="815" y="754"/>
                  <a:pt x="816" y="754"/>
                </a:cubicBezTo>
                <a:cubicBezTo>
                  <a:pt x="816" y="755"/>
                  <a:pt x="816" y="756"/>
                  <a:pt x="817" y="756"/>
                </a:cubicBezTo>
                <a:cubicBezTo>
                  <a:pt x="817" y="757"/>
                  <a:pt x="818" y="757"/>
                  <a:pt x="818" y="758"/>
                </a:cubicBezTo>
                <a:cubicBezTo>
                  <a:pt x="818" y="759"/>
                  <a:pt x="819" y="760"/>
                  <a:pt x="819" y="760"/>
                </a:cubicBezTo>
                <a:cubicBezTo>
                  <a:pt x="819" y="761"/>
                  <a:pt x="819" y="761"/>
                  <a:pt x="819" y="761"/>
                </a:cubicBezTo>
                <a:cubicBezTo>
                  <a:pt x="815" y="773"/>
                  <a:pt x="808" y="783"/>
                  <a:pt x="800" y="790"/>
                </a:cubicBezTo>
                <a:cubicBezTo>
                  <a:pt x="796" y="786"/>
                  <a:pt x="792" y="783"/>
                  <a:pt x="788" y="780"/>
                </a:cubicBezTo>
                <a:cubicBezTo>
                  <a:pt x="786" y="778"/>
                  <a:pt x="783" y="776"/>
                  <a:pt x="781" y="775"/>
                </a:cubicBezTo>
                <a:cubicBezTo>
                  <a:pt x="779" y="774"/>
                  <a:pt x="778" y="773"/>
                  <a:pt x="777" y="773"/>
                </a:cubicBezTo>
                <a:cubicBezTo>
                  <a:pt x="776" y="772"/>
                  <a:pt x="774" y="771"/>
                  <a:pt x="773" y="771"/>
                </a:cubicBezTo>
                <a:cubicBezTo>
                  <a:pt x="768" y="768"/>
                  <a:pt x="764" y="766"/>
                  <a:pt x="760" y="765"/>
                </a:cubicBezTo>
                <a:cubicBezTo>
                  <a:pt x="758" y="765"/>
                  <a:pt x="757" y="764"/>
                  <a:pt x="755" y="764"/>
                </a:cubicBezTo>
                <a:cubicBezTo>
                  <a:pt x="754" y="763"/>
                  <a:pt x="753" y="763"/>
                  <a:pt x="751" y="763"/>
                </a:cubicBezTo>
                <a:cubicBezTo>
                  <a:pt x="749" y="762"/>
                  <a:pt x="748" y="762"/>
                  <a:pt x="748" y="762"/>
                </a:cubicBezTo>
                <a:cubicBezTo>
                  <a:pt x="748" y="762"/>
                  <a:pt x="749" y="762"/>
                  <a:pt x="751" y="763"/>
                </a:cubicBezTo>
                <a:cubicBezTo>
                  <a:pt x="752" y="763"/>
                  <a:pt x="754" y="764"/>
                  <a:pt x="755" y="764"/>
                </a:cubicBezTo>
                <a:cubicBezTo>
                  <a:pt x="756" y="765"/>
                  <a:pt x="758" y="766"/>
                  <a:pt x="760" y="766"/>
                </a:cubicBezTo>
                <a:cubicBezTo>
                  <a:pt x="763" y="768"/>
                  <a:pt x="767" y="770"/>
                  <a:pt x="772" y="773"/>
                </a:cubicBezTo>
                <a:cubicBezTo>
                  <a:pt x="773" y="773"/>
                  <a:pt x="774" y="774"/>
                  <a:pt x="775" y="775"/>
                </a:cubicBezTo>
                <a:cubicBezTo>
                  <a:pt x="776" y="776"/>
                  <a:pt x="777" y="777"/>
                  <a:pt x="778" y="777"/>
                </a:cubicBezTo>
                <a:cubicBezTo>
                  <a:pt x="779" y="778"/>
                  <a:pt x="780" y="778"/>
                  <a:pt x="780" y="779"/>
                </a:cubicBezTo>
                <a:cubicBezTo>
                  <a:pt x="781" y="779"/>
                  <a:pt x="781" y="779"/>
                  <a:pt x="782" y="780"/>
                </a:cubicBezTo>
                <a:cubicBezTo>
                  <a:pt x="783" y="781"/>
                  <a:pt x="785" y="782"/>
                  <a:pt x="786" y="783"/>
                </a:cubicBezTo>
                <a:cubicBezTo>
                  <a:pt x="786" y="783"/>
                  <a:pt x="786" y="783"/>
                  <a:pt x="786" y="783"/>
                </a:cubicBezTo>
                <a:cubicBezTo>
                  <a:pt x="786" y="783"/>
                  <a:pt x="786" y="783"/>
                  <a:pt x="786" y="783"/>
                </a:cubicBezTo>
                <a:cubicBezTo>
                  <a:pt x="785" y="783"/>
                  <a:pt x="784" y="782"/>
                  <a:pt x="783" y="782"/>
                </a:cubicBezTo>
                <a:cubicBezTo>
                  <a:pt x="782" y="782"/>
                  <a:pt x="781" y="782"/>
                  <a:pt x="780" y="782"/>
                </a:cubicBezTo>
                <a:cubicBezTo>
                  <a:pt x="779" y="782"/>
                  <a:pt x="778" y="782"/>
                  <a:pt x="776" y="782"/>
                </a:cubicBezTo>
                <a:cubicBezTo>
                  <a:pt x="776" y="782"/>
                  <a:pt x="776" y="782"/>
                  <a:pt x="776" y="782"/>
                </a:cubicBezTo>
                <a:cubicBezTo>
                  <a:pt x="776" y="781"/>
                  <a:pt x="776" y="781"/>
                  <a:pt x="776" y="781"/>
                </a:cubicBezTo>
                <a:cubicBezTo>
                  <a:pt x="763" y="775"/>
                  <a:pt x="751" y="781"/>
                  <a:pt x="737" y="787"/>
                </a:cubicBezTo>
                <a:cubicBezTo>
                  <a:pt x="748" y="796"/>
                  <a:pt x="761" y="792"/>
                  <a:pt x="773" y="784"/>
                </a:cubicBezTo>
                <a:cubicBezTo>
                  <a:pt x="774" y="784"/>
                  <a:pt x="775" y="784"/>
                  <a:pt x="776" y="784"/>
                </a:cubicBezTo>
                <a:cubicBezTo>
                  <a:pt x="777" y="784"/>
                  <a:pt x="778" y="785"/>
                  <a:pt x="779" y="785"/>
                </a:cubicBezTo>
                <a:cubicBezTo>
                  <a:pt x="780" y="785"/>
                  <a:pt x="781" y="785"/>
                  <a:pt x="782" y="785"/>
                </a:cubicBezTo>
                <a:cubicBezTo>
                  <a:pt x="783" y="785"/>
                  <a:pt x="784" y="785"/>
                  <a:pt x="785" y="785"/>
                </a:cubicBezTo>
                <a:cubicBezTo>
                  <a:pt x="786" y="785"/>
                  <a:pt x="786" y="786"/>
                  <a:pt x="787" y="786"/>
                </a:cubicBezTo>
                <a:cubicBezTo>
                  <a:pt x="787" y="786"/>
                  <a:pt x="788" y="786"/>
                  <a:pt x="788" y="786"/>
                </a:cubicBezTo>
                <a:cubicBezTo>
                  <a:pt x="788" y="786"/>
                  <a:pt x="788" y="786"/>
                  <a:pt x="788" y="786"/>
                </a:cubicBezTo>
                <a:cubicBezTo>
                  <a:pt x="789" y="786"/>
                  <a:pt x="789" y="786"/>
                  <a:pt x="789" y="786"/>
                </a:cubicBezTo>
                <a:cubicBezTo>
                  <a:pt x="790" y="786"/>
                  <a:pt x="790" y="786"/>
                  <a:pt x="790" y="786"/>
                </a:cubicBezTo>
                <a:cubicBezTo>
                  <a:pt x="792" y="788"/>
                  <a:pt x="794" y="790"/>
                  <a:pt x="797" y="792"/>
                </a:cubicBezTo>
                <a:cubicBezTo>
                  <a:pt x="795" y="793"/>
                  <a:pt x="794" y="793"/>
                  <a:pt x="792" y="794"/>
                </a:cubicBezTo>
                <a:cubicBezTo>
                  <a:pt x="794" y="794"/>
                  <a:pt x="796" y="793"/>
                  <a:pt x="798" y="793"/>
                </a:cubicBezTo>
                <a:cubicBezTo>
                  <a:pt x="799" y="794"/>
                  <a:pt x="800" y="795"/>
                  <a:pt x="801" y="796"/>
                </a:cubicBezTo>
                <a:cubicBezTo>
                  <a:pt x="807" y="801"/>
                  <a:pt x="812" y="806"/>
                  <a:pt x="818" y="812"/>
                </a:cubicBezTo>
                <a:cubicBezTo>
                  <a:pt x="823" y="818"/>
                  <a:pt x="829" y="823"/>
                  <a:pt x="835" y="829"/>
                </a:cubicBezTo>
                <a:cubicBezTo>
                  <a:pt x="839" y="832"/>
                  <a:pt x="842" y="835"/>
                  <a:pt x="845" y="837"/>
                </a:cubicBezTo>
                <a:cubicBezTo>
                  <a:pt x="845" y="837"/>
                  <a:pt x="845" y="837"/>
                  <a:pt x="845" y="837"/>
                </a:cubicBezTo>
                <a:cubicBezTo>
                  <a:pt x="816" y="828"/>
                  <a:pt x="792" y="825"/>
                  <a:pt x="770" y="826"/>
                </a:cubicBezTo>
                <a:cubicBezTo>
                  <a:pt x="768" y="825"/>
                  <a:pt x="766" y="823"/>
                  <a:pt x="764" y="822"/>
                </a:cubicBezTo>
                <a:cubicBezTo>
                  <a:pt x="763" y="821"/>
                  <a:pt x="762" y="820"/>
                  <a:pt x="761" y="819"/>
                </a:cubicBezTo>
                <a:cubicBezTo>
                  <a:pt x="760" y="818"/>
                  <a:pt x="758" y="817"/>
                  <a:pt x="757" y="817"/>
                </a:cubicBezTo>
                <a:cubicBezTo>
                  <a:pt x="747" y="809"/>
                  <a:pt x="735" y="801"/>
                  <a:pt x="723" y="792"/>
                </a:cubicBezTo>
                <a:cubicBezTo>
                  <a:pt x="717" y="787"/>
                  <a:pt x="710" y="783"/>
                  <a:pt x="704" y="779"/>
                </a:cubicBezTo>
                <a:cubicBezTo>
                  <a:pt x="704" y="778"/>
                  <a:pt x="703" y="777"/>
                  <a:pt x="703" y="776"/>
                </a:cubicBezTo>
                <a:cubicBezTo>
                  <a:pt x="702" y="775"/>
                  <a:pt x="701" y="773"/>
                  <a:pt x="700" y="771"/>
                </a:cubicBezTo>
                <a:close/>
                <a:moveTo>
                  <a:pt x="548" y="765"/>
                </a:moveTo>
                <a:cubicBezTo>
                  <a:pt x="548" y="765"/>
                  <a:pt x="548" y="765"/>
                  <a:pt x="548" y="765"/>
                </a:cubicBezTo>
                <a:cubicBezTo>
                  <a:pt x="549" y="764"/>
                  <a:pt x="551" y="763"/>
                  <a:pt x="552" y="762"/>
                </a:cubicBezTo>
                <a:cubicBezTo>
                  <a:pt x="553" y="761"/>
                  <a:pt x="555" y="760"/>
                  <a:pt x="556" y="759"/>
                </a:cubicBezTo>
                <a:cubicBezTo>
                  <a:pt x="558" y="758"/>
                  <a:pt x="559" y="757"/>
                  <a:pt x="561" y="757"/>
                </a:cubicBezTo>
                <a:cubicBezTo>
                  <a:pt x="562" y="756"/>
                  <a:pt x="564" y="755"/>
                  <a:pt x="565" y="754"/>
                </a:cubicBezTo>
                <a:cubicBezTo>
                  <a:pt x="566" y="754"/>
                  <a:pt x="566" y="754"/>
                  <a:pt x="567" y="753"/>
                </a:cubicBezTo>
                <a:cubicBezTo>
                  <a:pt x="568" y="753"/>
                  <a:pt x="569" y="753"/>
                  <a:pt x="569" y="753"/>
                </a:cubicBezTo>
                <a:cubicBezTo>
                  <a:pt x="570" y="752"/>
                  <a:pt x="570" y="752"/>
                  <a:pt x="571" y="752"/>
                </a:cubicBezTo>
                <a:cubicBezTo>
                  <a:pt x="571" y="752"/>
                  <a:pt x="571" y="752"/>
                  <a:pt x="571" y="752"/>
                </a:cubicBezTo>
                <a:cubicBezTo>
                  <a:pt x="574" y="752"/>
                  <a:pt x="577" y="751"/>
                  <a:pt x="580" y="751"/>
                </a:cubicBezTo>
                <a:cubicBezTo>
                  <a:pt x="581" y="751"/>
                  <a:pt x="583" y="750"/>
                  <a:pt x="585" y="750"/>
                </a:cubicBezTo>
                <a:cubicBezTo>
                  <a:pt x="586" y="750"/>
                  <a:pt x="588" y="749"/>
                  <a:pt x="589" y="749"/>
                </a:cubicBezTo>
                <a:cubicBezTo>
                  <a:pt x="590" y="749"/>
                  <a:pt x="591" y="749"/>
                  <a:pt x="592" y="749"/>
                </a:cubicBezTo>
                <a:cubicBezTo>
                  <a:pt x="592" y="749"/>
                  <a:pt x="592" y="749"/>
                  <a:pt x="593" y="749"/>
                </a:cubicBezTo>
                <a:cubicBezTo>
                  <a:pt x="593" y="749"/>
                  <a:pt x="593" y="749"/>
                  <a:pt x="594" y="749"/>
                </a:cubicBezTo>
                <a:cubicBezTo>
                  <a:pt x="594" y="749"/>
                  <a:pt x="595" y="749"/>
                  <a:pt x="595" y="749"/>
                </a:cubicBezTo>
                <a:cubicBezTo>
                  <a:pt x="595" y="749"/>
                  <a:pt x="595" y="749"/>
                  <a:pt x="595" y="749"/>
                </a:cubicBezTo>
                <a:cubicBezTo>
                  <a:pt x="595" y="749"/>
                  <a:pt x="595" y="749"/>
                  <a:pt x="595" y="749"/>
                </a:cubicBezTo>
                <a:cubicBezTo>
                  <a:pt x="596" y="749"/>
                  <a:pt x="596" y="749"/>
                  <a:pt x="596" y="749"/>
                </a:cubicBezTo>
                <a:cubicBezTo>
                  <a:pt x="596" y="749"/>
                  <a:pt x="596" y="749"/>
                  <a:pt x="596" y="749"/>
                </a:cubicBezTo>
                <a:cubicBezTo>
                  <a:pt x="596" y="749"/>
                  <a:pt x="596" y="749"/>
                  <a:pt x="596" y="749"/>
                </a:cubicBezTo>
                <a:cubicBezTo>
                  <a:pt x="597" y="749"/>
                  <a:pt x="598" y="749"/>
                  <a:pt x="599" y="749"/>
                </a:cubicBezTo>
                <a:cubicBezTo>
                  <a:pt x="602" y="750"/>
                  <a:pt x="605" y="751"/>
                  <a:pt x="609" y="752"/>
                </a:cubicBezTo>
                <a:cubicBezTo>
                  <a:pt x="612" y="753"/>
                  <a:pt x="615" y="755"/>
                  <a:pt x="619" y="756"/>
                </a:cubicBezTo>
                <a:cubicBezTo>
                  <a:pt x="623" y="757"/>
                  <a:pt x="626" y="759"/>
                  <a:pt x="630" y="760"/>
                </a:cubicBezTo>
                <a:cubicBezTo>
                  <a:pt x="634" y="761"/>
                  <a:pt x="639" y="762"/>
                  <a:pt x="643" y="763"/>
                </a:cubicBezTo>
                <a:cubicBezTo>
                  <a:pt x="643" y="763"/>
                  <a:pt x="643" y="763"/>
                  <a:pt x="643" y="763"/>
                </a:cubicBezTo>
                <a:cubicBezTo>
                  <a:pt x="643" y="763"/>
                  <a:pt x="642" y="764"/>
                  <a:pt x="642" y="764"/>
                </a:cubicBezTo>
                <a:cubicBezTo>
                  <a:pt x="641" y="765"/>
                  <a:pt x="640" y="765"/>
                  <a:pt x="640" y="766"/>
                </a:cubicBezTo>
                <a:cubicBezTo>
                  <a:pt x="639" y="766"/>
                  <a:pt x="639" y="766"/>
                  <a:pt x="639" y="767"/>
                </a:cubicBezTo>
                <a:cubicBezTo>
                  <a:pt x="638" y="767"/>
                  <a:pt x="638" y="767"/>
                  <a:pt x="638" y="768"/>
                </a:cubicBezTo>
                <a:cubicBezTo>
                  <a:pt x="637" y="769"/>
                  <a:pt x="635" y="770"/>
                  <a:pt x="634" y="772"/>
                </a:cubicBezTo>
                <a:cubicBezTo>
                  <a:pt x="633" y="774"/>
                  <a:pt x="632" y="775"/>
                  <a:pt x="630" y="777"/>
                </a:cubicBezTo>
                <a:cubicBezTo>
                  <a:pt x="628" y="781"/>
                  <a:pt x="625" y="785"/>
                  <a:pt x="622" y="788"/>
                </a:cubicBezTo>
                <a:cubicBezTo>
                  <a:pt x="621" y="790"/>
                  <a:pt x="619" y="792"/>
                  <a:pt x="618" y="793"/>
                </a:cubicBezTo>
                <a:cubicBezTo>
                  <a:pt x="616" y="795"/>
                  <a:pt x="614" y="797"/>
                  <a:pt x="613" y="798"/>
                </a:cubicBezTo>
                <a:cubicBezTo>
                  <a:pt x="611" y="799"/>
                  <a:pt x="610" y="801"/>
                  <a:pt x="608" y="802"/>
                </a:cubicBezTo>
                <a:cubicBezTo>
                  <a:pt x="608" y="802"/>
                  <a:pt x="608" y="802"/>
                  <a:pt x="608" y="802"/>
                </a:cubicBezTo>
                <a:cubicBezTo>
                  <a:pt x="608" y="802"/>
                  <a:pt x="607" y="802"/>
                  <a:pt x="606" y="802"/>
                </a:cubicBezTo>
                <a:cubicBezTo>
                  <a:pt x="606" y="802"/>
                  <a:pt x="606" y="802"/>
                  <a:pt x="605" y="802"/>
                </a:cubicBezTo>
                <a:cubicBezTo>
                  <a:pt x="605" y="802"/>
                  <a:pt x="605" y="802"/>
                  <a:pt x="604" y="802"/>
                </a:cubicBezTo>
                <a:cubicBezTo>
                  <a:pt x="604" y="802"/>
                  <a:pt x="604" y="802"/>
                  <a:pt x="604" y="802"/>
                </a:cubicBezTo>
                <a:cubicBezTo>
                  <a:pt x="603" y="802"/>
                  <a:pt x="602" y="803"/>
                  <a:pt x="601" y="803"/>
                </a:cubicBezTo>
                <a:cubicBezTo>
                  <a:pt x="600" y="803"/>
                  <a:pt x="599" y="803"/>
                  <a:pt x="598" y="803"/>
                </a:cubicBezTo>
                <a:cubicBezTo>
                  <a:pt x="596" y="803"/>
                  <a:pt x="595" y="804"/>
                  <a:pt x="594" y="804"/>
                </a:cubicBezTo>
                <a:cubicBezTo>
                  <a:pt x="593" y="804"/>
                  <a:pt x="592" y="804"/>
                  <a:pt x="591" y="804"/>
                </a:cubicBezTo>
                <a:cubicBezTo>
                  <a:pt x="585" y="795"/>
                  <a:pt x="579" y="797"/>
                  <a:pt x="571" y="799"/>
                </a:cubicBezTo>
                <a:cubicBezTo>
                  <a:pt x="567" y="797"/>
                  <a:pt x="563" y="795"/>
                  <a:pt x="559" y="793"/>
                </a:cubicBezTo>
                <a:cubicBezTo>
                  <a:pt x="554" y="791"/>
                  <a:pt x="548" y="788"/>
                  <a:pt x="542" y="785"/>
                </a:cubicBezTo>
                <a:cubicBezTo>
                  <a:pt x="547" y="782"/>
                  <a:pt x="549" y="775"/>
                  <a:pt x="548" y="765"/>
                </a:cubicBezTo>
                <a:close/>
                <a:moveTo>
                  <a:pt x="616" y="806"/>
                </a:moveTo>
                <a:cubicBezTo>
                  <a:pt x="616" y="806"/>
                  <a:pt x="616" y="806"/>
                  <a:pt x="616" y="806"/>
                </a:cubicBezTo>
                <a:cubicBezTo>
                  <a:pt x="613" y="810"/>
                  <a:pt x="610" y="813"/>
                  <a:pt x="608" y="817"/>
                </a:cubicBezTo>
                <a:cubicBezTo>
                  <a:pt x="608" y="816"/>
                  <a:pt x="607" y="816"/>
                  <a:pt x="606" y="816"/>
                </a:cubicBezTo>
                <a:cubicBezTo>
                  <a:pt x="603" y="814"/>
                  <a:pt x="601" y="813"/>
                  <a:pt x="598" y="812"/>
                </a:cubicBezTo>
                <a:cubicBezTo>
                  <a:pt x="599" y="811"/>
                  <a:pt x="600" y="811"/>
                  <a:pt x="601" y="810"/>
                </a:cubicBezTo>
                <a:cubicBezTo>
                  <a:pt x="602" y="810"/>
                  <a:pt x="602" y="810"/>
                  <a:pt x="603" y="809"/>
                </a:cubicBezTo>
                <a:cubicBezTo>
                  <a:pt x="604" y="809"/>
                  <a:pt x="604" y="809"/>
                  <a:pt x="604" y="809"/>
                </a:cubicBezTo>
                <a:cubicBezTo>
                  <a:pt x="605" y="809"/>
                  <a:pt x="605" y="808"/>
                  <a:pt x="605" y="808"/>
                </a:cubicBezTo>
                <a:cubicBezTo>
                  <a:pt x="608" y="806"/>
                  <a:pt x="612" y="803"/>
                  <a:pt x="615" y="800"/>
                </a:cubicBezTo>
                <a:cubicBezTo>
                  <a:pt x="616" y="799"/>
                  <a:pt x="617" y="798"/>
                  <a:pt x="619" y="797"/>
                </a:cubicBezTo>
                <a:cubicBezTo>
                  <a:pt x="618" y="797"/>
                  <a:pt x="618" y="798"/>
                  <a:pt x="618" y="798"/>
                </a:cubicBezTo>
                <a:cubicBezTo>
                  <a:pt x="618" y="799"/>
                  <a:pt x="618" y="800"/>
                  <a:pt x="618" y="800"/>
                </a:cubicBezTo>
                <a:cubicBezTo>
                  <a:pt x="617" y="801"/>
                  <a:pt x="617" y="802"/>
                  <a:pt x="617" y="802"/>
                </a:cubicBezTo>
                <a:cubicBezTo>
                  <a:pt x="617" y="804"/>
                  <a:pt x="616" y="805"/>
                  <a:pt x="616" y="806"/>
                </a:cubicBezTo>
                <a:close/>
                <a:moveTo>
                  <a:pt x="596" y="811"/>
                </a:moveTo>
                <a:cubicBezTo>
                  <a:pt x="594" y="810"/>
                  <a:pt x="592" y="809"/>
                  <a:pt x="590" y="808"/>
                </a:cubicBezTo>
                <a:cubicBezTo>
                  <a:pt x="591" y="807"/>
                  <a:pt x="591" y="807"/>
                  <a:pt x="591" y="806"/>
                </a:cubicBezTo>
                <a:cubicBezTo>
                  <a:pt x="592" y="806"/>
                  <a:pt x="592" y="806"/>
                  <a:pt x="592" y="806"/>
                </a:cubicBezTo>
                <a:cubicBezTo>
                  <a:pt x="592" y="806"/>
                  <a:pt x="592" y="806"/>
                  <a:pt x="592" y="806"/>
                </a:cubicBezTo>
                <a:cubicBezTo>
                  <a:pt x="592" y="806"/>
                  <a:pt x="592" y="806"/>
                  <a:pt x="592" y="806"/>
                </a:cubicBezTo>
                <a:cubicBezTo>
                  <a:pt x="593" y="806"/>
                  <a:pt x="593" y="806"/>
                  <a:pt x="594" y="806"/>
                </a:cubicBezTo>
                <a:cubicBezTo>
                  <a:pt x="595" y="806"/>
                  <a:pt x="596" y="806"/>
                  <a:pt x="598" y="805"/>
                </a:cubicBezTo>
                <a:cubicBezTo>
                  <a:pt x="599" y="805"/>
                  <a:pt x="600" y="805"/>
                  <a:pt x="601" y="805"/>
                </a:cubicBezTo>
                <a:cubicBezTo>
                  <a:pt x="602" y="805"/>
                  <a:pt x="603" y="805"/>
                  <a:pt x="604" y="804"/>
                </a:cubicBezTo>
                <a:cubicBezTo>
                  <a:pt x="604" y="804"/>
                  <a:pt x="604" y="804"/>
                  <a:pt x="605" y="804"/>
                </a:cubicBezTo>
                <a:cubicBezTo>
                  <a:pt x="605" y="804"/>
                  <a:pt x="605" y="804"/>
                  <a:pt x="605" y="804"/>
                </a:cubicBezTo>
                <a:cubicBezTo>
                  <a:pt x="605" y="804"/>
                  <a:pt x="605" y="804"/>
                  <a:pt x="605" y="804"/>
                </a:cubicBezTo>
                <a:cubicBezTo>
                  <a:pt x="605" y="804"/>
                  <a:pt x="604" y="805"/>
                  <a:pt x="604" y="805"/>
                </a:cubicBezTo>
                <a:cubicBezTo>
                  <a:pt x="603" y="806"/>
                  <a:pt x="603" y="806"/>
                  <a:pt x="603" y="806"/>
                </a:cubicBezTo>
                <a:cubicBezTo>
                  <a:pt x="602" y="806"/>
                  <a:pt x="602" y="806"/>
                  <a:pt x="602" y="807"/>
                </a:cubicBezTo>
                <a:cubicBezTo>
                  <a:pt x="601" y="807"/>
                  <a:pt x="600" y="808"/>
                  <a:pt x="600" y="808"/>
                </a:cubicBezTo>
                <a:cubicBezTo>
                  <a:pt x="599" y="809"/>
                  <a:pt x="598" y="810"/>
                  <a:pt x="597" y="811"/>
                </a:cubicBezTo>
                <a:cubicBezTo>
                  <a:pt x="597" y="811"/>
                  <a:pt x="597" y="811"/>
                  <a:pt x="596" y="811"/>
                </a:cubicBezTo>
                <a:close/>
                <a:moveTo>
                  <a:pt x="530" y="789"/>
                </a:moveTo>
                <a:cubicBezTo>
                  <a:pt x="532" y="789"/>
                  <a:pt x="534" y="788"/>
                  <a:pt x="536" y="788"/>
                </a:cubicBezTo>
                <a:cubicBezTo>
                  <a:pt x="539" y="789"/>
                  <a:pt x="542" y="791"/>
                  <a:pt x="545" y="793"/>
                </a:cubicBezTo>
                <a:cubicBezTo>
                  <a:pt x="545" y="793"/>
                  <a:pt x="544" y="792"/>
                  <a:pt x="544" y="793"/>
                </a:cubicBezTo>
                <a:cubicBezTo>
                  <a:pt x="543" y="793"/>
                  <a:pt x="543" y="793"/>
                  <a:pt x="542" y="793"/>
                </a:cubicBezTo>
                <a:cubicBezTo>
                  <a:pt x="542" y="793"/>
                  <a:pt x="542" y="793"/>
                  <a:pt x="541" y="793"/>
                </a:cubicBezTo>
                <a:cubicBezTo>
                  <a:pt x="541" y="793"/>
                  <a:pt x="541" y="793"/>
                  <a:pt x="541" y="793"/>
                </a:cubicBezTo>
                <a:cubicBezTo>
                  <a:pt x="540" y="794"/>
                  <a:pt x="539" y="794"/>
                  <a:pt x="538" y="795"/>
                </a:cubicBezTo>
                <a:cubicBezTo>
                  <a:pt x="537" y="795"/>
                  <a:pt x="536" y="796"/>
                  <a:pt x="536" y="797"/>
                </a:cubicBezTo>
                <a:cubicBezTo>
                  <a:pt x="534" y="794"/>
                  <a:pt x="532" y="791"/>
                  <a:pt x="530" y="789"/>
                </a:cubicBezTo>
                <a:close/>
                <a:moveTo>
                  <a:pt x="526" y="817"/>
                </a:moveTo>
                <a:cubicBezTo>
                  <a:pt x="527" y="815"/>
                  <a:pt x="528" y="811"/>
                  <a:pt x="527" y="808"/>
                </a:cubicBezTo>
                <a:cubicBezTo>
                  <a:pt x="528" y="807"/>
                  <a:pt x="529" y="806"/>
                  <a:pt x="530" y="805"/>
                </a:cubicBezTo>
                <a:cubicBezTo>
                  <a:pt x="531" y="804"/>
                  <a:pt x="532" y="803"/>
                  <a:pt x="533" y="802"/>
                </a:cubicBezTo>
                <a:cubicBezTo>
                  <a:pt x="534" y="801"/>
                  <a:pt x="535" y="800"/>
                  <a:pt x="536" y="799"/>
                </a:cubicBezTo>
                <a:cubicBezTo>
                  <a:pt x="538" y="805"/>
                  <a:pt x="539" y="811"/>
                  <a:pt x="539" y="817"/>
                </a:cubicBezTo>
                <a:cubicBezTo>
                  <a:pt x="535" y="817"/>
                  <a:pt x="530" y="817"/>
                  <a:pt x="526" y="817"/>
                </a:cubicBezTo>
                <a:close/>
                <a:moveTo>
                  <a:pt x="553" y="818"/>
                </a:moveTo>
                <a:cubicBezTo>
                  <a:pt x="545" y="813"/>
                  <a:pt x="541" y="806"/>
                  <a:pt x="537" y="799"/>
                </a:cubicBezTo>
                <a:cubicBezTo>
                  <a:pt x="538" y="798"/>
                  <a:pt x="538" y="797"/>
                  <a:pt x="539" y="797"/>
                </a:cubicBezTo>
                <a:cubicBezTo>
                  <a:pt x="540" y="796"/>
                  <a:pt x="541" y="796"/>
                  <a:pt x="542" y="795"/>
                </a:cubicBezTo>
                <a:cubicBezTo>
                  <a:pt x="542" y="795"/>
                  <a:pt x="542" y="795"/>
                  <a:pt x="542" y="795"/>
                </a:cubicBezTo>
                <a:cubicBezTo>
                  <a:pt x="543" y="795"/>
                  <a:pt x="543" y="795"/>
                  <a:pt x="543" y="795"/>
                </a:cubicBezTo>
                <a:cubicBezTo>
                  <a:pt x="543" y="795"/>
                  <a:pt x="544" y="794"/>
                  <a:pt x="544" y="794"/>
                </a:cubicBezTo>
                <a:cubicBezTo>
                  <a:pt x="545" y="794"/>
                  <a:pt x="546" y="794"/>
                  <a:pt x="546" y="794"/>
                </a:cubicBezTo>
                <a:cubicBezTo>
                  <a:pt x="547" y="794"/>
                  <a:pt x="547" y="793"/>
                  <a:pt x="547" y="793"/>
                </a:cubicBezTo>
                <a:cubicBezTo>
                  <a:pt x="551" y="795"/>
                  <a:pt x="554" y="797"/>
                  <a:pt x="557" y="798"/>
                </a:cubicBezTo>
                <a:cubicBezTo>
                  <a:pt x="559" y="799"/>
                  <a:pt x="560" y="800"/>
                  <a:pt x="561" y="800"/>
                </a:cubicBezTo>
                <a:cubicBezTo>
                  <a:pt x="560" y="800"/>
                  <a:pt x="558" y="800"/>
                  <a:pt x="556" y="800"/>
                </a:cubicBezTo>
                <a:cubicBezTo>
                  <a:pt x="562" y="805"/>
                  <a:pt x="567" y="813"/>
                  <a:pt x="574" y="814"/>
                </a:cubicBezTo>
                <a:cubicBezTo>
                  <a:pt x="577" y="814"/>
                  <a:pt x="581" y="813"/>
                  <a:pt x="585" y="811"/>
                </a:cubicBezTo>
                <a:cubicBezTo>
                  <a:pt x="592" y="815"/>
                  <a:pt x="598" y="818"/>
                  <a:pt x="604" y="820"/>
                </a:cubicBezTo>
                <a:cubicBezTo>
                  <a:pt x="605" y="821"/>
                  <a:pt x="606" y="821"/>
                  <a:pt x="606" y="821"/>
                </a:cubicBezTo>
                <a:cubicBezTo>
                  <a:pt x="606" y="823"/>
                  <a:pt x="606" y="825"/>
                  <a:pt x="606" y="827"/>
                </a:cubicBezTo>
                <a:cubicBezTo>
                  <a:pt x="587" y="828"/>
                  <a:pt x="564" y="826"/>
                  <a:pt x="553" y="818"/>
                </a:cubicBezTo>
                <a:close/>
                <a:moveTo>
                  <a:pt x="682" y="830"/>
                </a:moveTo>
                <a:cubicBezTo>
                  <a:pt x="661" y="829"/>
                  <a:pt x="646" y="822"/>
                  <a:pt x="625" y="825"/>
                </a:cubicBezTo>
                <a:cubicBezTo>
                  <a:pt x="625" y="825"/>
                  <a:pt x="625" y="825"/>
                  <a:pt x="625" y="825"/>
                </a:cubicBezTo>
                <a:cubicBezTo>
                  <a:pt x="624" y="824"/>
                  <a:pt x="622" y="824"/>
                  <a:pt x="621" y="823"/>
                </a:cubicBezTo>
                <a:cubicBezTo>
                  <a:pt x="622" y="818"/>
                  <a:pt x="622" y="813"/>
                  <a:pt x="617" y="808"/>
                </a:cubicBezTo>
                <a:cubicBezTo>
                  <a:pt x="617" y="807"/>
                  <a:pt x="617" y="807"/>
                  <a:pt x="617" y="807"/>
                </a:cubicBezTo>
                <a:cubicBezTo>
                  <a:pt x="618" y="805"/>
                  <a:pt x="618" y="804"/>
                  <a:pt x="618" y="802"/>
                </a:cubicBezTo>
                <a:cubicBezTo>
                  <a:pt x="619" y="802"/>
                  <a:pt x="619" y="801"/>
                  <a:pt x="619" y="800"/>
                </a:cubicBezTo>
                <a:cubicBezTo>
                  <a:pt x="619" y="800"/>
                  <a:pt x="619" y="799"/>
                  <a:pt x="620" y="799"/>
                </a:cubicBezTo>
                <a:cubicBezTo>
                  <a:pt x="620" y="797"/>
                  <a:pt x="621" y="796"/>
                  <a:pt x="621" y="794"/>
                </a:cubicBezTo>
                <a:cubicBezTo>
                  <a:pt x="622" y="793"/>
                  <a:pt x="624" y="792"/>
                  <a:pt x="625" y="790"/>
                </a:cubicBezTo>
                <a:cubicBezTo>
                  <a:pt x="628" y="786"/>
                  <a:pt x="630" y="783"/>
                  <a:pt x="633" y="779"/>
                </a:cubicBezTo>
                <a:cubicBezTo>
                  <a:pt x="634" y="777"/>
                  <a:pt x="636" y="776"/>
                  <a:pt x="637" y="774"/>
                </a:cubicBezTo>
                <a:cubicBezTo>
                  <a:pt x="638" y="772"/>
                  <a:pt x="639" y="771"/>
                  <a:pt x="640" y="770"/>
                </a:cubicBezTo>
                <a:cubicBezTo>
                  <a:pt x="641" y="769"/>
                  <a:pt x="641" y="769"/>
                  <a:pt x="641" y="769"/>
                </a:cubicBezTo>
                <a:cubicBezTo>
                  <a:pt x="641" y="768"/>
                  <a:pt x="642" y="768"/>
                  <a:pt x="642" y="768"/>
                </a:cubicBezTo>
                <a:cubicBezTo>
                  <a:pt x="642" y="767"/>
                  <a:pt x="643" y="767"/>
                  <a:pt x="643" y="766"/>
                </a:cubicBezTo>
                <a:cubicBezTo>
                  <a:pt x="644" y="765"/>
                  <a:pt x="644" y="765"/>
                  <a:pt x="644" y="764"/>
                </a:cubicBezTo>
                <a:cubicBezTo>
                  <a:pt x="645" y="764"/>
                  <a:pt x="645" y="764"/>
                  <a:pt x="645" y="763"/>
                </a:cubicBezTo>
                <a:cubicBezTo>
                  <a:pt x="648" y="764"/>
                  <a:pt x="652" y="764"/>
                  <a:pt x="655" y="765"/>
                </a:cubicBezTo>
                <a:cubicBezTo>
                  <a:pt x="659" y="765"/>
                  <a:pt x="664" y="765"/>
                  <a:pt x="668" y="766"/>
                </a:cubicBezTo>
                <a:cubicBezTo>
                  <a:pt x="669" y="766"/>
                  <a:pt x="670" y="766"/>
                  <a:pt x="671" y="766"/>
                </a:cubicBezTo>
                <a:cubicBezTo>
                  <a:pt x="672" y="767"/>
                  <a:pt x="673" y="767"/>
                  <a:pt x="674" y="767"/>
                </a:cubicBezTo>
                <a:cubicBezTo>
                  <a:pt x="676" y="768"/>
                  <a:pt x="678" y="768"/>
                  <a:pt x="679" y="769"/>
                </a:cubicBezTo>
                <a:cubicBezTo>
                  <a:pt x="687" y="772"/>
                  <a:pt x="693" y="777"/>
                  <a:pt x="700" y="782"/>
                </a:cubicBezTo>
                <a:cubicBezTo>
                  <a:pt x="704" y="785"/>
                  <a:pt x="707" y="787"/>
                  <a:pt x="711" y="790"/>
                </a:cubicBezTo>
                <a:cubicBezTo>
                  <a:pt x="710" y="790"/>
                  <a:pt x="710" y="789"/>
                  <a:pt x="709" y="789"/>
                </a:cubicBezTo>
                <a:cubicBezTo>
                  <a:pt x="709" y="789"/>
                  <a:pt x="708" y="789"/>
                  <a:pt x="708" y="789"/>
                </a:cubicBezTo>
                <a:cubicBezTo>
                  <a:pt x="708" y="789"/>
                  <a:pt x="707" y="789"/>
                  <a:pt x="707" y="790"/>
                </a:cubicBezTo>
                <a:cubicBezTo>
                  <a:pt x="707" y="790"/>
                  <a:pt x="707" y="790"/>
                  <a:pt x="706" y="790"/>
                </a:cubicBezTo>
                <a:cubicBezTo>
                  <a:pt x="705" y="790"/>
                  <a:pt x="704" y="791"/>
                  <a:pt x="703" y="791"/>
                </a:cubicBezTo>
                <a:cubicBezTo>
                  <a:pt x="702" y="792"/>
                  <a:pt x="701" y="792"/>
                  <a:pt x="700" y="793"/>
                </a:cubicBezTo>
                <a:cubicBezTo>
                  <a:pt x="699" y="794"/>
                  <a:pt x="698" y="794"/>
                  <a:pt x="696" y="795"/>
                </a:cubicBezTo>
                <a:cubicBezTo>
                  <a:pt x="695" y="796"/>
                  <a:pt x="694" y="797"/>
                  <a:pt x="693" y="798"/>
                </a:cubicBezTo>
                <a:cubicBezTo>
                  <a:pt x="692" y="799"/>
                  <a:pt x="690" y="800"/>
                  <a:pt x="689" y="801"/>
                </a:cubicBezTo>
                <a:cubicBezTo>
                  <a:pt x="672" y="792"/>
                  <a:pt x="665" y="815"/>
                  <a:pt x="650" y="803"/>
                </a:cubicBezTo>
                <a:cubicBezTo>
                  <a:pt x="653" y="813"/>
                  <a:pt x="659" y="820"/>
                  <a:pt x="670" y="820"/>
                </a:cubicBezTo>
                <a:cubicBezTo>
                  <a:pt x="677" y="819"/>
                  <a:pt x="691" y="811"/>
                  <a:pt x="690" y="802"/>
                </a:cubicBezTo>
                <a:cubicBezTo>
                  <a:pt x="691" y="801"/>
                  <a:pt x="693" y="800"/>
                  <a:pt x="694" y="799"/>
                </a:cubicBezTo>
                <a:cubicBezTo>
                  <a:pt x="695" y="798"/>
                  <a:pt x="696" y="798"/>
                  <a:pt x="697" y="797"/>
                </a:cubicBezTo>
                <a:cubicBezTo>
                  <a:pt x="699" y="796"/>
                  <a:pt x="700" y="795"/>
                  <a:pt x="701" y="795"/>
                </a:cubicBezTo>
                <a:cubicBezTo>
                  <a:pt x="702" y="794"/>
                  <a:pt x="703" y="793"/>
                  <a:pt x="704" y="793"/>
                </a:cubicBezTo>
                <a:cubicBezTo>
                  <a:pt x="705" y="792"/>
                  <a:pt x="706" y="792"/>
                  <a:pt x="707" y="792"/>
                </a:cubicBezTo>
                <a:cubicBezTo>
                  <a:pt x="707" y="792"/>
                  <a:pt x="707" y="792"/>
                  <a:pt x="707" y="792"/>
                </a:cubicBezTo>
                <a:cubicBezTo>
                  <a:pt x="708" y="792"/>
                  <a:pt x="708" y="792"/>
                  <a:pt x="708" y="791"/>
                </a:cubicBezTo>
                <a:cubicBezTo>
                  <a:pt x="709" y="791"/>
                  <a:pt x="709" y="791"/>
                  <a:pt x="709" y="791"/>
                </a:cubicBezTo>
                <a:cubicBezTo>
                  <a:pt x="710" y="791"/>
                  <a:pt x="711" y="791"/>
                  <a:pt x="711" y="791"/>
                </a:cubicBezTo>
                <a:cubicBezTo>
                  <a:pt x="712" y="791"/>
                  <a:pt x="712" y="791"/>
                  <a:pt x="712" y="791"/>
                </a:cubicBezTo>
                <a:cubicBezTo>
                  <a:pt x="715" y="792"/>
                  <a:pt x="717" y="794"/>
                  <a:pt x="719" y="796"/>
                </a:cubicBezTo>
                <a:cubicBezTo>
                  <a:pt x="732" y="805"/>
                  <a:pt x="744" y="813"/>
                  <a:pt x="754" y="821"/>
                </a:cubicBezTo>
                <a:cubicBezTo>
                  <a:pt x="755" y="822"/>
                  <a:pt x="756" y="822"/>
                  <a:pt x="758" y="823"/>
                </a:cubicBezTo>
                <a:cubicBezTo>
                  <a:pt x="759" y="824"/>
                  <a:pt x="760" y="825"/>
                  <a:pt x="761" y="826"/>
                </a:cubicBezTo>
                <a:cubicBezTo>
                  <a:pt x="762" y="826"/>
                  <a:pt x="762" y="826"/>
                  <a:pt x="763" y="827"/>
                </a:cubicBezTo>
                <a:cubicBezTo>
                  <a:pt x="759" y="827"/>
                  <a:pt x="755" y="828"/>
                  <a:pt x="751" y="828"/>
                </a:cubicBezTo>
                <a:cubicBezTo>
                  <a:pt x="725" y="833"/>
                  <a:pt x="712" y="831"/>
                  <a:pt x="682" y="830"/>
                </a:cubicBezTo>
                <a:close/>
                <a:moveTo>
                  <a:pt x="1010" y="914"/>
                </a:moveTo>
                <a:cubicBezTo>
                  <a:pt x="1010" y="914"/>
                  <a:pt x="1010" y="914"/>
                  <a:pt x="1010" y="913"/>
                </a:cubicBezTo>
                <a:cubicBezTo>
                  <a:pt x="1010" y="913"/>
                  <a:pt x="1010" y="913"/>
                  <a:pt x="1010" y="913"/>
                </a:cubicBezTo>
                <a:cubicBezTo>
                  <a:pt x="1011" y="912"/>
                  <a:pt x="1011" y="912"/>
                  <a:pt x="1012" y="911"/>
                </a:cubicBezTo>
                <a:cubicBezTo>
                  <a:pt x="1014" y="911"/>
                  <a:pt x="1017" y="911"/>
                  <a:pt x="1020" y="911"/>
                </a:cubicBezTo>
                <a:cubicBezTo>
                  <a:pt x="1022" y="911"/>
                  <a:pt x="1025" y="911"/>
                  <a:pt x="1027" y="911"/>
                </a:cubicBezTo>
                <a:cubicBezTo>
                  <a:pt x="1029" y="911"/>
                  <a:pt x="1032" y="911"/>
                  <a:pt x="1034" y="911"/>
                </a:cubicBezTo>
                <a:cubicBezTo>
                  <a:pt x="1035" y="911"/>
                  <a:pt x="1036" y="911"/>
                  <a:pt x="1037" y="911"/>
                </a:cubicBezTo>
                <a:cubicBezTo>
                  <a:pt x="1037" y="911"/>
                  <a:pt x="1038" y="911"/>
                  <a:pt x="1039" y="911"/>
                </a:cubicBezTo>
                <a:cubicBezTo>
                  <a:pt x="1041" y="911"/>
                  <a:pt x="1042" y="911"/>
                  <a:pt x="1043" y="911"/>
                </a:cubicBezTo>
                <a:cubicBezTo>
                  <a:pt x="1044" y="911"/>
                  <a:pt x="1045" y="911"/>
                  <a:pt x="1045" y="911"/>
                </a:cubicBezTo>
                <a:cubicBezTo>
                  <a:pt x="1047" y="912"/>
                  <a:pt x="1048" y="913"/>
                  <a:pt x="1050" y="914"/>
                </a:cubicBezTo>
                <a:cubicBezTo>
                  <a:pt x="1052" y="916"/>
                  <a:pt x="1054" y="917"/>
                  <a:pt x="1056" y="919"/>
                </a:cubicBezTo>
                <a:cubicBezTo>
                  <a:pt x="1056" y="919"/>
                  <a:pt x="1057" y="919"/>
                  <a:pt x="1057" y="919"/>
                </a:cubicBezTo>
                <a:cubicBezTo>
                  <a:pt x="1040" y="920"/>
                  <a:pt x="1024" y="918"/>
                  <a:pt x="1010" y="914"/>
                </a:cubicBezTo>
                <a:close/>
                <a:moveTo>
                  <a:pt x="1096" y="922"/>
                </a:moveTo>
                <a:cubicBezTo>
                  <a:pt x="1085" y="894"/>
                  <a:pt x="1115" y="868"/>
                  <a:pt x="1109" y="840"/>
                </a:cubicBezTo>
                <a:cubicBezTo>
                  <a:pt x="1108" y="836"/>
                  <a:pt x="1105" y="831"/>
                  <a:pt x="1102" y="825"/>
                </a:cubicBezTo>
                <a:cubicBezTo>
                  <a:pt x="1102" y="824"/>
                  <a:pt x="1101" y="823"/>
                  <a:pt x="1101" y="821"/>
                </a:cubicBezTo>
                <a:cubicBezTo>
                  <a:pt x="1099" y="821"/>
                  <a:pt x="1099" y="821"/>
                  <a:pt x="1099" y="821"/>
                </a:cubicBezTo>
                <a:cubicBezTo>
                  <a:pt x="1099" y="821"/>
                  <a:pt x="1099" y="821"/>
                  <a:pt x="1099" y="821"/>
                </a:cubicBezTo>
                <a:cubicBezTo>
                  <a:pt x="1100" y="821"/>
                  <a:pt x="1101" y="820"/>
                  <a:pt x="1102" y="819"/>
                </a:cubicBezTo>
                <a:cubicBezTo>
                  <a:pt x="1101" y="819"/>
                  <a:pt x="1101" y="819"/>
                  <a:pt x="1101" y="818"/>
                </a:cubicBezTo>
                <a:cubicBezTo>
                  <a:pt x="1101" y="818"/>
                  <a:pt x="1101" y="818"/>
                  <a:pt x="1101" y="818"/>
                </a:cubicBezTo>
                <a:cubicBezTo>
                  <a:pt x="1103" y="817"/>
                  <a:pt x="1104" y="817"/>
                  <a:pt x="1106" y="816"/>
                </a:cubicBezTo>
                <a:cubicBezTo>
                  <a:pt x="1108" y="815"/>
                  <a:pt x="1110" y="815"/>
                  <a:pt x="1111" y="814"/>
                </a:cubicBezTo>
                <a:cubicBezTo>
                  <a:pt x="1112" y="814"/>
                  <a:pt x="1113" y="814"/>
                  <a:pt x="1114" y="814"/>
                </a:cubicBezTo>
                <a:cubicBezTo>
                  <a:pt x="1114" y="814"/>
                  <a:pt x="1115" y="814"/>
                  <a:pt x="1115" y="814"/>
                </a:cubicBezTo>
                <a:cubicBezTo>
                  <a:pt x="1116" y="814"/>
                  <a:pt x="1116" y="813"/>
                  <a:pt x="1116" y="813"/>
                </a:cubicBezTo>
                <a:cubicBezTo>
                  <a:pt x="1117" y="813"/>
                  <a:pt x="1118" y="813"/>
                  <a:pt x="1119" y="813"/>
                </a:cubicBezTo>
                <a:cubicBezTo>
                  <a:pt x="1119" y="813"/>
                  <a:pt x="1120" y="813"/>
                  <a:pt x="1121" y="813"/>
                </a:cubicBezTo>
                <a:cubicBezTo>
                  <a:pt x="1121" y="813"/>
                  <a:pt x="1122" y="813"/>
                  <a:pt x="1122" y="813"/>
                </a:cubicBezTo>
                <a:cubicBezTo>
                  <a:pt x="1122" y="813"/>
                  <a:pt x="1123" y="813"/>
                  <a:pt x="1123" y="813"/>
                </a:cubicBezTo>
                <a:cubicBezTo>
                  <a:pt x="1123" y="813"/>
                  <a:pt x="1124" y="813"/>
                  <a:pt x="1125" y="813"/>
                </a:cubicBezTo>
                <a:cubicBezTo>
                  <a:pt x="1125" y="813"/>
                  <a:pt x="1126" y="812"/>
                  <a:pt x="1126" y="812"/>
                </a:cubicBezTo>
                <a:cubicBezTo>
                  <a:pt x="1127" y="813"/>
                  <a:pt x="1127" y="813"/>
                  <a:pt x="1127" y="813"/>
                </a:cubicBezTo>
                <a:cubicBezTo>
                  <a:pt x="1128" y="813"/>
                  <a:pt x="1128" y="813"/>
                  <a:pt x="1128" y="813"/>
                </a:cubicBezTo>
                <a:cubicBezTo>
                  <a:pt x="1128" y="813"/>
                  <a:pt x="1128" y="813"/>
                  <a:pt x="1128" y="813"/>
                </a:cubicBezTo>
                <a:cubicBezTo>
                  <a:pt x="1128" y="814"/>
                  <a:pt x="1128" y="814"/>
                  <a:pt x="1128" y="814"/>
                </a:cubicBezTo>
                <a:cubicBezTo>
                  <a:pt x="1128" y="814"/>
                  <a:pt x="1128" y="814"/>
                  <a:pt x="1128" y="814"/>
                </a:cubicBezTo>
                <a:cubicBezTo>
                  <a:pt x="1129" y="814"/>
                  <a:pt x="1129" y="814"/>
                  <a:pt x="1129" y="814"/>
                </a:cubicBezTo>
                <a:cubicBezTo>
                  <a:pt x="1131" y="815"/>
                  <a:pt x="1131" y="815"/>
                  <a:pt x="1131" y="815"/>
                </a:cubicBezTo>
                <a:cubicBezTo>
                  <a:pt x="1132" y="815"/>
                  <a:pt x="1132" y="815"/>
                  <a:pt x="1132" y="815"/>
                </a:cubicBezTo>
                <a:cubicBezTo>
                  <a:pt x="1153" y="842"/>
                  <a:pt x="1195" y="839"/>
                  <a:pt x="1209" y="869"/>
                </a:cubicBezTo>
                <a:cubicBezTo>
                  <a:pt x="1209" y="874"/>
                  <a:pt x="1210" y="878"/>
                  <a:pt x="1210" y="883"/>
                </a:cubicBezTo>
                <a:cubicBezTo>
                  <a:pt x="1209" y="881"/>
                  <a:pt x="1207" y="879"/>
                  <a:pt x="1206" y="876"/>
                </a:cubicBezTo>
                <a:cubicBezTo>
                  <a:pt x="1200" y="890"/>
                  <a:pt x="1198" y="903"/>
                  <a:pt x="1211" y="908"/>
                </a:cubicBezTo>
                <a:cubicBezTo>
                  <a:pt x="1206" y="937"/>
                  <a:pt x="1191" y="970"/>
                  <a:pt x="1175" y="974"/>
                </a:cubicBezTo>
                <a:cubicBezTo>
                  <a:pt x="1157" y="980"/>
                  <a:pt x="1103" y="940"/>
                  <a:pt x="1096" y="922"/>
                </a:cubicBezTo>
                <a:close/>
                <a:moveTo>
                  <a:pt x="1256" y="1251"/>
                </a:moveTo>
                <a:cubicBezTo>
                  <a:pt x="1241" y="1259"/>
                  <a:pt x="1234" y="1270"/>
                  <a:pt x="1222" y="1280"/>
                </a:cubicBezTo>
                <a:cubicBezTo>
                  <a:pt x="1196" y="1302"/>
                  <a:pt x="1186" y="1279"/>
                  <a:pt x="1162" y="1290"/>
                </a:cubicBezTo>
                <a:cubicBezTo>
                  <a:pt x="1163" y="1290"/>
                  <a:pt x="1163" y="1291"/>
                  <a:pt x="1163" y="1292"/>
                </a:cubicBezTo>
                <a:cubicBezTo>
                  <a:pt x="1166" y="1296"/>
                  <a:pt x="1162" y="1295"/>
                  <a:pt x="1158" y="1292"/>
                </a:cubicBezTo>
                <a:cubicBezTo>
                  <a:pt x="1160" y="1291"/>
                  <a:pt x="1161" y="1290"/>
                  <a:pt x="1162" y="1290"/>
                </a:cubicBezTo>
                <a:cubicBezTo>
                  <a:pt x="1151" y="1260"/>
                  <a:pt x="1192" y="1230"/>
                  <a:pt x="1200" y="1203"/>
                </a:cubicBezTo>
                <a:cubicBezTo>
                  <a:pt x="1208" y="1179"/>
                  <a:pt x="1200" y="1186"/>
                  <a:pt x="1220" y="1172"/>
                </a:cubicBezTo>
                <a:cubicBezTo>
                  <a:pt x="1234" y="1162"/>
                  <a:pt x="1248" y="1157"/>
                  <a:pt x="1257" y="1144"/>
                </a:cubicBezTo>
                <a:cubicBezTo>
                  <a:pt x="1255" y="1142"/>
                  <a:pt x="1253" y="1141"/>
                  <a:pt x="1251" y="1140"/>
                </a:cubicBezTo>
                <a:cubicBezTo>
                  <a:pt x="1251" y="1140"/>
                  <a:pt x="1252" y="1140"/>
                  <a:pt x="1252" y="1139"/>
                </a:cubicBezTo>
                <a:cubicBezTo>
                  <a:pt x="1258" y="1136"/>
                  <a:pt x="1265" y="1133"/>
                  <a:pt x="1272" y="1130"/>
                </a:cubicBezTo>
                <a:cubicBezTo>
                  <a:pt x="1273" y="1130"/>
                  <a:pt x="1274" y="1129"/>
                  <a:pt x="1274" y="1129"/>
                </a:cubicBezTo>
                <a:cubicBezTo>
                  <a:pt x="1275" y="1129"/>
                  <a:pt x="1276" y="1128"/>
                  <a:pt x="1277" y="1128"/>
                </a:cubicBezTo>
                <a:cubicBezTo>
                  <a:pt x="1279" y="1128"/>
                  <a:pt x="1279" y="1128"/>
                  <a:pt x="1279" y="1128"/>
                </a:cubicBezTo>
                <a:cubicBezTo>
                  <a:pt x="1279" y="1127"/>
                  <a:pt x="1279" y="1127"/>
                  <a:pt x="1279" y="1127"/>
                </a:cubicBezTo>
                <a:cubicBezTo>
                  <a:pt x="1279" y="1127"/>
                  <a:pt x="1279" y="1127"/>
                  <a:pt x="1279" y="1127"/>
                </a:cubicBezTo>
                <a:cubicBezTo>
                  <a:pt x="1280" y="1127"/>
                  <a:pt x="1280" y="1127"/>
                  <a:pt x="1280" y="1127"/>
                </a:cubicBezTo>
                <a:cubicBezTo>
                  <a:pt x="1280" y="1127"/>
                  <a:pt x="1281" y="1127"/>
                  <a:pt x="1281" y="1127"/>
                </a:cubicBezTo>
                <a:cubicBezTo>
                  <a:pt x="1283" y="1126"/>
                  <a:pt x="1283" y="1126"/>
                  <a:pt x="1283" y="1126"/>
                </a:cubicBezTo>
                <a:cubicBezTo>
                  <a:pt x="1286" y="1126"/>
                  <a:pt x="1290" y="1126"/>
                  <a:pt x="1294" y="1126"/>
                </a:cubicBezTo>
                <a:cubicBezTo>
                  <a:pt x="1298" y="1126"/>
                  <a:pt x="1302" y="1127"/>
                  <a:pt x="1306" y="1127"/>
                </a:cubicBezTo>
                <a:cubicBezTo>
                  <a:pt x="1308" y="1127"/>
                  <a:pt x="1310" y="1128"/>
                  <a:pt x="1313" y="1128"/>
                </a:cubicBezTo>
                <a:cubicBezTo>
                  <a:pt x="1313" y="1128"/>
                  <a:pt x="1313" y="1128"/>
                  <a:pt x="1313" y="1128"/>
                </a:cubicBezTo>
                <a:cubicBezTo>
                  <a:pt x="1313" y="1129"/>
                  <a:pt x="1314" y="1129"/>
                  <a:pt x="1314" y="1129"/>
                </a:cubicBezTo>
                <a:cubicBezTo>
                  <a:pt x="1314" y="1130"/>
                  <a:pt x="1314" y="1130"/>
                  <a:pt x="1314" y="1130"/>
                </a:cubicBezTo>
                <a:cubicBezTo>
                  <a:pt x="1314" y="1130"/>
                  <a:pt x="1314" y="1130"/>
                  <a:pt x="1314" y="1130"/>
                </a:cubicBezTo>
                <a:cubicBezTo>
                  <a:pt x="1315" y="1131"/>
                  <a:pt x="1315" y="1131"/>
                  <a:pt x="1315" y="1131"/>
                </a:cubicBezTo>
                <a:cubicBezTo>
                  <a:pt x="1315" y="1131"/>
                  <a:pt x="1316" y="1132"/>
                  <a:pt x="1316" y="1132"/>
                </a:cubicBezTo>
                <a:cubicBezTo>
                  <a:pt x="1317" y="1133"/>
                  <a:pt x="1317" y="1133"/>
                  <a:pt x="1318" y="1134"/>
                </a:cubicBezTo>
                <a:cubicBezTo>
                  <a:pt x="1318" y="1134"/>
                  <a:pt x="1318" y="1135"/>
                  <a:pt x="1319" y="1136"/>
                </a:cubicBezTo>
                <a:cubicBezTo>
                  <a:pt x="1319" y="1136"/>
                  <a:pt x="1320" y="1137"/>
                  <a:pt x="1320" y="1138"/>
                </a:cubicBezTo>
                <a:cubicBezTo>
                  <a:pt x="1321" y="1138"/>
                  <a:pt x="1321" y="1139"/>
                  <a:pt x="1321" y="1140"/>
                </a:cubicBezTo>
                <a:cubicBezTo>
                  <a:pt x="1321" y="1140"/>
                  <a:pt x="1322" y="1140"/>
                  <a:pt x="1322" y="1140"/>
                </a:cubicBezTo>
                <a:cubicBezTo>
                  <a:pt x="1313" y="1154"/>
                  <a:pt x="1320" y="1159"/>
                  <a:pt x="1336" y="1159"/>
                </a:cubicBezTo>
                <a:cubicBezTo>
                  <a:pt x="1335" y="1150"/>
                  <a:pt x="1337" y="1138"/>
                  <a:pt x="1324" y="1139"/>
                </a:cubicBezTo>
                <a:cubicBezTo>
                  <a:pt x="1323" y="1138"/>
                  <a:pt x="1323" y="1138"/>
                  <a:pt x="1323" y="1138"/>
                </a:cubicBezTo>
                <a:cubicBezTo>
                  <a:pt x="1323" y="1138"/>
                  <a:pt x="1323" y="1138"/>
                  <a:pt x="1323" y="1138"/>
                </a:cubicBezTo>
                <a:cubicBezTo>
                  <a:pt x="1323" y="1137"/>
                  <a:pt x="1322" y="1137"/>
                  <a:pt x="1322" y="1136"/>
                </a:cubicBezTo>
                <a:cubicBezTo>
                  <a:pt x="1322" y="1136"/>
                  <a:pt x="1321" y="1135"/>
                  <a:pt x="1321" y="1134"/>
                </a:cubicBezTo>
                <a:cubicBezTo>
                  <a:pt x="1320" y="1134"/>
                  <a:pt x="1320" y="1133"/>
                  <a:pt x="1319" y="1132"/>
                </a:cubicBezTo>
                <a:cubicBezTo>
                  <a:pt x="1319" y="1132"/>
                  <a:pt x="1318" y="1131"/>
                  <a:pt x="1318" y="1131"/>
                </a:cubicBezTo>
                <a:cubicBezTo>
                  <a:pt x="1317" y="1130"/>
                  <a:pt x="1317" y="1130"/>
                  <a:pt x="1316" y="1129"/>
                </a:cubicBezTo>
                <a:cubicBezTo>
                  <a:pt x="1316" y="1129"/>
                  <a:pt x="1316" y="1129"/>
                  <a:pt x="1316" y="1129"/>
                </a:cubicBezTo>
                <a:cubicBezTo>
                  <a:pt x="1316" y="1129"/>
                  <a:pt x="1316" y="1129"/>
                  <a:pt x="1316" y="1129"/>
                </a:cubicBezTo>
                <a:cubicBezTo>
                  <a:pt x="1316" y="1129"/>
                  <a:pt x="1315" y="1128"/>
                  <a:pt x="1315" y="1128"/>
                </a:cubicBezTo>
                <a:cubicBezTo>
                  <a:pt x="1315" y="1128"/>
                  <a:pt x="1314" y="1128"/>
                  <a:pt x="1314" y="1128"/>
                </a:cubicBezTo>
                <a:cubicBezTo>
                  <a:pt x="1314" y="1128"/>
                  <a:pt x="1313" y="1128"/>
                  <a:pt x="1313" y="1128"/>
                </a:cubicBezTo>
                <a:cubicBezTo>
                  <a:pt x="1315" y="1128"/>
                  <a:pt x="1317" y="1127"/>
                  <a:pt x="1319" y="1127"/>
                </a:cubicBezTo>
                <a:cubicBezTo>
                  <a:pt x="1320" y="1127"/>
                  <a:pt x="1321" y="1127"/>
                  <a:pt x="1322" y="1126"/>
                </a:cubicBezTo>
                <a:cubicBezTo>
                  <a:pt x="1322" y="1126"/>
                  <a:pt x="1322" y="1126"/>
                  <a:pt x="1322" y="1126"/>
                </a:cubicBezTo>
                <a:cubicBezTo>
                  <a:pt x="1323" y="1126"/>
                  <a:pt x="1323" y="1126"/>
                  <a:pt x="1323" y="1126"/>
                </a:cubicBezTo>
                <a:cubicBezTo>
                  <a:pt x="1323" y="1126"/>
                  <a:pt x="1323" y="1126"/>
                  <a:pt x="1323" y="1126"/>
                </a:cubicBezTo>
                <a:cubicBezTo>
                  <a:pt x="1324" y="1126"/>
                  <a:pt x="1324" y="1126"/>
                  <a:pt x="1325" y="1126"/>
                </a:cubicBezTo>
                <a:cubicBezTo>
                  <a:pt x="1327" y="1125"/>
                  <a:pt x="1329" y="1124"/>
                  <a:pt x="1331" y="1123"/>
                </a:cubicBezTo>
                <a:cubicBezTo>
                  <a:pt x="1332" y="1122"/>
                  <a:pt x="1333" y="1122"/>
                  <a:pt x="1334" y="1121"/>
                </a:cubicBezTo>
                <a:cubicBezTo>
                  <a:pt x="1334" y="1121"/>
                  <a:pt x="1334" y="1122"/>
                  <a:pt x="1335" y="1122"/>
                </a:cubicBezTo>
                <a:cubicBezTo>
                  <a:pt x="1335" y="1122"/>
                  <a:pt x="1335" y="1122"/>
                  <a:pt x="1336" y="1122"/>
                </a:cubicBezTo>
                <a:cubicBezTo>
                  <a:pt x="1336" y="1122"/>
                  <a:pt x="1336" y="1123"/>
                  <a:pt x="1337" y="1123"/>
                </a:cubicBezTo>
                <a:cubicBezTo>
                  <a:pt x="1337" y="1123"/>
                  <a:pt x="1337" y="1123"/>
                  <a:pt x="1337" y="1123"/>
                </a:cubicBezTo>
                <a:cubicBezTo>
                  <a:pt x="1338" y="1123"/>
                  <a:pt x="1338" y="1123"/>
                  <a:pt x="1339" y="1123"/>
                </a:cubicBezTo>
                <a:cubicBezTo>
                  <a:pt x="1339" y="1124"/>
                  <a:pt x="1340" y="1124"/>
                  <a:pt x="1341" y="1124"/>
                </a:cubicBezTo>
                <a:cubicBezTo>
                  <a:pt x="1341" y="1124"/>
                  <a:pt x="1341" y="1124"/>
                  <a:pt x="1341" y="1124"/>
                </a:cubicBezTo>
                <a:cubicBezTo>
                  <a:pt x="1342" y="1124"/>
                  <a:pt x="1342" y="1125"/>
                  <a:pt x="1342" y="1125"/>
                </a:cubicBezTo>
                <a:cubicBezTo>
                  <a:pt x="1343" y="1125"/>
                  <a:pt x="1344" y="1125"/>
                  <a:pt x="1344" y="1125"/>
                </a:cubicBezTo>
                <a:cubicBezTo>
                  <a:pt x="1345" y="1126"/>
                  <a:pt x="1347" y="1127"/>
                  <a:pt x="1348" y="1127"/>
                </a:cubicBezTo>
                <a:cubicBezTo>
                  <a:pt x="1349" y="1128"/>
                  <a:pt x="1350" y="1129"/>
                  <a:pt x="1351" y="1130"/>
                </a:cubicBezTo>
                <a:cubicBezTo>
                  <a:pt x="1352" y="1131"/>
                  <a:pt x="1354" y="1132"/>
                  <a:pt x="1355" y="1133"/>
                </a:cubicBezTo>
                <a:cubicBezTo>
                  <a:pt x="1355" y="1133"/>
                  <a:pt x="1356" y="1134"/>
                  <a:pt x="1357" y="1135"/>
                </a:cubicBezTo>
                <a:cubicBezTo>
                  <a:pt x="1355" y="1141"/>
                  <a:pt x="1354" y="1149"/>
                  <a:pt x="1358" y="1154"/>
                </a:cubicBezTo>
                <a:cubicBezTo>
                  <a:pt x="1362" y="1160"/>
                  <a:pt x="1371" y="1158"/>
                  <a:pt x="1379" y="1159"/>
                </a:cubicBezTo>
                <a:cubicBezTo>
                  <a:pt x="1374" y="1168"/>
                  <a:pt x="1368" y="1176"/>
                  <a:pt x="1360" y="1184"/>
                </a:cubicBezTo>
                <a:cubicBezTo>
                  <a:pt x="1344" y="1199"/>
                  <a:pt x="1342" y="1211"/>
                  <a:pt x="1324" y="1223"/>
                </a:cubicBezTo>
                <a:cubicBezTo>
                  <a:pt x="1302" y="1237"/>
                  <a:pt x="1278" y="1239"/>
                  <a:pt x="1256" y="1251"/>
                </a:cubicBezTo>
                <a:close/>
                <a:moveTo>
                  <a:pt x="1464" y="1195"/>
                </a:moveTo>
                <a:cubicBezTo>
                  <a:pt x="1461" y="1198"/>
                  <a:pt x="1459" y="1200"/>
                  <a:pt x="1458" y="1203"/>
                </a:cubicBezTo>
                <a:cubicBezTo>
                  <a:pt x="1456" y="1205"/>
                  <a:pt x="1454" y="1208"/>
                  <a:pt x="1452" y="1210"/>
                </a:cubicBezTo>
                <a:cubicBezTo>
                  <a:pt x="1451" y="1212"/>
                  <a:pt x="1450" y="1213"/>
                  <a:pt x="1449" y="1214"/>
                </a:cubicBezTo>
                <a:cubicBezTo>
                  <a:pt x="1449" y="1215"/>
                  <a:pt x="1448" y="1215"/>
                  <a:pt x="1448" y="1216"/>
                </a:cubicBezTo>
                <a:cubicBezTo>
                  <a:pt x="1447" y="1216"/>
                  <a:pt x="1447" y="1217"/>
                  <a:pt x="1446" y="1218"/>
                </a:cubicBezTo>
                <a:cubicBezTo>
                  <a:pt x="1444" y="1220"/>
                  <a:pt x="1442" y="1222"/>
                  <a:pt x="1440" y="1224"/>
                </a:cubicBezTo>
                <a:cubicBezTo>
                  <a:pt x="1433" y="1224"/>
                  <a:pt x="1425" y="1224"/>
                  <a:pt x="1418" y="1223"/>
                </a:cubicBezTo>
                <a:cubicBezTo>
                  <a:pt x="1431" y="1209"/>
                  <a:pt x="1443" y="1182"/>
                  <a:pt x="1458" y="1160"/>
                </a:cubicBezTo>
                <a:cubicBezTo>
                  <a:pt x="1459" y="1161"/>
                  <a:pt x="1460" y="1162"/>
                  <a:pt x="1462" y="1164"/>
                </a:cubicBezTo>
                <a:cubicBezTo>
                  <a:pt x="1462" y="1164"/>
                  <a:pt x="1462" y="1164"/>
                  <a:pt x="1462" y="1164"/>
                </a:cubicBezTo>
                <a:cubicBezTo>
                  <a:pt x="1463" y="1168"/>
                  <a:pt x="1465" y="1172"/>
                  <a:pt x="1466" y="1176"/>
                </a:cubicBezTo>
                <a:cubicBezTo>
                  <a:pt x="1467" y="1179"/>
                  <a:pt x="1468" y="1182"/>
                  <a:pt x="1468" y="1185"/>
                </a:cubicBezTo>
                <a:cubicBezTo>
                  <a:pt x="1468" y="1186"/>
                  <a:pt x="1468" y="1186"/>
                  <a:pt x="1468" y="1186"/>
                </a:cubicBezTo>
                <a:cubicBezTo>
                  <a:pt x="1468" y="1187"/>
                  <a:pt x="1468" y="1187"/>
                  <a:pt x="1468" y="1187"/>
                </a:cubicBezTo>
                <a:cubicBezTo>
                  <a:pt x="1468" y="1188"/>
                  <a:pt x="1469" y="1188"/>
                  <a:pt x="1469" y="1188"/>
                </a:cubicBezTo>
                <a:cubicBezTo>
                  <a:pt x="1469" y="1188"/>
                  <a:pt x="1469" y="1189"/>
                  <a:pt x="1469" y="1189"/>
                </a:cubicBezTo>
                <a:cubicBezTo>
                  <a:pt x="1469" y="1189"/>
                  <a:pt x="1469" y="1190"/>
                  <a:pt x="1469" y="1190"/>
                </a:cubicBezTo>
                <a:cubicBezTo>
                  <a:pt x="1467" y="1192"/>
                  <a:pt x="1465" y="1193"/>
                  <a:pt x="1464" y="1195"/>
                </a:cubicBezTo>
                <a:close/>
                <a:moveTo>
                  <a:pt x="1514" y="1153"/>
                </a:moveTo>
                <a:cubicBezTo>
                  <a:pt x="1512" y="1154"/>
                  <a:pt x="1512" y="1154"/>
                  <a:pt x="1512" y="1154"/>
                </a:cubicBezTo>
                <a:cubicBezTo>
                  <a:pt x="1512" y="1156"/>
                  <a:pt x="1512" y="1158"/>
                  <a:pt x="1511" y="1160"/>
                </a:cubicBezTo>
                <a:cubicBezTo>
                  <a:pt x="1511" y="1160"/>
                  <a:pt x="1511" y="1160"/>
                  <a:pt x="1511" y="1160"/>
                </a:cubicBezTo>
                <a:cubicBezTo>
                  <a:pt x="1511" y="1161"/>
                  <a:pt x="1510" y="1161"/>
                  <a:pt x="1510" y="1162"/>
                </a:cubicBezTo>
                <a:cubicBezTo>
                  <a:pt x="1509" y="1163"/>
                  <a:pt x="1508" y="1164"/>
                  <a:pt x="1507" y="1165"/>
                </a:cubicBezTo>
                <a:cubicBezTo>
                  <a:pt x="1506" y="1166"/>
                  <a:pt x="1505" y="1167"/>
                  <a:pt x="1504" y="1168"/>
                </a:cubicBezTo>
                <a:cubicBezTo>
                  <a:pt x="1503" y="1169"/>
                  <a:pt x="1502" y="1170"/>
                  <a:pt x="1501" y="1171"/>
                </a:cubicBezTo>
                <a:cubicBezTo>
                  <a:pt x="1500" y="1172"/>
                  <a:pt x="1499" y="1172"/>
                  <a:pt x="1498" y="1173"/>
                </a:cubicBezTo>
                <a:cubicBezTo>
                  <a:pt x="1498" y="1173"/>
                  <a:pt x="1497" y="1173"/>
                  <a:pt x="1497" y="1174"/>
                </a:cubicBezTo>
                <a:cubicBezTo>
                  <a:pt x="1497" y="1174"/>
                  <a:pt x="1497" y="1174"/>
                  <a:pt x="1496" y="1174"/>
                </a:cubicBezTo>
                <a:cubicBezTo>
                  <a:pt x="1496" y="1174"/>
                  <a:pt x="1496" y="1175"/>
                  <a:pt x="1496" y="1175"/>
                </a:cubicBezTo>
                <a:cubicBezTo>
                  <a:pt x="1495" y="1175"/>
                  <a:pt x="1495" y="1175"/>
                  <a:pt x="1495" y="1175"/>
                </a:cubicBezTo>
                <a:cubicBezTo>
                  <a:pt x="1493" y="1176"/>
                  <a:pt x="1492" y="1176"/>
                  <a:pt x="1490" y="1177"/>
                </a:cubicBezTo>
                <a:cubicBezTo>
                  <a:pt x="1489" y="1177"/>
                  <a:pt x="1488" y="1178"/>
                  <a:pt x="1487" y="1178"/>
                </a:cubicBezTo>
                <a:cubicBezTo>
                  <a:pt x="1487" y="1178"/>
                  <a:pt x="1486" y="1178"/>
                  <a:pt x="1486" y="1179"/>
                </a:cubicBezTo>
                <a:cubicBezTo>
                  <a:pt x="1485" y="1179"/>
                  <a:pt x="1485" y="1179"/>
                  <a:pt x="1484" y="1180"/>
                </a:cubicBezTo>
                <a:cubicBezTo>
                  <a:pt x="1480" y="1182"/>
                  <a:pt x="1475" y="1185"/>
                  <a:pt x="1471" y="1188"/>
                </a:cubicBezTo>
                <a:cubicBezTo>
                  <a:pt x="1471" y="1188"/>
                  <a:pt x="1471" y="1188"/>
                  <a:pt x="1471" y="1188"/>
                </a:cubicBezTo>
                <a:cubicBezTo>
                  <a:pt x="1471" y="1188"/>
                  <a:pt x="1471" y="1188"/>
                  <a:pt x="1471" y="1187"/>
                </a:cubicBezTo>
                <a:cubicBezTo>
                  <a:pt x="1471" y="1187"/>
                  <a:pt x="1471" y="1186"/>
                  <a:pt x="1471" y="1186"/>
                </a:cubicBezTo>
                <a:cubicBezTo>
                  <a:pt x="1471" y="1186"/>
                  <a:pt x="1471" y="1185"/>
                  <a:pt x="1471" y="1185"/>
                </a:cubicBezTo>
                <a:cubicBezTo>
                  <a:pt x="1470" y="1182"/>
                  <a:pt x="1469" y="1178"/>
                  <a:pt x="1468" y="1175"/>
                </a:cubicBezTo>
                <a:cubicBezTo>
                  <a:pt x="1467" y="1172"/>
                  <a:pt x="1466" y="1168"/>
                  <a:pt x="1465" y="1165"/>
                </a:cubicBezTo>
                <a:cubicBezTo>
                  <a:pt x="1466" y="1165"/>
                  <a:pt x="1466" y="1165"/>
                  <a:pt x="1466" y="1166"/>
                </a:cubicBezTo>
                <a:cubicBezTo>
                  <a:pt x="1468" y="1163"/>
                  <a:pt x="1468" y="1163"/>
                  <a:pt x="1468" y="1163"/>
                </a:cubicBezTo>
                <a:cubicBezTo>
                  <a:pt x="1477" y="1157"/>
                  <a:pt x="1479" y="1146"/>
                  <a:pt x="1476" y="1137"/>
                </a:cubicBezTo>
                <a:cubicBezTo>
                  <a:pt x="1483" y="1130"/>
                  <a:pt x="1490" y="1125"/>
                  <a:pt x="1499" y="1123"/>
                </a:cubicBezTo>
                <a:cubicBezTo>
                  <a:pt x="1507" y="1121"/>
                  <a:pt x="1515" y="1125"/>
                  <a:pt x="1523" y="1128"/>
                </a:cubicBezTo>
                <a:cubicBezTo>
                  <a:pt x="1523" y="1129"/>
                  <a:pt x="1522" y="1130"/>
                  <a:pt x="1521" y="1131"/>
                </a:cubicBezTo>
                <a:cubicBezTo>
                  <a:pt x="1516" y="1137"/>
                  <a:pt x="1503" y="1146"/>
                  <a:pt x="1514" y="1153"/>
                </a:cubicBezTo>
                <a:close/>
                <a:moveTo>
                  <a:pt x="1558" y="1054"/>
                </a:moveTo>
                <a:cubicBezTo>
                  <a:pt x="1542" y="1055"/>
                  <a:pt x="1521" y="1061"/>
                  <a:pt x="1501" y="1066"/>
                </a:cubicBezTo>
                <a:cubicBezTo>
                  <a:pt x="1502" y="1064"/>
                  <a:pt x="1504" y="1061"/>
                  <a:pt x="1506" y="1058"/>
                </a:cubicBezTo>
                <a:cubicBezTo>
                  <a:pt x="1508" y="1055"/>
                  <a:pt x="1510" y="1052"/>
                  <a:pt x="1513" y="1049"/>
                </a:cubicBezTo>
                <a:cubicBezTo>
                  <a:pt x="1517" y="1047"/>
                  <a:pt x="1520" y="1045"/>
                  <a:pt x="1524" y="1044"/>
                </a:cubicBezTo>
                <a:cubicBezTo>
                  <a:pt x="1527" y="1043"/>
                  <a:pt x="1531" y="1042"/>
                  <a:pt x="1535" y="1041"/>
                </a:cubicBezTo>
                <a:cubicBezTo>
                  <a:pt x="1542" y="1040"/>
                  <a:pt x="1549" y="1039"/>
                  <a:pt x="1555" y="1039"/>
                </a:cubicBezTo>
                <a:cubicBezTo>
                  <a:pt x="1557" y="1039"/>
                  <a:pt x="1559" y="1039"/>
                  <a:pt x="1560" y="1039"/>
                </a:cubicBezTo>
                <a:cubicBezTo>
                  <a:pt x="1562" y="1039"/>
                  <a:pt x="1563" y="1039"/>
                  <a:pt x="1565" y="1039"/>
                </a:cubicBezTo>
                <a:cubicBezTo>
                  <a:pt x="1568" y="1039"/>
                  <a:pt x="1571" y="1039"/>
                  <a:pt x="1573" y="1039"/>
                </a:cubicBezTo>
                <a:cubicBezTo>
                  <a:pt x="1578" y="1040"/>
                  <a:pt x="1583" y="1041"/>
                  <a:pt x="1587" y="1042"/>
                </a:cubicBezTo>
                <a:cubicBezTo>
                  <a:pt x="1587" y="1042"/>
                  <a:pt x="1587" y="1042"/>
                  <a:pt x="1587" y="1042"/>
                </a:cubicBezTo>
                <a:cubicBezTo>
                  <a:pt x="1587" y="1042"/>
                  <a:pt x="1587" y="1042"/>
                  <a:pt x="1587" y="1042"/>
                </a:cubicBezTo>
                <a:cubicBezTo>
                  <a:pt x="1587" y="1043"/>
                  <a:pt x="1587" y="1043"/>
                  <a:pt x="1587" y="1043"/>
                </a:cubicBezTo>
                <a:cubicBezTo>
                  <a:pt x="1587" y="1043"/>
                  <a:pt x="1587" y="1043"/>
                  <a:pt x="1587" y="1043"/>
                </a:cubicBezTo>
                <a:cubicBezTo>
                  <a:pt x="1588" y="1043"/>
                  <a:pt x="1588" y="1044"/>
                  <a:pt x="1589" y="1044"/>
                </a:cubicBezTo>
                <a:cubicBezTo>
                  <a:pt x="1589" y="1045"/>
                  <a:pt x="1590" y="1045"/>
                  <a:pt x="1590" y="1046"/>
                </a:cubicBezTo>
                <a:cubicBezTo>
                  <a:pt x="1591" y="1046"/>
                  <a:pt x="1591" y="1047"/>
                  <a:pt x="1592" y="1047"/>
                </a:cubicBezTo>
                <a:cubicBezTo>
                  <a:pt x="1592" y="1048"/>
                  <a:pt x="1592" y="1049"/>
                  <a:pt x="1593" y="1049"/>
                </a:cubicBezTo>
                <a:cubicBezTo>
                  <a:pt x="1593" y="1050"/>
                  <a:pt x="1594" y="1050"/>
                  <a:pt x="1594" y="1051"/>
                </a:cubicBezTo>
                <a:cubicBezTo>
                  <a:pt x="1594" y="1053"/>
                  <a:pt x="1594" y="1056"/>
                  <a:pt x="1594" y="1058"/>
                </a:cubicBezTo>
                <a:cubicBezTo>
                  <a:pt x="1582" y="1056"/>
                  <a:pt x="1569" y="1052"/>
                  <a:pt x="1558" y="1054"/>
                </a:cubicBezTo>
                <a:close/>
                <a:moveTo>
                  <a:pt x="1702" y="974"/>
                </a:moveTo>
                <a:cubicBezTo>
                  <a:pt x="1698" y="980"/>
                  <a:pt x="1691" y="990"/>
                  <a:pt x="1688" y="994"/>
                </a:cubicBezTo>
                <a:cubicBezTo>
                  <a:pt x="1678" y="1006"/>
                  <a:pt x="1671" y="1005"/>
                  <a:pt x="1660" y="1014"/>
                </a:cubicBezTo>
                <a:cubicBezTo>
                  <a:pt x="1643" y="1030"/>
                  <a:pt x="1644" y="1051"/>
                  <a:pt x="1616" y="1058"/>
                </a:cubicBezTo>
                <a:cubicBezTo>
                  <a:pt x="1613" y="1059"/>
                  <a:pt x="1609" y="1059"/>
                  <a:pt x="1604" y="1059"/>
                </a:cubicBezTo>
                <a:cubicBezTo>
                  <a:pt x="1603" y="1054"/>
                  <a:pt x="1600" y="1050"/>
                  <a:pt x="1595" y="1048"/>
                </a:cubicBezTo>
                <a:cubicBezTo>
                  <a:pt x="1595" y="1048"/>
                  <a:pt x="1595" y="1048"/>
                  <a:pt x="1595" y="1048"/>
                </a:cubicBezTo>
                <a:cubicBezTo>
                  <a:pt x="1595" y="1048"/>
                  <a:pt x="1595" y="1048"/>
                  <a:pt x="1595" y="1048"/>
                </a:cubicBezTo>
                <a:cubicBezTo>
                  <a:pt x="1594" y="1047"/>
                  <a:pt x="1594" y="1047"/>
                  <a:pt x="1593" y="1046"/>
                </a:cubicBezTo>
                <a:cubicBezTo>
                  <a:pt x="1593" y="1046"/>
                  <a:pt x="1593" y="1045"/>
                  <a:pt x="1593" y="1045"/>
                </a:cubicBezTo>
                <a:cubicBezTo>
                  <a:pt x="1593" y="1045"/>
                  <a:pt x="1594" y="1046"/>
                  <a:pt x="1594" y="1046"/>
                </a:cubicBezTo>
                <a:cubicBezTo>
                  <a:pt x="1595" y="1047"/>
                  <a:pt x="1596" y="1047"/>
                  <a:pt x="1596" y="1048"/>
                </a:cubicBezTo>
                <a:cubicBezTo>
                  <a:pt x="1597" y="1048"/>
                  <a:pt x="1597" y="1048"/>
                  <a:pt x="1597" y="1048"/>
                </a:cubicBezTo>
                <a:cubicBezTo>
                  <a:pt x="1597" y="1048"/>
                  <a:pt x="1597" y="1048"/>
                  <a:pt x="1596" y="1048"/>
                </a:cubicBezTo>
                <a:cubicBezTo>
                  <a:pt x="1596" y="1047"/>
                  <a:pt x="1595" y="1047"/>
                  <a:pt x="1595" y="1046"/>
                </a:cubicBezTo>
                <a:cubicBezTo>
                  <a:pt x="1594" y="1045"/>
                  <a:pt x="1592" y="1044"/>
                  <a:pt x="1591" y="1043"/>
                </a:cubicBezTo>
                <a:cubicBezTo>
                  <a:pt x="1591" y="1043"/>
                  <a:pt x="1590" y="1043"/>
                  <a:pt x="1590" y="1043"/>
                </a:cubicBezTo>
                <a:cubicBezTo>
                  <a:pt x="1590" y="1042"/>
                  <a:pt x="1589" y="1042"/>
                  <a:pt x="1589" y="1041"/>
                </a:cubicBezTo>
                <a:cubicBezTo>
                  <a:pt x="1589" y="1041"/>
                  <a:pt x="1589" y="1041"/>
                  <a:pt x="1589" y="1041"/>
                </a:cubicBezTo>
                <a:cubicBezTo>
                  <a:pt x="1589" y="1041"/>
                  <a:pt x="1588" y="1041"/>
                  <a:pt x="1588" y="1041"/>
                </a:cubicBezTo>
                <a:cubicBezTo>
                  <a:pt x="1588" y="1041"/>
                  <a:pt x="1588" y="1041"/>
                  <a:pt x="1588" y="1040"/>
                </a:cubicBezTo>
                <a:cubicBezTo>
                  <a:pt x="1587" y="1040"/>
                  <a:pt x="1587" y="1040"/>
                  <a:pt x="1586" y="1040"/>
                </a:cubicBezTo>
                <a:cubicBezTo>
                  <a:pt x="1586" y="1040"/>
                  <a:pt x="1585" y="1040"/>
                  <a:pt x="1585" y="1040"/>
                </a:cubicBezTo>
                <a:cubicBezTo>
                  <a:pt x="1585" y="1040"/>
                  <a:pt x="1585" y="1040"/>
                  <a:pt x="1585" y="1040"/>
                </a:cubicBezTo>
                <a:cubicBezTo>
                  <a:pt x="1583" y="1039"/>
                  <a:pt x="1579" y="1038"/>
                  <a:pt x="1576" y="1037"/>
                </a:cubicBezTo>
                <a:cubicBezTo>
                  <a:pt x="1576" y="1037"/>
                  <a:pt x="1577" y="1037"/>
                  <a:pt x="1577" y="1036"/>
                </a:cubicBezTo>
                <a:cubicBezTo>
                  <a:pt x="1578" y="1036"/>
                  <a:pt x="1578" y="1035"/>
                  <a:pt x="1579" y="1035"/>
                </a:cubicBezTo>
                <a:cubicBezTo>
                  <a:pt x="1580" y="1035"/>
                  <a:pt x="1580" y="1034"/>
                  <a:pt x="1580" y="1034"/>
                </a:cubicBezTo>
                <a:cubicBezTo>
                  <a:pt x="1581" y="1034"/>
                  <a:pt x="1581" y="1034"/>
                  <a:pt x="1581" y="1034"/>
                </a:cubicBezTo>
                <a:cubicBezTo>
                  <a:pt x="1581" y="1033"/>
                  <a:pt x="1582" y="1033"/>
                  <a:pt x="1582" y="1033"/>
                </a:cubicBezTo>
                <a:cubicBezTo>
                  <a:pt x="1582" y="1033"/>
                  <a:pt x="1583" y="1032"/>
                  <a:pt x="1583" y="1032"/>
                </a:cubicBezTo>
                <a:cubicBezTo>
                  <a:pt x="1584" y="1032"/>
                  <a:pt x="1584" y="1031"/>
                  <a:pt x="1585" y="1031"/>
                </a:cubicBezTo>
                <a:cubicBezTo>
                  <a:pt x="1585" y="1030"/>
                  <a:pt x="1586" y="1030"/>
                  <a:pt x="1586" y="1030"/>
                </a:cubicBezTo>
                <a:cubicBezTo>
                  <a:pt x="1587" y="1029"/>
                  <a:pt x="1587" y="1029"/>
                  <a:pt x="1588" y="1029"/>
                </a:cubicBezTo>
                <a:cubicBezTo>
                  <a:pt x="1589" y="1028"/>
                  <a:pt x="1590" y="1027"/>
                  <a:pt x="1592" y="1027"/>
                </a:cubicBezTo>
                <a:cubicBezTo>
                  <a:pt x="1593" y="1026"/>
                  <a:pt x="1594" y="1025"/>
                  <a:pt x="1596" y="1025"/>
                </a:cubicBezTo>
                <a:cubicBezTo>
                  <a:pt x="1597" y="1024"/>
                  <a:pt x="1599" y="1024"/>
                  <a:pt x="1600" y="1023"/>
                </a:cubicBezTo>
                <a:cubicBezTo>
                  <a:pt x="1601" y="1023"/>
                  <a:pt x="1603" y="1023"/>
                  <a:pt x="1604" y="1022"/>
                </a:cubicBezTo>
                <a:cubicBezTo>
                  <a:pt x="1604" y="1022"/>
                  <a:pt x="1604" y="1022"/>
                  <a:pt x="1604" y="1022"/>
                </a:cubicBezTo>
                <a:cubicBezTo>
                  <a:pt x="1619" y="1038"/>
                  <a:pt x="1630" y="1026"/>
                  <a:pt x="1637" y="1009"/>
                </a:cubicBezTo>
                <a:cubicBezTo>
                  <a:pt x="1623" y="1015"/>
                  <a:pt x="1613" y="1004"/>
                  <a:pt x="1602" y="1020"/>
                </a:cubicBezTo>
                <a:cubicBezTo>
                  <a:pt x="1601" y="1020"/>
                  <a:pt x="1600" y="1021"/>
                  <a:pt x="1599" y="1021"/>
                </a:cubicBezTo>
                <a:cubicBezTo>
                  <a:pt x="1598" y="1021"/>
                  <a:pt x="1596" y="1022"/>
                  <a:pt x="1595" y="1022"/>
                </a:cubicBezTo>
                <a:cubicBezTo>
                  <a:pt x="1593" y="1023"/>
                  <a:pt x="1592" y="1024"/>
                  <a:pt x="1591" y="1024"/>
                </a:cubicBezTo>
                <a:cubicBezTo>
                  <a:pt x="1589" y="1025"/>
                  <a:pt x="1588" y="1026"/>
                  <a:pt x="1587" y="1026"/>
                </a:cubicBezTo>
                <a:cubicBezTo>
                  <a:pt x="1586" y="1027"/>
                  <a:pt x="1585" y="1027"/>
                  <a:pt x="1585" y="1028"/>
                </a:cubicBezTo>
                <a:cubicBezTo>
                  <a:pt x="1584" y="1028"/>
                  <a:pt x="1584" y="1028"/>
                  <a:pt x="1583" y="1029"/>
                </a:cubicBezTo>
                <a:cubicBezTo>
                  <a:pt x="1583" y="1029"/>
                  <a:pt x="1582" y="1030"/>
                  <a:pt x="1582" y="1030"/>
                </a:cubicBezTo>
                <a:cubicBezTo>
                  <a:pt x="1581" y="1030"/>
                  <a:pt x="1581" y="1031"/>
                  <a:pt x="1580" y="1031"/>
                </a:cubicBezTo>
                <a:cubicBezTo>
                  <a:pt x="1580" y="1031"/>
                  <a:pt x="1580" y="1031"/>
                  <a:pt x="1579" y="1032"/>
                </a:cubicBezTo>
                <a:cubicBezTo>
                  <a:pt x="1579" y="1032"/>
                  <a:pt x="1579" y="1032"/>
                  <a:pt x="1579" y="1032"/>
                </a:cubicBezTo>
                <a:cubicBezTo>
                  <a:pt x="1579" y="1033"/>
                  <a:pt x="1578" y="1033"/>
                  <a:pt x="1578" y="1033"/>
                </a:cubicBezTo>
                <a:cubicBezTo>
                  <a:pt x="1578" y="1034"/>
                  <a:pt x="1577" y="1034"/>
                  <a:pt x="1577" y="1034"/>
                </a:cubicBezTo>
                <a:cubicBezTo>
                  <a:pt x="1577" y="1035"/>
                  <a:pt x="1577" y="1035"/>
                  <a:pt x="1577" y="1035"/>
                </a:cubicBezTo>
                <a:cubicBezTo>
                  <a:pt x="1576" y="1036"/>
                  <a:pt x="1576" y="1037"/>
                  <a:pt x="1576" y="1037"/>
                </a:cubicBezTo>
                <a:cubicBezTo>
                  <a:pt x="1575" y="1037"/>
                  <a:pt x="1574" y="1037"/>
                  <a:pt x="1574" y="1037"/>
                </a:cubicBezTo>
                <a:cubicBezTo>
                  <a:pt x="1571" y="1036"/>
                  <a:pt x="1568" y="1036"/>
                  <a:pt x="1565" y="1035"/>
                </a:cubicBezTo>
                <a:cubicBezTo>
                  <a:pt x="1563" y="1035"/>
                  <a:pt x="1562" y="1035"/>
                  <a:pt x="1560" y="1035"/>
                </a:cubicBezTo>
                <a:cubicBezTo>
                  <a:pt x="1559" y="1035"/>
                  <a:pt x="1557" y="1035"/>
                  <a:pt x="1555" y="1035"/>
                </a:cubicBezTo>
                <a:cubicBezTo>
                  <a:pt x="1553" y="1035"/>
                  <a:pt x="1550" y="1035"/>
                  <a:pt x="1547" y="1035"/>
                </a:cubicBezTo>
                <a:cubicBezTo>
                  <a:pt x="1547" y="1035"/>
                  <a:pt x="1548" y="1035"/>
                  <a:pt x="1548" y="1035"/>
                </a:cubicBezTo>
                <a:cubicBezTo>
                  <a:pt x="1549" y="1034"/>
                  <a:pt x="1550" y="1033"/>
                  <a:pt x="1552" y="1032"/>
                </a:cubicBezTo>
                <a:cubicBezTo>
                  <a:pt x="1552" y="1032"/>
                  <a:pt x="1553" y="1031"/>
                  <a:pt x="1554" y="1030"/>
                </a:cubicBezTo>
                <a:cubicBezTo>
                  <a:pt x="1554" y="1030"/>
                  <a:pt x="1554" y="1029"/>
                  <a:pt x="1555" y="1029"/>
                </a:cubicBezTo>
                <a:cubicBezTo>
                  <a:pt x="1555" y="1028"/>
                  <a:pt x="1555" y="1028"/>
                  <a:pt x="1555" y="1027"/>
                </a:cubicBezTo>
                <a:cubicBezTo>
                  <a:pt x="1557" y="1026"/>
                  <a:pt x="1558" y="1024"/>
                  <a:pt x="1559" y="1021"/>
                </a:cubicBezTo>
                <a:cubicBezTo>
                  <a:pt x="1560" y="1019"/>
                  <a:pt x="1561" y="1017"/>
                  <a:pt x="1562" y="1014"/>
                </a:cubicBezTo>
                <a:cubicBezTo>
                  <a:pt x="1565" y="1009"/>
                  <a:pt x="1567" y="1004"/>
                  <a:pt x="1569" y="999"/>
                </a:cubicBezTo>
                <a:cubicBezTo>
                  <a:pt x="1571" y="996"/>
                  <a:pt x="1572" y="993"/>
                  <a:pt x="1573" y="991"/>
                </a:cubicBezTo>
                <a:cubicBezTo>
                  <a:pt x="1574" y="988"/>
                  <a:pt x="1575" y="986"/>
                  <a:pt x="1576" y="983"/>
                </a:cubicBezTo>
                <a:cubicBezTo>
                  <a:pt x="1577" y="982"/>
                  <a:pt x="1578" y="981"/>
                  <a:pt x="1578" y="980"/>
                </a:cubicBezTo>
                <a:cubicBezTo>
                  <a:pt x="1579" y="979"/>
                  <a:pt x="1580" y="978"/>
                  <a:pt x="1580" y="977"/>
                </a:cubicBezTo>
                <a:cubicBezTo>
                  <a:pt x="1581" y="977"/>
                  <a:pt x="1581" y="977"/>
                  <a:pt x="1581" y="977"/>
                </a:cubicBezTo>
                <a:cubicBezTo>
                  <a:pt x="1581" y="976"/>
                  <a:pt x="1582" y="976"/>
                  <a:pt x="1582" y="976"/>
                </a:cubicBezTo>
                <a:cubicBezTo>
                  <a:pt x="1582" y="976"/>
                  <a:pt x="1583" y="975"/>
                  <a:pt x="1583" y="975"/>
                </a:cubicBezTo>
                <a:cubicBezTo>
                  <a:pt x="1584" y="975"/>
                  <a:pt x="1585" y="974"/>
                  <a:pt x="1586" y="974"/>
                </a:cubicBezTo>
                <a:cubicBezTo>
                  <a:pt x="1587" y="973"/>
                  <a:pt x="1588" y="973"/>
                  <a:pt x="1589" y="973"/>
                </a:cubicBezTo>
                <a:cubicBezTo>
                  <a:pt x="1590" y="973"/>
                  <a:pt x="1590" y="972"/>
                  <a:pt x="1591" y="972"/>
                </a:cubicBezTo>
                <a:cubicBezTo>
                  <a:pt x="1591" y="972"/>
                  <a:pt x="1591" y="972"/>
                  <a:pt x="1591" y="972"/>
                </a:cubicBezTo>
                <a:cubicBezTo>
                  <a:pt x="1591" y="972"/>
                  <a:pt x="1592" y="972"/>
                  <a:pt x="1592" y="972"/>
                </a:cubicBezTo>
                <a:cubicBezTo>
                  <a:pt x="1592" y="972"/>
                  <a:pt x="1592" y="972"/>
                  <a:pt x="1592" y="972"/>
                </a:cubicBezTo>
                <a:cubicBezTo>
                  <a:pt x="1592" y="972"/>
                  <a:pt x="1593" y="972"/>
                  <a:pt x="1593" y="972"/>
                </a:cubicBezTo>
                <a:cubicBezTo>
                  <a:pt x="1593" y="972"/>
                  <a:pt x="1593" y="972"/>
                  <a:pt x="1594" y="972"/>
                </a:cubicBezTo>
                <a:cubicBezTo>
                  <a:pt x="1594" y="971"/>
                  <a:pt x="1595" y="971"/>
                  <a:pt x="1596" y="971"/>
                </a:cubicBezTo>
                <a:cubicBezTo>
                  <a:pt x="1598" y="971"/>
                  <a:pt x="1600" y="970"/>
                  <a:pt x="1600" y="970"/>
                </a:cubicBezTo>
                <a:cubicBezTo>
                  <a:pt x="1600" y="970"/>
                  <a:pt x="1599" y="970"/>
                  <a:pt x="1599" y="970"/>
                </a:cubicBezTo>
                <a:cubicBezTo>
                  <a:pt x="1598" y="970"/>
                  <a:pt x="1597" y="970"/>
                  <a:pt x="1597" y="970"/>
                </a:cubicBezTo>
                <a:cubicBezTo>
                  <a:pt x="1597" y="970"/>
                  <a:pt x="1597" y="970"/>
                  <a:pt x="1597" y="970"/>
                </a:cubicBezTo>
                <a:cubicBezTo>
                  <a:pt x="1598" y="970"/>
                  <a:pt x="1598" y="969"/>
                  <a:pt x="1599" y="969"/>
                </a:cubicBezTo>
                <a:cubicBezTo>
                  <a:pt x="1600" y="969"/>
                  <a:pt x="1600" y="968"/>
                  <a:pt x="1601" y="968"/>
                </a:cubicBezTo>
                <a:cubicBezTo>
                  <a:pt x="1602" y="967"/>
                  <a:pt x="1602" y="967"/>
                  <a:pt x="1603" y="967"/>
                </a:cubicBezTo>
                <a:cubicBezTo>
                  <a:pt x="1603" y="967"/>
                  <a:pt x="1603" y="967"/>
                  <a:pt x="1603" y="967"/>
                </a:cubicBezTo>
                <a:cubicBezTo>
                  <a:pt x="1604" y="966"/>
                  <a:pt x="1604" y="966"/>
                  <a:pt x="1604" y="966"/>
                </a:cubicBezTo>
                <a:cubicBezTo>
                  <a:pt x="1615" y="972"/>
                  <a:pt x="1619" y="960"/>
                  <a:pt x="1624" y="953"/>
                </a:cubicBezTo>
                <a:cubicBezTo>
                  <a:pt x="1610" y="946"/>
                  <a:pt x="1601" y="948"/>
                  <a:pt x="1603" y="964"/>
                </a:cubicBezTo>
                <a:cubicBezTo>
                  <a:pt x="1602" y="964"/>
                  <a:pt x="1602" y="964"/>
                  <a:pt x="1602" y="965"/>
                </a:cubicBezTo>
                <a:cubicBezTo>
                  <a:pt x="1601" y="965"/>
                  <a:pt x="1601" y="965"/>
                  <a:pt x="1600" y="966"/>
                </a:cubicBezTo>
                <a:cubicBezTo>
                  <a:pt x="1599" y="966"/>
                  <a:pt x="1599" y="967"/>
                  <a:pt x="1598" y="967"/>
                </a:cubicBezTo>
                <a:cubicBezTo>
                  <a:pt x="1597" y="968"/>
                  <a:pt x="1597" y="968"/>
                  <a:pt x="1596" y="968"/>
                </a:cubicBezTo>
                <a:cubicBezTo>
                  <a:pt x="1595" y="969"/>
                  <a:pt x="1595" y="969"/>
                  <a:pt x="1594" y="969"/>
                </a:cubicBezTo>
                <a:cubicBezTo>
                  <a:pt x="1593" y="969"/>
                  <a:pt x="1593" y="970"/>
                  <a:pt x="1592" y="970"/>
                </a:cubicBezTo>
                <a:cubicBezTo>
                  <a:pt x="1592" y="970"/>
                  <a:pt x="1592" y="970"/>
                  <a:pt x="1592" y="970"/>
                </a:cubicBezTo>
                <a:cubicBezTo>
                  <a:pt x="1591" y="970"/>
                  <a:pt x="1591" y="970"/>
                  <a:pt x="1591" y="970"/>
                </a:cubicBezTo>
                <a:cubicBezTo>
                  <a:pt x="1591" y="970"/>
                  <a:pt x="1591" y="970"/>
                  <a:pt x="1591" y="970"/>
                </a:cubicBezTo>
                <a:cubicBezTo>
                  <a:pt x="1590" y="970"/>
                  <a:pt x="1589" y="971"/>
                  <a:pt x="1588" y="971"/>
                </a:cubicBezTo>
                <a:cubicBezTo>
                  <a:pt x="1588" y="971"/>
                  <a:pt x="1587" y="971"/>
                  <a:pt x="1587" y="971"/>
                </a:cubicBezTo>
                <a:cubicBezTo>
                  <a:pt x="1586" y="971"/>
                  <a:pt x="1586" y="971"/>
                  <a:pt x="1585" y="972"/>
                </a:cubicBezTo>
                <a:cubicBezTo>
                  <a:pt x="1584" y="972"/>
                  <a:pt x="1583" y="972"/>
                  <a:pt x="1583" y="973"/>
                </a:cubicBezTo>
                <a:cubicBezTo>
                  <a:pt x="1582" y="973"/>
                  <a:pt x="1582" y="972"/>
                  <a:pt x="1582" y="972"/>
                </a:cubicBezTo>
                <a:cubicBezTo>
                  <a:pt x="1582" y="971"/>
                  <a:pt x="1582" y="971"/>
                  <a:pt x="1581" y="971"/>
                </a:cubicBezTo>
                <a:cubicBezTo>
                  <a:pt x="1581" y="970"/>
                  <a:pt x="1581" y="970"/>
                  <a:pt x="1581" y="969"/>
                </a:cubicBezTo>
                <a:cubicBezTo>
                  <a:pt x="1581" y="969"/>
                  <a:pt x="1580" y="968"/>
                  <a:pt x="1580" y="968"/>
                </a:cubicBezTo>
                <a:cubicBezTo>
                  <a:pt x="1580" y="967"/>
                  <a:pt x="1580" y="967"/>
                  <a:pt x="1580" y="967"/>
                </a:cubicBezTo>
                <a:cubicBezTo>
                  <a:pt x="1579" y="966"/>
                  <a:pt x="1579" y="966"/>
                  <a:pt x="1579" y="966"/>
                </a:cubicBezTo>
                <a:cubicBezTo>
                  <a:pt x="1579" y="965"/>
                  <a:pt x="1578" y="965"/>
                  <a:pt x="1578" y="964"/>
                </a:cubicBezTo>
                <a:cubicBezTo>
                  <a:pt x="1578" y="963"/>
                  <a:pt x="1578" y="963"/>
                  <a:pt x="1577" y="962"/>
                </a:cubicBezTo>
                <a:cubicBezTo>
                  <a:pt x="1577" y="962"/>
                  <a:pt x="1577" y="961"/>
                  <a:pt x="1577" y="961"/>
                </a:cubicBezTo>
                <a:cubicBezTo>
                  <a:pt x="1577" y="961"/>
                  <a:pt x="1577" y="960"/>
                  <a:pt x="1576" y="960"/>
                </a:cubicBezTo>
                <a:cubicBezTo>
                  <a:pt x="1576" y="959"/>
                  <a:pt x="1576" y="958"/>
                  <a:pt x="1576" y="957"/>
                </a:cubicBezTo>
                <a:cubicBezTo>
                  <a:pt x="1575" y="956"/>
                  <a:pt x="1575" y="954"/>
                  <a:pt x="1574" y="952"/>
                </a:cubicBezTo>
                <a:cubicBezTo>
                  <a:pt x="1575" y="953"/>
                  <a:pt x="1576" y="953"/>
                  <a:pt x="1577" y="953"/>
                </a:cubicBezTo>
                <a:cubicBezTo>
                  <a:pt x="1574" y="952"/>
                  <a:pt x="1574" y="952"/>
                  <a:pt x="1574" y="952"/>
                </a:cubicBezTo>
                <a:cubicBezTo>
                  <a:pt x="1574" y="952"/>
                  <a:pt x="1574" y="951"/>
                  <a:pt x="1574" y="951"/>
                </a:cubicBezTo>
                <a:cubicBezTo>
                  <a:pt x="1578" y="946"/>
                  <a:pt x="1583" y="940"/>
                  <a:pt x="1586" y="935"/>
                </a:cubicBezTo>
                <a:cubicBezTo>
                  <a:pt x="1589" y="927"/>
                  <a:pt x="1586" y="918"/>
                  <a:pt x="1588" y="910"/>
                </a:cubicBezTo>
                <a:cubicBezTo>
                  <a:pt x="1622" y="901"/>
                  <a:pt x="1649" y="885"/>
                  <a:pt x="1685" y="898"/>
                </a:cubicBezTo>
                <a:cubicBezTo>
                  <a:pt x="1713" y="907"/>
                  <a:pt x="1729" y="929"/>
                  <a:pt x="1729" y="929"/>
                </a:cubicBezTo>
                <a:cubicBezTo>
                  <a:pt x="1729" y="929"/>
                  <a:pt x="1716" y="950"/>
                  <a:pt x="1702" y="974"/>
                </a:cubicBezTo>
                <a:close/>
                <a:moveTo>
                  <a:pt x="1754" y="982"/>
                </a:moveTo>
                <a:cubicBezTo>
                  <a:pt x="1735" y="994"/>
                  <a:pt x="1735" y="994"/>
                  <a:pt x="1735" y="994"/>
                </a:cubicBezTo>
                <a:cubicBezTo>
                  <a:pt x="1740" y="990"/>
                  <a:pt x="1756" y="972"/>
                  <a:pt x="1763" y="959"/>
                </a:cubicBezTo>
                <a:cubicBezTo>
                  <a:pt x="1778" y="961"/>
                  <a:pt x="1789" y="967"/>
                  <a:pt x="1803" y="974"/>
                </a:cubicBezTo>
                <a:cubicBezTo>
                  <a:pt x="1784" y="972"/>
                  <a:pt x="1768" y="971"/>
                  <a:pt x="1754" y="982"/>
                </a:cubicBezTo>
                <a:close/>
                <a:moveTo>
                  <a:pt x="1889" y="979"/>
                </a:moveTo>
                <a:cubicBezTo>
                  <a:pt x="1893" y="978"/>
                  <a:pt x="1897" y="978"/>
                  <a:pt x="1902" y="977"/>
                </a:cubicBezTo>
                <a:cubicBezTo>
                  <a:pt x="1909" y="976"/>
                  <a:pt x="1917" y="975"/>
                  <a:pt x="1925" y="974"/>
                </a:cubicBezTo>
                <a:cubicBezTo>
                  <a:pt x="1929" y="973"/>
                  <a:pt x="1933" y="972"/>
                  <a:pt x="1937" y="970"/>
                </a:cubicBezTo>
                <a:cubicBezTo>
                  <a:pt x="1938" y="970"/>
                  <a:pt x="1939" y="969"/>
                  <a:pt x="1940" y="969"/>
                </a:cubicBezTo>
                <a:cubicBezTo>
                  <a:pt x="1941" y="968"/>
                  <a:pt x="1941" y="968"/>
                  <a:pt x="1941" y="968"/>
                </a:cubicBezTo>
                <a:cubicBezTo>
                  <a:pt x="1943" y="968"/>
                  <a:pt x="1943" y="968"/>
                  <a:pt x="1943" y="968"/>
                </a:cubicBezTo>
                <a:cubicBezTo>
                  <a:pt x="1944" y="967"/>
                  <a:pt x="1944" y="967"/>
                  <a:pt x="1944" y="967"/>
                </a:cubicBezTo>
                <a:cubicBezTo>
                  <a:pt x="1944" y="967"/>
                  <a:pt x="1944" y="967"/>
                  <a:pt x="1944" y="967"/>
                </a:cubicBezTo>
                <a:cubicBezTo>
                  <a:pt x="1944" y="967"/>
                  <a:pt x="1944" y="968"/>
                  <a:pt x="1945" y="968"/>
                </a:cubicBezTo>
                <a:cubicBezTo>
                  <a:pt x="1945" y="968"/>
                  <a:pt x="1945" y="968"/>
                  <a:pt x="1946" y="968"/>
                </a:cubicBezTo>
                <a:cubicBezTo>
                  <a:pt x="1946" y="968"/>
                  <a:pt x="1947" y="968"/>
                  <a:pt x="1947" y="968"/>
                </a:cubicBezTo>
                <a:cubicBezTo>
                  <a:pt x="1947" y="968"/>
                  <a:pt x="1948" y="969"/>
                  <a:pt x="1948" y="969"/>
                </a:cubicBezTo>
                <a:cubicBezTo>
                  <a:pt x="1949" y="969"/>
                  <a:pt x="1950" y="969"/>
                  <a:pt x="1950" y="969"/>
                </a:cubicBezTo>
                <a:cubicBezTo>
                  <a:pt x="1950" y="970"/>
                  <a:pt x="1951" y="970"/>
                  <a:pt x="1951" y="970"/>
                </a:cubicBezTo>
                <a:cubicBezTo>
                  <a:pt x="1951" y="970"/>
                  <a:pt x="1952" y="970"/>
                  <a:pt x="1952" y="970"/>
                </a:cubicBezTo>
                <a:cubicBezTo>
                  <a:pt x="1954" y="971"/>
                  <a:pt x="1957" y="973"/>
                  <a:pt x="1960" y="975"/>
                </a:cubicBezTo>
                <a:cubicBezTo>
                  <a:pt x="1961" y="976"/>
                  <a:pt x="1963" y="977"/>
                  <a:pt x="1964" y="978"/>
                </a:cubicBezTo>
                <a:cubicBezTo>
                  <a:pt x="1966" y="979"/>
                  <a:pt x="1967" y="980"/>
                  <a:pt x="1969" y="981"/>
                </a:cubicBezTo>
                <a:cubicBezTo>
                  <a:pt x="1969" y="982"/>
                  <a:pt x="1969" y="982"/>
                  <a:pt x="1970" y="982"/>
                </a:cubicBezTo>
                <a:cubicBezTo>
                  <a:pt x="1970" y="982"/>
                  <a:pt x="1970" y="982"/>
                  <a:pt x="1970" y="982"/>
                </a:cubicBezTo>
                <a:cubicBezTo>
                  <a:pt x="1970" y="982"/>
                  <a:pt x="1969" y="983"/>
                  <a:pt x="1969" y="983"/>
                </a:cubicBezTo>
                <a:cubicBezTo>
                  <a:pt x="1969" y="984"/>
                  <a:pt x="1969" y="984"/>
                  <a:pt x="1969" y="984"/>
                </a:cubicBezTo>
                <a:cubicBezTo>
                  <a:pt x="1969" y="984"/>
                  <a:pt x="1969" y="984"/>
                  <a:pt x="1969" y="985"/>
                </a:cubicBezTo>
                <a:cubicBezTo>
                  <a:pt x="1969" y="985"/>
                  <a:pt x="1969" y="985"/>
                  <a:pt x="1969" y="985"/>
                </a:cubicBezTo>
                <a:cubicBezTo>
                  <a:pt x="1969" y="986"/>
                  <a:pt x="1969" y="986"/>
                  <a:pt x="1970" y="987"/>
                </a:cubicBezTo>
                <a:cubicBezTo>
                  <a:pt x="1970" y="988"/>
                  <a:pt x="1970" y="989"/>
                  <a:pt x="1970" y="989"/>
                </a:cubicBezTo>
                <a:cubicBezTo>
                  <a:pt x="1970" y="990"/>
                  <a:pt x="1970" y="991"/>
                  <a:pt x="1970" y="992"/>
                </a:cubicBezTo>
                <a:cubicBezTo>
                  <a:pt x="1970" y="992"/>
                  <a:pt x="1969" y="993"/>
                  <a:pt x="1969" y="994"/>
                </a:cubicBezTo>
                <a:cubicBezTo>
                  <a:pt x="1969" y="995"/>
                  <a:pt x="1969" y="996"/>
                  <a:pt x="1969" y="997"/>
                </a:cubicBezTo>
                <a:cubicBezTo>
                  <a:pt x="1969" y="997"/>
                  <a:pt x="1969" y="997"/>
                  <a:pt x="1969" y="997"/>
                </a:cubicBezTo>
                <a:cubicBezTo>
                  <a:pt x="1967" y="998"/>
                  <a:pt x="1966" y="999"/>
                  <a:pt x="1965" y="999"/>
                </a:cubicBezTo>
                <a:cubicBezTo>
                  <a:pt x="1939" y="996"/>
                  <a:pt x="1914" y="988"/>
                  <a:pt x="1889" y="979"/>
                </a:cubicBezTo>
                <a:close/>
                <a:moveTo>
                  <a:pt x="1974" y="1001"/>
                </a:moveTo>
                <a:cubicBezTo>
                  <a:pt x="1974" y="999"/>
                  <a:pt x="1973" y="998"/>
                  <a:pt x="1971" y="997"/>
                </a:cubicBezTo>
                <a:cubicBezTo>
                  <a:pt x="1971" y="996"/>
                  <a:pt x="1971" y="996"/>
                  <a:pt x="1971" y="996"/>
                </a:cubicBezTo>
                <a:cubicBezTo>
                  <a:pt x="1971" y="996"/>
                  <a:pt x="1971" y="996"/>
                  <a:pt x="1971" y="996"/>
                </a:cubicBezTo>
                <a:cubicBezTo>
                  <a:pt x="1971" y="996"/>
                  <a:pt x="1971" y="995"/>
                  <a:pt x="1971" y="994"/>
                </a:cubicBezTo>
                <a:cubicBezTo>
                  <a:pt x="1972" y="993"/>
                  <a:pt x="1972" y="993"/>
                  <a:pt x="1972" y="992"/>
                </a:cubicBezTo>
                <a:cubicBezTo>
                  <a:pt x="1972" y="991"/>
                  <a:pt x="1972" y="990"/>
                  <a:pt x="1972" y="989"/>
                </a:cubicBezTo>
                <a:cubicBezTo>
                  <a:pt x="1972" y="988"/>
                  <a:pt x="1972" y="988"/>
                  <a:pt x="1972" y="987"/>
                </a:cubicBezTo>
                <a:cubicBezTo>
                  <a:pt x="1972" y="986"/>
                  <a:pt x="1972" y="985"/>
                  <a:pt x="1971" y="985"/>
                </a:cubicBezTo>
                <a:cubicBezTo>
                  <a:pt x="1971" y="985"/>
                  <a:pt x="1971" y="985"/>
                  <a:pt x="1971" y="984"/>
                </a:cubicBezTo>
                <a:cubicBezTo>
                  <a:pt x="1971" y="984"/>
                  <a:pt x="1971" y="984"/>
                  <a:pt x="1971" y="984"/>
                </a:cubicBezTo>
                <a:cubicBezTo>
                  <a:pt x="1971" y="984"/>
                  <a:pt x="1971" y="983"/>
                  <a:pt x="1971" y="983"/>
                </a:cubicBezTo>
                <a:cubicBezTo>
                  <a:pt x="1971" y="983"/>
                  <a:pt x="1971" y="983"/>
                  <a:pt x="1971" y="983"/>
                </a:cubicBezTo>
                <a:cubicBezTo>
                  <a:pt x="1976" y="987"/>
                  <a:pt x="1982" y="991"/>
                  <a:pt x="1986" y="994"/>
                </a:cubicBezTo>
                <a:cubicBezTo>
                  <a:pt x="1986" y="994"/>
                  <a:pt x="1986" y="994"/>
                  <a:pt x="1987" y="994"/>
                </a:cubicBezTo>
                <a:cubicBezTo>
                  <a:pt x="1987" y="995"/>
                  <a:pt x="1987" y="995"/>
                  <a:pt x="1987" y="995"/>
                </a:cubicBezTo>
                <a:cubicBezTo>
                  <a:pt x="1988" y="995"/>
                  <a:pt x="1988" y="996"/>
                  <a:pt x="1989" y="996"/>
                </a:cubicBezTo>
                <a:cubicBezTo>
                  <a:pt x="1990" y="996"/>
                  <a:pt x="1991" y="997"/>
                  <a:pt x="1992" y="997"/>
                </a:cubicBezTo>
                <a:cubicBezTo>
                  <a:pt x="1993" y="998"/>
                  <a:pt x="1994" y="998"/>
                  <a:pt x="1994" y="998"/>
                </a:cubicBezTo>
                <a:cubicBezTo>
                  <a:pt x="1994" y="998"/>
                  <a:pt x="1993" y="998"/>
                  <a:pt x="1992" y="996"/>
                </a:cubicBezTo>
                <a:cubicBezTo>
                  <a:pt x="1992" y="996"/>
                  <a:pt x="1991" y="995"/>
                  <a:pt x="1990" y="994"/>
                </a:cubicBezTo>
                <a:cubicBezTo>
                  <a:pt x="1990" y="994"/>
                  <a:pt x="1989" y="993"/>
                  <a:pt x="1989" y="993"/>
                </a:cubicBezTo>
                <a:cubicBezTo>
                  <a:pt x="1989" y="993"/>
                  <a:pt x="1988" y="993"/>
                  <a:pt x="1988" y="992"/>
                </a:cubicBezTo>
                <a:cubicBezTo>
                  <a:pt x="1988" y="992"/>
                  <a:pt x="1987" y="992"/>
                  <a:pt x="1987" y="992"/>
                </a:cubicBezTo>
                <a:cubicBezTo>
                  <a:pt x="1986" y="991"/>
                  <a:pt x="1984" y="990"/>
                  <a:pt x="1982" y="988"/>
                </a:cubicBezTo>
                <a:cubicBezTo>
                  <a:pt x="1983" y="988"/>
                  <a:pt x="1983" y="988"/>
                  <a:pt x="1983" y="988"/>
                </a:cubicBezTo>
                <a:cubicBezTo>
                  <a:pt x="1984" y="989"/>
                  <a:pt x="1984" y="989"/>
                  <a:pt x="1984" y="989"/>
                </a:cubicBezTo>
                <a:cubicBezTo>
                  <a:pt x="1984" y="989"/>
                  <a:pt x="1984" y="989"/>
                  <a:pt x="1985" y="989"/>
                </a:cubicBezTo>
                <a:cubicBezTo>
                  <a:pt x="1985" y="989"/>
                  <a:pt x="1985" y="989"/>
                  <a:pt x="1986" y="989"/>
                </a:cubicBezTo>
                <a:cubicBezTo>
                  <a:pt x="1987" y="989"/>
                  <a:pt x="1988" y="989"/>
                  <a:pt x="1988" y="990"/>
                </a:cubicBezTo>
                <a:cubicBezTo>
                  <a:pt x="1989" y="990"/>
                  <a:pt x="1990" y="990"/>
                  <a:pt x="1991" y="991"/>
                </a:cubicBezTo>
                <a:cubicBezTo>
                  <a:pt x="1992" y="991"/>
                  <a:pt x="1993" y="992"/>
                  <a:pt x="1993" y="992"/>
                </a:cubicBezTo>
                <a:cubicBezTo>
                  <a:pt x="1994" y="992"/>
                  <a:pt x="1995" y="993"/>
                  <a:pt x="1995" y="993"/>
                </a:cubicBezTo>
                <a:cubicBezTo>
                  <a:pt x="1995" y="996"/>
                  <a:pt x="1995" y="999"/>
                  <a:pt x="1996" y="1002"/>
                </a:cubicBezTo>
                <a:cubicBezTo>
                  <a:pt x="1989" y="1002"/>
                  <a:pt x="1982" y="1001"/>
                  <a:pt x="1974" y="1001"/>
                </a:cubicBezTo>
                <a:close/>
                <a:moveTo>
                  <a:pt x="2238" y="1022"/>
                </a:moveTo>
                <a:cubicBezTo>
                  <a:pt x="2239" y="1025"/>
                  <a:pt x="2240" y="1027"/>
                  <a:pt x="2242" y="1030"/>
                </a:cubicBezTo>
                <a:cubicBezTo>
                  <a:pt x="2242" y="1030"/>
                  <a:pt x="2242" y="1030"/>
                  <a:pt x="2242" y="1030"/>
                </a:cubicBezTo>
                <a:cubicBezTo>
                  <a:pt x="2242" y="1031"/>
                  <a:pt x="2241" y="1032"/>
                  <a:pt x="2241" y="1033"/>
                </a:cubicBezTo>
                <a:cubicBezTo>
                  <a:pt x="2240" y="1034"/>
                  <a:pt x="2239" y="1036"/>
                  <a:pt x="2238" y="1037"/>
                </a:cubicBezTo>
                <a:cubicBezTo>
                  <a:pt x="2237" y="1038"/>
                  <a:pt x="2237" y="1039"/>
                  <a:pt x="2236" y="1040"/>
                </a:cubicBezTo>
                <a:cubicBezTo>
                  <a:pt x="2235" y="1041"/>
                  <a:pt x="2234" y="1042"/>
                  <a:pt x="2233" y="1043"/>
                </a:cubicBezTo>
                <a:cubicBezTo>
                  <a:pt x="2233" y="1044"/>
                  <a:pt x="2232" y="1044"/>
                  <a:pt x="2232" y="1044"/>
                </a:cubicBezTo>
                <a:cubicBezTo>
                  <a:pt x="2231" y="1045"/>
                  <a:pt x="2231" y="1045"/>
                  <a:pt x="2230" y="1046"/>
                </a:cubicBezTo>
                <a:cubicBezTo>
                  <a:pt x="2230" y="1046"/>
                  <a:pt x="2229" y="1047"/>
                  <a:pt x="2229" y="1047"/>
                </a:cubicBezTo>
                <a:cubicBezTo>
                  <a:pt x="2229" y="1047"/>
                  <a:pt x="2228" y="1048"/>
                  <a:pt x="2228" y="1048"/>
                </a:cubicBezTo>
                <a:cubicBezTo>
                  <a:pt x="2228" y="1048"/>
                  <a:pt x="2228" y="1048"/>
                  <a:pt x="2228" y="1048"/>
                </a:cubicBezTo>
                <a:cubicBezTo>
                  <a:pt x="2227" y="1049"/>
                  <a:pt x="2226" y="1049"/>
                  <a:pt x="2226" y="1049"/>
                </a:cubicBezTo>
                <a:cubicBezTo>
                  <a:pt x="2228" y="1043"/>
                  <a:pt x="2232" y="1033"/>
                  <a:pt x="2238" y="1022"/>
                </a:cubicBezTo>
                <a:close/>
                <a:moveTo>
                  <a:pt x="2225" y="1118"/>
                </a:moveTo>
                <a:cubicBezTo>
                  <a:pt x="2227" y="1119"/>
                  <a:pt x="2228" y="1120"/>
                  <a:pt x="2230" y="1121"/>
                </a:cubicBezTo>
                <a:cubicBezTo>
                  <a:pt x="2230" y="1122"/>
                  <a:pt x="2231" y="1123"/>
                  <a:pt x="2232" y="1123"/>
                </a:cubicBezTo>
                <a:cubicBezTo>
                  <a:pt x="2232" y="1124"/>
                  <a:pt x="2233" y="1125"/>
                  <a:pt x="2233" y="1126"/>
                </a:cubicBezTo>
                <a:cubicBezTo>
                  <a:pt x="2236" y="1129"/>
                  <a:pt x="2238" y="1132"/>
                  <a:pt x="2240" y="1135"/>
                </a:cubicBezTo>
                <a:cubicBezTo>
                  <a:pt x="2242" y="1138"/>
                  <a:pt x="2244" y="1140"/>
                  <a:pt x="2246" y="1143"/>
                </a:cubicBezTo>
                <a:cubicBezTo>
                  <a:pt x="2246" y="1143"/>
                  <a:pt x="2246" y="1143"/>
                  <a:pt x="2245" y="1144"/>
                </a:cubicBezTo>
                <a:cubicBezTo>
                  <a:pt x="2245" y="1144"/>
                  <a:pt x="2245" y="1145"/>
                  <a:pt x="2245" y="1145"/>
                </a:cubicBezTo>
                <a:cubicBezTo>
                  <a:pt x="2244" y="1146"/>
                  <a:pt x="2244" y="1147"/>
                  <a:pt x="2244" y="1147"/>
                </a:cubicBezTo>
                <a:cubicBezTo>
                  <a:pt x="2243" y="1148"/>
                  <a:pt x="2243" y="1148"/>
                  <a:pt x="2243" y="1148"/>
                </a:cubicBezTo>
                <a:cubicBezTo>
                  <a:pt x="2243" y="1149"/>
                  <a:pt x="2243" y="1149"/>
                  <a:pt x="2243" y="1149"/>
                </a:cubicBezTo>
                <a:cubicBezTo>
                  <a:pt x="2242" y="1151"/>
                  <a:pt x="2242" y="1152"/>
                  <a:pt x="2241" y="1154"/>
                </a:cubicBezTo>
                <a:cubicBezTo>
                  <a:pt x="2240" y="1156"/>
                  <a:pt x="2239" y="1157"/>
                  <a:pt x="2238" y="1159"/>
                </a:cubicBezTo>
                <a:cubicBezTo>
                  <a:pt x="2238" y="1161"/>
                  <a:pt x="2237" y="1162"/>
                  <a:pt x="2236" y="1164"/>
                </a:cubicBezTo>
                <a:cubicBezTo>
                  <a:pt x="2237" y="1147"/>
                  <a:pt x="2230" y="1131"/>
                  <a:pt x="2223" y="1116"/>
                </a:cubicBezTo>
                <a:cubicBezTo>
                  <a:pt x="2224" y="1117"/>
                  <a:pt x="2225" y="1117"/>
                  <a:pt x="2225" y="1118"/>
                </a:cubicBezTo>
                <a:close/>
                <a:moveTo>
                  <a:pt x="2257" y="1069"/>
                </a:moveTo>
                <a:cubicBezTo>
                  <a:pt x="2256" y="1069"/>
                  <a:pt x="2255" y="1070"/>
                  <a:pt x="2255" y="1070"/>
                </a:cubicBezTo>
                <a:cubicBezTo>
                  <a:pt x="2254" y="1071"/>
                  <a:pt x="2253" y="1071"/>
                  <a:pt x="2252" y="1072"/>
                </a:cubicBezTo>
                <a:cubicBezTo>
                  <a:pt x="2252" y="1072"/>
                  <a:pt x="2251" y="1073"/>
                  <a:pt x="2250" y="1073"/>
                </a:cubicBezTo>
                <a:cubicBezTo>
                  <a:pt x="2249" y="1074"/>
                  <a:pt x="2249" y="1074"/>
                  <a:pt x="2249" y="1074"/>
                </a:cubicBezTo>
                <a:cubicBezTo>
                  <a:pt x="2249" y="1074"/>
                  <a:pt x="2248" y="1075"/>
                  <a:pt x="2248" y="1075"/>
                </a:cubicBezTo>
                <a:cubicBezTo>
                  <a:pt x="2245" y="1077"/>
                  <a:pt x="2242" y="1080"/>
                  <a:pt x="2240" y="1083"/>
                </a:cubicBezTo>
                <a:cubicBezTo>
                  <a:pt x="2240" y="1084"/>
                  <a:pt x="2239" y="1084"/>
                  <a:pt x="2238" y="1085"/>
                </a:cubicBezTo>
                <a:cubicBezTo>
                  <a:pt x="2238" y="1086"/>
                  <a:pt x="2237" y="1087"/>
                  <a:pt x="2237" y="1087"/>
                </a:cubicBezTo>
                <a:cubicBezTo>
                  <a:pt x="2236" y="1088"/>
                  <a:pt x="2236" y="1089"/>
                  <a:pt x="2235" y="1090"/>
                </a:cubicBezTo>
                <a:cubicBezTo>
                  <a:pt x="2235" y="1090"/>
                  <a:pt x="2234" y="1091"/>
                  <a:pt x="2234" y="1092"/>
                </a:cubicBezTo>
                <a:cubicBezTo>
                  <a:pt x="2233" y="1093"/>
                  <a:pt x="2232" y="1095"/>
                  <a:pt x="2231" y="1096"/>
                </a:cubicBezTo>
                <a:cubicBezTo>
                  <a:pt x="2231" y="1096"/>
                  <a:pt x="2231" y="1096"/>
                  <a:pt x="2230" y="1097"/>
                </a:cubicBezTo>
                <a:cubicBezTo>
                  <a:pt x="2230" y="1097"/>
                  <a:pt x="2230" y="1097"/>
                  <a:pt x="2230" y="1097"/>
                </a:cubicBezTo>
                <a:cubicBezTo>
                  <a:pt x="2230" y="1097"/>
                  <a:pt x="2230" y="1097"/>
                  <a:pt x="2230" y="1097"/>
                </a:cubicBezTo>
                <a:cubicBezTo>
                  <a:pt x="2229" y="1098"/>
                  <a:pt x="2229" y="1098"/>
                  <a:pt x="2229" y="1098"/>
                </a:cubicBezTo>
                <a:cubicBezTo>
                  <a:pt x="2229" y="1098"/>
                  <a:pt x="2228" y="1098"/>
                  <a:pt x="2228" y="1099"/>
                </a:cubicBezTo>
                <a:cubicBezTo>
                  <a:pt x="2226" y="1100"/>
                  <a:pt x="2223" y="1101"/>
                  <a:pt x="2221" y="1101"/>
                </a:cubicBezTo>
                <a:cubicBezTo>
                  <a:pt x="2220" y="1101"/>
                  <a:pt x="2219" y="1101"/>
                  <a:pt x="2218" y="1101"/>
                </a:cubicBezTo>
                <a:cubicBezTo>
                  <a:pt x="2214" y="1091"/>
                  <a:pt x="2212" y="1082"/>
                  <a:pt x="2217" y="1074"/>
                </a:cubicBezTo>
                <a:cubicBezTo>
                  <a:pt x="2232" y="1067"/>
                  <a:pt x="2247" y="1065"/>
                  <a:pt x="2264" y="1065"/>
                </a:cubicBezTo>
                <a:cubicBezTo>
                  <a:pt x="2261" y="1066"/>
                  <a:pt x="2259" y="1067"/>
                  <a:pt x="2257" y="1069"/>
                </a:cubicBezTo>
                <a:close/>
                <a:moveTo>
                  <a:pt x="2268" y="1034"/>
                </a:moveTo>
                <a:cubicBezTo>
                  <a:pt x="2268" y="1034"/>
                  <a:pt x="2269" y="1034"/>
                  <a:pt x="2270" y="1035"/>
                </a:cubicBezTo>
                <a:cubicBezTo>
                  <a:pt x="2270" y="1035"/>
                  <a:pt x="2270" y="1035"/>
                  <a:pt x="2271" y="1035"/>
                </a:cubicBezTo>
                <a:cubicBezTo>
                  <a:pt x="2271" y="1035"/>
                  <a:pt x="2272" y="1035"/>
                  <a:pt x="2272" y="1035"/>
                </a:cubicBezTo>
                <a:cubicBezTo>
                  <a:pt x="2274" y="1036"/>
                  <a:pt x="2276" y="1037"/>
                  <a:pt x="2278" y="1038"/>
                </a:cubicBezTo>
                <a:cubicBezTo>
                  <a:pt x="2278" y="1038"/>
                  <a:pt x="2278" y="1038"/>
                  <a:pt x="2278" y="1038"/>
                </a:cubicBezTo>
                <a:cubicBezTo>
                  <a:pt x="2279" y="1041"/>
                  <a:pt x="2280" y="1045"/>
                  <a:pt x="2282" y="1049"/>
                </a:cubicBezTo>
                <a:cubicBezTo>
                  <a:pt x="2282" y="1049"/>
                  <a:pt x="2282" y="1049"/>
                  <a:pt x="2282" y="1050"/>
                </a:cubicBezTo>
                <a:cubicBezTo>
                  <a:pt x="2281" y="1051"/>
                  <a:pt x="2281" y="1051"/>
                  <a:pt x="2280" y="1052"/>
                </a:cubicBezTo>
                <a:cubicBezTo>
                  <a:pt x="2280" y="1053"/>
                  <a:pt x="2279" y="1054"/>
                  <a:pt x="2279" y="1055"/>
                </a:cubicBezTo>
                <a:cubicBezTo>
                  <a:pt x="2278" y="1056"/>
                  <a:pt x="2277" y="1057"/>
                  <a:pt x="2277" y="1057"/>
                </a:cubicBezTo>
                <a:cubicBezTo>
                  <a:pt x="2277" y="1058"/>
                  <a:pt x="2276" y="1058"/>
                  <a:pt x="2276" y="1058"/>
                </a:cubicBezTo>
                <a:cubicBezTo>
                  <a:pt x="2249" y="1053"/>
                  <a:pt x="2224" y="1054"/>
                  <a:pt x="2224" y="1054"/>
                </a:cubicBezTo>
                <a:cubicBezTo>
                  <a:pt x="2224" y="1054"/>
                  <a:pt x="2224" y="1054"/>
                  <a:pt x="2224" y="1053"/>
                </a:cubicBezTo>
                <a:cubicBezTo>
                  <a:pt x="2231" y="1051"/>
                  <a:pt x="2238" y="1048"/>
                  <a:pt x="2245" y="1044"/>
                </a:cubicBezTo>
                <a:cubicBezTo>
                  <a:pt x="2252" y="1041"/>
                  <a:pt x="2259" y="1037"/>
                  <a:pt x="2267" y="1034"/>
                </a:cubicBezTo>
                <a:cubicBezTo>
                  <a:pt x="2267" y="1034"/>
                  <a:pt x="2267" y="1034"/>
                  <a:pt x="2268" y="1034"/>
                </a:cubicBezTo>
                <a:close/>
              </a:path>
            </a:pathLst>
          </a:custGeom>
          <a:solidFill>
            <a:schemeClr val="accent2"/>
          </a:solidFill>
          <a:ln w="9525">
            <a:solidFill>
              <a:srgbClr val="FAC6CA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AA2AE19F-005D-469E-8352-16865445334D}"/>
              </a:ext>
            </a:extLst>
          </p:cNvPr>
          <p:cNvSpPr txBox="1"/>
          <p:nvPr/>
        </p:nvSpPr>
        <p:spPr>
          <a:xfrm>
            <a:off x="840105" y="223520"/>
            <a:ext cx="26092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b="1" dirty="0">
                <a:solidFill>
                  <a:srgbClr val="403A39"/>
                </a:solidFill>
                <a:latin typeface="微软雅黑" panose="020B0503020204020204" charset="-122"/>
                <a:ea typeface="微软雅黑" panose="020B0503020204020204" charset="-122"/>
              </a:rPr>
              <a:t>单击添加文本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:blinds dir="vert"/>
      </p:transition>
    </mc:Choice>
    <mc:Fallback xmlns="">
      <p:transition spd="slow" advClick="0" advTm="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3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www.33ppt.com"/>
</p:tagLst>
</file>

<file path=ppt/theme/theme1.xml><?xml version="1.0" encoding="utf-8"?>
<a:theme xmlns:a="http://schemas.openxmlformats.org/drawingml/2006/main" name="www.33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1531</Words>
  <Application>Microsoft Office PowerPoint</Application>
  <PresentationFormat>宽屏</PresentationFormat>
  <Paragraphs>245</Paragraphs>
  <Slides>21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8" baseType="lpstr">
      <vt:lpstr>Bebas Neue</vt:lpstr>
      <vt:lpstr>FontAwesome</vt:lpstr>
      <vt:lpstr>Lato</vt:lpstr>
      <vt:lpstr>Lato Regular</vt:lpstr>
      <vt:lpstr>League Gothic Regular</vt:lpstr>
      <vt:lpstr>MS PGothic</vt:lpstr>
      <vt:lpstr>Open Sans Light</vt:lpstr>
      <vt:lpstr>等线</vt:lpstr>
      <vt:lpstr>方正姚体</vt:lpstr>
      <vt:lpstr>立夏手写体</vt:lpstr>
      <vt:lpstr>思源黑体 CN ExtraLight</vt:lpstr>
      <vt:lpstr>宋体</vt:lpstr>
      <vt:lpstr>微软雅黑</vt:lpstr>
      <vt:lpstr>微软雅黑 Light</vt:lpstr>
      <vt:lpstr>Arial</vt:lpstr>
      <vt:lpstr>Calibri</vt:lpstr>
      <vt:lpstr>www.33ppt.com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www.33ppt.com</dc:title>
  <dc:creator>www.33ppt.com</dc:creator>
  <cp:lastModifiedBy>Microsoft</cp:lastModifiedBy>
  <cp:revision>12</cp:revision>
  <dcterms:created xsi:type="dcterms:W3CDTF">2017-06-30T02:17:00Z</dcterms:created>
  <dcterms:modified xsi:type="dcterms:W3CDTF">2018-07-14T13:31:18Z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2052-10.1.0.6489</vt:lpwstr>
  </property>
</Properties>
</file>