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9" r:id="rId2"/>
  </p:sldMasterIdLst>
  <p:notesMasterIdLst>
    <p:notesMasterId r:id="rId37"/>
  </p:notesMasterIdLst>
  <p:sldIdLst>
    <p:sldId id="298" r:id="rId3"/>
    <p:sldId id="297" r:id="rId4"/>
    <p:sldId id="272" r:id="rId5"/>
    <p:sldId id="277" r:id="rId6"/>
    <p:sldId id="281" r:id="rId7"/>
    <p:sldId id="283" r:id="rId8"/>
    <p:sldId id="296" r:id="rId9"/>
    <p:sldId id="273" r:id="rId10"/>
    <p:sldId id="301" r:id="rId11"/>
    <p:sldId id="289" r:id="rId12"/>
    <p:sldId id="290" r:id="rId13"/>
    <p:sldId id="291" r:id="rId14"/>
    <p:sldId id="302" r:id="rId15"/>
    <p:sldId id="274" r:id="rId16"/>
    <p:sldId id="282" r:id="rId17"/>
    <p:sldId id="284" r:id="rId18"/>
    <p:sldId id="285" r:id="rId19"/>
    <p:sldId id="286" r:id="rId20"/>
    <p:sldId id="287" r:id="rId21"/>
    <p:sldId id="275" r:id="rId22"/>
    <p:sldId id="292" r:id="rId23"/>
    <p:sldId id="293" r:id="rId24"/>
    <p:sldId id="294" r:id="rId25"/>
    <p:sldId id="295" r:id="rId26"/>
    <p:sldId id="276" r:id="rId27"/>
    <p:sldId id="303" r:id="rId28"/>
    <p:sldId id="304" r:id="rId29"/>
    <p:sldId id="305" r:id="rId30"/>
    <p:sldId id="306" r:id="rId31"/>
    <p:sldId id="307" r:id="rId32"/>
    <p:sldId id="308" r:id="rId33"/>
    <p:sldId id="271" r:id="rId34"/>
    <p:sldId id="1723" r:id="rId35"/>
    <p:sldId id="1728" r:id="rId3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5511" userDrawn="1">
          <p15:clr>
            <a:srgbClr val="A4A3A4"/>
          </p15:clr>
        </p15:guide>
        <p15:guide id="4" orient="horz" pos="758" userDrawn="1">
          <p15:clr>
            <a:srgbClr val="A4A3A4"/>
          </p15:clr>
        </p15:guide>
        <p15:guide id="5" pos="5692" userDrawn="1">
          <p15:clr>
            <a:srgbClr val="A4A3A4"/>
          </p15:clr>
        </p15:guide>
        <p15:guide id="6" pos="249" userDrawn="1">
          <p15:clr>
            <a:srgbClr val="A4A3A4"/>
          </p15:clr>
        </p15:guide>
        <p15:guide id="7" pos="68" userDrawn="1">
          <p15:clr>
            <a:srgbClr val="A4A3A4"/>
          </p15:clr>
        </p15:guide>
        <p15:guide id="8" userDrawn="1">
          <p15:clr>
            <a:srgbClr val="A4A3A4"/>
          </p15:clr>
        </p15:guide>
        <p15:guide id="9"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3E5"/>
    <a:srgbClr val="39BF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36" autoAdjust="0"/>
    <p:restoredTop sz="94794" autoAdjust="0"/>
  </p:normalViewPr>
  <p:slideViewPr>
    <p:cSldViewPr snapToGrid="0" showGuides="1">
      <p:cViewPr>
        <p:scale>
          <a:sx n="50" d="100"/>
          <a:sy n="50" d="100"/>
        </p:scale>
        <p:origin x="2730" y="1416"/>
      </p:cViewPr>
      <p:guideLst>
        <p:guide orient="horz" pos="1620"/>
        <p:guide pos="5511"/>
        <p:guide orient="horz" pos="758"/>
        <p:guide pos="5692"/>
        <p:guide pos="249"/>
        <p:guide pos="68"/>
        <p:guide/>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40.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xlsx"/><Relationship Id="rId4" Type="http://schemas.openxmlformats.org/officeDocument/2006/relationships/image" Target="../media/image41.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image" Target="../media/image42.png"/><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a:outerShdw blurRad="101600" sx="102000" sy="102000" algn="ctr" rotWithShape="0">
                <a:prstClr val="black">
                  <a:alpha val="3000"/>
                </a:prstClr>
              </a:outerShdw>
            </a:effectLst>
          </c:spPr>
          <c:invertIfNegative val="0"/>
          <c:pictureOptions>
            <c:pictureFormat val="stackScale"/>
          </c:pictureOptions>
          <c:cat>
            <c:strRef>
              <c:f>Sheet1!$A$2:$A$6</c:f>
              <c:strCache>
                <c:ptCount val="5"/>
                <c:pt idx="0">
                  <c:v>类别01</c:v>
                </c:pt>
                <c:pt idx="1">
                  <c:v>类别 02</c:v>
                </c:pt>
                <c:pt idx="2">
                  <c:v>类别 03</c:v>
                </c:pt>
                <c:pt idx="3">
                  <c:v>类别 04</c:v>
                </c:pt>
                <c:pt idx="4">
                  <c:v>类别05</c:v>
                </c:pt>
              </c:strCache>
            </c:strRef>
          </c:cat>
          <c:val>
            <c:numRef>
              <c:f>Sheet1!$B$2:$B$6</c:f>
              <c:numCache>
                <c:formatCode>General</c:formatCode>
                <c:ptCount val="5"/>
                <c:pt idx="0">
                  <c:v>1</c:v>
                </c:pt>
                <c:pt idx="1">
                  <c:v>1</c:v>
                </c:pt>
                <c:pt idx="2">
                  <c:v>1</c:v>
                </c:pt>
                <c:pt idx="3">
                  <c:v>1</c:v>
                </c:pt>
                <c:pt idx="4">
                  <c:v>1</c:v>
                </c:pt>
              </c:numCache>
            </c:numRef>
          </c:val>
          <c:extLst>
            <c:ext xmlns:c16="http://schemas.microsoft.com/office/drawing/2014/chart" uri="{C3380CC4-5D6E-409C-BE32-E72D297353CC}">
              <c16:uniqueId val="{00000000-F1DD-4625-84B1-5529E9A22E19}"/>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a:outerShdw blurRad="127000" sx="102000" sy="102000" algn="ctr" rotWithShape="0">
                <a:prstClr val="black">
                  <a:alpha val="10000"/>
                </a:prstClr>
              </a:outerShdw>
            </a:effectLst>
          </c:spPr>
          <c:invertIfNegative val="0"/>
          <c:pictureOptions>
            <c:pictureFormat val="stackScale"/>
          </c:pictureOptions>
          <c:cat>
            <c:strRef>
              <c:f>Sheet1!$A$2:$A$6</c:f>
              <c:strCache>
                <c:ptCount val="5"/>
                <c:pt idx="0">
                  <c:v>类别01</c:v>
                </c:pt>
                <c:pt idx="1">
                  <c:v>类别 02</c:v>
                </c:pt>
                <c:pt idx="2">
                  <c:v>类别 03</c:v>
                </c:pt>
                <c:pt idx="3">
                  <c:v>类别 04</c:v>
                </c:pt>
                <c:pt idx="4">
                  <c:v>类别05</c:v>
                </c:pt>
              </c:strCache>
            </c:strRef>
          </c:cat>
          <c:val>
            <c:numRef>
              <c:f>Sheet1!$C$2:$C$6</c:f>
              <c:numCache>
                <c:formatCode>General</c:formatCode>
                <c:ptCount val="5"/>
                <c:pt idx="0">
                  <c:v>0.8</c:v>
                </c:pt>
                <c:pt idx="1">
                  <c:v>0.75</c:v>
                </c:pt>
                <c:pt idx="2">
                  <c:v>0.6</c:v>
                </c:pt>
                <c:pt idx="3">
                  <c:v>0.9</c:v>
                </c:pt>
                <c:pt idx="4">
                  <c:v>0.8</c:v>
                </c:pt>
              </c:numCache>
            </c:numRef>
          </c:val>
          <c:extLst>
            <c:ext xmlns:c16="http://schemas.microsoft.com/office/drawing/2014/chart" uri="{C3380CC4-5D6E-409C-BE32-E72D297353CC}">
              <c16:uniqueId val="{00000003-F1DD-4625-84B1-5529E9A22E19}"/>
            </c:ext>
          </c:extLst>
        </c:ser>
        <c:dLbls>
          <c:showLegendKey val="0"/>
          <c:showVal val="0"/>
          <c:showCatName val="0"/>
          <c:showSerName val="0"/>
          <c:showPercent val="0"/>
          <c:showBubbleSize val="0"/>
        </c:dLbls>
        <c:gapWidth val="182"/>
        <c:overlap val="100"/>
        <c:axId val="2126702751"/>
        <c:axId val="1125288239"/>
      </c:barChart>
      <c:catAx>
        <c:axId val="2126702751"/>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lgn="just">
              <a:defRPr sz="700" b="0" i="0" u="none" strike="noStrike" kern="1200" baseline="0">
                <a:solidFill>
                  <a:schemeClr val="tx1">
                    <a:lumMod val="65000"/>
                    <a:lumOff val="35000"/>
                  </a:schemeClr>
                </a:solidFill>
                <a:latin typeface="+mn-lt"/>
                <a:ea typeface="+mn-ea"/>
                <a:cs typeface="+mn-ea"/>
                <a:sym typeface="+mn-lt"/>
              </a:defRPr>
            </a:pPr>
            <a:endParaRPr lang="en-US"/>
          </a:p>
        </c:txPr>
        <c:crossAx val="1125288239"/>
        <c:crosses val="autoZero"/>
        <c:auto val="1"/>
        <c:lblAlgn val="ctr"/>
        <c:lblOffset val="100"/>
        <c:noMultiLvlLbl val="0"/>
      </c:catAx>
      <c:valAx>
        <c:axId val="1125288239"/>
        <c:scaling>
          <c:orientation val="minMax"/>
          <c:max val="1"/>
        </c:scaling>
        <c:delete val="0"/>
        <c:axPos val="b"/>
        <c:majorGridlines>
          <c:spPr>
            <a:ln w="3175" cap="flat" cmpd="sng" algn="ctr">
              <a:solidFill>
                <a:schemeClr val="bg1">
                  <a:lumMod val="95000"/>
                  <a:alpha val="5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ea"/>
                <a:sym typeface="+mn-lt"/>
              </a:defRPr>
            </a:pPr>
            <a:endParaRPr lang="en-US"/>
          </a:p>
        </c:txPr>
        <c:crossAx val="21267027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264705239547254"/>
          <c:y val="5.3970668853824483E-2"/>
          <c:w val="0.59470589520905492"/>
          <c:h val="0.89205866229235109"/>
        </c:manualLayout>
      </c:layout>
      <c:doughnutChart>
        <c:varyColors val="1"/>
        <c:ser>
          <c:idx val="0"/>
          <c:order val="0"/>
          <c:tx>
            <c:strRef>
              <c:f>Sheet1!$B$1</c:f>
              <c:strCache>
                <c:ptCount val="1"/>
                <c:pt idx="0">
                  <c:v>销售额</c:v>
                </c:pt>
              </c:strCache>
            </c:strRef>
          </c:tx>
          <c:spPr>
            <a:ln>
              <a:noFill/>
            </a:ln>
            <a:effectLst>
              <a:outerShdw blurRad="127000" dist="63500" dir="8100000" algn="tr" rotWithShape="0">
                <a:prstClr val="black">
                  <a:alpha val="13000"/>
                </a:prstClr>
              </a:outerShdw>
            </a:effectLst>
          </c:spPr>
          <c:dPt>
            <c:idx val="0"/>
            <c:bubble3D val="0"/>
            <c:spPr>
              <a:solidFill>
                <a:schemeClr val="accent1"/>
              </a:solidFill>
              <a:ln w="3175">
                <a:solidFill>
                  <a:schemeClr val="accent1"/>
                </a:solidFill>
              </a:ln>
              <a:effectLst>
                <a:outerShdw blurRad="127000" dist="63500" dir="8100000" algn="tr" rotWithShape="0">
                  <a:prstClr val="black">
                    <a:alpha val="13000"/>
                  </a:prstClr>
                </a:outerShdw>
              </a:effectLst>
            </c:spPr>
            <c:extLst>
              <c:ext xmlns:c16="http://schemas.microsoft.com/office/drawing/2014/chart" uri="{C3380CC4-5D6E-409C-BE32-E72D297353CC}">
                <c16:uniqueId val="{00000014-E8F7-4525-B25E-5C0288790F5F}"/>
              </c:ext>
            </c:extLst>
          </c:dPt>
          <c:dPt>
            <c:idx val="1"/>
            <c:bubble3D val="0"/>
            <c:spPr>
              <a:solidFill>
                <a:schemeClr val="accent2"/>
              </a:solidFill>
              <a:ln w="19050">
                <a:noFill/>
              </a:ln>
              <a:effectLst>
                <a:outerShdw blurRad="127000" dist="63500" dir="8100000" algn="tr" rotWithShape="0">
                  <a:prstClr val="black">
                    <a:alpha val="13000"/>
                  </a:prstClr>
                </a:outerShdw>
              </a:effectLst>
            </c:spPr>
            <c:extLst>
              <c:ext xmlns:c16="http://schemas.microsoft.com/office/drawing/2014/chart" uri="{C3380CC4-5D6E-409C-BE32-E72D297353CC}">
                <c16:uniqueId val="{00000003-09C7-42E9-9180-B0A026D21CC2}"/>
              </c:ext>
            </c:extLst>
          </c:dPt>
          <c:dPt>
            <c:idx val="2"/>
            <c:bubble3D val="0"/>
            <c:spPr>
              <a:solidFill>
                <a:schemeClr val="accent3"/>
              </a:solidFill>
              <a:ln w="19050">
                <a:noFill/>
              </a:ln>
              <a:effectLst>
                <a:outerShdw blurRad="127000" dist="63500" dir="8100000" algn="tr" rotWithShape="0">
                  <a:prstClr val="black">
                    <a:alpha val="13000"/>
                  </a:prstClr>
                </a:outerShdw>
              </a:effectLst>
            </c:spPr>
            <c:extLst>
              <c:ext xmlns:c16="http://schemas.microsoft.com/office/drawing/2014/chart" uri="{C3380CC4-5D6E-409C-BE32-E72D297353CC}">
                <c16:uniqueId val="{00000005-09C7-42E9-9180-B0A026D21CC2}"/>
              </c:ext>
            </c:extLst>
          </c:dPt>
          <c:dPt>
            <c:idx val="3"/>
            <c:bubble3D val="0"/>
            <c:spPr>
              <a:solidFill>
                <a:schemeClr val="accent4"/>
              </a:solidFill>
              <a:ln w="3175">
                <a:solidFill>
                  <a:srgbClr val="39BFC4"/>
                </a:solidFill>
              </a:ln>
              <a:effectLst>
                <a:outerShdw blurRad="127000" dist="63500" dir="8100000" algn="tr" rotWithShape="0">
                  <a:prstClr val="black">
                    <a:alpha val="13000"/>
                  </a:prstClr>
                </a:outerShdw>
              </a:effectLst>
            </c:spPr>
            <c:extLst>
              <c:ext xmlns:c16="http://schemas.microsoft.com/office/drawing/2014/chart" uri="{C3380CC4-5D6E-409C-BE32-E72D297353CC}">
                <c16:uniqueId val="{00000011-E8F7-4525-B25E-5C0288790F5F}"/>
              </c:ext>
            </c:extLst>
          </c:dPt>
          <c:cat>
            <c:strRef>
              <c:f>Sheet1!$A$2:$A$5</c:f>
              <c:strCache>
                <c:ptCount val="4"/>
                <c:pt idx="0">
                  <c:v>项目01</c:v>
                </c:pt>
                <c:pt idx="1">
                  <c:v>项目02</c:v>
                </c:pt>
                <c:pt idx="2">
                  <c:v>项目03</c:v>
                </c:pt>
                <c:pt idx="3">
                  <c:v>项目04</c:v>
                </c:pt>
              </c:strCache>
            </c:strRef>
          </c:cat>
          <c:val>
            <c:numRef>
              <c:f>Sheet1!$B$2:$B$5</c:f>
              <c:numCache>
                <c:formatCode>General</c:formatCode>
                <c:ptCount val="4"/>
                <c:pt idx="0">
                  <c:v>0.4</c:v>
                </c:pt>
                <c:pt idx="1">
                  <c:v>0.2</c:v>
                </c:pt>
                <c:pt idx="2">
                  <c:v>0.15</c:v>
                </c:pt>
                <c:pt idx="3">
                  <c:v>0.25</c:v>
                </c:pt>
              </c:numCache>
            </c:numRef>
          </c:val>
          <c:extLst>
            <c:ext xmlns:c16="http://schemas.microsoft.com/office/drawing/2014/chart" uri="{C3380CC4-5D6E-409C-BE32-E72D297353CC}">
              <c16:uniqueId val="{00000000-E8F7-4525-B25E-5C0288790F5F}"/>
            </c:ext>
          </c:extLst>
        </c:ser>
        <c:ser>
          <c:idx val="1"/>
          <c:order val="1"/>
          <c:tx>
            <c:strRef>
              <c:f>Sheet1!$C$1</c:f>
              <c:strCache>
                <c:ptCount val="1"/>
                <c:pt idx="0">
                  <c:v>列1</c:v>
                </c:pt>
              </c:strCache>
            </c:strRef>
          </c:tx>
          <c:spPr>
            <a:ln>
              <a:noFill/>
            </a:ln>
          </c:spPr>
          <c:dPt>
            <c:idx val="0"/>
            <c:bubble3D val="0"/>
            <c:spPr>
              <a:solidFill>
                <a:schemeClr val="accent1"/>
              </a:solidFill>
              <a:ln w="3175">
                <a:solidFill>
                  <a:schemeClr val="accent1"/>
                </a:solidFill>
              </a:ln>
              <a:effectLst/>
            </c:spPr>
            <c:extLst>
              <c:ext xmlns:c16="http://schemas.microsoft.com/office/drawing/2014/chart" uri="{C3380CC4-5D6E-409C-BE32-E72D297353CC}">
                <c16:uniqueId val="{0000000F-E8F7-4525-B25E-5C0288790F5F}"/>
              </c:ext>
            </c:extLst>
          </c:dPt>
          <c:dPt>
            <c:idx val="1"/>
            <c:bubble3D val="0"/>
            <c:spPr>
              <a:solidFill>
                <a:srgbClr val="00A3E5"/>
              </a:solidFill>
              <a:ln w="3175">
                <a:solidFill>
                  <a:srgbClr val="00A3E5"/>
                </a:solidFill>
              </a:ln>
              <a:effectLst>
                <a:outerShdw blurRad="127000" dist="63500" dir="5400000" algn="t" rotWithShape="0">
                  <a:prstClr val="black">
                    <a:alpha val="12000"/>
                  </a:prstClr>
                </a:outerShdw>
              </a:effectLst>
            </c:spPr>
            <c:extLst>
              <c:ext xmlns:c16="http://schemas.microsoft.com/office/drawing/2014/chart" uri="{C3380CC4-5D6E-409C-BE32-E72D297353CC}">
                <c16:uniqueId val="{0000000C-E8F7-4525-B25E-5C0288790F5F}"/>
              </c:ext>
            </c:extLst>
          </c:dPt>
          <c:dPt>
            <c:idx val="2"/>
            <c:bubble3D val="0"/>
            <c:spPr>
              <a:noFill/>
              <a:ln w="19050">
                <a:noFill/>
              </a:ln>
              <a:effectLst/>
            </c:spPr>
            <c:extLst>
              <c:ext xmlns:c16="http://schemas.microsoft.com/office/drawing/2014/chart" uri="{C3380CC4-5D6E-409C-BE32-E72D297353CC}">
                <c16:uniqueId val="{0000000D-E8F7-4525-B25E-5C0288790F5F}"/>
              </c:ext>
            </c:extLst>
          </c:dPt>
          <c:dPt>
            <c:idx val="3"/>
            <c:bubble3D val="0"/>
            <c:spPr>
              <a:solidFill>
                <a:schemeClr val="accent4"/>
              </a:solidFill>
              <a:ln w="3175">
                <a:solidFill>
                  <a:srgbClr val="39BFC4"/>
                </a:solidFill>
              </a:ln>
              <a:effectLst/>
            </c:spPr>
            <c:extLst>
              <c:ext xmlns:c16="http://schemas.microsoft.com/office/drawing/2014/chart" uri="{C3380CC4-5D6E-409C-BE32-E72D297353CC}">
                <c16:uniqueId val="{00000012-E8F7-4525-B25E-5C0288790F5F}"/>
              </c:ext>
            </c:extLst>
          </c:dPt>
          <c:cat>
            <c:strRef>
              <c:f>Sheet1!$A$2:$A$5</c:f>
              <c:strCache>
                <c:ptCount val="4"/>
                <c:pt idx="0">
                  <c:v>项目01</c:v>
                </c:pt>
                <c:pt idx="1">
                  <c:v>项目02</c:v>
                </c:pt>
                <c:pt idx="2">
                  <c:v>项目03</c:v>
                </c:pt>
                <c:pt idx="3">
                  <c:v>项目04</c:v>
                </c:pt>
              </c:strCache>
            </c:strRef>
          </c:cat>
          <c:val>
            <c:numRef>
              <c:f>Sheet1!$C$2:$C$5</c:f>
              <c:numCache>
                <c:formatCode>General</c:formatCode>
                <c:ptCount val="4"/>
                <c:pt idx="0">
                  <c:v>0.4</c:v>
                </c:pt>
                <c:pt idx="1">
                  <c:v>0.2</c:v>
                </c:pt>
                <c:pt idx="2">
                  <c:v>0.15</c:v>
                </c:pt>
                <c:pt idx="3">
                  <c:v>0.25</c:v>
                </c:pt>
              </c:numCache>
            </c:numRef>
          </c:val>
          <c:extLst>
            <c:ext xmlns:c16="http://schemas.microsoft.com/office/drawing/2014/chart" uri="{C3380CC4-5D6E-409C-BE32-E72D297353CC}">
              <c16:uniqueId val="{00000001-E8F7-4525-B25E-5C0288790F5F}"/>
            </c:ext>
          </c:extLst>
        </c:ser>
        <c:ser>
          <c:idx val="2"/>
          <c:order val="2"/>
          <c:tx>
            <c:strRef>
              <c:f>Sheet1!$D$1</c:f>
              <c:strCache>
                <c:ptCount val="1"/>
                <c:pt idx="0">
                  <c:v>列2</c:v>
                </c:pt>
              </c:strCache>
            </c:strRef>
          </c:tx>
          <c:spPr>
            <a:ln>
              <a:noFill/>
            </a:ln>
          </c:spPr>
          <c:dPt>
            <c:idx val="0"/>
            <c:bubble3D val="0"/>
            <c:spPr>
              <a:solidFill>
                <a:schemeClr val="accent1"/>
              </a:solidFill>
              <a:ln w="3175">
                <a:solidFill>
                  <a:schemeClr val="accent1"/>
                </a:solidFill>
              </a:ln>
              <a:effectLst/>
            </c:spPr>
            <c:extLst>
              <c:ext xmlns:c16="http://schemas.microsoft.com/office/drawing/2014/chart" uri="{C3380CC4-5D6E-409C-BE32-E72D297353CC}">
                <c16:uniqueId val="{00000013-E8F7-4525-B25E-5C0288790F5F}"/>
              </c:ext>
            </c:extLst>
          </c:dPt>
          <c:dPt>
            <c:idx val="1"/>
            <c:bubble3D val="0"/>
            <c:spPr>
              <a:noFill/>
              <a:ln w="19050">
                <a:noFill/>
              </a:ln>
              <a:effectLst/>
            </c:spPr>
            <c:extLst>
              <c:ext xmlns:c16="http://schemas.microsoft.com/office/drawing/2014/chart" uri="{C3380CC4-5D6E-409C-BE32-E72D297353CC}">
                <c16:uniqueId val="{0000000B-E8F7-4525-B25E-5C0288790F5F}"/>
              </c:ext>
            </c:extLst>
          </c:dPt>
          <c:dPt>
            <c:idx val="2"/>
            <c:bubble3D val="0"/>
            <c:spPr>
              <a:noFill/>
              <a:ln w="19050">
                <a:noFill/>
              </a:ln>
              <a:effectLst/>
            </c:spPr>
            <c:extLst>
              <c:ext xmlns:c16="http://schemas.microsoft.com/office/drawing/2014/chart" uri="{C3380CC4-5D6E-409C-BE32-E72D297353CC}">
                <c16:uniqueId val="{00000009-E8F7-4525-B25E-5C0288790F5F}"/>
              </c:ext>
            </c:extLst>
          </c:dPt>
          <c:dPt>
            <c:idx val="3"/>
            <c:bubble3D val="0"/>
            <c:spPr>
              <a:solidFill>
                <a:schemeClr val="accent4"/>
              </a:solidFill>
              <a:ln w="3175">
                <a:solidFill>
                  <a:srgbClr val="39BFC4"/>
                </a:solidFill>
              </a:ln>
              <a:effectLst>
                <a:outerShdw blurRad="127000" dist="63500" dir="13500000" algn="br" rotWithShape="0">
                  <a:schemeClr val="tx1">
                    <a:lumMod val="50000"/>
                    <a:lumOff val="50000"/>
                    <a:alpha val="15000"/>
                  </a:schemeClr>
                </a:outerShdw>
              </a:effectLst>
            </c:spPr>
            <c:extLst>
              <c:ext xmlns:c16="http://schemas.microsoft.com/office/drawing/2014/chart" uri="{C3380CC4-5D6E-409C-BE32-E72D297353CC}">
                <c16:uniqueId val="{00000010-E8F7-4525-B25E-5C0288790F5F}"/>
              </c:ext>
            </c:extLst>
          </c:dPt>
          <c:cat>
            <c:strRef>
              <c:f>Sheet1!$A$2:$A$5</c:f>
              <c:strCache>
                <c:ptCount val="4"/>
                <c:pt idx="0">
                  <c:v>项目01</c:v>
                </c:pt>
                <c:pt idx="1">
                  <c:v>项目02</c:v>
                </c:pt>
                <c:pt idx="2">
                  <c:v>项目03</c:v>
                </c:pt>
                <c:pt idx="3">
                  <c:v>项目04</c:v>
                </c:pt>
              </c:strCache>
            </c:strRef>
          </c:cat>
          <c:val>
            <c:numRef>
              <c:f>Sheet1!$D$2:$D$5</c:f>
              <c:numCache>
                <c:formatCode>General</c:formatCode>
                <c:ptCount val="4"/>
                <c:pt idx="0">
                  <c:v>0.4</c:v>
                </c:pt>
                <c:pt idx="1">
                  <c:v>0.2</c:v>
                </c:pt>
                <c:pt idx="2">
                  <c:v>0.15</c:v>
                </c:pt>
                <c:pt idx="3">
                  <c:v>0.25</c:v>
                </c:pt>
              </c:numCache>
            </c:numRef>
          </c:val>
          <c:extLst>
            <c:ext xmlns:c16="http://schemas.microsoft.com/office/drawing/2014/chart" uri="{C3380CC4-5D6E-409C-BE32-E72D297353CC}">
              <c16:uniqueId val="{00000003-E8F7-4525-B25E-5C0288790F5F}"/>
            </c:ext>
          </c:extLst>
        </c:ser>
        <c:ser>
          <c:idx val="3"/>
          <c:order val="3"/>
          <c:tx>
            <c:strRef>
              <c:f>Sheet1!$E$1</c:f>
              <c:strCache>
                <c:ptCount val="1"/>
                <c:pt idx="0">
                  <c:v>列3</c:v>
                </c:pt>
              </c:strCache>
            </c:strRef>
          </c:tx>
          <c:spPr>
            <a:ln>
              <a:noFill/>
            </a:ln>
          </c:spPr>
          <c:dPt>
            <c:idx val="0"/>
            <c:bubble3D val="0"/>
            <c:spPr>
              <a:solidFill>
                <a:schemeClr val="accent1"/>
              </a:solidFill>
              <a:ln w="3175">
                <a:solidFill>
                  <a:schemeClr val="accent1"/>
                </a:solidFill>
              </a:ln>
              <a:effectLst>
                <a:outerShdw blurRad="254000" dist="63500" dir="18900000" algn="bl" rotWithShape="0">
                  <a:schemeClr val="tx1">
                    <a:lumMod val="50000"/>
                    <a:lumOff val="50000"/>
                    <a:alpha val="20000"/>
                  </a:schemeClr>
                </a:outerShdw>
              </a:effectLst>
            </c:spPr>
            <c:extLst>
              <c:ext xmlns:c16="http://schemas.microsoft.com/office/drawing/2014/chart" uri="{C3380CC4-5D6E-409C-BE32-E72D297353CC}">
                <c16:uniqueId val="{0000000E-E8F7-4525-B25E-5C0288790F5F}"/>
              </c:ext>
            </c:extLst>
          </c:dPt>
          <c:dPt>
            <c:idx val="1"/>
            <c:bubble3D val="0"/>
            <c:spPr>
              <a:noFill/>
              <a:ln w="19050">
                <a:noFill/>
              </a:ln>
              <a:effectLst/>
            </c:spPr>
            <c:extLst>
              <c:ext xmlns:c16="http://schemas.microsoft.com/office/drawing/2014/chart" uri="{C3380CC4-5D6E-409C-BE32-E72D297353CC}">
                <c16:uniqueId val="{0000000A-E8F7-4525-B25E-5C0288790F5F}"/>
              </c:ext>
            </c:extLst>
          </c:dPt>
          <c:dPt>
            <c:idx val="2"/>
            <c:bubble3D val="0"/>
            <c:spPr>
              <a:noFill/>
              <a:ln w="19050">
                <a:noFill/>
              </a:ln>
              <a:effectLst/>
            </c:spPr>
            <c:extLst>
              <c:ext xmlns:c16="http://schemas.microsoft.com/office/drawing/2014/chart" uri="{C3380CC4-5D6E-409C-BE32-E72D297353CC}">
                <c16:uniqueId val="{00000008-E8F7-4525-B25E-5C0288790F5F}"/>
              </c:ext>
            </c:extLst>
          </c:dPt>
          <c:dPt>
            <c:idx val="3"/>
            <c:bubble3D val="0"/>
            <c:spPr>
              <a:noFill/>
              <a:ln w="19050">
                <a:noFill/>
              </a:ln>
              <a:effectLst/>
            </c:spPr>
            <c:extLst>
              <c:ext xmlns:c16="http://schemas.microsoft.com/office/drawing/2014/chart" uri="{C3380CC4-5D6E-409C-BE32-E72D297353CC}">
                <c16:uniqueId val="{00000007-E8F7-4525-B25E-5C0288790F5F}"/>
              </c:ext>
            </c:extLst>
          </c:dPt>
          <c:cat>
            <c:strRef>
              <c:f>Sheet1!$A$2:$A$5</c:f>
              <c:strCache>
                <c:ptCount val="4"/>
                <c:pt idx="0">
                  <c:v>项目01</c:v>
                </c:pt>
                <c:pt idx="1">
                  <c:v>项目02</c:v>
                </c:pt>
                <c:pt idx="2">
                  <c:v>项目03</c:v>
                </c:pt>
                <c:pt idx="3">
                  <c:v>项目04</c:v>
                </c:pt>
              </c:strCache>
            </c:strRef>
          </c:cat>
          <c:val>
            <c:numRef>
              <c:f>Sheet1!$E$2:$E$5</c:f>
              <c:numCache>
                <c:formatCode>General</c:formatCode>
                <c:ptCount val="4"/>
                <c:pt idx="0">
                  <c:v>0.4</c:v>
                </c:pt>
                <c:pt idx="1">
                  <c:v>0.2</c:v>
                </c:pt>
                <c:pt idx="2">
                  <c:v>0.15</c:v>
                </c:pt>
                <c:pt idx="3">
                  <c:v>0.25</c:v>
                </c:pt>
              </c:numCache>
            </c:numRef>
          </c:val>
          <c:extLst>
            <c:ext xmlns:c16="http://schemas.microsoft.com/office/drawing/2014/chart" uri="{C3380CC4-5D6E-409C-BE32-E72D297353CC}">
              <c16:uniqueId val="{00000006-E8F7-4525-B25E-5C0288790F5F}"/>
            </c:ext>
          </c:extLst>
        </c:ser>
        <c:dLbls>
          <c:showLegendKey val="0"/>
          <c:showVal val="0"/>
          <c:showCatName val="0"/>
          <c:showSerName val="0"/>
          <c:showPercent val="0"/>
          <c:showBubbleSize val="0"/>
          <c:showLeaderLines val="1"/>
        </c:dLbls>
        <c:firstSliceAng val="242"/>
        <c:holeSize val="5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a:outerShdw blurRad="127000" dist="38100" dir="18900000" algn="bl" rotWithShape="0">
                <a:prstClr val="black">
                  <a:alpha val="15000"/>
                </a:prstClr>
              </a:outerShdw>
            </a:effectLst>
          </c:spPr>
          <c:invertIfNegative val="0"/>
          <c:pictureOptions>
            <c:pictureFormat val="stretch"/>
          </c:pictureOptions>
          <c:cat>
            <c:strRef>
              <c:f>Sheet1!$A$2:$A$9</c:f>
              <c:strCache>
                <c:ptCount val="8"/>
                <c:pt idx="0">
                  <c:v>类别 1</c:v>
                </c:pt>
                <c:pt idx="1">
                  <c:v>类别 2</c:v>
                </c:pt>
                <c:pt idx="2">
                  <c:v>类别 3</c:v>
                </c:pt>
                <c:pt idx="3">
                  <c:v>类别 4</c:v>
                </c:pt>
                <c:pt idx="4">
                  <c:v>类别5</c:v>
                </c:pt>
                <c:pt idx="5">
                  <c:v>类别6</c:v>
                </c:pt>
                <c:pt idx="6">
                  <c:v>类别7</c:v>
                </c:pt>
                <c:pt idx="7">
                  <c:v>类别8</c:v>
                </c:pt>
              </c:strCache>
            </c:strRef>
          </c:cat>
          <c:val>
            <c:numRef>
              <c:f>Sheet1!$B$2:$B$9</c:f>
              <c:numCache>
                <c:formatCode>General</c:formatCode>
                <c:ptCount val="8"/>
                <c:pt idx="0">
                  <c:v>90</c:v>
                </c:pt>
                <c:pt idx="1">
                  <c:v>70</c:v>
                </c:pt>
                <c:pt idx="2">
                  <c:v>65</c:v>
                </c:pt>
                <c:pt idx="3">
                  <c:v>80</c:v>
                </c:pt>
                <c:pt idx="4">
                  <c:v>60</c:v>
                </c:pt>
                <c:pt idx="5">
                  <c:v>95</c:v>
                </c:pt>
                <c:pt idx="6">
                  <c:v>89</c:v>
                </c:pt>
                <c:pt idx="7">
                  <c:v>80</c:v>
                </c:pt>
              </c:numCache>
            </c:numRef>
          </c:val>
          <c:extLst>
            <c:ext xmlns:c16="http://schemas.microsoft.com/office/drawing/2014/chart" uri="{C3380CC4-5D6E-409C-BE32-E72D297353CC}">
              <c16:uniqueId val="{00000000-3981-402F-B42A-13395F25995D}"/>
            </c:ext>
          </c:extLst>
        </c:ser>
        <c:dLbls>
          <c:showLegendKey val="0"/>
          <c:showVal val="0"/>
          <c:showCatName val="0"/>
          <c:showSerName val="0"/>
          <c:showPercent val="0"/>
          <c:showBubbleSize val="0"/>
        </c:dLbls>
        <c:gapWidth val="219"/>
        <c:axId val="1637095823"/>
        <c:axId val="2125952175"/>
      </c:barChart>
      <c:lineChart>
        <c:grouping val="stacked"/>
        <c:varyColors val="0"/>
        <c:ser>
          <c:idx val="1"/>
          <c:order val="1"/>
          <c:tx>
            <c:strRef>
              <c:f>Sheet1!$C$1</c:f>
              <c:strCache>
                <c:ptCount val="1"/>
                <c:pt idx="0">
                  <c:v>系列 2</c:v>
                </c:pt>
              </c:strCache>
            </c:strRef>
          </c:tx>
          <c:spPr>
            <a:ln w="19050" cap="rnd">
              <a:solidFill>
                <a:schemeClr val="bg1"/>
              </a:solidFill>
              <a:round/>
            </a:ln>
            <a:effectLst>
              <a:outerShdw blurRad="101600" sx="102000" sy="102000" algn="ctr" rotWithShape="0">
                <a:schemeClr val="tx1">
                  <a:lumMod val="65000"/>
                  <a:lumOff val="35000"/>
                  <a:alpha val="7000"/>
                </a:schemeClr>
              </a:outerShdw>
            </a:effectLst>
          </c:spPr>
          <c:marker>
            <c:symbol val="circle"/>
            <c:size val="7"/>
            <c:spPr>
              <a:solidFill>
                <a:schemeClr val="accent4"/>
              </a:solidFill>
              <a:ln w="25400">
                <a:solidFill>
                  <a:schemeClr val="bg1"/>
                </a:solidFill>
              </a:ln>
              <a:effectLst>
                <a:outerShdw blurRad="101600" sx="102000" sy="102000" algn="ctr" rotWithShape="0">
                  <a:schemeClr val="tx1">
                    <a:lumMod val="65000"/>
                    <a:lumOff val="35000"/>
                    <a:alpha val="7000"/>
                  </a:schemeClr>
                </a:outerShdw>
              </a:effectLst>
            </c:spPr>
          </c:marker>
          <c:cat>
            <c:strRef>
              <c:f>Sheet1!$A$2:$A$9</c:f>
              <c:strCache>
                <c:ptCount val="8"/>
                <c:pt idx="0">
                  <c:v>类别 1</c:v>
                </c:pt>
                <c:pt idx="1">
                  <c:v>类别 2</c:v>
                </c:pt>
                <c:pt idx="2">
                  <c:v>类别 3</c:v>
                </c:pt>
                <c:pt idx="3">
                  <c:v>类别 4</c:v>
                </c:pt>
                <c:pt idx="4">
                  <c:v>类别5</c:v>
                </c:pt>
                <c:pt idx="5">
                  <c:v>类别6</c:v>
                </c:pt>
                <c:pt idx="6">
                  <c:v>类别7</c:v>
                </c:pt>
                <c:pt idx="7">
                  <c:v>类别8</c:v>
                </c:pt>
              </c:strCache>
            </c:strRef>
          </c:cat>
          <c:val>
            <c:numRef>
              <c:f>Sheet1!$C$2:$C$9</c:f>
              <c:numCache>
                <c:formatCode>General</c:formatCode>
                <c:ptCount val="8"/>
                <c:pt idx="0">
                  <c:v>90</c:v>
                </c:pt>
                <c:pt idx="1">
                  <c:v>70</c:v>
                </c:pt>
                <c:pt idx="2">
                  <c:v>65</c:v>
                </c:pt>
                <c:pt idx="3">
                  <c:v>80</c:v>
                </c:pt>
                <c:pt idx="4">
                  <c:v>60</c:v>
                </c:pt>
                <c:pt idx="5">
                  <c:v>95</c:v>
                </c:pt>
                <c:pt idx="6">
                  <c:v>89</c:v>
                </c:pt>
                <c:pt idx="7">
                  <c:v>80</c:v>
                </c:pt>
              </c:numCache>
            </c:numRef>
          </c:val>
          <c:smooth val="0"/>
          <c:extLst>
            <c:ext xmlns:c16="http://schemas.microsoft.com/office/drawing/2014/chart" uri="{C3380CC4-5D6E-409C-BE32-E72D297353CC}">
              <c16:uniqueId val="{00000001-3981-402F-B42A-13395F25995D}"/>
            </c:ext>
          </c:extLst>
        </c:ser>
        <c:dLbls>
          <c:showLegendKey val="0"/>
          <c:showVal val="0"/>
          <c:showCatName val="0"/>
          <c:showSerName val="0"/>
          <c:showPercent val="0"/>
          <c:showBubbleSize val="0"/>
        </c:dLbls>
        <c:marker val="1"/>
        <c:smooth val="0"/>
        <c:axId val="1543332287"/>
        <c:axId val="1786962703"/>
      </c:lineChart>
      <c:catAx>
        <c:axId val="1637095823"/>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ea"/>
                <a:sym typeface="+mn-lt"/>
              </a:defRPr>
            </a:pPr>
            <a:endParaRPr lang="en-US"/>
          </a:p>
        </c:txPr>
        <c:crossAx val="2125952175"/>
        <c:crosses val="autoZero"/>
        <c:auto val="1"/>
        <c:lblAlgn val="ctr"/>
        <c:lblOffset val="100"/>
        <c:noMultiLvlLbl val="0"/>
      </c:catAx>
      <c:valAx>
        <c:axId val="2125952175"/>
        <c:scaling>
          <c:orientation val="minMax"/>
        </c:scaling>
        <c:delete val="1"/>
        <c:axPos val="l"/>
        <c:majorGridlines>
          <c:spPr>
            <a:ln w="6350" cap="flat" cmpd="sng" algn="ctr">
              <a:solidFill>
                <a:schemeClr val="bg1">
                  <a:lumMod val="95000"/>
                  <a:alpha val="22000"/>
                </a:schemeClr>
              </a:solidFill>
              <a:round/>
            </a:ln>
            <a:effectLst/>
          </c:spPr>
        </c:majorGridlines>
        <c:numFmt formatCode="General" sourceLinked="1"/>
        <c:majorTickMark val="none"/>
        <c:minorTickMark val="none"/>
        <c:tickLblPos val="nextTo"/>
        <c:crossAx val="1637095823"/>
        <c:crosses val="autoZero"/>
        <c:crossBetween val="between"/>
      </c:valAx>
      <c:valAx>
        <c:axId val="1786962703"/>
        <c:scaling>
          <c:orientation val="minMax"/>
        </c:scaling>
        <c:delete val="1"/>
        <c:axPos val="r"/>
        <c:numFmt formatCode="General" sourceLinked="1"/>
        <c:majorTickMark val="out"/>
        <c:minorTickMark val="none"/>
        <c:tickLblPos val="nextTo"/>
        <c:crossAx val="1543332287"/>
        <c:crosses val="max"/>
        <c:crossBetween val="between"/>
      </c:valAx>
      <c:catAx>
        <c:axId val="1543332287"/>
        <c:scaling>
          <c:orientation val="minMax"/>
        </c:scaling>
        <c:delete val="1"/>
        <c:axPos val="b"/>
        <c:numFmt formatCode="General" sourceLinked="1"/>
        <c:majorTickMark val="out"/>
        <c:minorTickMark val="none"/>
        <c:tickLblPos val="nextTo"/>
        <c:crossAx val="1786962703"/>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15875">
      <a:noFill/>
    </a:ln>
    <a:effectLst/>
  </c:spPr>
  <c:txPr>
    <a:bodyPr/>
    <a:lstStyle/>
    <a:p>
      <a:pPr>
        <a:defRPr>
          <a:latin typeface="+mn-lt"/>
          <a:ea typeface="+mn-ea"/>
          <a:cs typeface="+mn-ea"/>
          <a:sym typeface="+mn-lt"/>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215900" algn="ctr" rotWithShape="0">
                <a:schemeClr val="tx1">
                  <a:lumMod val="50000"/>
                  <a:lumOff val="50000"/>
                  <a:alpha val="10000"/>
                </a:schemeClr>
              </a:outerShdw>
            </a:effectLst>
          </c:spPr>
          <c:dPt>
            <c:idx val="0"/>
            <c:bubble3D val="0"/>
            <c:spPr>
              <a:gradFill flip="none" rotWithShape="1">
                <a:gsLst>
                  <a:gs pos="91000">
                    <a:schemeClr val="accent1"/>
                  </a:gs>
                  <a:gs pos="53000">
                    <a:schemeClr val="accent2"/>
                  </a:gs>
                  <a:gs pos="100000">
                    <a:schemeClr val="accent1"/>
                  </a:gs>
                </a:gsLst>
                <a:lin ang="2700000" scaled="1"/>
                <a:tileRect/>
              </a:gradFill>
              <a:ln w="19050">
                <a:noFill/>
              </a:ln>
              <a:effectLst>
                <a:outerShdw blurRad="215900" algn="ctr" rotWithShape="0">
                  <a:schemeClr val="tx1">
                    <a:lumMod val="50000"/>
                    <a:lumOff val="50000"/>
                    <a:alpha val="10000"/>
                  </a:schemeClr>
                </a:outerShdw>
              </a:effectLst>
            </c:spPr>
            <c:extLst>
              <c:ext xmlns:c16="http://schemas.microsoft.com/office/drawing/2014/chart" uri="{C3380CC4-5D6E-409C-BE32-E72D297353CC}">
                <c16:uniqueId val="{00000004-3042-4704-BED3-82D9CA5D3E14}"/>
              </c:ext>
            </c:extLst>
          </c:dPt>
          <c:dPt>
            <c:idx val="1"/>
            <c:bubble3D val="0"/>
            <c:spPr>
              <a:solidFill>
                <a:schemeClr val="bg1"/>
              </a:solidFill>
              <a:ln w="19050">
                <a:noFill/>
              </a:ln>
              <a:effectLst>
                <a:outerShdw blurRad="215900" algn="ctr" rotWithShape="0">
                  <a:schemeClr val="tx1">
                    <a:lumMod val="50000"/>
                    <a:lumOff val="50000"/>
                    <a:alpha val="10000"/>
                  </a:schemeClr>
                </a:outerShdw>
              </a:effectLst>
            </c:spPr>
            <c:extLst>
              <c:ext xmlns:c16="http://schemas.microsoft.com/office/drawing/2014/chart" uri="{C3380CC4-5D6E-409C-BE32-E72D297353CC}">
                <c16:uniqueId val="{00000003-3042-4704-BED3-82D9CA5D3E14}"/>
              </c:ext>
            </c:extLst>
          </c:dPt>
          <c:cat>
            <c:strRef>
              <c:f>Sheet1!$A$2:$A$3</c:f>
              <c:strCache>
                <c:ptCount val="2"/>
                <c:pt idx="0">
                  <c:v>第一季度</c:v>
                </c:pt>
                <c:pt idx="1">
                  <c:v>第二季度</c:v>
                </c:pt>
              </c:strCache>
            </c:strRef>
          </c:cat>
          <c:val>
            <c:numRef>
              <c:f>Sheet1!$B$2:$B$3</c:f>
              <c:numCache>
                <c:formatCode>General</c:formatCode>
                <c:ptCount val="2"/>
                <c:pt idx="0">
                  <c:v>0.8</c:v>
                </c:pt>
                <c:pt idx="1">
                  <c:v>0.2</c:v>
                </c:pt>
              </c:numCache>
            </c:numRef>
          </c:val>
          <c:extLst>
            <c:ext xmlns:c16="http://schemas.microsoft.com/office/drawing/2014/chart" uri="{C3380CC4-5D6E-409C-BE32-E72D297353CC}">
              <c16:uniqueId val="{00000000-3042-4704-BED3-82D9CA5D3E14}"/>
            </c:ext>
          </c:extLst>
        </c:ser>
        <c:dLbls>
          <c:showLegendKey val="0"/>
          <c:showVal val="0"/>
          <c:showCatName val="0"/>
          <c:showSerName val="0"/>
          <c:showPercent val="0"/>
          <c:showBubbleSize val="0"/>
          <c:showLeaderLines val="1"/>
        </c:dLbls>
        <c:firstSliceAng val="78"/>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215900" algn="ctr" rotWithShape="0">
                <a:schemeClr val="tx1">
                  <a:lumMod val="50000"/>
                  <a:lumOff val="50000"/>
                  <a:alpha val="10000"/>
                </a:schemeClr>
              </a:outerShdw>
            </a:effectLst>
          </c:spPr>
          <c:dPt>
            <c:idx val="0"/>
            <c:bubble3D val="0"/>
            <c:spPr>
              <a:gradFill flip="none" rotWithShape="1">
                <a:gsLst>
                  <a:gs pos="85000">
                    <a:schemeClr val="accent3"/>
                  </a:gs>
                  <a:gs pos="0">
                    <a:schemeClr val="accent2"/>
                  </a:gs>
                  <a:gs pos="100000">
                    <a:schemeClr val="accent3"/>
                  </a:gs>
                </a:gsLst>
                <a:lin ang="2700000" scaled="1"/>
                <a:tileRect/>
              </a:gradFill>
              <a:ln w="19050">
                <a:noFill/>
              </a:ln>
              <a:effectLst>
                <a:outerShdw blurRad="215900" algn="ctr" rotWithShape="0">
                  <a:schemeClr val="tx1">
                    <a:lumMod val="50000"/>
                    <a:lumOff val="50000"/>
                    <a:alpha val="10000"/>
                  </a:schemeClr>
                </a:outerShdw>
              </a:effectLst>
            </c:spPr>
            <c:extLst>
              <c:ext xmlns:c16="http://schemas.microsoft.com/office/drawing/2014/chart" uri="{C3380CC4-5D6E-409C-BE32-E72D297353CC}">
                <c16:uniqueId val="{00000004-3042-4704-BED3-82D9CA5D3E14}"/>
              </c:ext>
            </c:extLst>
          </c:dPt>
          <c:dPt>
            <c:idx val="1"/>
            <c:bubble3D val="0"/>
            <c:spPr>
              <a:solidFill>
                <a:schemeClr val="bg1"/>
              </a:solidFill>
              <a:ln w="19050">
                <a:noFill/>
              </a:ln>
              <a:effectLst>
                <a:outerShdw blurRad="215900" algn="ctr" rotWithShape="0">
                  <a:schemeClr val="tx1">
                    <a:lumMod val="50000"/>
                    <a:lumOff val="50000"/>
                    <a:alpha val="10000"/>
                  </a:schemeClr>
                </a:outerShdw>
              </a:effectLst>
            </c:spPr>
            <c:extLst>
              <c:ext xmlns:c16="http://schemas.microsoft.com/office/drawing/2014/chart" uri="{C3380CC4-5D6E-409C-BE32-E72D297353CC}">
                <c16:uniqueId val="{00000003-3042-4704-BED3-82D9CA5D3E14}"/>
              </c:ext>
            </c:extLst>
          </c:dPt>
          <c:cat>
            <c:strRef>
              <c:f>Sheet1!$A$2:$A$3</c:f>
              <c:strCache>
                <c:ptCount val="2"/>
                <c:pt idx="0">
                  <c:v>第一季度</c:v>
                </c:pt>
                <c:pt idx="1">
                  <c:v>第二季度</c:v>
                </c:pt>
              </c:strCache>
            </c:strRef>
          </c:cat>
          <c:val>
            <c:numRef>
              <c:f>Sheet1!$B$2:$B$3</c:f>
              <c:numCache>
                <c:formatCode>General</c:formatCode>
                <c:ptCount val="2"/>
                <c:pt idx="0">
                  <c:v>0.65</c:v>
                </c:pt>
                <c:pt idx="1">
                  <c:v>0.35</c:v>
                </c:pt>
              </c:numCache>
            </c:numRef>
          </c:val>
          <c:extLst>
            <c:ext xmlns:c16="http://schemas.microsoft.com/office/drawing/2014/chart" uri="{C3380CC4-5D6E-409C-BE32-E72D297353CC}">
              <c16:uniqueId val="{00000000-3042-4704-BED3-82D9CA5D3E14}"/>
            </c:ext>
          </c:extLst>
        </c:ser>
        <c:dLbls>
          <c:showLegendKey val="0"/>
          <c:showVal val="0"/>
          <c:showCatName val="0"/>
          <c:showSerName val="0"/>
          <c:showPercent val="0"/>
          <c:showBubbleSize val="0"/>
          <c:showLeaderLines val="1"/>
        </c:dLbls>
        <c:firstSliceAng val="78"/>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215900" algn="ctr" rotWithShape="0">
                <a:schemeClr val="tx1">
                  <a:lumMod val="50000"/>
                  <a:lumOff val="50000"/>
                  <a:alpha val="10000"/>
                </a:schemeClr>
              </a:outerShdw>
            </a:effectLst>
          </c:spPr>
          <c:dPt>
            <c:idx val="0"/>
            <c:bubble3D val="0"/>
            <c:spPr>
              <a:gradFill flip="none" rotWithShape="1">
                <a:gsLst>
                  <a:gs pos="0">
                    <a:schemeClr val="accent3"/>
                  </a:gs>
                  <a:gs pos="100000">
                    <a:schemeClr val="accent4"/>
                  </a:gs>
                </a:gsLst>
                <a:lin ang="5400000" scaled="1"/>
                <a:tileRect/>
              </a:gradFill>
              <a:ln w="19050">
                <a:noFill/>
              </a:ln>
              <a:effectLst>
                <a:outerShdw blurRad="215900" algn="ctr" rotWithShape="0">
                  <a:schemeClr val="tx1">
                    <a:lumMod val="50000"/>
                    <a:lumOff val="50000"/>
                    <a:alpha val="10000"/>
                  </a:schemeClr>
                </a:outerShdw>
              </a:effectLst>
            </c:spPr>
            <c:extLst>
              <c:ext xmlns:c16="http://schemas.microsoft.com/office/drawing/2014/chart" uri="{C3380CC4-5D6E-409C-BE32-E72D297353CC}">
                <c16:uniqueId val="{00000004-3042-4704-BED3-82D9CA5D3E14}"/>
              </c:ext>
            </c:extLst>
          </c:dPt>
          <c:dPt>
            <c:idx val="1"/>
            <c:bubble3D val="0"/>
            <c:spPr>
              <a:solidFill>
                <a:schemeClr val="bg1"/>
              </a:solidFill>
              <a:ln w="19050">
                <a:noFill/>
              </a:ln>
              <a:effectLst>
                <a:outerShdw blurRad="215900" algn="ctr" rotWithShape="0">
                  <a:schemeClr val="tx1">
                    <a:lumMod val="50000"/>
                    <a:lumOff val="50000"/>
                    <a:alpha val="10000"/>
                  </a:schemeClr>
                </a:outerShdw>
              </a:effectLst>
            </c:spPr>
            <c:extLst>
              <c:ext xmlns:c16="http://schemas.microsoft.com/office/drawing/2014/chart" uri="{C3380CC4-5D6E-409C-BE32-E72D297353CC}">
                <c16:uniqueId val="{00000003-3042-4704-BED3-82D9CA5D3E14}"/>
              </c:ext>
            </c:extLst>
          </c:dPt>
          <c:cat>
            <c:strRef>
              <c:f>Sheet1!$A$2:$A$3</c:f>
              <c:strCache>
                <c:ptCount val="2"/>
                <c:pt idx="0">
                  <c:v>第一季度</c:v>
                </c:pt>
                <c:pt idx="1">
                  <c:v>第二季度</c:v>
                </c:pt>
              </c:strCache>
            </c:strRef>
          </c:cat>
          <c:val>
            <c:numRef>
              <c:f>Sheet1!$B$2:$B$3</c:f>
              <c:numCache>
                <c:formatCode>General</c:formatCode>
                <c:ptCount val="2"/>
                <c:pt idx="0">
                  <c:v>0.35</c:v>
                </c:pt>
                <c:pt idx="1">
                  <c:v>0.65</c:v>
                </c:pt>
              </c:numCache>
            </c:numRef>
          </c:val>
          <c:extLst>
            <c:ext xmlns:c16="http://schemas.microsoft.com/office/drawing/2014/chart" uri="{C3380CC4-5D6E-409C-BE32-E72D297353CC}">
              <c16:uniqueId val="{00000000-3042-4704-BED3-82D9CA5D3E14}"/>
            </c:ext>
          </c:extLst>
        </c:ser>
        <c:dLbls>
          <c:showLegendKey val="0"/>
          <c:showVal val="0"/>
          <c:showCatName val="0"/>
          <c:showSerName val="0"/>
          <c:showPercent val="0"/>
          <c:showBubbleSize val="0"/>
          <c:showLeaderLines val="1"/>
        </c:dLbls>
        <c:firstSliceAng val="78"/>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EC1C90-9711-4398-B44D-D49C663193F8}"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201838-366B-4A52-AB3E-3372666F7637}" type="slidenum">
              <a:rPr lang="zh-CN" altLang="en-US" smtClean="0"/>
              <a:t>‹#›</a:t>
            </a:fld>
            <a:endParaRPr lang="zh-CN" altLang="en-US"/>
          </a:p>
        </p:txBody>
      </p:sp>
    </p:spTree>
    <p:extLst>
      <p:ext uri="{BB962C8B-B14F-4D97-AF65-F5344CB8AC3E}">
        <p14:creationId xmlns:p14="http://schemas.microsoft.com/office/powerpoint/2010/main" val="334998010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F201838-366B-4A52-AB3E-3372666F7637}" type="slidenum">
              <a:rPr lang="zh-CN" altLang="en-US" smtClean="0"/>
              <a:t>1</a:t>
            </a:fld>
            <a:endParaRPr lang="zh-CN" altLang="en-US"/>
          </a:p>
        </p:txBody>
      </p:sp>
    </p:spTree>
    <p:extLst>
      <p:ext uri="{BB962C8B-B14F-4D97-AF65-F5344CB8AC3E}">
        <p14:creationId xmlns:p14="http://schemas.microsoft.com/office/powerpoint/2010/main" val="283940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F201838-366B-4A52-AB3E-3372666F7637}" type="slidenum">
              <a:rPr lang="zh-CN" altLang="en-US" smtClean="0"/>
              <a:t>25</a:t>
            </a:fld>
            <a:endParaRPr lang="zh-CN" altLang="en-US"/>
          </a:p>
        </p:txBody>
      </p:sp>
    </p:spTree>
    <p:extLst>
      <p:ext uri="{BB962C8B-B14F-4D97-AF65-F5344CB8AC3E}">
        <p14:creationId xmlns:p14="http://schemas.microsoft.com/office/powerpoint/2010/main" val="3004467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02">
    <p:spTree>
      <p:nvGrpSpPr>
        <p:cNvPr id="1" name=""/>
        <p:cNvGrpSpPr/>
        <p:nvPr/>
      </p:nvGrpSpPr>
      <p:grpSpPr>
        <a:xfrm>
          <a:off x="0" y="0"/>
          <a:ext cx="0" cy="0"/>
          <a:chOff x="0" y="0"/>
          <a:chExt cx="0" cy="0"/>
        </a:xfrm>
      </p:grpSpPr>
      <p:sp>
        <p:nvSpPr>
          <p:cNvPr id="23" name="任意多边形: 形状 22">
            <a:extLst>
              <a:ext uri="{FF2B5EF4-FFF2-40B4-BE49-F238E27FC236}">
                <a16:creationId xmlns:a16="http://schemas.microsoft.com/office/drawing/2014/main" id="{FFD1D4EB-269C-43C8-A518-B65EC3F528F2}"/>
              </a:ext>
            </a:extLst>
          </p:cNvPr>
          <p:cNvSpPr/>
          <p:nvPr userDrawn="1"/>
        </p:nvSpPr>
        <p:spPr>
          <a:xfrm rot="19089281">
            <a:off x="-146407" y="397619"/>
            <a:ext cx="7295575" cy="4292923"/>
          </a:xfrm>
          <a:custGeom>
            <a:avLst/>
            <a:gdLst>
              <a:gd name="connsiteX0" fmla="*/ 7295575 w 7295575"/>
              <a:gd name="connsiteY0" fmla="*/ 1998047 h 4292923"/>
              <a:gd name="connsiteX1" fmla="*/ 7154393 w 7295575"/>
              <a:gd name="connsiteY1" fmla="*/ 2291125 h 4292923"/>
              <a:gd name="connsiteX2" fmla="*/ 3791015 w 7295575"/>
              <a:gd name="connsiteY2" fmla="*/ 4292923 h 4292923"/>
              <a:gd name="connsiteX3" fmla="*/ 10049 w 7295575"/>
              <a:gd name="connsiteY3" fmla="*/ 1050400 h 4292923"/>
              <a:gd name="connsiteX4" fmla="*/ 0 w 7295575"/>
              <a:gd name="connsiteY4" fmla="*/ 971315 h 4292923"/>
              <a:gd name="connsiteX5" fmla="*/ 869839 w 7295575"/>
              <a:gd name="connsiteY5" fmla="*/ 0 h 4292923"/>
              <a:gd name="connsiteX6" fmla="*/ 860370 w 7295575"/>
              <a:gd name="connsiteY6" fmla="*/ 54014 h 4292923"/>
              <a:gd name="connsiteX7" fmla="*/ 831659 w 7295575"/>
              <a:gd name="connsiteY7" fmla="*/ 467884 h 4292923"/>
              <a:gd name="connsiteX8" fmla="*/ 3791015 w 7295575"/>
              <a:gd name="connsiteY8" fmla="*/ 3427240 h 4292923"/>
              <a:gd name="connsiteX9" fmla="*/ 6517810 w 7295575"/>
              <a:gd name="connsiteY9" fmla="*/ 1619799 h 4292923"/>
              <a:gd name="connsiteX10" fmla="*/ 6605540 w 7295575"/>
              <a:gd name="connsiteY10" fmla="*/ 1380102 h 4292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95575" h="4292923">
                <a:moveTo>
                  <a:pt x="7295575" y="1998047"/>
                </a:moveTo>
                <a:lnTo>
                  <a:pt x="7154393" y="2291125"/>
                </a:lnTo>
                <a:cubicBezTo>
                  <a:pt x="6506663" y="3483486"/>
                  <a:pt x="5243367" y="4292923"/>
                  <a:pt x="3791015" y="4292923"/>
                </a:cubicBezTo>
                <a:cubicBezTo>
                  <a:pt x="1876552" y="4292923"/>
                  <a:pt x="290591" y="2886442"/>
                  <a:pt x="10049" y="1050400"/>
                </a:cubicBezTo>
                <a:lnTo>
                  <a:pt x="0" y="971315"/>
                </a:lnTo>
                <a:lnTo>
                  <a:pt x="869839" y="0"/>
                </a:lnTo>
                <a:lnTo>
                  <a:pt x="860370" y="54014"/>
                </a:lnTo>
                <a:cubicBezTo>
                  <a:pt x="841444" y="189256"/>
                  <a:pt x="831659" y="327427"/>
                  <a:pt x="831659" y="467884"/>
                </a:cubicBezTo>
                <a:cubicBezTo>
                  <a:pt x="831659" y="2102291"/>
                  <a:pt x="2156608" y="3427240"/>
                  <a:pt x="3791015" y="3427240"/>
                </a:cubicBezTo>
                <a:cubicBezTo>
                  <a:pt x="5016820" y="3427240"/>
                  <a:pt x="6068555" y="2681956"/>
                  <a:pt x="6517810" y="1619799"/>
                </a:cubicBezTo>
                <a:lnTo>
                  <a:pt x="6605540" y="1380102"/>
                </a:lnTo>
                <a:close/>
              </a:path>
            </a:pathLst>
          </a:custGeom>
          <a:solidFill>
            <a:schemeClr val="bg1"/>
          </a:solidFill>
          <a:ln w="12700" cap="flat" cmpd="sng" algn="ctr">
            <a:noFill/>
            <a:prstDash val="solid"/>
            <a:miter lim="800000"/>
          </a:ln>
          <a:effectLst>
            <a:outerShdw blurRad="254000" dist="38100" dir="13500000" algn="br" rotWithShape="0">
              <a:prstClr val="black">
                <a:alpha val="3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9" name="组合 8">
            <a:extLst>
              <a:ext uri="{FF2B5EF4-FFF2-40B4-BE49-F238E27FC236}">
                <a16:creationId xmlns:a16="http://schemas.microsoft.com/office/drawing/2014/main" id="{389439F1-D02C-4D5E-B6B8-D4128D8B1D81}"/>
              </a:ext>
            </a:extLst>
          </p:cNvPr>
          <p:cNvGrpSpPr/>
          <p:nvPr userDrawn="1"/>
        </p:nvGrpSpPr>
        <p:grpSpPr>
          <a:xfrm>
            <a:off x="1005512" y="772160"/>
            <a:ext cx="1452878" cy="292587"/>
            <a:chOff x="6388738" y="5748098"/>
            <a:chExt cx="1251337" cy="252000"/>
          </a:xfrm>
          <a:solidFill>
            <a:schemeClr val="accent1"/>
          </a:solidFill>
        </p:grpSpPr>
        <p:sp>
          <p:nvSpPr>
            <p:cNvPr id="10" name="Freeform 19">
              <a:extLst>
                <a:ext uri="{FF2B5EF4-FFF2-40B4-BE49-F238E27FC236}">
                  <a16:creationId xmlns:a16="http://schemas.microsoft.com/office/drawing/2014/main" id="{65C21C85-CA1B-4C7D-9D2D-58D9A2FB47AC}"/>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a:extLst>
                <a:ext uri="{FF2B5EF4-FFF2-40B4-BE49-F238E27FC236}">
                  <a16:creationId xmlns:a16="http://schemas.microsoft.com/office/drawing/2014/main" id="{2B19FF19-D66C-4F2B-9F2F-61B52A56CA9A}"/>
                </a:ext>
              </a:extLst>
            </p:cNvPr>
            <p:cNvGrpSpPr/>
            <p:nvPr/>
          </p:nvGrpSpPr>
          <p:grpSpPr>
            <a:xfrm>
              <a:off x="6388738" y="5748098"/>
              <a:ext cx="252000" cy="252000"/>
              <a:chOff x="4568970" y="892144"/>
              <a:chExt cx="837417" cy="840124"/>
            </a:xfrm>
            <a:grpFill/>
          </p:grpSpPr>
          <p:grpSp>
            <p:nvGrpSpPr>
              <p:cNvPr id="12" name="组合 11">
                <a:extLst>
                  <a:ext uri="{FF2B5EF4-FFF2-40B4-BE49-F238E27FC236}">
                    <a16:creationId xmlns:a16="http://schemas.microsoft.com/office/drawing/2014/main" id="{E9787F0E-2D1C-4C04-A083-8F4CD2E1F5B5}"/>
                  </a:ext>
                </a:extLst>
              </p:cNvPr>
              <p:cNvGrpSpPr/>
              <p:nvPr/>
            </p:nvGrpSpPr>
            <p:grpSpPr>
              <a:xfrm>
                <a:off x="4568970" y="892144"/>
                <a:ext cx="837417" cy="840124"/>
                <a:chOff x="3001963" y="1951037"/>
                <a:chExt cx="2946400" cy="2955925"/>
              </a:xfrm>
              <a:grpFill/>
            </p:grpSpPr>
            <p:sp>
              <p:nvSpPr>
                <p:cNvPr id="15" name="Freeform 6">
                  <a:extLst>
                    <a:ext uri="{FF2B5EF4-FFF2-40B4-BE49-F238E27FC236}">
                      <a16:creationId xmlns:a16="http://schemas.microsoft.com/office/drawing/2014/main" id="{BFCCE467-D71A-49F9-973A-E5A24897195B}"/>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7">
                  <a:extLst>
                    <a:ext uri="{FF2B5EF4-FFF2-40B4-BE49-F238E27FC236}">
                      <a16:creationId xmlns:a16="http://schemas.microsoft.com/office/drawing/2014/main" id="{7C2BBC2B-4D7C-40D4-BB64-32EBBA97BBEB}"/>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9">
                  <a:extLst>
                    <a:ext uri="{FF2B5EF4-FFF2-40B4-BE49-F238E27FC236}">
                      <a16:creationId xmlns:a16="http://schemas.microsoft.com/office/drawing/2014/main" id="{255EE428-7705-4604-BDAF-BB9D58FD13BA}"/>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0">
                  <a:extLst>
                    <a:ext uri="{FF2B5EF4-FFF2-40B4-BE49-F238E27FC236}">
                      <a16:creationId xmlns:a16="http://schemas.microsoft.com/office/drawing/2014/main" id="{2D76B2EC-E40E-4C66-8B53-25F7B7FB06D8}"/>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3" name="椭圆 12">
                <a:extLst>
                  <a:ext uri="{FF2B5EF4-FFF2-40B4-BE49-F238E27FC236}">
                    <a16:creationId xmlns:a16="http://schemas.microsoft.com/office/drawing/2014/main" id="{D8F4062D-6779-4050-A943-BF11E3DF7F6C}"/>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1">
                <a:extLst>
                  <a:ext uri="{FF2B5EF4-FFF2-40B4-BE49-F238E27FC236}">
                    <a16:creationId xmlns:a16="http://schemas.microsoft.com/office/drawing/2014/main" id="{79362CEA-D541-4A9D-BF1F-88ECBD73BEBC}"/>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19" name="矩形 18">
            <a:extLst>
              <a:ext uri="{FF2B5EF4-FFF2-40B4-BE49-F238E27FC236}">
                <a16:creationId xmlns:a16="http://schemas.microsoft.com/office/drawing/2014/main" id="{0AA614BA-FE24-4448-B840-9E2E514E42AE}"/>
              </a:ext>
            </a:extLst>
          </p:cNvPr>
          <p:cNvSpPr/>
          <p:nvPr userDrawn="1"/>
        </p:nvSpPr>
        <p:spPr>
          <a:xfrm>
            <a:off x="367153" y="1448535"/>
            <a:ext cx="396000" cy="25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占位符 26">
            <a:extLst>
              <a:ext uri="{FF2B5EF4-FFF2-40B4-BE49-F238E27FC236}">
                <a16:creationId xmlns:a16="http://schemas.microsoft.com/office/drawing/2014/main" id="{6030EF5D-4CC8-456B-8474-5416614200F8}"/>
              </a:ext>
            </a:extLst>
          </p:cNvPr>
          <p:cNvSpPr>
            <a:spLocks noGrp="1"/>
          </p:cNvSpPr>
          <p:nvPr>
            <p:ph type="body" sz="quarter" idx="10"/>
          </p:nvPr>
        </p:nvSpPr>
        <p:spPr>
          <a:xfrm>
            <a:off x="904008" y="1228001"/>
            <a:ext cx="4352051" cy="466269"/>
          </a:xfrm>
        </p:spPr>
        <p:txBody>
          <a:bodyPr>
            <a:noAutofit/>
          </a:bodyPr>
          <a:lstStyle>
            <a:lvl1pPr marL="0" indent="0" algn="l" defTabSz="457200" rtl="0" eaLnBrk="1" latinLnBrk="0" hangingPunct="1">
              <a:lnSpc>
                <a:spcPct val="110000"/>
              </a:lnSpc>
              <a:spcBef>
                <a:spcPts val="0"/>
              </a:spcBef>
              <a:buNone/>
              <a:defRPr lang="zh-CN" altLang="en-US" sz="2400" b="1" kern="1200" spc="300" dirty="0" smtClean="0">
                <a:solidFill>
                  <a:schemeClr val="accent1"/>
                </a:solidFill>
                <a:latin typeface="Arial" panose="020F0502020204030204"/>
                <a:ea typeface="Microsoft YaHei"/>
                <a:cs typeface="+mn-ea"/>
              </a:defRPr>
            </a:lvl1pPr>
          </a:lstStyle>
          <a:p>
            <a:pPr lvl="0"/>
            <a:r>
              <a:rPr lang="zh-CN" altLang="en-US" dirty="0"/>
              <a:t>单击此处编辑母版文本样式</a:t>
            </a:r>
          </a:p>
        </p:txBody>
      </p:sp>
      <p:sp>
        <p:nvSpPr>
          <p:cNvPr id="25" name="文本占位符 26">
            <a:extLst>
              <a:ext uri="{FF2B5EF4-FFF2-40B4-BE49-F238E27FC236}">
                <a16:creationId xmlns:a16="http://schemas.microsoft.com/office/drawing/2014/main" id="{D72FFC0F-2E20-49BB-926F-4D941BE58C86}"/>
              </a:ext>
            </a:extLst>
          </p:cNvPr>
          <p:cNvSpPr>
            <a:spLocks noGrp="1"/>
          </p:cNvSpPr>
          <p:nvPr>
            <p:ph type="body" sz="quarter" idx="11"/>
          </p:nvPr>
        </p:nvSpPr>
        <p:spPr>
          <a:xfrm>
            <a:off x="904008" y="2087388"/>
            <a:ext cx="3902471" cy="232822"/>
          </a:xfrm>
        </p:spPr>
        <p:txBody>
          <a:bodyPr>
            <a:noAutofit/>
          </a:bodyPr>
          <a:lstStyle>
            <a:lvl1pPr marL="0" indent="0" algn="dist" defTabSz="457200" rtl="0" eaLnBrk="1" latinLnBrk="0" hangingPunct="1">
              <a:lnSpc>
                <a:spcPct val="110000"/>
              </a:lnSpc>
              <a:buNone/>
              <a:defRPr lang="zh-CN" altLang="en-US" sz="900" kern="1200" dirty="0" smtClean="0">
                <a:solidFill>
                  <a:schemeClr val="accent1"/>
                </a:solidFill>
                <a:latin typeface="Arial" panose="020F0502020204030204"/>
                <a:ea typeface="Microsoft YaHei"/>
                <a:cs typeface="+mn-ea"/>
              </a:defRPr>
            </a:lvl1pPr>
          </a:lstStyle>
          <a:p>
            <a:pPr lvl="0"/>
            <a:r>
              <a:rPr lang="zh-CN" altLang="en-US" dirty="0"/>
              <a:t>单击此处编辑母版文本样式</a:t>
            </a:r>
          </a:p>
        </p:txBody>
      </p:sp>
      <p:sp>
        <p:nvSpPr>
          <p:cNvPr id="26" name="文本占位符 26">
            <a:extLst>
              <a:ext uri="{FF2B5EF4-FFF2-40B4-BE49-F238E27FC236}">
                <a16:creationId xmlns:a16="http://schemas.microsoft.com/office/drawing/2014/main" id="{AFBE10C6-1ABB-45E1-AF19-CB21D07611CB}"/>
              </a:ext>
            </a:extLst>
          </p:cNvPr>
          <p:cNvSpPr>
            <a:spLocks noGrp="1"/>
          </p:cNvSpPr>
          <p:nvPr>
            <p:ph type="body" sz="quarter" idx="12"/>
          </p:nvPr>
        </p:nvSpPr>
        <p:spPr>
          <a:xfrm>
            <a:off x="1003085" y="2634914"/>
            <a:ext cx="1093477" cy="230039"/>
          </a:xfrm>
          <a:prstGeom prst="roundRect">
            <a:avLst>
              <a:gd name="adj" fmla="val 50000"/>
            </a:avLst>
          </a:prstGeom>
          <a:solidFill>
            <a:schemeClr val="accent1"/>
          </a:soli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zh-CN" altLang="en-US" sz="800" dirty="0" smtClean="0">
                <a:solidFill>
                  <a:schemeClr val="bg1"/>
                </a:solidFill>
                <a:latin typeface="Arial" panose="020F0502020204030204"/>
                <a:ea typeface="Microsoft YaHei"/>
                <a:cs typeface="+mn-ea"/>
              </a:defRPr>
            </a:lvl1pPr>
          </a:lstStyle>
          <a:p>
            <a:pPr marL="0" lvl="0" algn="ctr" defTabSz="457200">
              <a:lnSpc>
                <a:spcPct val="110000"/>
              </a:lnSpc>
            </a:pPr>
            <a:r>
              <a:rPr lang="zh-CN" altLang="en-US" dirty="0"/>
              <a:t>单击此处</a:t>
            </a:r>
          </a:p>
        </p:txBody>
      </p:sp>
      <p:sp>
        <p:nvSpPr>
          <p:cNvPr id="27" name="文本占位符 26">
            <a:extLst>
              <a:ext uri="{FF2B5EF4-FFF2-40B4-BE49-F238E27FC236}">
                <a16:creationId xmlns:a16="http://schemas.microsoft.com/office/drawing/2014/main" id="{B5C20702-8D5D-4D67-A8FE-1BC6438031AD}"/>
              </a:ext>
            </a:extLst>
          </p:cNvPr>
          <p:cNvSpPr>
            <a:spLocks noGrp="1"/>
          </p:cNvSpPr>
          <p:nvPr>
            <p:ph type="body" sz="quarter" idx="13"/>
          </p:nvPr>
        </p:nvSpPr>
        <p:spPr>
          <a:xfrm>
            <a:off x="2262452" y="2634914"/>
            <a:ext cx="1093477" cy="230039"/>
          </a:xfrm>
          <a:prstGeom prst="roundRect">
            <a:avLst>
              <a:gd name="adj" fmla="val 50000"/>
            </a:avLst>
          </a:prstGeom>
          <a:solidFill>
            <a:schemeClr val="accent1"/>
          </a:soli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zh-CN" altLang="en-US" sz="800" dirty="0" smtClean="0">
                <a:solidFill>
                  <a:schemeClr val="bg1"/>
                </a:solidFill>
                <a:latin typeface="Arial" panose="020F0502020204030204"/>
                <a:ea typeface="Microsoft YaHei"/>
                <a:cs typeface="+mn-ea"/>
              </a:defRPr>
            </a:lvl1pPr>
          </a:lstStyle>
          <a:p>
            <a:pPr marL="0" lvl="0" algn="ctr" defTabSz="457200">
              <a:lnSpc>
                <a:spcPct val="110000"/>
              </a:lnSpc>
            </a:pPr>
            <a:r>
              <a:rPr lang="zh-CN" altLang="en-US" dirty="0"/>
              <a:t>单击此处</a:t>
            </a:r>
          </a:p>
        </p:txBody>
      </p:sp>
      <p:pic>
        <p:nvPicPr>
          <p:cNvPr id="5" name="图片 4" descr="图片包含 建筑物, 户外&#10;&#10;描述已自动生成">
            <a:extLst>
              <a:ext uri="{FF2B5EF4-FFF2-40B4-BE49-F238E27FC236}">
                <a16:creationId xmlns:a16="http://schemas.microsoft.com/office/drawing/2014/main" id="{B9B57E46-615E-4FF0-89DC-8FC2EEAAFFBF}"/>
              </a:ext>
            </a:extLst>
          </p:cNvPr>
          <p:cNvPicPr>
            <a:picLocks noChangeAspect="1"/>
          </p:cNvPicPr>
          <p:nvPr userDrawn="1"/>
        </p:nvPicPr>
        <p:blipFill rotWithShape="1">
          <a:blip r:embed="rId2">
            <a:alphaModFix amt="94000"/>
            <a:extLst>
              <a:ext uri="{28A0092B-C50C-407E-A947-70E740481C1C}">
                <a14:useLocalDpi xmlns:a14="http://schemas.microsoft.com/office/drawing/2010/main" val="0"/>
              </a:ext>
            </a:extLst>
          </a:blip>
          <a:srcRect t="21273" b="2783"/>
          <a:stretch/>
        </p:blipFill>
        <p:spPr>
          <a:xfrm>
            <a:off x="0" y="0"/>
            <a:ext cx="9144000" cy="5143500"/>
          </a:xfrm>
          <a:custGeom>
            <a:avLst/>
            <a:gdLst>
              <a:gd name="connsiteX0" fmla="*/ 1295323 w 8648700"/>
              <a:gd name="connsiteY0" fmla="*/ 1893474 h 4531992"/>
              <a:gd name="connsiteX1" fmla="*/ 816286 w 8648700"/>
              <a:gd name="connsiteY1" fmla="*/ 2372511 h 4531992"/>
              <a:gd name="connsiteX2" fmla="*/ 1295323 w 8648700"/>
              <a:gd name="connsiteY2" fmla="*/ 2851548 h 4531992"/>
              <a:gd name="connsiteX3" fmla="*/ 1774360 w 8648700"/>
              <a:gd name="connsiteY3" fmla="*/ 2372511 h 4531992"/>
              <a:gd name="connsiteX4" fmla="*/ 1295323 w 8648700"/>
              <a:gd name="connsiteY4" fmla="*/ 1893474 h 4531992"/>
              <a:gd name="connsiteX5" fmla="*/ 3188360 w 8648700"/>
              <a:gd name="connsiteY5" fmla="*/ 1732970 h 4531992"/>
              <a:gd name="connsiteX6" fmla="*/ 2434078 w 8648700"/>
              <a:gd name="connsiteY6" fmla="*/ 2487252 h 4531992"/>
              <a:gd name="connsiteX7" fmla="*/ 3188360 w 8648700"/>
              <a:gd name="connsiteY7" fmla="*/ 3241534 h 4531992"/>
              <a:gd name="connsiteX8" fmla="*/ 3942642 w 8648700"/>
              <a:gd name="connsiteY8" fmla="*/ 2487252 h 4531992"/>
              <a:gd name="connsiteX9" fmla="*/ 3188360 w 8648700"/>
              <a:gd name="connsiteY9" fmla="*/ 1732970 h 4531992"/>
              <a:gd name="connsiteX10" fmla="*/ 0 w 8648700"/>
              <a:gd name="connsiteY10" fmla="*/ 0 h 4531992"/>
              <a:gd name="connsiteX11" fmla="*/ 8648700 w 8648700"/>
              <a:gd name="connsiteY11" fmla="*/ 0 h 4531992"/>
              <a:gd name="connsiteX12" fmla="*/ 8648700 w 8648700"/>
              <a:gd name="connsiteY12" fmla="*/ 4531992 h 4531992"/>
              <a:gd name="connsiteX13" fmla="*/ 0 w 8648700"/>
              <a:gd name="connsiteY13" fmla="*/ 4531992 h 4531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48700" h="4531992">
                <a:moveTo>
                  <a:pt x="1295323" y="1893474"/>
                </a:moveTo>
                <a:cubicBezTo>
                  <a:pt x="1030758" y="1893474"/>
                  <a:pt x="816286" y="2107946"/>
                  <a:pt x="816286" y="2372511"/>
                </a:cubicBezTo>
                <a:cubicBezTo>
                  <a:pt x="816286" y="2637076"/>
                  <a:pt x="1030758" y="2851548"/>
                  <a:pt x="1295323" y="2851548"/>
                </a:cubicBezTo>
                <a:cubicBezTo>
                  <a:pt x="1559888" y="2851548"/>
                  <a:pt x="1774360" y="2637076"/>
                  <a:pt x="1774360" y="2372511"/>
                </a:cubicBezTo>
                <a:cubicBezTo>
                  <a:pt x="1774360" y="2107946"/>
                  <a:pt x="1559888" y="1893474"/>
                  <a:pt x="1295323" y="1893474"/>
                </a:cubicBezTo>
                <a:close/>
                <a:moveTo>
                  <a:pt x="3188360" y="1732970"/>
                </a:moveTo>
                <a:cubicBezTo>
                  <a:pt x="2771782" y="1732970"/>
                  <a:pt x="2434078" y="2070674"/>
                  <a:pt x="2434078" y="2487252"/>
                </a:cubicBezTo>
                <a:cubicBezTo>
                  <a:pt x="2434078" y="2903830"/>
                  <a:pt x="2771782" y="3241534"/>
                  <a:pt x="3188360" y="3241534"/>
                </a:cubicBezTo>
                <a:cubicBezTo>
                  <a:pt x="3604938" y="3241534"/>
                  <a:pt x="3942642" y="2903830"/>
                  <a:pt x="3942642" y="2487252"/>
                </a:cubicBezTo>
                <a:cubicBezTo>
                  <a:pt x="3942642" y="2070674"/>
                  <a:pt x="3604938" y="1732970"/>
                  <a:pt x="3188360" y="1732970"/>
                </a:cubicBezTo>
                <a:close/>
                <a:moveTo>
                  <a:pt x="0" y="0"/>
                </a:moveTo>
                <a:lnTo>
                  <a:pt x="8648700" y="0"/>
                </a:lnTo>
                <a:lnTo>
                  <a:pt x="8648700" y="4531992"/>
                </a:lnTo>
                <a:lnTo>
                  <a:pt x="0" y="4531992"/>
                </a:lnTo>
                <a:close/>
              </a:path>
            </a:pathLst>
          </a:custGeom>
          <a:effectLst>
            <a:outerShdw blurRad="508000" dist="38100" dir="13500000" algn="br" rotWithShape="0">
              <a:prstClr val="black">
                <a:alpha val="7000"/>
              </a:prstClr>
            </a:outerShdw>
          </a:effectLst>
        </p:spPr>
      </p:pic>
    </p:spTree>
    <p:extLst>
      <p:ext uri="{BB962C8B-B14F-4D97-AF65-F5344CB8AC3E}">
        <p14:creationId xmlns:p14="http://schemas.microsoft.com/office/powerpoint/2010/main" val="2835621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1">
    <p:spTree>
      <p:nvGrpSpPr>
        <p:cNvPr id="1" name=""/>
        <p:cNvGrpSpPr/>
        <p:nvPr/>
      </p:nvGrpSpPr>
      <p:grpSpPr>
        <a:xfrm>
          <a:off x="0" y="0"/>
          <a:ext cx="0" cy="0"/>
          <a:chOff x="0" y="0"/>
          <a:chExt cx="0" cy="0"/>
        </a:xfrm>
      </p:grpSpPr>
      <p:pic>
        <p:nvPicPr>
          <p:cNvPr id="11" name="图片 10" descr="图片包含 水, 户外, 天空, 河流&#10;&#10;自动生成的说明">
            <a:extLst>
              <a:ext uri="{FF2B5EF4-FFF2-40B4-BE49-F238E27FC236}">
                <a16:creationId xmlns:a16="http://schemas.microsoft.com/office/drawing/2014/main" id="{C4718C4F-2E3B-4BE1-919F-3E3B75C1406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12" name="矩形: 圆角 11">
            <a:extLst>
              <a:ext uri="{FF2B5EF4-FFF2-40B4-BE49-F238E27FC236}">
                <a16:creationId xmlns:a16="http://schemas.microsoft.com/office/drawing/2014/main" id="{0ACD7B86-6A5F-40E2-B20A-EB2F9C5B9E7E}"/>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sp>
        <p:nvSpPr>
          <p:cNvPr id="30" name="矩形 29">
            <a:extLst>
              <a:ext uri="{FF2B5EF4-FFF2-40B4-BE49-F238E27FC236}">
                <a16:creationId xmlns:a16="http://schemas.microsoft.com/office/drawing/2014/main" id="{39EF83BA-21C0-42CB-8FBC-8F99B9E5C2CF}"/>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C9B2E35C-ED19-4A48-B7A2-C03A6BD2897C}"/>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4" name="组合 13">
            <a:extLst>
              <a:ext uri="{FF2B5EF4-FFF2-40B4-BE49-F238E27FC236}">
                <a16:creationId xmlns:a16="http://schemas.microsoft.com/office/drawing/2014/main" id="{5FD750AF-5B1E-4A56-B0E1-91318AF5648F}"/>
              </a:ext>
            </a:extLst>
          </p:cNvPr>
          <p:cNvGrpSpPr/>
          <p:nvPr userDrawn="1"/>
        </p:nvGrpSpPr>
        <p:grpSpPr>
          <a:xfrm>
            <a:off x="165737" y="237218"/>
            <a:ext cx="1089182" cy="219344"/>
            <a:chOff x="6388738" y="5748098"/>
            <a:chExt cx="1251337" cy="252000"/>
          </a:xfrm>
          <a:solidFill>
            <a:schemeClr val="accent1"/>
          </a:solidFill>
        </p:grpSpPr>
        <p:sp>
          <p:nvSpPr>
            <p:cNvPr id="15" name="Freeform 19">
              <a:extLst>
                <a:ext uri="{FF2B5EF4-FFF2-40B4-BE49-F238E27FC236}">
                  <a16:creationId xmlns:a16="http://schemas.microsoft.com/office/drawing/2014/main" id="{B00F99FB-B1CE-4924-ABC7-3A0567671214}"/>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6" name="组合 15">
              <a:extLst>
                <a:ext uri="{FF2B5EF4-FFF2-40B4-BE49-F238E27FC236}">
                  <a16:creationId xmlns:a16="http://schemas.microsoft.com/office/drawing/2014/main" id="{F3A1A7F6-9F7D-4BC2-A16F-714C190C1EDB}"/>
                </a:ext>
              </a:extLst>
            </p:cNvPr>
            <p:cNvGrpSpPr/>
            <p:nvPr/>
          </p:nvGrpSpPr>
          <p:grpSpPr>
            <a:xfrm>
              <a:off x="6388738" y="5748098"/>
              <a:ext cx="252000" cy="252000"/>
              <a:chOff x="4568970" y="892144"/>
              <a:chExt cx="837417" cy="840124"/>
            </a:xfrm>
            <a:grpFill/>
          </p:grpSpPr>
          <p:grpSp>
            <p:nvGrpSpPr>
              <p:cNvPr id="17" name="组合 16">
                <a:extLst>
                  <a:ext uri="{FF2B5EF4-FFF2-40B4-BE49-F238E27FC236}">
                    <a16:creationId xmlns:a16="http://schemas.microsoft.com/office/drawing/2014/main" id="{6B4C6A34-C035-45BE-858F-5B63E4F3A484}"/>
                  </a:ext>
                </a:extLst>
              </p:cNvPr>
              <p:cNvGrpSpPr/>
              <p:nvPr/>
            </p:nvGrpSpPr>
            <p:grpSpPr>
              <a:xfrm>
                <a:off x="4568970" y="892144"/>
                <a:ext cx="837417" cy="840124"/>
                <a:chOff x="3001963" y="1951037"/>
                <a:chExt cx="2946400" cy="2955925"/>
              </a:xfrm>
              <a:grpFill/>
            </p:grpSpPr>
            <p:sp>
              <p:nvSpPr>
                <p:cNvPr id="20" name="Freeform 6">
                  <a:extLst>
                    <a:ext uri="{FF2B5EF4-FFF2-40B4-BE49-F238E27FC236}">
                      <a16:creationId xmlns:a16="http://schemas.microsoft.com/office/drawing/2014/main" id="{C03F3B1F-7300-4F37-8887-612714B1BD13}"/>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7">
                  <a:extLst>
                    <a:ext uri="{FF2B5EF4-FFF2-40B4-BE49-F238E27FC236}">
                      <a16:creationId xmlns:a16="http://schemas.microsoft.com/office/drawing/2014/main" id="{C6819218-31B8-445F-AAAA-82E956025902}"/>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9">
                  <a:extLst>
                    <a:ext uri="{FF2B5EF4-FFF2-40B4-BE49-F238E27FC236}">
                      <a16:creationId xmlns:a16="http://schemas.microsoft.com/office/drawing/2014/main" id="{7CF42662-4C47-4E8D-9CF6-24C24A960C37}"/>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0">
                  <a:extLst>
                    <a:ext uri="{FF2B5EF4-FFF2-40B4-BE49-F238E27FC236}">
                      <a16:creationId xmlns:a16="http://schemas.microsoft.com/office/drawing/2014/main" id="{D95D8B24-688F-4BF0-AA60-3B90CC590022}"/>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8" name="椭圆 17">
                <a:extLst>
                  <a:ext uri="{FF2B5EF4-FFF2-40B4-BE49-F238E27FC236}">
                    <a16:creationId xmlns:a16="http://schemas.microsoft.com/office/drawing/2014/main" id="{F6AC5581-D3E5-4D08-BA6D-BD447598AA87}"/>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1">
                <a:extLst>
                  <a:ext uri="{FF2B5EF4-FFF2-40B4-BE49-F238E27FC236}">
                    <a16:creationId xmlns:a16="http://schemas.microsoft.com/office/drawing/2014/main" id="{BB26DD69-77D5-4C01-8B8B-8CE07F39B45D}"/>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4" name="直接连接符 23">
            <a:extLst>
              <a:ext uri="{FF2B5EF4-FFF2-40B4-BE49-F238E27FC236}">
                <a16:creationId xmlns:a16="http://schemas.microsoft.com/office/drawing/2014/main" id="{CA9CFCDD-9277-4C0E-86E9-73FD24350674}"/>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87B617F3-5093-4B98-927C-37BC3DB363EC}"/>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6" name="文本框 25">
            <a:extLst>
              <a:ext uri="{FF2B5EF4-FFF2-40B4-BE49-F238E27FC236}">
                <a16:creationId xmlns:a16="http://schemas.microsoft.com/office/drawing/2014/main" id="{421FEACB-A20B-450C-AEC1-4334A52C1A86}"/>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7" name="直接连接符 26">
            <a:extLst>
              <a:ext uri="{FF2B5EF4-FFF2-40B4-BE49-F238E27FC236}">
                <a16:creationId xmlns:a16="http://schemas.microsoft.com/office/drawing/2014/main" id="{092774E8-C86A-4A68-BFBC-4657179A75CC}"/>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文本占位符 25">
            <a:extLst>
              <a:ext uri="{FF2B5EF4-FFF2-40B4-BE49-F238E27FC236}">
                <a16:creationId xmlns:a16="http://schemas.microsoft.com/office/drawing/2014/main" id="{3FCD51B6-8B08-4B0D-978A-C461E86926A0}"/>
              </a:ext>
            </a:extLst>
          </p:cNvPr>
          <p:cNvSpPr>
            <a:spLocks noGrp="1"/>
          </p:cNvSpPr>
          <p:nvPr>
            <p:ph type="body" sz="quarter" idx="11"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29" name="直接连接符 28">
            <a:extLst>
              <a:ext uri="{FF2B5EF4-FFF2-40B4-BE49-F238E27FC236}">
                <a16:creationId xmlns:a16="http://schemas.microsoft.com/office/drawing/2014/main" id="{45CC2185-61BD-4901-9ED7-E1D2BCAABF89}"/>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35" name="图片占位符 34">
            <a:extLst>
              <a:ext uri="{FF2B5EF4-FFF2-40B4-BE49-F238E27FC236}">
                <a16:creationId xmlns:a16="http://schemas.microsoft.com/office/drawing/2014/main" id="{9A40097E-4655-409C-B322-73EAB14DC881}"/>
              </a:ext>
            </a:extLst>
          </p:cNvPr>
          <p:cNvSpPr>
            <a:spLocks noGrp="1"/>
          </p:cNvSpPr>
          <p:nvPr>
            <p:ph type="pic" sz="quarter" idx="12"/>
          </p:nvPr>
        </p:nvSpPr>
        <p:spPr>
          <a:xfrm>
            <a:off x="5270951" y="1044670"/>
            <a:ext cx="1452502" cy="3336924"/>
          </a:xfrm>
          <a:custGeom>
            <a:avLst/>
            <a:gdLst>
              <a:gd name="connsiteX0" fmla="*/ 153582 w 1452502"/>
              <a:gd name="connsiteY0" fmla="*/ 0 h 3336924"/>
              <a:gd name="connsiteX1" fmla="*/ 1298166 w 1452502"/>
              <a:gd name="connsiteY1" fmla="*/ 0 h 3336924"/>
              <a:gd name="connsiteX2" fmla="*/ 1452502 w 1452502"/>
              <a:gd name="connsiteY2" fmla="*/ 154336 h 3336924"/>
              <a:gd name="connsiteX3" fmla="*/ 1452502 w 1452502"/>
              <a:gd name="connsiteY3" fmla="*/ 3182588 h 3336924"/>
              <a:gd name="connsiteX4" fmla="*/ 1298166 w 1452502"/>
              <a:gd name="connsiteY4" fmla="*/ 3336924 h 3336924"/>
              <a:gd name="connsiteX5" fmla="*/ 153582 w 1452502"/>
              <a:gd name="connsiteY5" fmla="*/ 3336924 h 3336924"/>
              <a:gd name="connsiteX6" fmla="*/ 11375 w 1452502"/>
              <a:gd name="connsiteY6" fmla="*/ 3242663 h 3336924"/>
              <a:gd name="connsiteX7" fmla="*/ 0 w 1452502"/>
              <a:gd name="connsiteY7" fmla="*/ 3186323 h 3336924"/>
              <a:gd name="connsiteX8" fmla="*/ 0 w 1452502"/>
              <a:gd name="connsiteY8" fmla="*/ 150601 h 3336924"/>
              <a:gd name="connsiteX9" fmla="*/ 11375 w 1452502"/>
              <a:gd name="connsiteY9" fmla="*/ 94262 h 3336924"/>
              <a:gd name="connsiteX10" fmla="*/ 153582 w 1452502"/>
              <a:gd name="connsiteY10" fmla="*/ 0 h 33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502" h="3336924">
                <a:moveTo>
                  <a:pt x="153582" y="0"/>
                </a:moveTo>
                <a:lnTo>
                  <a:pt x="1298166" y="0"/>
                </a:lnTo>
                <a:cubicBezTo>
                  <a:pt x="1383403" y="0"/>
                  <a:pt x="1452502" y="69099"/>
                  <a:pt x="1452502" y="154336"/>
                </a:cubicBezTo>
                <a:lnTo>
                  <a:pt x="1452502" y="3182588"/>
                </a:lnTo>
                <a:cubicBezTo>
                  <a:pt x="1452502" y="3267825"/>
                  <a:pt x="1383403" y="3336924"/>
                  <a:pt x="1298166" y="3336924"/>
                </a:cubicBezTo>
                <a:lnTo>
                  <a:pt x="153582" y="3336924"/>
                </a:lnTo>
                <a:cubicBezTo>
                  <a:pt x="89655" y="3336924"/>
                  <a:pt x="34804" y="3298056"/>
                  <a:pt x="11375" y="3242663"/>
                </a:cubicBezTo>
                <a:lnTo>
                  <a:pt x="0" y="3186323"/>
                </a:lnTo>
                <a:lnTo>
                  <a:pt x="0" y="150601"/>
                </a:lnTo>
                <a:lnTo>
                  <a:pt x="11375" y="94262"/>
                </a:lnTo>
                <a:cubicBezTo>
                  <a:pt x="34804" y="38868"/>
                  <a:pt x="89655" y="0"/>
                  <a:pt x="153582" y="0"/>
                </a:cubicBezTo>
                <a:close/>
              </a:path>
            </a:pathLst>
          </a:custGeom>
        </p:spPr>
        <p:txBody>
          <a:bodyPr wrap="square">
            <a:noAutofit/>
          </a:bodyPr>
          <a:lstStyle/>
          <a:p>
            <a:endParaRPr lang="zh-CN" altLang="en-US" dirty="0"/>
          </a:p>
        </p:txBody>
      </p:sp>
      <p:sp>
        <p:nvSpPr>
          <p:cNvPr id="36" name="图片占位符 35">
            <a:extLst>
              <a:ext uri="{FF2B5EF4-FFF2-40B4-BE49-F238E27FC236}">
                <a16:creationId xmlns:a16="http://schemas.microsoft.com/office/drawing/2014/main" id="{CDD2B1C4-DC8E-4A00-8E6F-9DA602DAAB26}"/>
              </a:ext>
            </a:extLst>
          </p:cNvPr>
          <p:cNvSpPr>
            <a:spLocks noGrp="1"/>
          </p:cNvSpPr>
          <p:nvPr>
            <p:ph type="pic" sz="quarter" idx="13"/>
          </p:nvPr>
        </p:nvSpPr>
        <p:spPr>
          <a:xfrm>
            <a:off x="7223409" y="1044670"/>
            <a:ext cx="1452502" cy="3336924"/>
          </a:xfrm>
          <a:custGeom>
            <a:avLst/>
            <a:gdLst>
              <a:gd name="connsiteX0" fmla="*/ 153582 w 1452502"/>
              <a:gd name="connsiteY0" fmla="*/ 0 h 3336924"/>
              <a:gd name="connsiteX1" fmla="*/ 1298166 w 1452502"/>
              <a:gd name="connsiteY1" fmla="*/ 0 h 3336924"/>
              <a:gd name="connsiteX2" fmla="*/ 1452502 w 1452502"/>
              <a:gd name="connsiteY2" fmla="*/ 154336 h 3336924"/>
              <a:gd name="connsiteX3" fmla="*/ 1452502 w 1452502"/>
              <a:gd name="connsiteY3" fmla="*/ 3182588 h 3336924"/>
              <a:gd name="connsiteX4" fmla="*/ 1298166 w 1452502"/>
              <a:gd name="connsiteY4" fmla="*/ 3336924 h 3336924"/>
              <a:gd name="connsiteX5" fmla="*/ 153582 w 1452502"/>
              <a:gd name="connsiteY5" fmla="*/ 3336924 h 3336924"/>
              <a:gd name="connsiteX6" fmla="*/ 11375 w 1452502"/>
              <a:gd name="connsiteY6" fmla="*/ 3242663 h 3336924"/>
              <a:gd name="connsiteX7" fmla="*/ 0 w 1452502"/>
              <a:gd name="connsiteY7" fmla="*/ 3186323 h 3336924"/>
              <a:gd name="connsiteX8" fmla="*/ 0 w 1452502"/>
              <a:gd name="connsiteY8" fmla="*/ 150601 h 3336924"/>
              <a:gd name="connsiteX9" fmla="*/ 11375 w 1452502"/>
              <a:gd name="connsiteY9" fmla="*/ 94262 h 3336924"/>
              <a:gd name="connsiteX10" fmla="*/ 153582 w 1452502"/>
              <a:gd name="connsiteY10" fmla="*/ 0 h 33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502" h="3336924">
                <a:moveTo>
                  <a:pt x="153582" y="0"/>
                </a:moveTo>
                <a:lnTo>
                  <a:pt x="1298166" y="0"/>
                </a:lnTo>
                <a:cubicBezTo>
                  <a:pt x="1383403" y="0"/>
                  <a:pt x="1452502" y="69099"/>
                  <a:pt x="1452502" y="154336"/>
                </a:cubicBezTo>
                <a:lnTo>
                  <a:pt x="1452502" y="3182588"/>
                </a:lnTo>
                <a:cubicBezTo>
                  <a:pt x="1452502" y="3267825"/>
                  <a:pt x="1383403" y="3336924"/>
                  <a:pt x="1298166" y="3336924"/>
                </a:cubicBezTo>
                <a:lnTo>
                  <a:pt x="153582" y="3336924"/>
                </a:lnTo>
                <a:cubicBezTo>
                  <a:pt x="89655" y="3336924"/>
                  <a:pt x="34804" y="3298056"/>
                  <a:pt x="11375" y="3242663"/>
                </a:cubicBezTo>
                <a:lnTo>
                  <a:pt x="0" y="3186323"/>
                </a:lnTo>
                <a:lnTo>
                  <a:pt x="0" y="150601"/>
                </a:lnTo>
                <a:lnTo>
                  <a:pt x="11375" y="94262"/>
                </a:lnTo>
                <a:cubicBezTo>
                  <a:pt x="34804" y="38868"/>
                  <a:pt x="89655" y="0"/>
                  <a:pt x="153582"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2135172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2">
    <p:spTree>
      <p:nvGrpSpPr>
        <p:cNvPr id="1" name=""/>
        <p:cNvGrpSpPr/>
        <p:nvPr/>
      </p:nvGrpSpPr>
      <p:grpSpPr>
        <a:xfrm>
          <a:off x="0" y="0"/>
          <a:ext cx="0" cy="0"/>
          <a:chOff x="0" y="0"/>
          <a:chExt cx="0" cy="0"/>
        </a:xfrm>
      </p:grpSpPr>
      <p:pic>
        <p:nvPicPr>
          <p:cNvPr id="20" name="图片 19" descr="图片包含 水, 户外, 天空, 河流&#10;&#10;自动生成的说明">
            <a:extLst>
              <a:ext uri="{FF2B5EF4-FFF2-40B4-BE49-F238E27FC236}">
                <a16:creationId xmlns:a16="http://schemas.microsoft.com/office/drawing/2014/main" id="{3D43B06D-C686-4293-9433-2AECB96EAF7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21" name="矩形: 圆角 20">
            <a:extLst>
              <a:ext uri="{FF2B5EF4-FFF2-40B4-BE49-F238E27FC236}">
                <a16:creationId xmlns:a16="http://schemas.microsoft.com/office/drawing/2014/main" id="{078A9341-1B0D-4D73-892A-C3EF3D73DC80}"/>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pic>
        <p:nvPicPr>
          <p:cNvPr id="19" name="图片 18" descr="图片包含 建筑物, 户外, 天空, 城市&#10;&#10;描述已自动生成">
            <a:extLst>
              <a:ext uri="{FF2B5EF4-FFF2-40B4-BE49-F238E27FC236}">
                <a16:creationId xmlns:a16="http://schemas.microsoft.com/office/drawing/2014/main" id="{3C3377B6-C536-4D9B-B114-645CFEC1B0C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39" name="矩形 38">
            <a:extLst>
              <a:ext uri="{FF2B5EF4-FFF2-40B4-BE49-F238E27FC236}">
                <a16:creationId xmlns:a16="http://schemas.microsoft.com/office/drawing/2014/main" id="{EE7B6971-907E-4291-AE88-32EAB3D02902}"/>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AF59408A-29AD-495D-B19E-9AB1A7D5595A}"/>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23" name="组合 22">
            <a:extLst>
              <a:ext uri="{FF2B5EF4-FFF2-40B4-BE49-F238E27FC236}">
                <a16:creationId xmlns:a16="http://schemas.microsoft.com/office/drawing/2014/main" id="{D4571059-2DB5-4746-844E-4DB353E48F5A}"/>
              </a:ext>
            </a:extLst>
          </p:cNvPr>
          <p:cNvGrpSpPr/>
          <p:nvPr userDrawn="1"/>
        </p:nvGrpSpPr>
        <p:grpSpPr>
          <a:xfrm>
            <a:off x="165737" y="237218"/>
            <a:ext cx="1089182" cy="219344"/>
            <a:chOff x="6388738" y="5748098"/>
            <a:chExt cx="1251337" cy="252000"/>
          </a:xfrm>
          <a:solidFill>
            <a:schemeClr val="accent1"/>
          </a:solidFill>
        </p:grpSpPr>
        <p:sp>
          <p:nvSpPr>
            <p:cNvPr id="24" name="Freeform 19">
              <a:extLst>
                <a:ext uri="{FF2B5EF4-FFF2-40B4-BE49-F238E27FC236}">
                  <a16:creationId xmlns:a16="http://schemas.microsoft.com/office/drawing/2014/main" id="{16B662AA-FF8B-4B75-9DA2-E548DB457693}"/>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24">
              <a:extLst>
                <a:ext uri="{FF2B5EF4-FFF2-40B4-BE49-F238E27FC236}">
                  <a16:creationId xmlns:a16="http://schemas.microsoft.com/office/drawing/2014/main" id="{B630FE8A-EA97-44A3-9066-30099A20ABBA}"/>
                </a:ext>
              </a:extLst>
            </p:cNvPr>
            <p:cNvGrpSpPr/>
            <p:nvPr/>
          </p:nvGrpSpPr>
          <p:grpSpPr>
            <a:xfrm>
              <a:off x="6388738" y="5748098"/>
              <a:ext cx="252000" cy="252000"/>
              <a:chOff x="4568970" y="892144"/>
              <a:chExt cx="837417" cy="840124"/>
            </a:xfrm>
            <a:grpFill/>
          </p:grpSpPr>
          <p:grpSp>
            <p:nvGrpSpPr>
              <p:cNvPr id="26" name="组合 25">
                <a:extLst>
                  <a:ext uri="{FF2B5EF4-FFF2-40B4-BE49-F238E27FC236}">
                    <a16:creationId xmlns:a16="http://schemas.microsoft.com/office/drawing/2014/main" id="{1827F520-6426-4ECF-B762-72CA6B7CAF91}"/>
                  </a:ext>
                </a:extLst>
              </p:cNvPr>
              <p:cNvGrpSpPr/>
              <p:nvPr/>
            </p:nvGrpSpPr>
            <p:grpSpPr>
              <a:xfrm>
                <a:off x="4568970" y="892144"/>
                <a:ext cx="837417" cy="840124"/>
                <a:chOff x="3001963" y="1951037"/>
                <a:chExt cx="2946400" cy="2955925"/>
              </a:xfrm>
              <a:grpFill/>
            </p:grpSpPr>
            <p:sp>
              <p:nvSpPr>
                <p:cNvPr id="29" name="Freeform 6">
                  <a:extLst>
                    <a:ext uri="{FF2B5EF4-FFF2-40B4-BE49-F238E27FC236}">
                      <a16:creationId xmlns:a16="http://schemas.microsoft.com/office/drawing/2014/main" id="{8260F113-AD1A-4FD6-BD29-75CB41ABE6B7}"/>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7">
                  <a:extLst>
                    <a:ext uri="{FF2B5EF4-FFF2-40B4-BE49-F238E27FC236}">
                      <a16:creationId xmlns:a16="http://schemas.microsoft.com/office/drawing/2014/main" id="{AC563052-8EFF-46C2-BBC7-D5014B4BF283}"/>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9">
                  <a:extLst>
                    <a:ext uri="{FF2B5EF4-FFF2-40B4-BE49-F238E27FC236}">
                      <a16:creationId xmlns:a16="http://schemas.microsoft.com/office/drawing/2014/main" id="{92559356-F62D-4811-B13E-7CD83835FAC3}"/>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0">
                  <a:extLst>
                    <a:ext uri="{FF2B5EF4-FFF2-40B4-BE49-F238E27FC236}">
                      <a16:creationId xmlns:a16="http://schemas.microsoft.com/office/drawing/2014/main" id="{0E045ABB-1ECC-4C61-A6B9-3CA6F4D5D382}"/>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27" name="椭圆 26">
                <a:extLst>
                  <a:ext uri="{FF2B5EF4-FFF2-40B4-BE49-F238E27FC236}">
                    <a16:creationId xmlns:a16="http://schemas.microsoft.com/office/drawing/2014/main" id="{0D607B22-048E-4409-AF94-107ACA9A114A}"/>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11">
                <a:extLst>
                  <a:ext uri="{FF2B5EF4-FFF2-40B4-BE49-F238E27FC236}">
                    <a16:creationId xmlns:a16="http://schemas.microsoft.com/office/drawing/2014/main" id="{C00EF015-2704-4D9F-BD1C-0773E278CF56}"/>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33" name="直接连接符 32">
            <a:extLst>
              <a:ext uri="{FF2B5EF4-FFF2-40B4-BE49-F238E27FC236}">
                <a16:creationId xmlns:a16="http://schemas.microsoft.com/office/drawing/2014/main" id="{CE5BB6B1-9FE9-470F-938A-50DB6EB9C15A}"/>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5A948033-F22F-4980-974E-F87D7364150B}"/>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35" name="文本框 34">
            <a:extLst>
              <a:ext uri="{FF2B5EF4-FFF2-40B4-BE49-F238E27FC236}">
                <a16:creationId xmlns:a16="http://schemas.microsoft.com/office/drawing/2014/main" id="{7402862C-17E0-4CF5-B805-17C3510C75A2}"/>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36" name="直接连接符 35">
            <a:extLst>
              <a:ext uri="{FF2B5EF4-FFF2-40B4-BE49-F238E27FC236}">
                <a16:creationId xmlns:a16="http://schemas.microsoft.com/office/drawing/2014/main" id="{64126A1D-DE91-4110-8249-193A30D8558A}"/>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文本占位符 25">
            <a:extLst>
              <a:ext uri="{FF2B5EF4-FFF2-40B4-BE49-F238E27FC236}">
                <a16:creationId xmlns:a16="http://schemas.microsoft.com/office/drawing/2014/main" id="{9C954B22-E2AA-4FDC-AD8B-DEEA48274E34}"/>
              </a:ext>
            </a:extLst>
          </p:cNvPr>
          <p:cNvSpPr>
            <a:spLocks noGrp="1"/>
          </p:cNvSpPr>
          <p:nvPr>
            <p:ph type="body" sz="quarter" idx="11"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38" name="直接连接符 37">
            <a:extLst>
              <a:ext uri="{FF2B5EF4-FFF2-40B4-BE49-F238E27FC236}">
                <a16:creationId xmlns:a16="http://schemas.microsoft.com/office/drawing/2014/main" id="{3954A591-3500-4667-881D-CF06B5E0782A}"/>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40" name="图片占位符 39">
            <a:extLst>
              <a:ext uri="{FF2B5EF4-FFF2-40B4-BE49-F238E27FC236}">
                <a16:creationId xmlns:a16="http://schemas.microsoft.com/office/drawing/2014/main" id="{E28808EF-E240-4C60-9F29-D60B923304D1}"/>
              </a:ext>
            </a:extLst>
          </p:cNvPr>
          <p:cNvSpPr>
            <a:spLocks noGrp="1"/>
          </p:cNvSpPr>
          <p:nvPr>
            <p:ph type="pic" sz="quarter" idx="12"/>
          </p:nvPr>
        </p:nvSpPr>
        <p:spPr>
          <a:xfrm>
            <a:off x="2457096" y="1200828"/>
            <a:ext cx="2003657" cy="1392238"/>
          </a:xfrm>
          <a:custGeom>
            <a:avLst/>
            <a:gdLst>
              <a:gd name="connsiteX0" fmla="*/ 94653 w 2003657"/>
              <a:gd name="connsiteY0" fmla="*/ 0 h 1392238"/>
              <a:gd name="connsiteX1" fmla="*/ 1909004 w 2003657"/>
              <a:gd name="connsiteY1" fmla="*/ 0 h 1392238"/>
              <a:gd name="connsiteX2" fmla="*/ 2003657 w 2003657"/>
              <a:gd name="connsiteY2" fmla="*/ 94653 h 1392238"/>
              <a:gd name="connsiteX3" fmla="*/ 2003657 w 2003657"/>
              <a:gd name="connsiteY3" fmla="*/ 1392238 h 1392238"/>
              <a:gd name="connsiteX4" fmla="*/ 0 w 2003657"/>
              <a:gd name="connsiteY4" fmla="*/ 1392238 h 1392238"/>
              <a:gd name="connsiteX5" fmla="*/ 0 w 2003657"/>
              <a:gd name="connsiteY5" fmla="*/ 94653 h 1392238"/>
              <a:gd name="connsiteX6" fmla="*/ 94653 w 2003657"/>
              <a:gd name="connsiteY6" fmla="*/ 0 h 139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3657" h="1392238">
                <a:moveTo>
                  <a:pt x="94653" y="0"/>
                </a:moveTo>
                <a:lnTo>
                  <a:pt x="1909004" y="0"/>
                </a:lnTo>
                <a:cubicBezTo>
                  <a:pt x="1961279" y="0"/>
                  <a:pt x="2003657" y="42378"/>
                  <a:pt x="2003657" y="94653"/>
                </a:cubicBezTo>
                <a:lnTo>
                  <a:pt x="2003657" y="1392238"/>
                </a:lnTo>
                <a:lnTo>
                  <a:pt x="0" y="1392238"/>
                </a:lnTo>
                <a:lnTo>
                  <a:pt x="0" y="94653"/>
                </a:lnTo>
                <a:cubicBezTo>
                  <a:pt x="0" y="42378"/>
                  <a:pt x="42378" y="0"/>
                  <a:pt x="94653" y="0"/>
                </a:cubicBezTo>
                <a:close/>
              </a:path>
            </a:pathLst>
          </a:custGeom>
        </p:spPr>
        <p:txBody>
          <a:bodyPr wrap="square">
            <a:noAutofit/>
          </a:bodyPr>
          <a:lstStyle/>
          <a:p>
            <a:endParaRPr lang="zh-CN" altLang="en-US" dirty="0"/>
          </a:p>
        </p:txBody>
      </p:sp>
      <p:sp>
        <p:nvSpPr>
          <p:cNvPr id="41" name="图片占位符 40">
            <a:extLst>
              <a:ext uri="{FF2B5EF4-FFF2-40B4-BE49-F238E27FC236}">
                <a16:creationId xmlns:a16="http://schemas.microsoft.com/office/drawing/2014/main" id="{3868C6B8-A702-4456-90B3-35451F2C4032}"/>
              </a:ext>
            </a:extLst>
          </p:cNvPr>
          <p:cNvSpPr>
            <a:spLocks noGrp="1"/>
          </p:cNvSpPr>
          <p:nvPr>
            <p:ph type="pic" sz="quarter" idx="13"/>
          </p:nvPr>
        </p:nvSpPr>
        <p:spPr>
          <a:xfrm>
            <a:off x="4683244" y="1200828"/>
            <a:ext cx="2003657" cy="1392238"/>
          </a:xfrm>
          <a:custGeom>
            <a:avLst/>
            <a:gdLst>
              <a:gd name="connsiteX0" fmla="*/ 94653 w 2003657"/>
              <a:gd name="connsiteY0" fmla="*/ 0 h 1392238"/>
              <a:gd name="connsiteX1" fmla="*/ 1909004 w 2003657"/>
              <a:gd name="connsiteY1" fmla="*/ 0 h 1392238"/>
              <a:gd name="connsiteX2" fmla="*/ 2003657 w 2003657"/>
              <a:gd name="connsiteY2" fmla="*/ 94653 h 1392238"/>
              <a:gd name="connsiteX3" fmla="*/ 2003657 w 2003657"/>
              <a:gd name="connsiteY3" fmla="*/ 1392238 h 1392238"/>
              <a:gd name="connsiteX4" fmla="*/ 0 w 2003657"/>
              <a:gd name="connsiteY4" fmla="*/ 1392238 h 1392238"/>
              <a:gd name="connsiteX5" fmla="*/ 0 w 2003657"/>
              <a:gd name="connsiteY5" fmla="*/ 94653 h 1392238"/>
              <a:gd name="connsiteX6" fmla="*/ 94653 w 2003657"/>
              <a:gd name="connsiteY6" fmla="*/ 0 h 139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3657" h="1392238">
                <a:moveTo>
                  <a:pt x="94653" y="0"/>
                </a:moveTo>
                <a:lnTo>
                  <a:pt x="1909004" y="0"/>
                </a:lnTo>
                <a:cubicBezTo>
                  <a:pt x="1961279" y="0"/>
                  <a:pt x="2003657" y="42378"/>
                  <a:pt x="2003657" y="94653"/>
                </a:cubicBezTo>
                <a:lnTo>
                  <a:pt x="2003657" y="1392238"/>
                </a:lnTo>
                <a:lnTo>
                  <a:pt x="0" y="1392238"/>
                </a:lnTo>
                <a:lnTo>
                  <a:pt x="0" y="94653"/>
                </a:lnTo>
                <a:cubicBezTo>
                  <a:pt x="0" y="42378"/>
                  <a:pt x="42378" y="0"/>
                  <a:pt x="94653" y="0"/>
                </a:cubicBezTo>
                <a:close/>
              </a:path>
            </a:pathLst>
          </a:custGeom>
        </p:spPr>
        <p:txBody>
          <a:bodyPr wrap="square">
            <a:noAutofit/>
          </a:bodyPr>
          <a:lstStyle/>
          <a:p>
            <a:endParaRPr lang="zh-CN" altLang="en-US" dirty="0"/>
          </a:p>
        </p:txBody>
      </p:sp>
      <p:sp>
        <p:nvSpPr>
          <p:cNvPr id="42" name="图片占位符 41">
            <a:extLst>
              <a:ext uri="{FF2B5EF4-FFF2-40B4-BE49-F238E27FC236}">
                <a16:creationId xmlns:a16="http://schemas.microsoft.com/office/drawing/2014/main" id="{5923ED3E-4C46-4F1C-BB4A-A6287C6C2243}"/>
              </a:ext>
            </a:extLst>
          </p:cNvPr>
          <p:cNvSpPr>
            <a:spLocks noGrp="1"/>
          </p:cNvSpPr>
          <p:nvPr>
            <p:ph type="pic" sz="quarter" idx="14"/>
          </p:nvPr>
        </p:nvSpPr>
        <p:spPr>
          <a:xfrm>
            <a:off x="6909391" y="1200828"/>
            <a:ext cx="2003657" cy="1392238"/>
          </a:xfrm>
          <a:custGeom>
            <a:avLst/>
            <a:gdLst>
              <a:gd name="connsiteX0" fmla="*/ 94653 w 2003657"/>
              <a:gd name="connsiteY0" fmla="*/ 0 h 1392238"/>
              <a:gd name="connsiteX1" fmla="*/ 1909004 w 2003657"/>
              <a:gd name="connsiteY1" fmla="*/ 0 h 1392238"/>
              <a:gd name="connsiteX2" fmla="*/ 2003657 w 2003657"/>
              <a:gd name="connsiteY2" fmla="*/ 94653 h 1392238"/>
              <a:gd name="connsiteX3" fmla="*/ 2003657 w 2003657"/>
              <a:gd name="connsiteY3" fmla="*/ 1392238 h 1392238"/>
              <a:gd name="connsiteX4" fmla="*/ 0 w 2003657"/>
              <a:gd name="connsiteY4" fmla="*/ 1392238 h 1392238"/>
              <a:gd name="connsiteX5" fmla="*/ 0 w 2003657"/>
              <a:gd name="connsiteY5" fmla="*/ 94653 h 1392238"/>
              <a:gd name="connsiteX6" fmla="*/ 94653 w 2003657"/>
              <a:gd name="connsiteY6" fmla="*/ 0 h 139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3657" h="1392238">
                <a:moveTo>
                  <a:pt x="94653" y="0"/>
                </a:moveTo>
                <a:lnTo>
                  <a:pt x="1909004" y="0"/>
                </a:lnTo>
                <a:cubicBezTo>
                  <a:pt x="1961279" y="0"/>
                  <a:pt x="2003657" y="42378"/>
                  <a:pt x="2003657" y="94653"/>
                </a:cubicBezTo>
                <a:lnTo>
                  <a:pt x="2003657" y="1392238"/>
                </a:lnTo>
                <a:lnTo>
                  <a:pt x="0" y="1392238"/>
                </a:lnTo>
                <a:lnTo>
                  <a:pt x="0" y="94653"/>
                </a:lnTo>
                <a:cubicBezTo>
                  <a:pt x="0" y="42378"/>
                  <a:pt x="42378" y="0"/>
                  <a:pt x="94653" y="0"/>
                </a:cubicBezTo>
                <a:close/>
              </a:path>
            </a:pathLst>
          </a:custGeom>
        </p:spPr>
        <p:txBody>
          <a:bodyPr wrap="square">
            <a:noAutofit/>
          </a:bodyPr>
          <a:lstStyle/>
          <a:p>
            <a:endParaRPr lang="zh-CN" altLang="en-US" dirty="0"/>
          </a:p>
        </p:txBody>
      </p:sp>
      <p:sp>
        <p:nvSpPr>
          <p:cNvPr id="17" name="图片占位符 16">
            <a:extLst>
              <a:ext uri="{FF2B5EF4-FFF2-40B4-BE49-F238E27FC236}">
                <a16:creationId xmlns:a16="http://schemas.microsoft.com/office/drawing/2014/main" id="{4A4FDCBF-5907-4FAA-A1F6-8C0E915AA525}"/>
              </a:ext>
            </a:extLst>
          </p:cNvPr>
          <p:cNvSpPr>
            <a:spLocks noGrp="1"/>
          </p:cNvSpPr>
          <p:nvPr>
            <p:ph type="pic" sz="quarter" idx="10"/>
          </p:nvPr>
        </p:nvSpPr>
        <p:spPr>
          <a:xfrm>
            <a:off x="230951" y="1200828"/>
            <a:ext cx="2003657" cy="1392238"/>
          </a:xfrm>
          <a:custGeom>
            <a:avLst/>
            <a:gdLst>
              <a:gd name="connsiteX0" fmla="*/ 94653 w 2003657"/>
              <a:gd name="connsiteY0" fmla="*/ 0 h 1392238"/>
              <a:gd name="connsiteX1" fmla="*/ 1909004 w 2003657"/>
              <a:gd name="connsiteY1" fmla="*/ 0 h 1392238"/>
              <a:gd name="connsiteX2" fmla="*/ 2003657 w 2003657"/>
              <a:gd name="connsiteY2" fmla="*/ 94653 h 1392238"/>
              <a:gd name="connsiteX3" fmla="*/ 2003657 w 2003657"/>
              <a:gd name="connsiteY3" fmla="*/ 1392238 h 1392238"/>
              <a:gd name="connsiteX4" fmla="*/ 0 w 2003657"/>
              <a:gd name="connsiteY4" fmla="*/ 1392238 h 1392238"/>
              <a:gd name="connsiteX5" fmla="*/ 0 w 2003657"/>
              <a:gd name="connsiteY5" fmla="*/ 94653 h 1392238"/>
              <a:gd name="connsiteX6" fmla="*/ 94653 w 2003657"/>
              <a:gd name="connsiteY6" fmla="*/ 0 h 139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3657" h="1392238">
                <a:moveTo>
                  <a:pt x="94653" y="0"/>
                </a:moveTo>
                <a:lnTo>
                  <a:pt x="1909004" y="0"/>
                </a:lnTo>
                <a:cubicBezTo>
                  <a:pt x="1961279" y="0"/>
                  <a:pt x="2003657" y="42378"/>
                  <a:pt x="2003657" y="94653"/>
                </a:cubicBezTo>
                <a:lnTo>
                  <a:pt x="2003657" y="1392238"/>
                </a:lnTo>
                <a:lnTo>
                  <a:pt x="0" y="1392238"/>
                </a:lnTo>
                <a:lnTo>
                  <a:pt x="0" y="94653"/>
                </a:lnTo>
                <a:cubicBezTo>
                  <a:pt x="0" y="42378"/>
                  <a:pt x="42378" y="0"/>
                  <a:pt x="94653"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12389288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3">
    <p:spTree>
      <p:nvGrpSpPr>
        <p:cNvPr id="1" name=""/>
        <p:cNvGrpSpPr/>
        <p:nvPr/>
      </p:nvGrpSpPr>
      <p:grpSpPr>
        <a:xfrm>
          <a:off x="0" y="0"/>
          <a:ext cx="0" cy="0"/>
          <a:chOff x="0" y="0"/>
          <a:chExt cx="0" cy="0"/>
        </a:xfrm>
      </p:grpSpPr>
      <p:pic>
        <p:nvPicPr>
          <p:cNvPr id="9" name="图片 8" descr="图片包含 水, 户外, 天空, 河流&#10;&#10;自动生成的说明">
            <a:extLst>
              <a:ext uri="{FF2B5EF4-FFF2-40B4-BE49-F238E27FC236}">
                <a16:creationId xmlns:a16="http://schemas.microsoft.com/office/drawing/2014/main" id="{C2667AED-787E-4D9A-8345-759B68104FD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10" name="矩形: 圆角 9">
            <a:extLst>
              <a:ext uri="{FF2B5EF4-FFF2-40B4-BE49-F238E27FC236}">
                <a16:creationId xmlns:a16="http://schemas.microsoft.com/office/drawing/2014/main" id="{A515A04D-E037-43F9-9138-6E50A3564538}"/>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pic>
        <p:nvPicPr>
          <p:cNvPr id="8" name="图片 7" descr="图片包含 建筑物, 户外, 天空, 城市&#10;&#10;描述已自动生成">
            <a:extLst>
              <a:ext uri="{FF2B5EF4-FFF2-40B4-BE49-F238E27FC236}">
                <a16:creationId xmlns:a16="http://schemas.microsoft.com/office/drawing/2014/main" id="{868DEEB6-F594-49E2-B0D9-0FB6D0508DB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28" name="矩形 27">
            <a:extLst>
              <a:ext uri="{FF2B5EF4-FFF2-40B4-BE49-F238E27FC236}">
                <a16:creationId xmlns:a16="http://schemas.microsoft.com/office/drawing/2014/main" id="{0A876C2D-065D-4AC0-958C-EF1615FA9DA0}"/>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4FB1381E-7F76-406A-8132-9EB74805B106}"/>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2" name="组合 11">
            <a:extLst>
              <a:ext uri="{FF2B5EF4-FFF2-40B4-BE49-F238E27FC236}">
                <a16:creationId xmlns:a16="http://schemas.microsoft.com/office/drawing/2014/main" id="{867B4549-ABDF-4A5A-B45D-E8D8561D2371}"/>
              </a:ext>
            </a:extLst>
          </p:cNvPr>
          <p:cNvGrpSpPr/>
          <p:nvPr userDrawn="1"/>
        </p:nvGrpSpPr>
        <p:grpSpPr>
          <a:xfrm>
            <a:off x="165737" y="237218"/>
            <a:ext cx="1089182" cy="219344"/>
            <a:chOff x="6388738" y="5748098"/>
            <a:chExt cx="1251337" cy="252000"/>
          </a:xfrm>
          <a:solidFill>
            <a:schemeClr val="accent1"/>
          </a:solidFill>
        </p:grpSpPr>
        <p:sp>
          <p:nvSpPr>
            <p:cNvPr id="13" name="Freeform 19">
              <a:extLst>
                <a:ext uri="{FF2B5EF4-FFF2-40B4-BE49-F238E27FC236}">
                  <a16:creationId xmlns:a16="http://schemas.microsoft.com/office/drawing/2014/main" id="{437507D8-B245-4C39-8434-59011F708C1F}"/>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a:extLst>
                <a:ext uri="{FF2B5EF4-FFF2-40B4-BE49-F238E27FC236}">
                  <a16:creationId xmlns:a16="http://schemas.microsoft.com/office/drawing/2014/main" id="{6598E7B8-91EE-477F-80CD-DDEFF56F62BC}"/>
                </a:ext>
              </a:extLst>
            </p:cNvPr>
            <p:cNvGrpSpPr/>
            <p:nvPr/>
          </p:nvGrpSpPr>
          <p:grpSpPr>
            <a:xfrm>
              <a:off x="6388738" y="5748098"/>
              <a:ext cx="252000" cy="252000"/>
              <a:chOff x="4568970" y="892144"/>
              <a:chExt cx="837417" cy="840124"/>
            </a:xfrm>
            <a:grpFill/>
          </p:grpSpPr>
          <p:grpSp>
            <p:nvGrpSpPr>
              <p:cNvPr id="15" name="组合 14">
                <a:extLst>
                  <a:ext uri="{FF2B5EF4-FFF2-40B4-BE49-F238E27FC236}">
                    <a16:creationId xmlns:a16="http://schemas.microsoft.com/office/drawing/2014/main" id="{BAF779CE-832B-4442-9AC8-32629CB9A6C3}"/>
                  </a:ext>
                </a:extLst>
              </p:cNvPr>
              <p:cNvGrpSpPr/>
              <p:nvPr/>
            </p:nvGrpSpPr>
            <p:grpSpPr>
              <a:xfrm>
                <a:off x="4568970" y="892144"/>
                <a:ext cx="837417" cy="840124"/>
                <a:chOff x="3001963" y="1951037"/>
                <a:chExt cx="2946400" cy="2955925"/>
              </a:xfrm>
              <a:grpFill/>
            </p:grpSpPr>
            <p:sp>
              <p:nvSpPr>
                <p:cNvPr id="18" name="Freeform 6">
                  <a:extLst>
                    <a:ext uri="{FF2B5EF4-FFF2-40B4-BE49-F238E27FC236}">
                      <a16:creationId xmlns:a16="http://schemas.microsoft.com/office/drawing/2014/main" id="{45AF6F87-B805-42B4-976F-EEBBE75D7143}"/>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7">
                  <a:extLst>
                    <a:ext uri="{FF2B5EF4-FFF2-40B4-BE49-F238E27FC236}">
                      <a16:creationId xmlns:a16="http://schemas.microsoft.com/office/drawing/2014/main" id="{AA04E58C-BA8F-4636-AAAC-BBC56351F94F}"/>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
                  <a:extLst>
                    <a:ext uri="{FF2B5EF4-FFF2-40B4-BE49-F238E27FC236}">
                      <a16:creationId xmlns:a16="http://schemas.microsoft.com/office/drawing/2014/main" id="{E61F08A2-911A-471F-A582-E8D7CD4D74AD}"/>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0">
                  <a:extLst>
                    <a:ext uri="{FF2B5EF4-FFF2-40B4-BE49-F238E27FC236}">
                      <a16:creationId xmlns:a16="http://schemas.microsoft.com/office/drawing/2014/main" id="{15250F60-CE5C-443B-A61A-7D709B2C6902}"/>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6" name="椭圆 15">
                <a:extLst>
                  <a:ext uri="{FF2B5EF4-FFF2-40B4-BE49-F238E27FC236}">
                    <a16:creationId xmlns:a16="http://schemas.microsoft.com/office/drawing/2014/main" id="{652A732D-E903-4242-8CFB-C26CE8D07925}"/>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1">
                <a:extLst>
                  <a:ext uri="{FF2B5EF4-FFF2-40B4-BE49-F238E27FC236}">
                    <a16:creationId xmlns:a16="http://schemas.microsoft.com/office/drawing/2014/main" id="{06FE21CD-6D86-4738-ABF7-35C530728499}"/>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2" name="直接连接符 21">
            <a:extLst>
              <a:ext uri="{FF2B5EF4-FFF2-40B4-BE49-F238E27FC236}">
                <a16:creationId xmlns:a16="http://schemas.microsoft.com/office/drawing/2014/main" id="{8FFAC4FB-EC36-4634-A023-AF11EFE27FF3}"/>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0C8C38E7-121C-4D6F-81A2-6381AFAEA3EB}"/>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4" name="文本框 23">
            <a:extLst>
              <a:ext uri="{FF2B5EF4-FFF2-40B4-BE49-F238E27FC236}">
                <a16:creationId xmlns:a16="http://schemas.microsoft.com/office/drawing/2014/main" id="{B985877B-7784-44D5-8774-16669BC1B2B6}"/>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5" name="直接连接符 24">
            <a:extLst>
              <a:ext uri="{FF2B5EF4-FFF2-40B4-BE49-F238E27FC236}">
                <a16:creationId xmlns:a16="http://schemas.microsoft.com/office/drawing/2014/main" id="{9F77B887-AF1B-46CA-97CD-BAA8CA624AF3}"/>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占位符 25">
            <a:extLst>
              <a:ext uri="{FF2B5EF4-FFF2-40B4-BE49-F238E27FC236}">
                <a16:creationId xmlns:a16="http://schemas.microsoft.com/office/drawing/2014/main" id="{495A3557-44EC-47D3-9452-E5DC3356FB1A}"/>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27" name="直接连接符 26">
            <a:extLst>
              <a:ext uri="{FF2B5EF4-FFF2-40B4-BE49-F238E27FC236}">
                <a16:creationId xmlns:a16="http://schemas.microsoft.com/office/drawing/2014/main" id="{AD9E6C24-42B8-4C81-8D4F-22E7DA6947E2}"/>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38" name="图片占位符 37">
            <a:extLst>
              <a:ext uri="{FF2B5EF4-FFF2-40B4-BE49-F238E27FC236}">
                <a16:creationId xmlns:a16="http://schemas.microsoft.com/office/drawing/2014/main" id="{FA1EEDF7-C5E8-400D-B4E1-DC72B691E0D4}"/>
              </a:ext>
            </a:extLst>
          </p:cNvPr>
          <p:cNvSpPr>
            <a:spLocks noGrp="1"/>
          </p:cNvSpPr>
          <p:nvPr>
            <p:ph type="pic" sz="quarter" idx="12"/>
          </p:nvPr>
        </p:nvSpPr>
        <p:spPr>
          <a:xfrm>
            <a:off x="2371725" y="1705422"/>
            <a:ext cx="1297782" cy="1199502"/>
          </a:xfrm>
        </p:spPr>
        <p:txBody>
          <a:bodyPr/>
          <a:lstStyle/>
          <a:p>
            <a:endParaRPr lang="zh-CN" altLang="en-US" dirty="0"/>
          </a:p>
        </p:txBody>
      </p:sp>
      <p:sp>
        <p:nvSpPr>
          <p:cNvPr id="39" name="图片占位符 37">
            <a:extLst>
              <a:ext uri="{FF2B5EF4-FFF2-40B4-BE49-F238E27FC236}">
                <a16:creationId xmlns:a16="http://schemas.microsoft.com/office/drawing/2014/main" id="{77E8A388-9F47-4304-BFFE-6532D041E497}"/>
              </a:ext>
            </a:extLst>
          </p:cNvPr>
          <p:cNvSpPr>
            <a:spLocks noGrp="1"/>
          </p:cNvSpPr>
          <p:nvPr>
            <p:ph type="pic" sz="quarter" idx="13"/>
          </p:nvPr>
        </p:nvSpPr>
        <p:spPr>
          <a:xfrm>
            <a:off x="2371725" y="3244592"/>
            <a:ext cx="1297782" cy="1199502"/>
          </a:xfrm>
        </p:spPr>
        <p:txBody>
          <a:bodyPr/>
          <a:lstStyle/>
          <a:p>
            <a:endParaRPr lang="zh-CN" altLang="en-US" dirty="0"/>
          </a:p>
        </p:txBody>
      </p:sp>
      <p:sp>
        <p:nvSpPr>
          <p:cNvPr id="41" name="图片占位符 37">
            <a:extLst>
              <a:ext uri="{FF2B5EF4-FFF2-40B4-BE49-F238E27FC236}">
                <a16:creationId xmlns:a16="http://schemas.microsoft.com/office/drawing/2014/main" id="{0F681CE9-50BA-4867-9F12-9510560834BE}"/>
              </a:ext>
            </a:extLst>
          </p:cNvPr>
          <p:cNvSpPr>
            <a:spLocks noGrp="1"/>
          </p:cNvSpPr>
          <p:nvPr>
            <p:ph type="pic" sz="quarter" idx="15"/>
          </p:nvPr>
        </p:nvSpPr>
        <p:spPr>
          <a:xfrm>
            <a:off x="5845828" y="3244592"/>
            <a:ext cx="1297782" cy="1199502"/>
          </a:xfrm>
        </p:spPr>
        <p:txBody>
          <a:bodyPr/>
          <a:lstStyle/>
          <a:p>
            <a:endParaRPr lang="zh-CN" altLang="en-US" dirty="0"/>
          </a:p>
        </p:txBody>
      </p:sp>
      <p:sp>
        <p:nvSpPr>
          <p:cNvPr id="40" name="图片占位符 37">
            <a:extLst>
              <a:ext uri="{FF2B5EF4-FFF2-40B4-BE49-F238E27FC236}">
                <a16:creationId xmlns:a16="http://schemas.microsoft.com/office/drawing/2014/main" id="{C7908E4A-1907-4291-9C10-A7F9ED30A6BD}"/>
              </a:ext>
            </a:extLst>
          </p:cNvPr>
          <p:cNvSpPr>
            <a:spLocks noGrp="1"/>
          </p:cNvSpPr>
          <p:nvPr>
            <p:ph type="pic" sz="quarter" idx="14"/>
          </p:nvPr>
        </p:nvSpPr>
        <p:spPr>
          <a:xfrm>
            <a:off x="5845828" y="1705422"/>
            <a:ext cx="1297782" cy="1199502"/>
          </a:xfrm>
        </p:spPr>
        <p:txBody>
          <a:bodyPr/>
          <a:lstStyle/>
          <a:p>
            <a:endParaRPr lang="zh-CN" altLang="en-US" dirty="0"/>
          </a:p>
        </p:txBody>
      </p:sp>
      <p:sp>
        <p:nvSpPr>
          <p:cNvPr id="59" name="任意多边形: 形状 58">
            <a:extLst>
              <a:ext uri="{FF2B5EF4-FFF2-40B4-BE49-F238E27FC236}">
                <a16:creationId xmlns:a16="http://schemas.microsoft.com/office/drawing/2014/main" id="{7F1B58D2-64EC-40BF-8B29-CECEC41CCA8D}"/>
              </a:ext>
            </a:extLst>
          </p:cNvPr>
          <p:cNvSpPr/>
          <p:nvPr userDrawn="1"/>
        </p:nvSpPr>
        <p:spPr>
          <a:xfrm>
            <a:off x="277581" y="948642"/>
            <a:ext cx="1832773" cy="4194859"/>
          </a:xfrm>
          <a:custGeom>
            <a:avLst/>
            <a:gdLst>
              <a:gd name="connsiteX0" fmla="*/ 124591 w 1832773"/>
              <a:gd name="connsiteY0" fmla="*/ 0 h 4194859"/>
              <a:gd name="connsiteX1" fmla="*/ 1832773 w 1832773"/>
              <a:gd name="connsiteY1" fmla="*/ 0 h 4194859"/>
              <a:gd name="connsiteX2" fmla="*/ 1832773 w 1832773"/>
              <a:gd name="connsiteY2" fmla="*/ 4194859 h 4194859"/>
              <a:gd name="connsiteX3" fmla="*/ 0 w 1832773"/>
              <a:gd name="connsiteY3" fmla="*/ 4194859 h 4194859"/>
              <a:gd name="connsiteX4" fmla="*/ 0 w 1832773"/>
              <a:gd name="connsiteY4" fmla="*/ 124591 h 4194859"/>
              <a:gd name="connsiteX5" fmla="*/ 124591 w 1832773"/>
              <a:gd name="connsiteY5" fmla="*/ 0 h 4194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2773" h="4194859">
                <a:moveTo>
                  <a:pt x="124591" y="0"/>
                </a:moveTo>
                <a:lnTo>
                  <a:pt x="1832773" y="0"/>
                </a:lnTo>
                <a:lnTo>
                  <a:pt x="1832773" y="4194859"/>
                </a:lnTo>
                <a:lnTo>
                  <a:pt x="0" y="4194859"/>
                </a:lnTo>
                <a:lnTo>
                  <a:pt x="0" y="124591"/>
                </a:lnTo>
                <a:cubicBezTo>
                  <a:pt x="0" y="55781"/>
                  <a:pt x="55781" y="0"/>
                  <a:pt x="124591" y="0"/>
                </a:cubicBezTo>
                <a:close/>
              </a:path>
            </a:pathLst>
          </a:custGeom>
          <a:solidFill>
            <a:schemeClr val="accent1"/>
          </a:solidFill>
          <a:ln>
            <a:noFill/>
          </a:ln>
          <a:effectLst>
            <a:outerShdw blurRad="317500" dist="38100" dir="189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30" name="图片占位符 29">
            <a:extLst>
              <a:ext uri="{FF2B5EF4-FFF2-40B4-BE49-F238E27FC236}">
                <a16:creationId xmlns:a16="http://schemas.microsoft.com/office/drawing/2014/main" id="{0D45FBFE-402A-4D3C-AE4C-BDE4AA1B744B}"/>
              </a:ext>
            </a:extLst>
          </p:cNvPr>
          <p:cNvSpPr>
            <a:spLocks noGrp="1"/>
          </p:cNvSpPr>
          <p:nvPr>
            <p:ph type="pic" sz="quarter" idx="11"/>
          </p:nvPr>
        </p:nvSpPr>
        <p:spPr>
          <a:xfrm>
            <a:off x="278683" y="1520247"/>
            <a:ext cx="1831272" cy="844550"/>
          </a:xfrm>
          <a:ln>
            <a:noFill/>
          </a:ln>
        </p:spPr>
        <p:txBody>
          <a:bodyPr/>
          <a:lstStyle/>
          <a:p>
            <a:endParaRPr lang="zh-CN" altLang="en-US" dirty="0"/>
          </a:p>
        </p:txBody>
      </p:sp>
      <p:grpSp>
        <p:nvGrpSpPr>
          <p:cNvPr id="63" name="组合 62">
            <a:extLst>
              <a:ext uri="{FF2B5EF4-FFF2-40B4-BE49-F238E27FC236}">
                <a16:creationId xmlns:a16="http://schemas.microsoft.com/office/drawing/2014/main" id="{C7B2CD05-9A90-4281-942C-ED9BA5C1BA6A}"/>
              </a:ext>
            </a:extLst>
          </p:cNvPr>
          <p:cNvGrpSpPr/>
          <p:nvPr userDrawn="1"/>
        </p:nvGrpSpPr>
        <p:grpSpPr>
          <a:xfrm>
            <a:off x="562600" y="1097301"/>
            <a:ext cx="1243384" cy="250398"/>
            <a:chOff x="6388738" y="5748098"/>
            <a:chExt cx="1251337" cy="252000"/>
          </a:xfrm>
          <a:solidFill>
            <a:schemeClr val="bg1"/>
          </a:solidFill>
        </p:grpSpPr>
        <p:sp>
          <p:nvSpPr>
            <p:cNvPr id="64" name="Freeform 19">
              <a:extLst>
                <a:ext uri="{FF2B5EF4-FFF2-40B4-BE49-F238E27FC236}">
                  <a16:creationId xmlns:a16="http://schemas.microsoft.com/office/drawing/2014/main" id="{AACFBE78-C845-4050-A8CA-F1E1E5B76265}"/>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nvGrpSpPr>
            <p:cNvPr id="65" name="组合 64">
              <a:extLst>
                <a:ext uri="{FF2B5EF4-FFF2-40B4-BE49-F238E27FC236}">
                  <a16:creationId xmlns:a16="http://schemas.microsoft.com/office/drawing/2014/main" id="{C8EE40EE-D596-4F4C-B02F-662A21AAB1D8}"/>
                </a:ext>
              </a:extLst>
            </p:cNvPr>
            <p:cNvGrpSpPr/>
            <p:nvPr/>
          </p:nvGrpSpPr>
          <p:grpSpPr>
            <a:xfrm>
              <a:off x="6388738" y="5748098"/>
              <a:ext cx="252000" cy="252000"/>
              <a:chOff x="4568970" y="892144"/>
              <a:chExt cx="837417" cy="840124"/>
            </a:xfrm>
            <a:grpFill/>
          </p:grpSpPr>
          <p:grpSp>
            <p:nvGrpSpPr>
              <p:cNvPr id="66" name="组合 65">
                <a:extLst>
                  <a:ext uri="{FF2B5EF4-FFF2-40B4-BE49-F238E27FC236}">
                    <a16:creationId xmlns:a16="http://schemas.microsoft.com/office/drawing/2014/main" id="{7E82FB05-4BEE-4CD6-982F-09A27E42381B}"/>
                  </a:ext>
                </a:extLst>
              </p:cNvPr>
              <p:cNvGrpSpPr/>
              <p:nvPr/>
            </p:nvGrpSpPr>
            <p:grpSpPr>
              <a:xfrm>
                <a:off x="4568970" y="892144"/>
                <a:ext cx="837417" cy="840124"/>
                <a:chOff x="3001963" y="1951037"/>
                <a:chExt cx="2946400" cy="2955925"/>
              </a:xfrm>
              <a:grpFill/>
            </p:grpSpPr>
            <p:sp>
              <p:nvSpPr>
                <p:cNvPr id="69" name="Freeform 6">
                  <a:extLst>
                    <a:ext uri="{FF2B5EF4-FFF2-40B4-BE49-F238E27FC236}">
                      <a16:creationId xmlns:a16="http://schemas.microsoft.com/office/drawing/2014/main" id="{54F53C72-393F-4E85-9FE0-579DB1C7E886}"/>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7">
                  <a:extLst>
                    <a:ext uri="{FF2B5EF4-FFF2-40B4-BE49-F238E27FC236}">
                      <a16:creationId xmlns:a16="http://schemas.microsoft.com/office/drawing/2014/main" id="{3C0BA739-BF3B-4263-AEBC-3D7CEAEA6180}"/>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9">
                  <a:extLst>
                    <a:ext uri="{FF2B5EF4-FFF2-40B4-BE49-F238E27FC236}">
                      <a16:creationId xmlns:a16="http://schemas.microsoft.com/office/drawing/2014/main" id="{DB6548C5-C1B3-47F9-AC1C-AE6EE5D381CB}"/>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10">
                  <a:extLst>
                    <a:ext uri="{FF2B5EF4-FFF2-40B4-BE49-F238E27FC236}">
                      <a16:creationId xmlns:a16="http://schemas.microsoft.com/office/drawing/2014/main" id="{6F3CA0E2-4E15-4C9A-AF06-0B0562CC428F}"/>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cs typeface="+mn-ea"/>
                    <a:sym typeface="+mn-lt"/>
                  </a:endParaRPr>
                </a:p>
              </p:txBody>
            </p:sp>
          </p:grpSp>
          <p:sp>
            <p:nvSpPr>
              <p:cNvPr id="67" name="椭圆 66">
                <a:extLst>
                  <a:ext uri="{FF2B5EF4-FFF2-40B4-BE49-F238E27FC236}">
                    <a16:creationId xmlns:a16="http://schemas.microsoft.com/office/drawing/2014/main" id="{2847FA70-2C20-4F32-AC08-64B16116CEA0}"/>
                  </a:ext>
                </a:extLst>
              </p:cNvPr>
              <p:cNvSpPr/>
              <p:nvPr/>
            </p:nvSpPr>
            <p:spPr>
              <a:xfrm>
                <a:off x="4700072" y="1033381"/>
                <a:ext cx="564659" cy="564657"/>
              </a:xfrm>
              <a:prstGeom prst="ellipse">
                <a:avLst/>
              </a:prstGeom>
              <a:noFill/>
              <a:ln w="3175">
                <a:solidFill>
                  <a:schemeClr val="bg1">
                    <a:alpha val="9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Freeform 11">
                <a:extLst>
                  <a:ext uri="{FF2B5EF4-FFF2-40B4-BE49-F238E27FC236}">
                    <a16:creationId xmlns:a16="http://schemas.microsoft.com/office/drawing/2014/main" id="{50400A21-7B97-48A1-B3FD-7763BD1E4EF3}"/>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cxnSp>
        <p:nvCxnSpPr>
          <p:cNvPr id="73" name="直接连接符 72">
            <a:extLst>
              <a:ext uri="{FF2B5EF4-FFF2-40B4-BE49-F238E27FC236}">
                <a16:creationId xmlns:a16="http://schemas.microsoft.com/office/drawing/2014/main" id="{E887D645-EB95-4341-BA03-D8B5ECBB89C3}"/>
              </a:ext>
            </a:extLst>
          </p:cNvPr>
          <p:cNvCxnSpPr>
            <a:cxnSpLocks/>
          </p:cNvCxnSpPr>
          <p:nvPr userDrawn="1"/>
        </p:nvCxnSpPr>
        <p:spPr>
          <a:xfrm>
            <a:off x="274824" y="1472168"/>
            <a:ext cx="1831975"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5C94E12C-5F8F-4A91-842A-3C240AA73858}"/>
              </a:ext>
            </a:extLst>
          </p:cNvPr>
          <p:cNvCxnSpPr>
            <a:cxnSpLocks/>
          </p:cNvCxnSpPr>
          <p:nvPr userDrawn="1"/>
        </p:nvCxnSpPr>
        <p:spPr>
          <a:xfrm>
            <a:off x="2113149" y="1222500"/>
            <a:ext cx="6922901"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BE85917E-B06E-4F82-8FDE-6BB3DE4B7037}"/>
              </a:ext>
            </a:extLst>
          </p:cNvPr>
          <p:cNvCxnSpPr>
            <a:cxnSpLocks/>
          </p:cNvCxnSpPr>
          <p:nvPr userDrawn="1"/>
        </p:nvCxnSpPr>
        <p:spPr>
          <a:xfrm>
            <a:off x="274824" y="4928890"/>
            <a:ext cx="1838325"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CCB77B6B-0FCD-40AC-8D3F-D849DFFEF110}"/>
              </a:ext>
            </a:extLst>
          </p:cNvPr>
          <p:cNvCxnSpPr/>
          <p:nvPr userDrawn="1"/>
        </p:nvCxnSpPr>
        <p:spPr>
          <a:xfrm>
            <a:off x="2106799" y="4928890"/>
            <a:ext cx="6929251"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CD2B054A-F558-44D5-8FB3-1DA18C5BE649}"/>
              </a:ext>
            </a:extLst>
          </p:cNvPr>
          <p:cNvCxnSpPr>
            <a:cxnSpLocks/>
          </p:cNvCxnSpPr>
          <p:nvPr userDrawn="1"/>
        </p:nvCxnSpPr>
        <p:spPr>
          <a:xfrm>
            <a:off x="5253924" y="4928890"/>
            <a:ext cx="635000"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985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4">
    <p:spTree>
      <p:nvGrpSpPr>
        <p:cNvPr id="1" name=""/>
        <p:cNvGrpSpPr/>
        <p:nvPr/>
      </p:nvGrpSpPr>
      <p:grpSpPr>
        <a:xfrm>
          <a:off x="0" y="0"/>
          <a:ext cx="0" cy="0"/>
          <a:chOff x="0" y="0"/>
          <a:chExt cx="0" cy="0"/>
        </a:xfrm>
      </p:grpSpPr>
      <p:pic>
        <p:nvPicPr>
          <p:cNvPr id="9" name="图片 8" descr="图片包含 水, 户外, 天空, 河流&#10;&#10;自动生成的说明">
            <a:extLst>
              <a:ext uri="{FF2B5EF4-FFF2-40B4-BE49-F238E27FC236}">
                <a16:creationId xmlns:a16="http://schemas.microsoft.com/office/drawing/2014/main" id="{C2667AED-787E-4D9A-8345-759B68104FD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10" name="矩形: 圆角 9">
            <a:extLst>
              <a:ext uri="{FF2B5EF4-FFF2-40B4-BE49-F238E27FC236}">
                <a16:creationId xmlns:a16="http://schemas.microsoft.com/office/drawing/2014/main" id="{A515A04D-E037-43F9-9138-6E50A3564538}"/>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pic>
        <p:nvPicPr>
          <p:cNvPr id="8" name="图片 7" descr="图片包含 建筑物, 户外, 天空, 城市&#10;&#10;描述已自动生成">
            <a:extLst>
              <a:ext uri="{FF2B5EF4-FFF2-40B4-BE49-F238E27FC236}">
                <a16:creationId xmlns:a16="http://schemas.microsoft.com/office/drawing/2014/main" id="{868DEEB6-F594-49E2-B0D9-0FB6D0508DB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28" name="矩形 27">
            <a:extLst>
              <a:ext uri="{FF2B5EF4-FFF2-40B4-BE49-F238E27FC236}">
                <a16:creationId xmlns:a16="http://schemas.microsoft.com/office/drawing/2014/main" id="{0A876C2D-065D-4AC0-958C-EF1615FA9DA0}"/>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4FB1381E-7F76-406A-8132-9EB74805B106}"/>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2" name="组合 11">
            <a:extLst>
              <a:ext uri="{FF2B5EF4-FFF2-40B4-BE49-F238E27FC236}">
                <a16:creationId xmlns:a16="http://schemas.microsoft.com/office/drawing/2014/main" id="{867B4549-ABDF-4A5A-B45D-E8D8561D2371}"/>
              </a:ext>
            </a:extLst>
          </p:cNvPr>
          <p:cNvGrpSpPr/>
          <p:nvPr userDrawn="1"/>
        </p:nvGrpSpPr>
        <p:grpSpPr>
          <a:xfrm>
            <a:off x="165737" y="237218"/>
            <a:ext cx="1089182" cy="219344"/>
            <a:chOff x="6388738" y="5748098"/>
            <a:chExt cx="1251337" cy="252000"/>
          </a:xfrm>
          <a:solidFill>
            <a:schemeClr val="accent1"/>
          </a:solidFill>
        </p:grpSpPr>
        <p:sp>
          <p:nvSpPr>
            <p:cNvPr id="13" name="Freeform 19">
              <a:extLst>
                <a:ext uri="{FF2B5EF4-FFF2-40B4-BE49-F238E27FC236}">
                  <a16:creationId xmlns:a16="http://schemas.microsoft.com/office/drawing/2014/main" id="{437507D8-B245-4C39-8434-59011F708C1F}"/>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a:extLst>
                <a:ext uri="{FF2B5EF4-FFF2-40B4-BE49-F238E27FC236}">
                  <a16:creationId xmlns:a16="http://schemas.microsoft.com/office/drawing/2014/main" id="{6598E7B8-91EE-477F-80CD-DDEFF56F62BC}"/>
                </a:ext>
              </a:extLst>
            </p:cNvPr>
            <p:cNvGrpSpPr/>
            <p:nvPr/>
          </p:nvGrpSpPr>
          <p:grpSpPr>
            <a:xfrm>
              <a:off x="6388738" y="5748098"/>
              <a:ext cx="252000" cy="252000"/>
              <a:chOff x="4568970" y="892144"/>
              <a:chExt cx="837417" cy="840124"/>
            </a:xfrm>
            <a:grpFill/>
          </p:grpSpPr>
          <p:grpSp>
            <p:nvGrpSpPr>
              <p:cNvPr id="15" name="组合 14">
                <a:extLst>
                  <a:ext uri="{FF2B5EF4-FFF2-40B4-BE49-F238E27FC236}">
                    <a16:creationId xmlns:a16="http://schemas.microsoft.com/office/drawing/2014/main" id="{BAF779CE-832B-4442-9AC8-32629CB9A6C3}"/>
                  </a:ext>
                </a:extLst>
              </p:cNvPr>
              <p:cNvGrpSpPr/>
              <p:nvPr/>
            </p:nvGrpSpPr>
            <p:grpSpPr>
              <a:xfrm>
                <a:off x="4568970" y="892144"/>
                <a:ext cx="837417" cy="840124"/>
                <a:chOff x="3001963" y="1951037"/>
                <a:chExt cx="2946400" cy="2955925"/>
              </a:xfrm>
              <a:grpFill/>
            </p:grpSpPr>
            <p:sp>
              <p:nvSpPr>
                <p:cNvPr id="18" name="Freeform 6">
                  <a:extLst>
                    <a:ext uri="{FF2B5EF4-FFF2-40B4-BE49-F238E27FC236}">
                      <a16:creationId xmlns:a16="http://schemas.microsoft.com/office/drawing/2014/main" id="{45AF6F87-B805-42B4-976F-EEBBE75D7143}"/>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7">
                  <a:extLst>
                    <a:ext uri="{FF2B5EF4-FFF2-40B4-BE49-F238E27FC236}">
                      <a16:creationId xmlns:a16="http://schemas.microsoft.com/office/drawing/2014/main" id="{AA04E58C-BA8F-4636-AAAC-BBC56351F94F}"/>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
                  <a:extLst>
                    <a:ext uri="{FF2B5EF4-FFF2-40B4-BE49-F238E27FC236}">
                      <a16:creationId xmlns:a16="http://schemas.microsoft.com/office/drawing/2014/main" id="{E61F08A2-911A-471F-A582-E8D7CD4D74AD}"/>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0">
                  <a:extLst>
                    <a:ext uri="{FF2B5EF4-FFF2-40B4-BE49-F238E27FC236}">
                      <a16:creationId xmlns:a16="http://schemas.microsoft.com/office/drawing/2014/main" id="{15250F60-CE5C-443B-A61A-7D709B2C6902}"/>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6" name="椭圆 15">
                <a:extLst>
                  <a:ext uri="{FF2B5EF4-FFF2-40B4-BE49-F238E27FC236}">
                    <a16:creationId xmlns:a16="http://schemas.microsoft.com/office/drawing/2014/main" id="{652A732D-E903-4242-8CFB-C26CE8D07925}"/>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1">
                <a:extLst>
                  <a:ext uri="{FF2B5EF4-FFF2-40B4-BE49-F238E27FC236}">
                    <a16:creationId xmlns:a16="http://schemas.microsoft.com/office/drawing/2014/main" id="{06FE21CD-6D86-4738-ABF7-35C530728499}"/>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2" name="直接连接符 21">
            <a:extLst>
              <a:ext uri="{FF2B5EF4-FFF2-40B4-BE49-F238E27FC236}">
                <a16:creationId xmlns:a16="http://schemas.microsoft.com/office/drawing/2014/main" id="{8FFAC4FB-EC36-4634-A023-AF11EFE27FF3}"/>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0C8C38E7-121C-4D6F-81A2-6381AFAEA3EB}"/>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4" name="文本框 23">
            <a:extLst>
              <a:ext uri="{FF2B5EF4-FFF2-40B4-BE49-F238E27FC236}">
                <a16:creationId xmlns:a16="http://schemas.microsoft.com/office/drawing/2014/main" id="{B985877B-7784-44D5-8774-16669BC1B2B6}"/>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5" name="直接连接符 24">
            <a:extLst>
              <a:ext uri="{FF2B5EF4-FFF2-40B4-BE49-F238E27FC236}">
                <a16:creationId xmlns:a16="http://schemas.microsoft.com/office/drawing/2014/main" id="{9F77B887-AF1B-46CA-97CD-BAA8CA624AF3}"/>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占位符 25">
            <a:extLst>
              <a:ext uri="{FF2B5EF4-FFF2-40B4-BE49-F238E27FC236}">
                <a16:creationId xmlns:a16="http://schemas.microsoft.com/office/drawing/2014/main" id="{495A3557-44EC-47D3-9452-E5DC3356FB1A}"/>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27" name="直接连接符 26">
            <a:extLst>
              <a:ext uri="{FF2B5EF4-FFF2-40B4-BE49-F238E27FC236}">
                <a16:creationId xmlns:a16="http://schemas.microsoft.com/office/drawing/2014/main" id="{AD9E6C24-42B8-4C81-8D4F-22E7DA6947E2}"/>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59" name="任意多边形: 形状 58">
            <a:extLst>
              <a:ext uri="{FF2B5EF4-FFF2-40B4-BE49-F238E27FC236}">
                <a16:creationId xmlns:a16="http://schemas.microsoft.com/office/drawing/2014/main" id="{7F1B58D2-64EC-40BF-8B29-CECEC41CCA8D}"/>
              </a:ext>
            </a:extLst>
          </p:cNvPr>
          <p:cNvSpPr/>
          <p:nvPr userDrawn="1"/>
        </p:nvSpPr>
        <p:spPr>
          <a:xfrm>
            <a:off x="277581" y="948642"/>
            <a:ext cx="1832773" cy="4194859"/>
          </a:xfrm>
          <a:custGeom>
            <a:avLst/>
            <a:gdLst>
              <a:gd name="connsiteX0" fmla="*/ 124591 w 1832773"/>
              <a:gd name="connsiteY0" fmla="*/ 0 h 4194859"/>
              <a:gd name="connsiteX1" fmla="*/ 1832773 w 1832773"/>
              <a:gd name="connsiteY1" fmla="*/ 0 h 4194859"/>
              <a:gd name="connsiteX2" fmla="*/ 1832773 w 1832773"/>
              <a:gd name="connsiteY2" fmla="*/ 4194859 h 4194859"/>
              <a:gd name="connsiteX3" fmla="*/ 0 w 1832773"/>
              <a:gd name="connsiteY3" fmla="*/ 4194859 h 4194859"/>
              <a:gd name="connsiteX4" fmla="*/ 0 w 1832773"/>
              <a:gd name="connsiteY4" fmla="*/ 124591 h 4194859"/>
              <a:gd name="connsiteX5" fmla="*/ 124591 w 1832773"/>
              <a:gd name="connsiteY5" fmla="*/ 0 h 4194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2773" h="4194859">
                <a:moveTo>
                  <a:pt x="124591" y="0"/>
                </a:moveTo>
                <a:lnTo>
                  <a:pt x="1832773" y="0"/>
                </a:lnTo>
                <a:lnTo>
                  <a:pt x="1832773" y="4194859"/>
                </a:lnTo>
                <a:lnTo>
                  <a:pt x="0" y="4194859"/>
                </a:lnTo>
                <a:lnTo>
                  <a:pt x="0" y="124591"/>
                </a:lnTo>
                <a:cubicBezTo>
                  <a:pt x="0" y="55781"/>
                  <a:pt x="55781" y="0"/>
                  <a:pt x="124591" y="0"/>
                </a:cubicBezTo>
                <a:close/>
              </a:path>
            </a:pathLst>
          </a:custGeom>
          <a:solidFill>
            <a:schemeClr val="accent1"/>
          </a:solidFill>
          <a:ln>
            <a:noFill/>
          </a:ln>
          <a:effectLst>
            <a:outerShdw blurRad="317500" dist="38100" dir="189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29" name="图片占位符 29">
            <a:extLst>
              <a:ext uri="{FF2B5EF4-FFF2-40B4-BE49-F238E27FC236}">
                <a16:creationId xmlns:a16="http://schemas.microsoft.com/office/drawing/2014/main" id="{20123AF6-C88A-4A41-A8E9-259FEC4C56D3}"/>
              </a:ext>
            </a:extLst>
          </p:cNvPr>
          <p:cNvSpPr>
            <a:spLocks noGrp="1"/>
          </p:cNvSpPr>
          <p:nvPr>
            <p:ph type="pic" sz="quarter" idx="16"/>
          </p:nvPr>
        </p:nvSpPr>
        <p:spPr>
          <a:xfrm>
            <a:off x="278683" y="2364797"/>
            <a:ext cx="1831272" cy="844550"/>
          </a:xfrm>
          <a:ln>
            <a:noFill/>
          </a:ln>
        </p:spPr>
        <p:txBody>
          <a:bodyPr/>
          <a:lstStyle/>
          <a:p>
            <a:endParaRPr lang="zh-CN" altLang="en-US" dirty="0"/>
          </a:p>
        </p:txBody>
      </p:sp>
      <p:grpSp>
        <p:nvGrpSpPr>
          <p:cNvPr id="31" name="组合 30">
            <a:extLst>
              <a:ext uri="{FF2B5EF4-FFF2-40B4-BE49-F238E27FC236}">
                <a16:creationId xmlns:a16="http://schemas.microsoft.com/office/drawing/2014/main" id="{E1684383-87AF-4E81-A4A9-F5ABE4265549}"/>
              </a:ext>
            </a:extLst>
          </p:cNvPr>
          <p:cNvGrpSpPr/>
          <p:nvPr userDrawn="1"/>
        </p:nvGrpSpPr>
        <p:grpSpPr>
          <a:xfrm>
            <a:off x="562600" y="1097301"/>
            <a:ext cx="1243384" cy="250398"/>
            <a:chOff x="6388738" y="5748098"/>
            <a:chExt cx="1251337" cy="252000"/>
          </a:xfrm>
          <a:solidFill>
            <a:schemeClr val="bg1"/>
          </a:solidFill>
        </p:grpSpPr>
        <p:sp>
          <p:nvSpPr>
            <p:cNvPr id="32" name="Freeform 19">
              <a:extLst>
                <a:ext uri="{FF2B5EF4-FFF2-40B4-BE49-F238E27FC236}">
                  <a16:creationId xmlns:a16="http://schemas.microsoft.com/office/drawing/2014/main" id="{78BAD781-0E6D-4794-9363-D78C5E19DC7C}"/>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nvGrpSpPr>
            <p:cNvPr id="33" name="组合 32">
              <a:extLst>
                <a:ext uri="{FF2B5EF4-FFF2-40B4-BE49-F238E27FC236}">
                  <a16:creationId xmlns:a16="http://schemas.microsoft.com/office/drawing/2014/main" id="{A610DD06-76EE-47BF-B1F5-6935CBBF17D1}"/>
                </a:ext>
              </a:extLst>
            </p:cNvPr>
            <p:cNvGrpSpPr/>
            <p:nvPr/>
          </p:nvGrpSpPr>
          <p:grpSpPr>
            <a:xfrm>
              <a:off x="6388738" y="5748098"/>
              <a:ext cx="252000" cy="252000"/>
              <a:chOff x="4568970" y="892144"/>
              <a:chExt cx="837417" cy="840124"/>
            </a:xfrm>
            <a:grpFill/>
          </p:grpSpPr>
          <p:grpSp>
            <p:nvGrpSpPr>
              <p:cNvPr id="34" name="组合 33">
                <a:extLst>
                  <a:ext uri="{FF2B5EF4-FFF2-40B4-BE49-F238E27FC236}">
                    <a16:creationId xmlns:a16="http://schemas.microsoft.com/office/drawing/2014/main" id="{1BD9980D-0186-454C-9EB0-0156BBCA87EB}"/>
                  </a:ext>
                </a:extLst>
              </p:cNvPr>
              <p:cNvGrpSpPr/>
              <p:nvPr/>
            </p:nvGrpSpPr>
            <p:grpSpPr>
              <a:xfrm>
                <a:off x="4568970" y="892144"/>
                <a:ext cx="837417" cy="840124"/>
                <a:chOff x="3001963" y="1951037"/>
                <a:chExt cx="2946400" cy="2955925"/>
              </a:xfrm>
              <a:grpFill/>
            </p:grpSpPr>
            <p:sp>
              <p:nvSpPr>
                <p:cNvPr id="37" name="Freeform 6">
                  <a:extLst>
                    <a:ext uri="{FF2B5EF4-FFF2-40B4-BE49-F238E27FC236}">
                      <a16:creationId xmlns:a16="http://schemas.microsoft.com/office/drawing/2014/main" id="{525AE457-DE98-444E-B68F-1DCF6ABE0604}"/>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7">
                  <a:extLst>
                    <a:ext uri="{FF2B5EF4-FFF2-40B4-BE49-F238E27FC236}">
                      <a16:creationId xmlns:a16="http://schemas.microsoft.com/office/drawing/2014/main" id="{89CDA346-91D1-41BB-8790-E0A33D588BE3}"/>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9">
                  <a:extLst>
                    <a:ext uri="{FF2B5EF4-FFF2-40B4-BE49-F238E27FC236}">
                      <a16:creationId xmlns:a16="http://schemas.microsoft.com/office/drawing/2014/main" id="{00F5FEBA-6890-4D28-B425-324C4CA7B556}"/>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10">
                  <a:extLst>
                    <a:ext uri="{FF2B5EF4-FFF2-40B4-BE49-F238E27FC236}">
                      <a16:creationId xmlns:a16="http://schemas.microsoft.com/office/drawing/2014/main" id="{820BB44C-BA52-4A4B-A0BD-63BA8BB677BD}"/>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cs typeface="+mn-ea"/>
                    <a:sym typeface="+mn-lt"/>
                  </a:endParaRPr>
                </a:p>
              </p:txBody>
            </p:sp>
          </p:grpSp>
          <p:sp>
            <p:nvSpPr>
              <p:cNvPr id="35" name="椭圆 34">
                <a:extLst>
                  <a:ext uri="{FF2B5EF4-FFF2-40B4-BE49-F238E27FC236}">
                    <a16:creationId xmlns:a16="http://schemas.microsoft.com/office/drawing/2014/main" id="{C3A6E49C-140F-422F-9950-402E97546DA5}"/>
                  </a:ext>
                </a:extLst>
              </p:cNvPr>
              <p:cNvSpPr/>
              <p:nvPr/>
            </p:nvSpPr>
            <p:spPr>
              <a:xfrm>
                <a:off x="4700072" y="1033381"/>
                <a:ext cx="564659" cy="564657"/>
              </a:xfrm>
              <a:prstGeom prst="ellipse">
                <a:avLst/>
              </a:prstGeom>
              <a:noFill/>
              <a:ln w="3175">
                <a:solidFill>
                  <a:schemeClr val="bg1">
                    <a:alpha val="9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Freeform 11">
                <a:extLst>
                  <a:ext uri="{FF2B5EF4-FFF2-40B4-BE49-F238E27FC236}">
                    <a16:creationId xmlns:a16="http://schemas.microsoft.com/office/drawing/2014/main" id="{2E169ABC-F59D-4E6B-90C5-F23535FF05CD}"/>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cxnSp>
        <p:nvCxnSpPr>
          <p:cNvPr id="45" name="直接连接符 44">
            <a:extLst>
              <a:ext uri="{FF2B5EF4-FFF2-40B4-BE49-F238E27FC236}">
                <a16:creationId xmlns:a16="http://schemas.microsoft.com/office/drawing/2014/main" id="{B572E93D-5618-4262-9345-69101AD2AEBE}"/>
              </a:ext>
            </a:extLst>
          </p:cNvPr>
          <p:cNvCxnSpPr>
            <a:cxnSpLocks/>
          </p:cNvCxnSpPr>
          <p:nvPr userDrawn="1"/>
        </p:nvCxnSpPr>
        <p:spPr>
          <a:xfrm>
            <a:off x="274824" y="1472168"/>
            <a:ext cx="1831975"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5EED9891-8AF5-4B89-BE5C-AA5EFEAAEBE1}"/>
              </a:ext>
            </a:extLst>
          </p:cNvPr>
          <p:cNvCxnSpPr>
            <a:cxnSpLocks/>
          </p:cNvCxnSpPr>
          <p:nvPr userDrawn="1"/>
        </p:nvCxnSpPr>
        <p:spPr>
          <a:xfrm>
            <a:off x="274824" y="4928890"/>
            <a:ext cx="1838325"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5658A7F0-F625-4739-9B62-3C61F2A3BD40}"/>
              </a:ext>
            </a:extLst>
          </p:cNvPr>
          <p:cNvCxnSpPr/>
          <p:nvPr userDrawn="1"/>
        </p:nvCxnSpPr>
        <p:spPr>
          <a:xfrm>
            <a:off x="2106799" y="4928890"/>
            <a:ext cx="6929251"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F5761ACB-5DB1-49B1-8314-1DC40C52FF68}"/>
              </a:ext>
            </a:extLst>
          </p:cNvPr>
          <p:cNvCxnSpPr>
            <a:cxnSpLocks/>
          </p:cNvCxnSpPr>
          <p:nvPr userDrawn="1"/>
        </p:nvCxnSpPr>
        <p:spPr>
          <a:xfrm>
            <a:off x="5253924" y="4928890"/>
            <a:ext cx="635000"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53" name="图片占位符 52">
            <a:extLst>
              <a:ext uri="{FF2B5EF4-FFF2-40B4-BE49-F238E27FC236}">
                <a16:creationId xmlns:a16="http://schemas.microsoft.com/office/drawing/2014/main" id="{B5965C9F-5132-4A47-AFEC-DF609871A7E6}"/>
              </a:ext>
            </a:extLst>
          </p:cNvPr>
          <p:cNvSpPr>
            <a:spLocks noGrp="1"/>
          </p:cNvSpPr>
          <p:nvPr>
            <p:ph type="pic" sz="quarter" idx="17"/>
          </p:nvPr>
        </p:nvSpPr>
        <p:spPr>
          <a:xfrm>
            <a:off x="2279339" y="1335872"/>
            <a:ext cx="1624133" cy="1213652"/>
          </a:xfrm>
          <a:custGeom>
            <a:avLst/>
            <a:gdLst>
              <a:gd name="connsiteX0" fmla="*/ 77405 w 1624133"/>
              <a:gd name="connsiteY0" fmla="*/ 0 h 1213652"/>
              <a:gd name="connsiteX1" fmla="*/ 1546727 w 1624133"/>
              <a:gd name="connsiteY1" fmla="*/ 0 h 1213652"/>
              <a:gd name="connsiteX2" fmla="*/ 1624133 w 1624133"/>
              <a:gd name="connsiteY2" fmla="*/ 77406 h 1213652"/>
              <a:gd name="connsiteX3" fmla="*/ 1624133 w 1624133"/>
              <a:gd name="connsiteY3" fmla="*/ 1213652 h 1213652"/>
              <a:gd name="connsiteX4" fmla="*/ 0 w 1624133"/>
              <a:gd name="connsiteY4" fmla="*/ 1213652 h 1213652"/>
              <a:gd name="connsiteX5" fmla="*/ 0 w 1624133"/>
              <a:gd name="connsiteY5" fmla="*/ 77401 h 1213652"/>
              <a:gd name="connsiteX6" fmla="*/ 6082 w 1624133"/>
              <a:gd name="connsiteY6" fmla="*/ 47276 h 1213652"/>
              <a:gd name="connsiteX7" fmla="*/ 77405 w 1624133"/>
              <a:gd name="connsiteY7" fmla="*/ 0 h 121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133" h="1213652">
                <a:moveTo>
                  <a:pt x="77405" y="0"/>
                </a:moveTo>
                <a:lnTo>
                  <a:pt x="1546727" y="0"/>
                </a:lnTo>
                <a:cubicBezTo>
                  <a:pt x="1589477" y="0"/>
                  <a:pt x="1624133" y="34656"/>
                  <a:pt x="1624133" y="77406"/>
                </a:cubicBezTo>
                <a:lnTo>
                  <a:pt x="1624133" y="1213652"/>
                </a:lnTo>
                <a:lnTo>
                  <a:pt x="0" y="1213652"/>
                </a:lnTo>
                <a:lnTo>
                  <a:pt x="0" y="77401"/>
                </a:lnTo>
                <a:lnTo>
                  <a:pt x="6082" y="47276"/>
                </a:lnTo>
                <a:cubicBezTo>
                  <a:pt x="17833" y="19494"/>
                  <a:pt x="45343" y="0"/>
                  <a:pt x="77405" y="0"/>
                </a:cubicBezTo>
                <a:close/>
              </a:path>
            </a:pathLst>
          </a:custGeom>
          <a:effectLst>
            <a:outerShdw blurRad="127000" dist="38100" dir="13500000" algn="br" rotWithShape="0">
              <a:prstClr val="black">
                <a:alpha val="5000"/>
              </a:prstClr>
            </a:outerShdw>
          </a:effectLst>
        </p:spPr>
        <p:txBody>
          <a:bodyPr wrap="square">
            <a:noAutofit/>
          </a:bodyPr>
          <a:lstStyle/>
          <a:p>
            <a:endParaRPr lang="zh-CN" altLang="en-US" dirty="0"/>
          </a:p>
        </p:txBody>
      </p:sp>
      <p:sp>
        <p:nvSpPr>
          <p:cNvPr id="54" name="图片占位符 53">
            <a:extLst>
              <a:ext uri="{FF2B5EF4-FFF2-40B4-BE49-F238E27FC236}">
                <a16:creationId xmlns:a16="http://schemas.microsoft.com/office/drawing/2014/main" id="{5185A00E-4A67-4266-BF5C-31E4EDFE8918}"/>
              </a:ext>
            </a:extLst>
          </p:cNvPr>
          <p:cNvSpPr>
            <a:spLocks noGrp="1"/>
          </p:cNvSpPr>
          <p:nvPr>
            <p:ph type="pic" sz="quarter" idx="18"/>
          </p:nvPr>
        </p:nvSpPr>
        <p:spPr>
          <a:xfrm>
            <a:off x="3991383" y="1335872"/>
            <a:ext cx="1624133" cy="1213652"/>
          </a:xfrm>
          <a:custGeom>
            <a:avLst/>
            <a:gdLst>
              <a:gd name="connsiteX0" fmla="*/ 77405 w 1624133"/>
              <a:gd name="connsiteY0" fmla="*/ 0 h 1213652"/>
              <a:gd name="connsiteX1" fmla="*/ 1546727 w 1624133"/>
              <a:gd name="connsiteY1" fmla="*/ 0 h 1213652"/>
              <a:gd name="connsiteX2" fmla="*/ 1624133 w 1624133"/>
              <a:gd name="connsiteY2" fmla="*/ 77406 h 1213652"/>
              <a:gd name="connsiteX3" fmla="*/ 1624133 w 1624133"/>
              <a:gd name="connsiteY3" fmla="*/ 1213652 h 1213652"/>
              <a:gd name="connsiteX4" fmla="*/ 0 w 1624133"/>
              <a:gd name="connsiteY4" fmla="*/ 1213652 h 1213652"/>
              <a:gd name="connsiteX5" fmla="*/ 0 w 1624133"/>
              <a:gd name="connsiteY5" fmla="*/ 77401 h 1213652"/>
              <a:gd name="connsiteX6" fmla="*/ 6082 w 1624133"/>
              <a:gd name="connsiteY6" fmla="*/ 47276 h 1213652"/>
              <a:gd name="connsiteX7" fmla="*/ 77405 w 1624133"/>
              <a:gd name="connsiteY7" fmla="*/ 0 h 121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133" h="1213652">
                <a:moveTo>
                  <a:pt x="77405" y="0"/>
                </a:moveTo>
                <a:lnTo>
                  <a:pt x="1546727" y="0"/>
                </a:lnTo>
                <a:cubicBezTo>
                  <a:pt x="1589477" y="0"/>
                  <a:pt x="1624133" y="34656"/>
                  <a:pt x="1624133" y="77406"/>
                </a:cubicBezTo>
                <a:lnTo>
                  <a:pt x="1624133" y="1213652"/>
                </a:lnTo>
                <a:lnTo>
                  <a:pt x="0" y="1213652"/>
                </a:lnTo>
                <a:lnTo>
                  <a:pt x="0" y="77401"/>
                </a:lnTo>
                <a:lnTo>
                  <a:pt x="6082" y="47276"/>
                </a:lnTo>
                <a:cubicBezTo>
                  <a:pt x="17833" y="19494"/>
                  <a:pt x="45343" y="0"/>
                  <a:pt x="77405" y="0"/>
                </a:cubicBezTo>
                <a:close/>
              </a:path>
            </a:pathLst>
          </a:custGeom>
          <a:effectLst>
            <a:outerShdw blurRad="127000" dist="38100" dir="13500000" algn="br" rotWithShape="0">
              <a:prstClr val="black">
                <a:alpha val="5000"/>
              </a:prstClr>
            </a:outerShdw>
          </a:effectLst>
        </p:spPr>
        <p:txBody>
          <a:bodyPr wrap="square">
            <a:noAutofit/>
          </a:bodyPr>
          <a:lstStyle/>
          <a:p>
            <a:endParaRPr lang="zh-CN" altLang="en-US" dirty="0"/>
          </a:p>
        </p:txBody>
      </p:sp>
      <p:sp>
        <p:nvSpPr>
          <p:cNvPr id="57" name="图片占位符 56">
            <a:extLst>
              <a:ext uri="{FF2B5EF4-FFF2-40B4-BE49-F238E27FC236}">
                <a16:creationId xmlns:a16="http://schemas.microsoft.com/office/drawing/2014/main" id="{C6369DCF-1D83-455A-BBC8-5A8B786DE1A5}"/>
              </a:ext>
            </a:extLst>
          </p:cNvPr>
          <p:cNvSpPr>
            <a:spLocks noGrp="1"/>
          </p:cNvSpPr>
          <p:nvPr>
            <p:ph type="pic" sz="quarter" idx="19"/>
          </p:nvPr>
        </p:nvSpPr>
        <p:spPr>
          <a:xfrm>
            <a:off x="5698094" y="1335872"/>
            <a:ext cx="1624133" cy="1213652"/>
          </a:xfrm>
          <a:custGeom>
            <a:avLst/>
            <a:gdLst>
              <a:gd name="connsiteX0" fmla="*/ 77405 w 1624133"/>
              <a:gd name="connsiteY0" fmla="*/ 0 h 1213652"/>
              <a:gd name="connsiteX1" fmla="*/ 1546727 w 1624133"/>
              <a:gd name="connsiteY1" fmla="*/ 0 h 1213652"/>
              <a:gd name="connsiteX2" fmla="*/ 1624133 w 1624133"/>
              <a:gd name="connsiteY2" fmla="*/ 77406 h 1213652"/>
              <a:gd name="connsiteX3" fmla="*/ 1624133 w 1624133"/>
              <a:gd name="connsiteY3" fmla="*/ 1213652 h 1213652"/>
              <a:gd name="connsiteX4" fmla="*/ 0 w 1624133"/>
              <a:gd name="connsiteY4" fmla="*/ 1213652 h 1213652"/>
              <a:gd name="connsiteX5" fmla="*/ 0 w 1624133"/>
              <a:gd name="connsiteY5" fmla="*/ 77401 h 1213652"/>
              <a:gd name="connsiteX6" fmla="*/ 6082 w 1624133"/>
              <a:gd name="connsiteY6" fmla="*/ 47276 h 1213652"/>
              <a:gd name="connsiteX7" fmla="*/ 77405 w 1624133"/>
              <a:gd name="connsiteY7" fmla="*/ 0 h 121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133" h="1213652">
                <a:moveTo>
                  <a:pt x="77405" y="0"/>
                </a:moveTo>
                <a:lnTo>
                  <a:pt x="1546727" y="0"/>
                </a:lnTo>
                <a:cubicBezTo>
                  <a:pt x="1589477" y="0"/>
                  <a:pt x="1624133" y="34656"/>
                  <a:pt x="1624133" y="77406"/>
                </a:cubicBezTo>
                <a:lnTo>
                  <a:pt x="1624133" y="1213652"/>
                </a:lnTo>
                <a:lnTo>
                  <a:pt x="0" y="1213652"/>
                </a:lnTo>
                <a:lnTo>
                  <a:pt x="0" y="77401"/>
                </a:lnTo>
                <a:lnTo>
                  <a:pt x="6082" y="47276"/>
                </a:lnTo>
                <a:cubicBezTo>
                  <a:pt x="17833" y="19494"/>
                  <a:pt x="45343" y="0"/>
                  <a:pt x="77405" y="0"/>
                </a:cubicBezTo>
                <a:close/>
              </a:path>
            </a:pathLst>
          </a:custGeom>
          <a:effectLst>
            <a:outerShdw blurRad="127000" dist="38100" dir="13500000" algn="br" rotWithShape="0">
              <a:prstClr val="black">
                <a:alpha val="5000"/>
              </a:prstClr>
            </a:outerShdw>
          </a:effectLst>
        </p:spPr>
        <p:txBody>
          <a:bodyPr wrap="square">
            <a:noAutofit/>
          </a:bodyPr>
          <a:lstStyle/>
          <a:p>
            <a:endParaRPr lang="zh-CN" altLang="en-US" dirty="0"/>
          </a:p>
        </p:txBody>
      </p:sp>
      <p:sp>
        <p:nvSpPr>
          <p:cNvPr id="58" name="图片占位符 57">
            <a:extLst>
              <a:ext uri="{FF2B5EF4-FFF2-40B4-BE49-F238E27FC236}">
                <a16:creationId xmlns:a16="http://schemas.microsoft.com/office/drawing/2014/main" id="{F10764C6-DE56-4156-A16A-1691D72389F7}"/>
              </a:ext>
            </a:extLst>
          </p:cNvPr>
          <p:cNvSpPr>
            <a:spLocks noGrp="1"/>
          </p:cNvSpPr>
          <p:nvPr>
            <p:ph type="pic" sz="quarter" idx="20"/>
          </p:nvPr>
        </p:nvSpPr>
        <p:spPr>
          <a:xfrm>
            <a:off x="7410138" y="1335872"/>
            <a:ext cx="1624133" cy="1213652"/>
          </a:xfrm>
          <a:custGeom>
            <a:avLst/>
            <a:gdLst>
              <a:gd name="connsiteX0" fmla="*/ 77405 w 1624133"/>
              <a:gd name="connsiteY0" fmla="*/ 0 h 1213652"/>
              <a:gd name="connsiteX1" fmla="*/ 1546727 w 1624133"/>
              <a:gd name="connsiteY1" fmla="*/ 0 h 1213652"/>
              <a:gd name="connsiteX2" fmla="*/ 1624133 w 1624133"/>
              <a:gd name="connsiteY2" fmla="*/ 77406 h 1213652"/>
              <a:gd name="connsiteX3" fmla="*/ 1624133 w 1624133"/>
              <a:gd name="connsiteY3" fmla="*/ 1213652 h 1213652"/>
              <a:gd name="connsiteX4" fmla="*/ 0 w 1624133"/>
              <a:gd name="connsiteY4" fmla="*/ 1213652 h 1213652"/>
              <a:gd name="connsiteX5" fmla="*/ 0 w 1624133"/>
              <a:gd name="connsiteY5" fmla="*/ 77401 h 1213652"/>
              <a:gd name="connsiteX6" fmla="*/ 6082 w 1624133"/>
              <a:gd name="connsiteY6" fmla="*/ 47276 h 1213652"/>
              <a:gd name="connsiteX7" fmla="*/ 77405 w 1624133"/>
              <a:gd name="connsiteY7" fmla="*/ 0 h 121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133" h="1213652">
                <a:moveTo>
                  <a:pt x="77405" y="0"/>
                </a:moveTo>
                <a:lnTo>
                  <a:pt x="1546727" y="0"/>
                </a:lnTo>
                <a:cubicBezTo>
                  <a:pt x="1589477" y="0"/>
                  <a:pt x="1624133" y="34656"/>
                  <a:pt x="1624133" y="77406"/>
                </a:cubicBezTo>
                <a:lnTo>
                  <a:pt x="1624133" y="1213652"/>
                </a:lnTo>
                <a:lnTo>
                  <a:pt x="0" y="1213652"/>
                </a:lnTo>
                <a:lnTo>
                  <a:pt x="0" y="77401"/>
                </a:lnTo>
                <a:lnTo>
                  <a:pt x="6082" y="47276"/>
                </a:lnTo>
                <a:cubicBezTo>
                  <a:pt x="17833" y="19494"/>
                  <a:pt x="45343" y="0"/>
                  <a:pt x="77405" y="0"/>
                </a:cubicBezTo>
                <a:close/>
              </a:path>
            </a:pathLst>
          </a:custGeom>
          <a:effectLst>
            <a:outerShdw blurRad="127000" dist="38100" dir="13500000" algn="br" rotWithShape="0">
              <a:prstClr val="black">
                <a:alpha val="5000"/>
              </a:prstClr>
            </a:outerShdw>
          </a:effectLst>
        </p:spPr>
        <p:txBody>
          <a:bodyPr wrap="square">
            <a:noAutofit/>
          </a:bodyPr>
          <a:lstStyle/>
          <a:p>
            <a:endParaRPr lang="zh-CN" altLang="en-US" dirty="0"/>
          </a:p>
        </p:txBody>
      </p:sp>
    </p:spTree>
    <p:extLst>
      <p:ext uri="{BB962C8B-B14F-4D97-AF65-F5344CB8AC3E}">
        <p14:creationId xmlns:p14="http://schemas.microsoft.com/office/powerpoint/2010/main" val="25971844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5">
    <p:spTree>
      <p:nvGrpSpPr>
        <p:cNvPr id="1" name=""/>
        <p:cNvGrpSpPr/>
        <p:nvPr/>
      </p:nvGrpSpPr>
      <p:grpSpPr>
        <a:xfrm>
          <a:off x="0" y="0"/>
          <a:ext cx="0" cy="0"/>
          <a:chOff x="0" y="0"/>
          <a:chExt cx="0" cy="0"/>
        </a:xfrm>
      </p:grpSpPr>
      <p:pic>
        <p:nvPicPr>
          <p:cNvPr id="8" name="图片 7" descr="图片包含 建筑物, 户外, 天空, 城市&#10;&#10;描述已自动生成">
            <a:extLst>
              <a:ext uri="{FF2B5EF4-FFF2-40B4-BE49-F238E27FC236}">
                <a16:creationId xmlns:a16="http://schemas.microsoft.com/office/drawing/2014/main" id="{868DEEB6-F594-49E2-B0D9-0FB6D0508DB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28" name="矩形 27">
            <a:extLst>
              <a:ext uri="{FF2B5EF4-FFF2-40B4-BE49-F238E27FC236}">
                <a16:creationId xmlns:a16="http://schemas.microsoft.com/office/drawing/2014/main" id="{0A876C2D-065D-4AC0-958C-EF1615FA9DA0}"/>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图片包含 水, 户外, 天空, 河流&#10;&#10;自动生成的说明">
            <a:extLst>
              <a:ext uri="{FF2B5EF4-FFF2-40B4-BE49-F238E27FC236}">
                <a16:creationId xmlns:a16="http://schemas.microsoft.com/office/drawing/2014/main" id="{C2667AED-787E-4D9A-8345-759B68104FD7}"/>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20527" r="6977" b="51144"/>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10" name="矩形: 圆角 9">
            <a:extLst>
              <a:ext uri="{FF2B5EF4-FFF2-40B4-BE49-F238E27FC236}">
                <a16:creationId xmlns:a16="http://schemas.microsoft.com/office/drawing/2014/main" id="{A515A04D-E037-43F9-9138-6E50A3564538}"/>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sp>
        <p:nvSpPr>
          <p:cNvPr id="11" name="矩形: 圆角 10">
            <a:extLst>
              <a:ext uri="{FF2B5EF4-FFF2-40B4-BE49-F238E27FC236}">
                <a16:creationId xmlns:a16="http://schemas.microsoft.com/office/drawing/2014/main" id="{4FB1381E-7F76-406A-8132-9EB74805B106}"/>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2" name="组合 11">
            <a:extLst>
              <a:ext uri="{FF2B5EF4-FFF2-40B4-BE49-F238E27FC236}">
                <a16:creationId xmlns:a16="http://schemas.microsoft.com/office/drawing/2014/main" id="{867B4549-ABDF-4A5A-B45D-E8D8561D2371}"/>
              </a:ext>
            </a:extLst>
          </p:cNvPr>
          <p:cNvGrpSpPr/>
          <p:nvPr userDrawn="1"/>
        </p:nvGrpSpPr>
        <p:grpSpPr>
          <a:xfrm>
            <a:off x="165737" y="237218"/>
            <a:ext cx="1089182" cy="219344"/>
            <a:chOff x="6388738" y="5748098"/>
            <a:chExt cx="1251337" cy="252000"/>
          </a:xfrm>
          <a:solidFill>
            <a:schemeClr val="accent1"/>
          </a:solidFill>
        </p:grpSpPr>
        <p:sp>
          <p:nvSpPr>
            <p:cNvPr id="13" name="Freeform 19">
              <a:extLst>
                <a:ext uri="{FF2B5EF4-FFF2-40B4-BE49-F238E27FC236}">
                  <a16:creationId xmlns:a16="http://schemas.microsoft.com/office/drawing/2014/main" id="{437507D8-B245-4C39-8434-59011F708C1F}"/>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a:extLst>
                <a:ext uri="{FF2B5EF4-FFF2-40B4-BE49-F238E27FC236}">
                  <a16:creationId xmlns:a16="http://schemas.microsoft.com/office/drawing/2014/main" id="{6598E7B8-91EE-477F-80CD-DDEFF56F62BC}"/>
                </a:ext>
              </a:extLst>
            </p:cNvPr>
            <p:cNvGrpSpPr/>
            <p:nvPr/>
          </p:nvGrpSpPr>
          <p:grpSpPr>
            <a:xfrm>
              <a:off x="6388738" y="5748098"/>
              <a:ext cx="252000" cy="252000"/>
              <a:chOff x="4568970" y="892144"/>
              <a:chExt cx="837417" cy="840124"/>
            </a:xfrm>
            <a:grpFill/>
          </p:grpSpPr>
          <p:grpSp>
            <p:nvGrpSpPr>
              <p:cNvPr id="15" name="组合 14">
                <a:extLst>
                  <a:ext uri="{FF2B5EF4-FFF2-40B4-BE49-F238E27FC236}">
                    <a16:creationId xmlns:a16="http://schemas.microsoft.com/office/drawing/2014/main" id="{BAF779CE-832B-4442-9AC8-32629CB9A6C3}"/>
                  </a:ext>
                </a:extLst>
              </p:cNvPr>
              <p:cNvGrpSpPr/>
              <p:nvPr/>
            </p:nvGrpSpPr>
            <p:grpSpPr>
              <a:xfrm>
                <a:off x="4568970" y="892144"/>
                <a:ext cx="837417" cy="840124"/>
                <a:chOff x="3001963" y="1951037"/>
                <a:chExt cx="2946400" cy="2955925"/>
              </a:xfrm>
              <a:grpFill/>
            </p:grpSpPr>
            <p:sp>
              <p:nvSpPr>
                <p:cNvPr id="18" name="Freeform 6">
                  <a:extLst>
                    <a:ext uri="{FF2B5EF4-FFF2-40B4-BE49-F238E27FC236}">
                      <a16:creationId xmlns:a16="http://schemas.microsoft.com/office/drawing/2014/main" id="{45AF6F87-B805-42B4-976F-EEBBE75D7143}"/>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7">
                  <a:extLst>
                    <a:ext uri="{FF2B5EF4-FFF2-40B4-BE49-F238E27FC236}">
                      <a16:creationId xmlns:a16="http://schemas.microsoft.com/office/drawing/2014/main" id="{AA04E58C-BA8F-4636-AAAC-BBC56351F94F}"/>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
                  <a:extLst>
                    <a:ext uri="{FF2B5EF4-FFF2-40B4-BE49-F238E27FC236}">
                      <a16:creationId xmlns:a16="http://schemas.microsoft.com/office/drawing/2014/main" id="{E61F08A2-911A-471F-A582-E8D7CD4D74AD}"/>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0">
                  <a:extLst>
                    <a:ext uri="{FF2B5EF4-FFF2-40B4-BE49-F238E27FC236}">
                      <a16:creationId xmlns:a16="http://schemas.microsoft.com/office/drawing/2014/main" id="{15250F60-CE5C-443B-A61A-7D709B2C6902}"/>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6" name="椭圆 15">
                <a:extLst>
                  <a:ext uri="{FF2B5EF4-FFF2-40B4-BE49-F238E27FC236}">
                    <a16:creationId xmlns:a16="http://schemas.microsoft.com/office/drawing/2014/main" id="{652A732D-E903-4242-8CFB-C26CE8D07925}"/>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1">
                <a:extLst>
                  <a:ext uri="{FF2B5EF4-FFF2-40B4-BE49-F238E27FC236}">
                    <a16:creationId xmlns:a16="http://schemas.microsoft.com/office/drawing/2014/main" id="{06FE21CD-6D86-4738-ABF7-35C530728499}"/>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2" name="直接连接符 21">
            <a:extLst>
              <a:ext uri="{FF2B5EF4-FFF2-40B4-BE49-F238E27FC236}">
                <a16:creationId xmlns:a16="http://schemas.microsoft.com/office/drawing/2014/main" id="{8FFAC4FB-EC36-4634-A023-AF11EFE27FF3}"/>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0C8C38E7-121C-4D6F-81A2-6381AFAEA3EB}"/>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4" name="文本框 23">
            <a:extLst>
              <a:ext uri="{FF2B5EF4-FFF2-40B4-BE49-F238E27FC236}">
                <a16:creationId xmlns:a16="http://schemas.microsoft.com/office/drawing/2014/main" id="{B985877B-7784-44D5-8774-16669BC1B2B6}"/>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5" name="直接连接符 24">
            <a:extLst>
              <a:ext uri="{FF2B5EF4-FFF2-40B4-BE49-F238E27FC236}">
                <a16:creationId xmlns:a16="http://schemas.microsoft.com/office/drawing/2014/main" id="{9F77B887-AF1B-46CA-97CD-BAA8CA624AF3}"/>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占位符 25">
            <a:extLst>
              <a:ext uri="{FF2B5EF4-FFF2-40B4-BE49-F238E27FC236}">
                <a16:creationId xmlns:a16="http://schemas.microsoft.com/office/drawing/2014/main" id="{495A3557-44EC-47D3-9452-E5DC3356FB1A}"/>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27" name="直接连接符 26">
            <a:extLst>
              <a:ext uri="{FF2B5EF4-FFF2-40B4-BE49-F238E27FC236}">
                <a16:creationId xmlns:a16="http://schemas.microsoft.com/office/drawing/2014/main" id="{AD9E6C24-42B8-4C81-8D4F-22E7DA6947E2}"/>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59" name="任意多边形: 形状 58">
            <a:extLst>
              <a:ext uri="{FF2B5EF4-FFF2-40B4-BE49-F238E27FC236}">
                <a16:creationId xmlns:a16="http://schemas.microsoft.com/office/drawing/2014/main" id="{7F1B58D2-64EC-40BF-8B29-CECEC41CCA8D}"/>
              </a:ext>
            </a:extLst>
          </p:cNvPr>
          <p:cNvSpPr/>
          <p:nvPr userDrawn="1"/>
        </p:nvSpPr>
        <p:spPr>
          <a:xfrm>
            <a:off x="277581" y="948642"/>
            <a:ext cx="1832773" cy="4194859"/>
          </a:xfrm>
          <a:custGeom>
            <a:avLst/>
            <a:gdLst>
              <a:gd name="connsiteX0" fmla="*/ 124591 w 1832773"/>
              <a:gd name="connsiteY0" fmla="*/ 0 h 4194859"/>
              <a:gd name="connsiteX1" fmla="*/ 1832773 w 1832773"/>
              <a:gd name="connsiteY1" fmla="*/ 0 h 4194859"/>
              <a:gd name="connsiteX2" fmla="*/ 1832773 w 1832773"/>
              <a:gd name="connsiteY2" fmla="*/ 4194859 h 4194859"/>
              <a:gd name="connsiteX3" fmla="*/ 0 w 1832773"/>
              <a:gd name="connsiteY3" fmla="*/ 4194859 h 4194859"/>
              <a:gd name="connsiteX4" fmla="*/ 0 w 1832773"/>
              <a:gd name="connsiteY4" fmla="*/ 124591 h 4194859"/>
              <a:gd name="connsiteX5" fmla="*/ 124591 w 1832773"/>
              <a:gd name="connsiteY5" fmla="*/ 0 h 4194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2773" h="4194859">
                <a:moveTo>
                  <a:pt x="124591" y="0"/>
                </a:moveTo>
                <a:lnTo>
                  <a:pt x="1832773" y="0"/>
                </a:lnTo>
                <a:lnTo>
                  <a:pt x="1832773" y="4194859"/>
                </a:lnTo>
                <a:lnTo>
                  <a:pt x="0" y="4194859"/>
                </a:lnTo>
                <a:lnTo>
                  <a:pt x="0" y="124591"/>
                </a:lnTo>
                <a:cubicBezTo>
                  <a:pt x="0" y="55781"/>
                  <a:pt x="55781" y="0"/>
                  <a:pt x="124591" y="0"/>
                </a:cubicBezTo>
                <a:close/>
              </a:path>
            </a:pathLst>
          </a:custGeom>
          <a:solidFill>
            <a:schemeClr val="accent1"/>
          </a:solidFill>
          <a:ln>
            <a:noFill/>
          </a:ln>
          <a:effectLst>
            <a:outerShdw blurRad="317500" dist="38100" dir="189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30" name="图片占位符 29">
            <a:extLst>
              <a:ext uri="{FF2B5EF4-FFF2-40B4-BE49-F238E27FC236}">
                <a16:creationId xmlns:a16="http://schemas.microsoft.com/office/drawing/2014/main" id="{92914CD9-5974-4281-84AD-2D973A2F6868}"/>
              </a:ext>
            </a:extLst>
          </p:cNvPr>
          <p:cNvSpPr>
            <a:spLocks noGrp="1"/>
          </p:cNvSpPr>
          <p:nvPr>
            <p:ph type="pic" sz="quarter" idx="17"/>
          </p:nvPr>
        </p:nvSpPr>
        <p:spPr>
          <a:xfrm>
            <a:off x="278683" y="3209347"/>
            <a:ext cx="1831272" cy="844550"/>
          </a:xfrm>
          <a:ln>
            <a:noFill/>
          </a:ln>
        </p:spPr>
        <p:txBody>
          <a:bodyPr/>
          <a:lstStyle/>
          <a:p>
            <a:endParaRPr lang="zh-CN" altLang="en-US" dirty="0"/>
          </a:p>
        </p:txBody>
      </p:sp>
      <p:grpSp>
        <p:nvGrpSpPr>
          <p:cNvPr id="31" name="组合 30">
            <a:extLst>
              <a:ext uri="{FF2B5EF4-FFF2-40B4-BE49-F238E27FC236}">
                <a16:creationId xmlns:a16="http://schemas.microsoft.com/office/drawing/2014/main" id="{9A6BA5EF-46CE-4047-AA04-3C9A5844E0E3}"/>
              </a:ext>
            </a:extLst>
          </p:cNvPr>
          <p:cNvGrpSpPr/>
          <p:nvPr userDrawn="1"/>
        </p:nvGrpSpPr>
        <p:grpSpPr>
          <a:xfrm>
            <a:off x="562600" y="1097301"/>
            <a:ext cx="1243384" cy="250398"/>
            <a:chOff x="6388738" y="5748098"/>
            <a:chExt cx="1251337" cy="252000"/>
          </a:xfrm>
          <a:solidFill>
            <a:schemeClr val="bg1"/>
          </a:solidFill>
        </p:grpSpPr>
        <p:sp>
          <p:nvSpPr>
            <p:cNvPr id="32" name="Freeform 19">
              <a:extLst>
                <a:ext uri="{FF2B5EF4-FFF2-40B4-BE49-F238E27FC236}">
                  <a16:creationId xmlns:a16="http://schemas.microsoft.com/office/drawing/2014/main" id="{F7C534C6-1A52-475E-B2A6-A06416C17A71}"/>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nvGrpSpPr>
            <p:cNvPr id="33" name="组合 32">
              <a:extLst>
                <a:ext uri="{FF2B5EF4-FFF2-40B4-BE49-F238E27FC236}">
                  <a16:creationId xmlns:a16="http://schemas.microsoft.com/office/drawing/2014/main" id="{278E84CC-BBCD-412A-AE26-9E93A55B7B7D}"/>
                </a:ext>
              </a:extLst>
            </p:cNvPr>
            <p:cNvGrpSpPr/>
            <p:nvPr/>
          </p:nvGrpSpPr>
          <p:grpSpPr>
            <a:xfrm>
              <a:off x="6388738" y="5748098"/>
              <a:ext cx="252000" cy="252000"/>
              <a:chOff x="4568970" y="892144"/>
              <a:chExt cx="837417" cy="840124"/>
            </a:xfrm>
            <a:grpFill/>
          </p:grpSpPr>
          <p:grpSp>
            <p:nvGrpSpPr>
              <p:cNvPr id="34" name="组合 33">
                <a:extLst>
                  <a:ext uri="{FF2B5EF4-FFF2-40B4-BE49-F238E27FC236}">
                    <a16:creationId xmlns:a16="http://schemas.microsoft.com/office/drawing/2014/main" id="{4ECC7070-42AD-4A1A-9AC6-CB5AC8ECA232}"/>
                  </a:ext>
                </a:extLst>
              </p:cNvPr>
              <p:cNvGrpSpPr/>
              <p:nvPr/>
            </p:nvGrpSpPr>
            <p:grpSpPr>
              <a:xfrm>
                <a:off x="4568970" y="892144"/>
                <a:ext cx="837417" cy="840124"/>
                <a:chOff x="3001963" y="1951037"/>
                <a:chExt cx="2946400" cy="2955925"/>
              </a:xfrm>
              <a:grpFill/>
            </p:grpSpPr>
            <p:sp>
              <p:nvSpPr>
                <p:cNvPr id="37" name="Freeform 6">
                  <a:extLst>
                    <a:ext uri="{FF2B5EF4-FFF2-40B4-BE49-F238E27FC236}">
                      <a16:creationId xmlns:a16="http://schemas.microsoft.com/office/drawing/2014/main" id="{E4966E81-0C49-4C00-AD56-F9E2E22FBE9C}"/>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7">
                  <a:extLst>
                    <a:ext uri="{FF2B5EF4-FFF2-40B4-BE49-F238E27FC236}">
                      <a16:creationId xmlns:a16="http://schemas.microsoft.com/office/drawing/2014/main" id="{E409A064-AB49-410A-8815-7D63FAC3D582}"/>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9">
                  <a:extLst>
                    <a:ext uri="{FF2B5EF4-FFF2-40B4-BE49-F238E27FC236}">
                      <a16:creationId xmlns:a16="http://schemas.microsoft.com/office/drawing/2014/main" id="{B4C34C79-4ECE-4924-961B-449AFA4ED950}"/>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0">
                  <a:extLst>
                    <a:ext uri="{FF2B5EF4-FFF2-40B4-BE49-F238E27FC236}">
                      <a16:creationId xmlns:a16="http://schemas.microsoft.com/office/drawing/2014/main" id="{49EEADA4-C9E7-4639-A6D1-17FD5BDC4E5E}"/>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cs typeface="+mn-ea"/>
                    <a:sym typeface="+mn-lt"/>
                  </a:endParaRPr>
                </a:p>
              </p:txBody>
            </p:sp>
          </p:grpSp>
          <p:sp>
            <p:nvSpPr>
              <p:cNvPr id="35" name="椭圆 34">
                <a:extLst>
                  <a:ext uri="{FF2B5EF4-FFF2-40B4-BE49-F238E27FC236}">
                    <a16:creationId xmlns:a16="http://schemas.microsoft.com/office/drawing/2014/main" id="{A47E946F-0985-4C7D-8ADA-2806E3483C80}"/>
                  </a:ext>
                </a:extLst>
              </p:cNvPr>
              <p:cNvSpPr/>
              <p:nvPr/>
            </p:nvSpPr>
            <p:spPr>
              <a:xfrm>
                <a:off x="4700072" y="1033381"/>
                <a:ext cx="564659" cy="564657"/>
              </a:xfrm>
              <a:prstGeom prst="ellipse">
                <a:avLst/>
              </a:prstGeom>
              <a:noFill/>
              <a:ln w="3175">
                <a:solidFill>
                  <a:schemeClr val="bg1">
                    <a:alpha val="9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Freeform 11">
                <a:extLst>
                  <a:ext uri="{FF2B5EF4-FFF2-40B4-BE49-F238E27FC236}">
                    <a16:creationId xmlns:a16="http://schemas.microsoft.com/office/drawing/2014/main" id="{FB02CAD8-C471-40F1-9456-881FDDF41CDE}"/>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cxnSp>
        <p:nvCxnSpPr>
          <p:cNvPr id="41" name="直接连接符 40">
            <a:extLst>
              <a:ext uri="{FF2B5EF4-FFF2-40B4-BE49-F238E27FC236}">
                <a16:creationId xmlns:a16="http://schemas.microsoft.com/office/drawing/2014/main" id="{8D1DA89C-2D60-4EEC-AED1-BDB9E2C9ADAD}"/>
              </a:ext>
            </a:extLst>
          </p:cNvPr>
          <p:cNvCxnSpPr>
            <a:cxnSpLocks/>
          </p:cNvCxnSpPr>
          <p:nvPr userDrawn="1"/>
        </p:nvCxnSpPr>
        <p:spPr>
          <a:xfrm>
            <a:off x="274824" y="1472168"/>
            <a:ext cx="1831975"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A698522C-AEB9-44A3-A6CB-3C8BA12799AD}"/>
              </a:ext>
            </a:extLst>
          </p:cNvPr>
          <p:cNvCxnSpPr>
            <a:cxnSpLocks/>
          </p:cNvCxnSpPr>
          <p:nvPr userDrawn="1"/>
        </p:nvCxnSpPr>
        <p:spPr>
          <a:xfrm>
            <a:off x="274824" y="4928890"/>
            <a:ext cx="1838325"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6B9B37CD-0655-4219-9702-7CC9A84475F1}"/>
              </a:ext>
            </a:extLst>
          </p:cNvPr>
          <p:cNvCxnSpPr/>
          <p:nvPr userDrawn="1"/>
        </p:nvCxnSpPr>
        <p:spPr>
          <a:xfrm>
            <a:off x="2106799" y="4928890"/>
            <a:ext cx="6929251"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CEC9F3C5-29E4-4274-B8DB-1368DF9106F6}"/>
              </a:ext>
            </a:extLst>
          </p:cNvPr>
          <p:cNvCxnSpPr>
            <a:cxnSpLocks/>
          </p:cNvCxnSpPr>
          <p:nvPr userDrawn="1"/>
        </p:nvCxnSpPr>
        <p:spPr>
          <a:xfrm>
            <a:off x="5253924" y="4928890"/>
            <a:ext cx="635000"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图片占位符 2">
            <a:extLst>
              <a:ext uri="{FF2B5EF4-FFF2-40B4-BE49-F238E27FC236}">
                <a16:creationId xmlns:a16="http://schemas.microsoft.com/office/drawing/2014/main" id="{F8794D7B-FA75-40A9-9CEC-9306B95760CC}"/>
              </a:ext>
            </a:extLst>
          </p:cNvPr>
          <p:cNvSpPr>
            <a:spLocks noGrp="1"/>
          </p:cNvSpPr>
          <p:nvPr>
            <p:ph type="pic" sz="quarter" idx="18"/>
          </p:nvPr>
        </p:nvSpPr>
        <p:spPr>
          <a:xfrm>
            <a:off x="4743450" y="2019020"/>
            <a:ext cx="1752600" cy="1762125"/>
          </a:xfrm>
          <a:prstGeom prst="ellipse">
            <a:avLst/>
          </a:prstGeom>
          <a:effectLst>
            <a:outerShdw blurRad="190500" sx="102000" sy="102000" algn="ctr" rotWithShape="0">
              <a:prstClr val="black">
                <a:alpha val="5000"/>
              </a:prstClr>
            </a:outerShdw>
          </a:effectLst>
        </p:spPr>
        <p:txBody>
          <a:bodyPr/>
          <a:lstStyle/>
          <a:p>
            <a:endParaRPr lang="zh-CN" altLang="en-US" dirty="0"/>
          </a:p>
        </p:txBody>
      </p:sp>
    </p:spTree>
    <p:extLst>
      <p:ext uri="{BB962C8B-B14F-4D97-AF65-F5344CB8AC3E}">
        <p14:creationId xmlns:p14="http://schemas.microsoft.com/office/powerpoint/2010/main" val="25767692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6">
    <p:spTree>
      <p:nvGrpSpPr>
        <p:cNvPr id="1" name=""/>
        <p:cNvGrpSpPr/>
        <p:nvPr/>
      </p:nvGrpSpPr>
      <p:grpSpPr>
        <a:xfrm>
          <a:off x="0" y="0"/>
          <a:ext cx="0" cy="0"/>
          <a:chOff x="0" y="0"/>
          <a:chExt cx="0" cy="0"/>
        </a:xfrm>
      </p:grpSpPr>
      <p:pic>
        <p:nvPicPr>
          <p:cNvPr id="9" name="图片 8" descr="图片包含 水, 户外, 天空, 河流&#10;&#10;自动生成的说明">
            <a:extLst>
              <a:ext uri="{FF2B5EF4-FFF2-40B4-BE49-F238E27FC236}">
                <a16:creationId xmlns:a16="http://schemas.microsoft.com/office/drawing/2014/main" id="{C2667AED-787E-4D9A-8345-759B68104FD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10" name="矩形: 圆角 9">
            <a:extLst>
              <a:ext uri="{FF2B5EF4-FFF2-40B4-BE49-F238E27FC236}">
                <a16:creationId xmlns:a16="http://schemas.microsoft.com/office/drawing/2014/main" id="{A515A04D-E037-43F9-9138-6E50A3564538}"/>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pic>
        <p:nvPicPr>
          <p:cNvPr id="8" name="图片 7" descr="图片包含 建筑物, 户外, 天空, 城市&#10;&#10;描述已自动生成">
            <a:extLst>
              <a:ext uri="{FF2B5EF4-FFF2-40B4-BE49-F238E27FC236}">
                <a16:creationId xmlns:a16="http://schemas.microsoft.com/office/drawing/2014/main" id="{868DEEB6-F594-49E2-B0D9-0FB6D0508DB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28" name="矩形 27">
            <a:extLst>
              <a:ext uri="{FF2B5EF4-FFF2-40B4-BE49-F238E27FC236}">
                <a16:creationId xmlns:a16="http://schemas.microsoft.com/office/drawing/2014/main" id="{0A876C2D-065D-4AC0-958C-EF1615FA9DA0}"/>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4FB1381E-7F76-406A-8132-9EB74805B106}"/>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2" name="组合 11">
            <a:extLst>
              <a:ext uri="{FF2B5EF4-FFF2-40B4-BE49-F238E27FC236}">
                <a16:creationId xmlns:a16="http://schemas.microsoft.com/office/drawing/2014/main" id="{867B4549-ABDF-4A5A-B45D-E8D8561D2371}"/>
              </a:ext>
            </a:extLst>
          </p:cNvPr>
          <p:cNvGrpSpPr/>
          <p:nvPr userDrawn="1"/>
        </p:nvGrpSpPr>
        <p:grpSpPr>
          <a:xfrm>
            <a:off x="165737" y="237218"/>
            <a:ext cx="1089182" cy="219344"/>
            <a:chOff x="6388738" y="5748098"/>
            <a:chExt cx="1251337" cy="252000"/>
          </a:xfrm>
          <a:solidFill>
            <a:schemeClr val="accent1"/>
          </a:solidFill>
        </p:grpSpPr>
        <p:sp>
          <p:nvSpPr>
            <p:cNvPr id="13" name="Freeform 19">
              <a:extLst>
                <a:ext uri="{FF2B5EF4-FFF2-40B4-BE49-F238E27FC236}">
                  <a16:creationId xmlns:a16="http://schemas.microsoft.com/office/drawing/2014/main" id="{437507D8-B245-4C39-8434-59011F708C1F}"/>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a:extLst>
                <a:ext uri="{FF2B5EF4-FFF2-40B4-BE49-F238E27FC236}">
                  <a16:creationId xmlns:a16="http://schemas.microsoft.com/office/drawing/2014/main" id="{6598E7B8-91EE-477F-80CD-DDEFF56F62BC}"/>
                </a:ext>
              </a:extLst>
            </p:cNvPr>
            <p:cNvGrpSpPr/>
            <p:nvPr/>
          </p:nvGrpSpPr>
          <p:grpSpPr>
            <a:xfrm>
              <a:off x="6388738" y="5748098"/>
              <a:ext cx="252000" cy="252000"/>
              <a:chOff x="4568970" y="892144"/>
              <a:chExt cx="837417" cy="840124"/>
            </a:xfrm>
            <a:grpFill/>
          </p:grpSpPr>
          <p:grpSp>
            <p:nvGrpSpPr>
              <p:cNvPr id="15" name="组合 14">
                <a:extLst>
                  <a:ext uri="{FF2B5EF4-FFF2-40B4-BE49-F238E27FC236}">
                    <a16:creationId xmlns:a16="http://schemas.microsoft.com/office/drawing/2014/main" id="{BAF779CE-832B-4442-9AC8-32629CB9A6C3}"/>
                  </a:ext>
                </a:extLst>
              </p:cNvPr>
              <p:cNvGrpSpPr/>
              <p:nvPr/>
            </p:nvGrpSpPr>
            <p:grpSpPr>
              <a:xfrm>
                <a:off x="4568970" y="892144"/>
                <a:ext cx="837417" cy="840124"/>
                <a:chOff x="3001963" y="1951037"/>
                <a:chExt cx="2946400" cy="2955925"/>
              </a:xfrm>
              <a:grpFill/>
            </p:grpSpPr>
            <p:sp>
              <p:nvSpPr>
                <p:cNvPr id="18" name="Freeform 6">
                  <a:extLst>
                    <a:ext uri="{FF2B5EF4-FFF2-40B4-BE49-F238E27FC236}">
                      <a16:creationId xmlns:a16="http://schemas.microsoft.com/office/drawing/2014/main" id="{45AF6F87-B805-42B4-976F-EEBBE75D7143}"/>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7">
                  <a:extLst>
                    <a:ext uri="{FF2B5EF4-FFF2-40B4-BE49-F238E27FC236}">
                      <a16:creationId xmlns:a16="http://schemas.microsoft.com/office/drawing/2014/main" id="{AA04E58C-BA8F-4636-AAAC-BBC56351F94F}"/>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
                  <a:extLst>
                    <a:ext uri="{FF2B5EF4-FFF2-40B4-BE49-F238E27FC236}">
                      <a16:creationId xmlns:a16="http://schemas.microsoft.com/office/drawing/2014/main" id="{E61F08A2-911A-471F-A582-E8D7CD4D74AD}"/>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0">
                  <a:extLst>
                    <a:ext uri="{FF2B5EF4-FFF2-40B4-BE49-F238E27FC236}">
                      <a16:creationId xmlns:a16="http://schemas.microsoft.com/office/drawing/2014/main" id="{15250F60-CE5C-443B-A61A-7D709B2C6902}"/>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6" name="椭圆 15">
                <a:extLst>
                  <a:ext uri="{FF2B5EF4-FFF2-40B4-BE49-F238E27FC236}">
                    <a16:creationId xmlns:a16="http://schemas.microsoft.com/office/drawing/2014/main" id="{652A732D-E903-4242-8CFB-C26CE8D07925}"/>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1">
                <a:extLst>
                  <a:ext uri="{FF2B5EF4-FFF2-40B4-BE49-F238E27FC236}">
                    <a16:creationId xmlns:a16="http://schemas.microsoft.com/office/drawing/2014/main" id="{06FE21CD-6D86-4738-ABF7-35C530728499}"/>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2" name="直接连接符 21">
            <a:extLst>
              <a:ext uri="{FF2B5EF4-FFF2-40B4-BE49-F238E27FC236}">
                <a16:creationId xmlns:a16="http://schemas.microsoft.com/office/drawing/2014/main" id="{8FFAC4FB-EC36-4634-A023-AF11EFE27FF3}"/>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0C8C38E7-121C-4D6F-81A2-6381AFAEA3EB}"/>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4" name="文本框 23">
            <a:extLst>
              <a:ext uri="{FF2B5EF4-FFF2-40B4-BE49-F238E27FC236}">
                <a16:creationId xmlns:a16="http://schemas.microsoft.com/office/drawing/2014/main" id="{B985877B-7784-44D5-8774-16669BC1B2B6}"/>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5" name="直接连接符 24">
            <a:extLst>
              <a:ext uri="{FF2B5EF4-FFF2-40B4-BE49-F238E27FC236}">
                <a16:creationId xmlns:a16="http://schemas.microsoft.com/office/drawing/2014/main" id="{9F77B887-AF1B-46CA-97CD-BAA8CA624AF3}"/>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占位符 25">
            <a:extLst>
              <a:ext uri="{FF2B5EF4-FFF2-40B4-BE49-F238E27FC236}">
                <a16:creationId xmlns:a16="http://schemas.microsoft.com/office/drawing/2014/main" id="{495A3557-44EC-47D3-9452-E5DC3356FB1A}"/>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27" name="直接连接符 26">
            <a:extLst>
              <a:ext uri="{FF2B5EF4-FFF2-40B4-BE49-F238E27FC236}">
                <a16:creationId xmlns:a16="http://schemas.microsoft.com/office/drawing/2014/main" id="{AD9E6C24-42B8-4C81-8D4F-22E7DA6947E2}"/>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59" name="任意多边形: 形状 58">
            <a:extLst>
              <a:ext uri="{FF2B5EF4-FFF2-40B4-BE49-F238E27FC236}">
                <a16:creationId xmlns:a16="http://schemas.microsoft.com/office/drawing/2014/main" id="{7F1B58D2-64EC-40BF-8B29-CECEC41CCA8D}"/>
              </a:ext>
            </a:extLst>
          </p:cNvPr>
          <p:cNvSpPr/>
          <p:nvPr userDrawn="1"/>
        </p:nvSpPr>
        <p:spPr>
          <a:xfrm>
            <a:off x="277581" y="948642"/>
            <a:ext cx="1832773" cy="4194859"/>
          </a:xfrm>
          <a:custGeom>
            <a:avLst/>
            <a:gdLst>
              <a:gd name="connsiteX0" fmla="*/ 124591 w 1832773"/>
              <a:gd name="connsiteY0" fmla="*/ 0 h 4194859"/>
              <a:gd name="connsiteX1" fmla="*/ 1832773 w 1832773"/>
              <a:gd name="connsiteY1" fmla="*/ 0 h 4194859"/>
              <a:gd name="connsiteX2" fmla="*/ 1832773 w 1832773"/>
              <a:gd name="connsiteY2" fmla="*/ 4194859 h 4194859"/>
              <a:gd name="connsiteX3" fmla="*/ 0 w 1832773"/>
              <a:gd name="connsiteY3" fmla="*/ 4194859 h 4194859"/>
              <a:gd name="connsiteX4" fmla="*/ 0 w 1832773"/>
              <a:gd name="connsiteY4" fmla="*/ 124591 h 4194859"/>
              <a:gd name="connsiteX5" fmla="*/ 124591 w 1832773"/>
              <a:gd name="connsiteY5" fmla="*/ 0 h 4194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2773" h="4194859">
                <a:moveTo>
                  <a:pt x="124591" y="0"/>
                </a:moveTo>
                <a:lnTo>
                  <a:pt x="1832773" y="0"/>
                </a:lnTo>
                <a:lnTo>
                  <a:pt x="1832773" y="4194859"/>
                </a:lnTo>
                <a:lnTo>
                  <a:pt x="0" y="4194859"/>
                </a:lnTo>
                <a:lnTo>
                  <a:pt x="0" y="124591"/>
                </a:lnTo>
                <a:cubicBezTo>
                  <a:pt x="0" y="55781"/>
                  <a:pt x="55781" y="0"/>
                  <a:pt x="124591" y="0"/>
                </a:cubicBezTo>
                <a:close/>
              </a:path>
            </a:pathLst>
          </a:custGeom>
          <a:solidFill>
            <a:schemeClr val="accent1"/>
          </a:solidFill>
          <a:ln>
            <a:noFill/>
          </a:ln>
          <a:effectLst>
            <a:outerShdw blurRad="317500" dist="38100" dir="189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29" name="图片占位符 29">
            <a:extLst>
              <a:ext uri="{FF2B5EF4-FFF2-40B4-BE49-F238E27FC236}">
                <a16:creationId xmlns:a16="http://schemas.microsoft.com/office/drawing/2014/main" id="{5A4C213D-C39F-46A3-9D70-26936249EBC7}"/>
              </a:ext>
            </a:extLst>
          </p:cNvPr>
          <p:cNvSpPr>
            <a:spLocks noGrp="1"/>
          </p:cNvSpPr>
          <p:nvPr>
            <p:ph type="pic" sz="quarter" idx="18"/>
          </p:nvPr>
        </p:nvSpPr>
        <p:spPr>
          <a:xfrm>
            <a:off x="278683" y="4053897"/>
            <a:ext cx="1831272" cy="844550"/>
          </a:xfrm>
          <a:ln>
            <a:noFill/>
          </a:ln>
        </p:spPr>
        <p:txBody>
          <a:bodyPr/>
          <a:lstStyle/>
          <a:p>
            <a:endParaRPr lang="zh-CN" altLang="en-US" dirty="0"/>
          </a:p>
        </p:txBody>
      </p:sp>
      <p:grpSp>
        <p:nvGrpSpPr>
          <p:cNvPr id="31" name="组合 30">
            <a:extLst>
              <a:ext uri="{FF2B5EF4-FFF2-40B4-BE49-F238E27FC236}">
                <a16:creationId xmlns:a16="http://schemas.microsoft.com/office/drawing/2014/main" id="{AB7173C9-2B3C-4B64-811C-642C68E2BA8C}"/>
              </a:ext>
            </a:extLst>
          </p:cNvPr>
          <p:cNvGrpSpPr/>
          <p:nvPr userDrawn="1"/>
        </p:nvGrpSpPr>
        <p:grpSpPr>
          <a:xfrm>
            <a:off x="562600" y="1097301"/>
            <a:ext cx="1243384" cy="250398"/>
            <a:chOff x="6388738" y="5748098"/>
            <a:chExt cx="1251337" cy="252000"/>
          </a:xfrm>
          <a:solidFill>
            <a:schemeClr val="bg1"/>
          </a:solidFill>
        </p:grpSpPr>
        <p:sp>
          <p:nvSpPr>
            <p:cNvPr id="32" name="Freeform 19">
              <a:extLst>
                <a:ext uri="{FF2B5EF4-FFF2-40B4-BE49-F238E27FC236}">
                  <a16:creationId xmlns:a16="http://schemas.microsoft.com/office/drawing/2014/main" id="{D0CB70F6-181C-4822-93A3-6C936F9FD6C0}"/>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nvGrpSpPr>
            <p:cNvPr id="33" name="组合 32">
              <a:extLst>
                <a:ext uri="{FF2B5EF4-FFF2-40B4-BE49-F238E27FC236}">
                  <a16:creationId xmlns:a16="http://schemas.microsoft.com/office/drawing/2014/main" id="{C0EF9550-9F74-435A-B0E9-3453A99B1B21}"/>
                </a:ext>
              </a:extLst>
            </p:cNvPr>
            <p:cNvGrpSpPr/>
            <p:nvPr/>
          </p:nvGrpSpPr>
          <p:grpSpPr>
            <a:xfrm>
              <a:off x="6388738" y="5748098"/>
              <a:ext cx="252000" cy="252000"/>
              <a:chOff x="4568970" y="892144"/>
              <a:chExt cx="837417" cy="840124"/>
            </a:xfrm>
            <a:grpFill/>
          </p:grpSpPr>
          <p:grpSp>
            <p:nvGrpSpPr>
              <p:cNvPr id="34" name="组合 33">
                <a:extLst>
                  <a:ext uri="{FF2B5EF4-FFF2-40B4-BE49-F238E27FC236}">
                    <a16:creationId xmlns:a16="http://schemas.microsoft.com/office/drawing/2014/main" id="{CF4301A0-0038-400D-B5BF-8B5D3BC31F5E}"/>
                  </a:ext>
                </a:extLst>
              </p:cNvPr>
              <p:cNvGrpSpPr/>
              <p:nvPr/>
            </p:nvGrpSpPr>
            <p:grpSpPr>
              <a:xfrm>
                <a:off x="4568970" y="892144"/>
                <a:ext cx="837417" cy="840124"/>
                <a:chOff x="3001963" y="1951037"/>
                <a:chExt cx="2946400" cy="2955925"/>
              </a:xfrm>
              <a:grpFill/>
            </p:grpSpPr>
            <p:sp>
              <p:nvSpPr>
                <p:cNvPr id="37" name="Freeform 6">
                  <a:extLst>
                    <a:ext uri="{FF2B5EF4-FFF2-40B4-BE49-F238E27FC236}">
                      <a16:creationId xmlns:a16="http://schemas.microsoft.com/office/drawing/2014/main" id="{E38E07B8-92C9-45A1-8507-0835CDE611F4}"/>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7">
                  <a:extLst>
                    <a:ext uri="{FF2B5EF4-FFF2-40B4-BE49-F238E27FC236}">
                      <a16:creationId xmlns:a16="http://schemas.microsoft.com/office/drawing/2014/main" id="{0346188C-F4C0-4143-85D9-C2475B405764}"/>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9">
                  <a:extLst>
                    <a:ext uri="{FF2B5EF4-FFF2-40B4-BE49-F238E27FC236}">
                      <a16:creationId xmlns:a16="http://schemas.microsoft.com/office/drawing/2014/main" id="{74FD2525-9651-4325-BCA6-7283167C2BFC}"/>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0">
                  <a:extLst>
                    <a:ext uri="{FF2B5EF4-FFF2-40B4-BE49-F238E27FC236}">
                      <a16:creationId xmlns:a16="http://schemas.microsoft.com/office/drawing/2014/main" id="{3FF7BE74-82EC-445B-9F32-28B237C8F443}"/>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cs typeface="+mn-ea"/>
                    <a:sym typeface="+mn-lt"/>
                  </a:endParaRPr>
                </a:p>
              </p:txBody>
            </p:sp>
          </p:grpSp>
          <p:sp>
            <p:nvSpPr>
              <p:cNvPr id="35" name="椭圆 34">
                <a:extLst>
                  <a:ext uri="{FF2B5EF4-FFF2-40B4-BE49-F238E27FC236}">
                    <a16:creationId xmlns:a16="http://schemas.microsoft.com/office/drawing/2014/main" id="{F6625A11-CC28-4317-8A9E-6E54E4552C2F}"/>
                  </a:ext>
                </a:extLst>
              </p:cNvPr>
              <p:cNvSpPr/>
              <p:nvPr/>
            </p:nvSpPr>
            <p:spPr>
              <a:xfrm>
                <a:off x="4700072" y="1033381"/>
                <a:ext cx="564659" cy="564657"/>
              </a:xfrm>
              <a:prstGeom prst="ellipse">
                <a:avLst/>
              </a:prstGeom>
              <a:noFill/>
              <a:ln w="3175">
                <a:solidFill>
                  <a:schemeClr val="bg1">
                    <a:alpha val="9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Freeform 11">
                <a:extLst>
                  <a:ext uri="{FF2B5EF4-FFF2-40B4-BE49-F238E27FC236}">
                    <a16:creationId xmlns:a16="http://schemas.microsoft.com/office/drawing/2014/main" id="{48E6DED4-35DD-4F03-98DB-A01E2D391EAB}"/>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cxnSp>
        <p:nvCxnSpPr>
          <p:cNvPr id="41" name="直接连接符 40">
            <a:extLst>
              <a:ext uri="{FF2B5EF4-FFF2-40B4-BE49-F238E27FC236}">
                <a16:creationId xmlns:a16="http://schemas.microsoft.com/office/drawing/2014/main" id="{79C562E2-A6C0-4719-AA96-FC963FFCB171}"/>
              </a:ext>
            </a:extLst>
          </p:cNvPr>
          <p:cNvCxnSpPr>
            <a:cxnSpLocks/>
          </p:cNvCxnSpPr>
          <p:nvPr userDrawn="1"/>
        </p:nvCxnSpPr>
        <p:spPr>
          <a:xfrm>
            <a:off x="274824" y="1472168"/>
            <a:ext cx="1831975"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4D554D7C-EA21-414D-B798-F1311B70F027}"/>
              </a:ext>
            </a:extLst>
          </p:cNvPr>
          <p:cNvCxnSpPr>
            <a:cxnSpLocks/>
          </p:cNvCxnSpPr>
          <p:nvPr userDrawn="1"/>
        </p:nvCxnSpPr>
        <p:spPr>
          <a:xfrm>
            <a:off x="274824" y="4928890"/>
            <a:ext cx="1838325"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9F5F065C-96BB-4547-B2DA-4D52C13AA008}"/>
              </a:ext>
            </a:extLst>
          </p:cNvPr>
          <p:cNvCxnSpPr/>
          <p:nvPr userDrawn="1"/>
        </p:nvCxnSpPr>
        <p:spPr>
          <a:xfrm>
            <a:off x="2106799" y="4928890"/>
            <a:ext cx="6929251"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EBC92EFA-2814-4E65-A608-BA6CCBD7EEAA}"/>
              </a:ext>
            </a:extLst>
          </p:cNvPr>
          <p:cNvCxnSpPr>
            <a:cxnSpLocks/>
          </p:cNvCxnSpPr>
          <p:nvPr userDrawn="1"/>
        </p:nvCxnSpPr>
        <p:spPr>
          <a:xfrm>
            <a:off x="5253924" y="4928890"/>
            <a:ext cx="635000"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70065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7">
    <p:bg>
      <p:bgRef idx="1001">
        <a:schemeClr val="bg1"/>
      </p:bgRef>
    </p:bg>
    <p:spTree>
      <p:nvGrpSpPr>
        <p:cNvPr id="1" name=""/>
        <p:cNvGrpSpPr/>
        <p:nvPr/>
      </p:nvGrpSpPr>
      <p:grpSpPr>
        <a:xfrm>
          <a:off x="0" y="0"/>
          <a:ext cx="0" cy="0"/>
          <a:chOff x="0" y="0"/>
          <a:chExt cx="0" cy="0"/>
        </a:xfrm>
      </p:grpSpPr>
      <p:pic>
        <p:nvPicPr>
          <p:cNvPr id="15" name="图片 14" descr="图片包含 水, 户外, 天空, 河流&#10;&#10;自动生成的说明">
            <a:extLst>
              <a:ext uri="{FF2B5EF4-FFF2-40B4-BE49-F238E27FC236}">
                <a16:creationId xmlns:a16="http://schemas.microsoft.com/office/drawing/2014/main" id="{AA1EA388-6A98-4604-BE24-6CC70F8EEBC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16" name="矩形: 圆角 15">
            <a:extLst>
              <a:ext uri="{FF2B5EF4-FFF2-40B4-BE49-F238E27FC236}">
                <a16:creationId xmlns:a16="http://schemas.microsoft.com/office/drawing/2014/main" id="{48C44835-8262-4A20-AFB3-DA6F14FDA643}"/>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pic>
        <p:nvPicPr>
          <p:cNvPr id="14" name="图片 13" descr="图片包含 建筑物, 户外, 天空, 城市&#10;&#10;描述已自动生成">
            <a:extLst>
              <a:ext uri="{FF2B5EF4-FFF2-40B4-BE49-F238E27FC236}">
                <a16:creationId xmlns:a16="http://schemas.microsoft.com/office/drawing/2014/main" id="{1C6FCFD0-747B-4CA5-8169-9C4AE08A3E8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34" name="矩形 33">
            <a:extLst>
              <a:ext uri="{FF2B5EF4-FFF2-40B4-BE49-F238E27FC236}">
                <a16:creationId xmlns:a16="http://schemas.microsoft.com/office/drawing/2014/main" id="{152E438E-BEDA-4B5D-AFDA-78303F47B885}"/>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2ABDE22C-E7EF-4D40-83F6-BD31B17EE00D}"/>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8" name="组合 17">
            <a:extLst>
              <a:ext uri="{FF2B5EF4-FFF2-40B4-BE49-F238E27FC236}">
                <a16:creationId xmlns:a16="http://schemas.microsoft.com/office/drawing/2014/main" id="{350B4041-75CA-46A5-B9F3-DCD8BC9BC8C1}"/>
              </a:ext>
            </a:extLst>
          </p:cNvPr>
          <p:cNvGrpSpPr/>
          <p:nvPr userDrawn="1"/>
        </p:nvGrpSpPr>
        <p:grpSpPr>
          <a:xfrm>
            <a:off x="165737" y="237218"/>
            <a:ext cx="1089182" cy="219344"/>
            <a:chOff x="6388738" y="5748098"/>
            <a:chExt cx="1251337" cy="252000"/>
          </a:xfrm>
          <a:solidFill>
            <a:schemeClr val="accent1"/>
          </a:solidFill>
        </p:grpSpPr>
        <p:sp>
          <p:nvSpPr>
            <p:cNvPr id="19" name="Freeform 19">
              <a:extLst>
                <a:ext uri="{FF2B5EF4-FFF2-40B4-BE49-F238E27FC236}">
                  <a16:creationId xmlns:a16="http://schemas.microsoft.com/office/drawing/2014/main" id="{004E546F-42E0-4FA7-A1D4-2CD2D594A578}"/>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id="{7EA5C33D-236E-449D-AC4C-32B9189AA4A2}"/>
                </a:ext>
              </a:extLst>
            </p:cNvPr>
            <p:cNvGrpSpPr/>
            <p:nvPr/>
          </p:nvGrpSpPr>
          <p:grpSpPr>
            <a:xfrm>
              <a:off x="6388738" y="5748098"/>
              <a:ext cx="252000" cy="252000"/>
              <a:chOff x="4568970" y="892144"/>
              <a:chExt cx="837417" cy="840124"/>
            </a:xfrm>
            <a:grpFill/>
          </p:grpSpPr>
          <p:grpSp>
            <p:nvGrpSpPr>
              <p:cNvPr id="21" name="组合 20">
                <a:extLst>
                  <a:ext uri="{FF2B5EF4-FFF2-40B4-BE49-F238E27FC236}">
                    <a16:creationId xmlns:a16="http://schemas.microsoft.com/office/drawing/2014/main" id="{3CB064C0-002E-4C15-9CFA-F5A6CA8A8581}"/>
                  </a:ext>
                </a:extLst>
              </p:cNvPr>
              <p:cNvGrpSpPr/>
              <p:nvPr/>
            </p:nvGrpSpPr>
            <p:grpSpPr>
              <a:xfrm>
                <a:off x="4568970" y="892144"/>
                <a:ext cx="837417" cy="840124"/>
                <a:chOff x="3001963" y="1951037"/>
                <a:chExt cx="2946400" cy="2955925"/>
              </a:xfrm>
              <a:grpFill/>
            </p:grpSpPr>
            <p:sp>
              <p:nvSpPr>
                <p:cNvPr id="24" name="Freeform 6">
                  <a:extLst>
                    <a:ext uri="{FF2B5EF4-FFF2-40B4-BE49-F238E27FC236}">
                      <a16:creationId xmlns:a16="http://schemas.microsoft.com/office/drawing/2014/main" id="{8EF9B13E-6206-439E-9F8C-59DDE6874AEA}"/>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7">
                  <a:extLst>
                    <a:ext uri="{FF2B5EF4-FFF2-40B4-BE49-F238E27FC236}">
                      <a16:creationId xmlns:a16="http://schemas.microsoft.com/office/drawing/2014/main" id="{F78A0151-0985-43AE-9E11-C00A4D76A1BA}"/>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9">
                  <a:extLst>
                    <a:ext uri="{FF2B5EF4-FFF2-40B4-BE49-F238E27FC236}">
                      <a16:creationId xmlns:a16="http://schemas.microsoft.com/office/drawing/2014/main" id="{FA95EB7C-05E4-4208-AC9E-7E4FABB6A3D8}"/>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0">
                  <a:extLst>
                    <a:ext uri="{FF2B5EF4-FFF2-40B4-BE49-F238E27FC236}">
                      <a16:creationId xmlns:a16="http://schemas.microsoft.com/office/drawing/2014/main" id="{C01D0B2C-9F05-4C5A-AB07-1BF7C074CCCA}"/>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22" name="椭圆 21">
                <a:extLst>
                  <a:ext uri="{FF2B5EF4-FFF2-40B4-BE49-F238E27FC236}">
                    <a16:creationId xmlns:a16="http://schemas.microsoft.com/office/drawing/2014/main" id="{F85C54F7-7F0B-4575-9FA2-BA6736D9E2C3}"/>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1">
                <a:extLst>
                  <a:ext uri="{FF2B5EF4-FFF2-40B4-BE49-F238E27FC236}">
                    <a16:creationId xmlns:a16="http://schemas.microsoft.com/office/drawing/2014/main" id="{A17AD8B0-0FE1-4BD6-A5B3-45B9C62129F9}"/>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8" name="直接连接符 27">
            <a:extLst>
              <a:ext uri="{FF2B5EF4-FFF2-40B4-BE49-F238E27FC236}">
                <a16:creationId xmlns:a16="http://schemas.microsoft.com/office/drawing/2014/main" id="{F75A334F-A12A-4776-8754-FE793251571D}"/>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7DC9E03F-3DF1-447A-8FA6-A885A573270F}"/>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30" name="文本框 29">
            <a:extLst>
              <a:ext uri="{FF2B5EF4-FFF2-40B4-BE49-F238E27FC236}">
                <a16:creationId xmlns:a16="http://schemas.microsoft.com/office/drawing/2014/main" id="{40DC7957-81F5-4D22-8283-D611F911F4D6}"/>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31" name="直接连接符 30">
            <a:extLst>
              <a:ext uri="{FF2B5EF4-FFF2-40B4-BE49-F238E27FC236}">
                <a16:creationId xmlns:a16="http://schemas.microsoft.com/office/drawing/2014/main" id="{29F7D9D8-5B7B-440B-BAD2-801620CE1529}"/>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文本占位符 25">
            <a:extLst>
              <a:ext uri="{FF2B5EF4-FFF2-40B4-BE49-F238E27FC236}">
                <a16:creationId xmlns:a16="http://schemas.microsoft.com/office/drawing/2014/main" id="{81C84096-0F2D-4FBA-9CB2-821296F3BF61}"/>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33" name="直接连接符 32">
            <a:extLst>
              <a:ext uri="{FF2B5EF4-FFF2-40B4-BE49-F238E27FC236}">
                <a16:creationId xmlns:a16="http://schemas.microsoft.com/office/drawing/2014/main" id="{CD290FC9-15EE-4320-8BEC-906C6B33336E}"/>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37" name="图片占位符 36">
            <a:extLst>
              <a:ext uri="{FF2B5EF4-FFF2-40B4-BE49-F238E27FC236}">
                <a16:creationId xmlns:a16="http://schemas.microsoft.com/office/drawing/2014/main" id="{AF1E1611-CD23-4855-8155-866B8BB09C8C}"/>
              </a:ext>
            </a:extLst>
          </p:cNvPr>
          <p:cNvSpPr>
            <a:spLocks noGrp="1"/>
          </p:cNvSpPr>
          <p:nvPr>
            <p:ph type="pic" sz="quarter" idx="11"/>
          </p:nvPr>
        </p:nvSpPr>
        <p:spPr>
          <a:xfrm>
            <a:off x="638175" y="1481138"/>
            <a:ext cx="1452563" cy="1452562"/>
          </a:xfrm>
          <a:prstGeom prst="roundRect">
            <a:avLst>
              <a:gd name="adj" fmla="val 50000"/>
            </a:avLst>
          </a:prstGeom>
          <a:solidFill>
            <a:schemeClr val="bg1"/>
          </a:solidFill>
          <a:ln w="12700">
            <a:solidFill>
              <a:schemeClr val="bg1"/>
            </a:solidFill>
          </a:ln>
          <a:effectLst>
            <a:outerShdw blurRad="127000" dist="38100" dir="2700000" algn="tl" rotWithShape="0">
              <a:prstClr val="black">
                <a:alpha val="3000"/>
              </a:prstClr>
            </a:outerShdw>
          </a:effectLst>
        </p:spPr>
        <p:txBody>
          <a:bodyPr/>
          <a:lstStyle/>
          <a:p>
            <a:endParaRPr lang="zh-CN" altLang="en-US" dirty="0"/>
          </a:p>
        </p:txBody>
      </p:sp>
      <p:sp>
        <p:nvSpPr>
          <p:cNvPr id="38" name="图片占位符 36">
            <a:extLst>
              <a:ext uri="{FF2B5EF4-FFF2-40B4-BE49-F238E27FC236}">
                <a16:creationId xmlns:a16="http://schemas.microsoft.com/office/drawing/2014/main" id="{EBBB01B5-3845-4B90-AB1A-7E1C97A69B2D}"/>
              </a:ext>
            </a:extLst>
          </p:cNvPr>
          <p:cNvSpPr>
            <a:spLocks noGrp="1"/>
          </p:cNvSpPr>
          <p:nvPr>
            <p:ph type="pic" sz="quarter" idx="12"/>
          </p:nvPr>
        </p:nvSpPr>
        <p:spPr>
          <a:xfrm>
            <a:off x="2776537" y="1481138"/>
            <a:ext cx="1452563" cy="1452562"/>
          </a:xfrm>
          <a:prstGeom prst="roundRect">
            <a:avLst>
              <a:gd name="adj" fmla="val 50000"/>
            </a:avLst>
          </a:prstGeom>
          <a:solidFill>
            <a:schemeClr val="bg1"/>
          </a:solidFill>
          <a:ln w="12700">
            <a:solidFill>
              <a:schemeClr val="bg1"/>
            </a:solidFill>
          </a:ln>
          <a:effectLst>
            <a:outerShdw blurRad="127000" dist="38100" dir="2700000" algn="tl" rotWithShape="0">
              <a:prstClr val="black">
                <a:alpha val="3000"/>
              </a:prstClr>
            </a:outerShdw>
          </a:effectLst>
        </p:spPr>
        <p:txBody>
          <a:bodyPr/>
          <a:lstStyle/>
          <a:p>
            <a:endParaRPr lang="zh-CN" altLang="en-US" dirty="0"/>
          </a:p>
        </p:txBody>
      </p:sp>
      <p:sp>
        <p:nvSpPr>
          <p:cNvPr id="39" name="图片占位符 36">
            <a:extLst>
              <a:ext uri="{FF2B5EF4-FFF2-40B4-BE49-F238E27FC236}">
                <a16:creationId xmlns:a16="http://schemas.microsoft.com/office/drawing/2014/main" id="{63C1AA63-70F3-47AE-875F-08F09BFD2E93}"/>
              </a:ext>
            </a:extLst>
          </p:cNvPr>
          <p:cNvSpPr>
            <a:spLocks noGrp="1"/>
          </p:cNvSpPr>
          <p:nvPr>
            <p:ph type="pic" sz="quarter" idx="13"/>
          </p:nvPr>
        </p:nvSpPr>
        <p:spPr>
          <a:xfrm>
            <a:off x="4914899" y="1481138"/>
            <a:ext cx="1452563" cy="1452562"/>
          </a:xfrm>
          <a:prstGeom prst="roundRect">
            <a:avLst>
              <a:gd name="adj" fmla="val 50000"/>
            </a:avLst>
          </a:prstGeom>
          <a:solidFill>
            <a:schemeClr val="bg1"/>
          </a:solidFill>
          <a:ln w="12700">
            <a:solidFill>
              <a:schemeClr val="bg1"/>
            </a:solidFill>
          </a:ln>
          <a:effectLst>
            <a:outerShdw blurRad="127000" dist="38100" dir="2700000" algn="tl" rotWithShape="0">
              <a:prstClr val="black">
                <a:alpha val="3000"/>
              </a:prstClr>
            </a:outerShdw>
          </a:effectLst>
        </p:spPr>
        <p:txBody>
          <a:bodyPr/>
          <a:lstStyle/>
          <a:p>
            <a:endParaRPr lang="zh-CN" altLang="en-US" dirty="0"/>
          </a:p>
        </p:txBody>
      </p:sp>
      <p:sp>
        <p:nvSpPr>
          <p:cNvPr id="40" name="图片占位符 36">
            <a:extLst>
              <a:ext uri="{FF2B5EF4-FFF2-40B4-BE49-F238E27FC236}">
                <a16:creationId xmlns:a16="http://schemas.microsoft.com/office/drawing/2014/main" id="{A1BE58F8-855D-45C5-85CD-F52F3B4F180A}"/>
              </a:ext>
            </a:extLst>
          </p:cNvPr>
          <p:cNvSpPr>
            <a:spLocks noGrp="1"/>
          </p:cNvSpPr>
          <p:nvPr>
            <p:ph type="pic" sz="quarter" idx="14"/>
          </p:nvPr>
        </p:nvSpPr>
        <p:spPr>
          <a:xfrm>
            <a:off x="7053262" y="1481138"/>
            <a:ext cx="1452563" cy="1452562"/>
          </a:xfrm>
          <a:prstGeom prst="roundRect">
            <a:avLst>
              <a:gd name="adj" fmla="val 50000"/>
            </a:avLst>
          </a:prstGeom>
          <a:solidFill>
            <a:schemeClr val="bg1"/>
          </a:solidFill>
          <a:ln w="12700">
            <a:solidFill>
              <a:schemeClr val="bg1"/>
            </a:solidFill>
          </a:ln>
          <a:effectLst>
            <a:outerShdw blurRad="127000" dist="38100" dir="2700000" algn="tl" rotWithShape="0">
              <a:prstClr val="black">
                <a:alpha val="3000"/>
              </a:prstClr>
            </a:outerShdw>
          </a:effectLst>
        </p:spPr>
        <p:txBody>
          <a:bodyPr/>
          <a:lstStyle/>
          <a:p>
            <a:endParaRPr lang="zh-CN" altLang="en-US" dirty="0"/>
          </a:p>
        </p:txBody>
      </p:sp>
    </p:spTree>
    <p:extLst>
      <p:ext uri="{BB962C8B-B14F-4D97-AF65-F5344CB8AC3E}">
        <p14:creationId xmlns:p14="http://schemas.microsoft.com/office/powerpoint/2010/main" val="3460092490"/>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8">
    <p:spTree>
      <p:nvGrpSpPr>
        <p:cNvPr id="1" name=""/>
        <p:cNvGrpSpPr/>
        <p:nvPr/>
      </p:nvGrpSpPr>
      <p:grpSpPr>
        <a:xfrm>
          <a:off x="0" y="0"/>
          <a:ext cx="0" cy="0"/>
          <a:chOff x="0" y="0"/>
          <a:chExt cx="0" cy="0"/>
        </a:xfrm>
      </p:grpSpPr>
      <p:pic>
        <p:nvPicPr>
          <p:cNvPr id="8" name="图片 7" descr="图片包含 水, 户外, 天空, 河流&#10;&#10;自动生成的说明">
            <a:extLst>
              <a:ext uri="{FF2B5EF4-FFF2-40B4-BE49-F238E27FC236}">
                <a16:creationId xmlns:a16="http://schemas.microsoft.com/office/drawing/2014/main" id="{8EDA4AD1-6B80-4646-86C2-66A1371C609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9" name="矩形: 圆角 8">
            <a:extLst>
              <a:ext uri="{FF2B5EF4-FFF2-40B4-BE49-F238E27FC236}">
                <a16:creationId xmlns:a16="http://schemas.microsoft.com/office/drawing/2014/main" id="{9811D350-1213-4EC2-9F82-B604CA47C3AC}"/>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pic>
        <p:nvPicPr>
          <p:cNvPr id="7" name="图片 6" descr="图片包含 建筑物, 户外, 天空, 城市&#10;&#10;描述已自动生成">
            <a:extLst>
              <a:ext uri="{FF2B5EF4-FFF2-40B4-BE49-F238E27FC236}">
                <a16:creationId xmlns:a16="http://schemas.microsoft.com/office/drawing/2014/main" id="{D5C4A078-EEF9-4B57-A2B9-86DD32FB21E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27" name="矩形 26">
            <a:extLst>
              <a:ext uri="{FF2B5EF4-FFF2-40B4-BE49-F238E27FC236}">
                <a16:creationId xmlns:a16="http://schemas.microsoft.com/office/drawing/2014/main" id="{41EC9748-CE17-4A2C-AF8A-E16F92E6D3B1}"/>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A7381077-0BAC-40FC-BB99-CFA76B564283}"/>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1" name="组合 10">
            <a:extLst>
              <a:ext uri="{FF2B5EF4-FFF2-40B4-BE49-F238E27FC236}">
                <a16:creationId xmlns:a16="http://schemas.microsoft.com/office/drawing/2014/main" id="{7228541F-16E7-431F-B39F-E8BE211C4F80}"/>
              </a:ext>
            </a:extLst>
          </p:cNvPr>
          <p:cNvGrpSpPr/>
          <p:nvPr userDrawn="1"/>
        </p:nvGrpSpPr>
        <p:grpSpPr>
          <a:xfrm>
            <a:off x="165737" y="237218"/>
            <a:ext cx="1089182" cy="219344"/>
            <a:chOff x="6388738" y="5748098"/>
            <a:chExt cx="1251337" cy="252000"/>
          </a:xfrm>
          <a:solidFill>
            <a:schemeClr val="accent1"/>
          </a:solidFill>
        </p:grpSpPr>
        <p:sp>
          <p:nvSpPr>
            <p:cNvPr id="12" name="Freeform 19">
              <a:extLst>
                <a:ext uri="{FF2B5EF4-FFF2-40B4-BE49-F238E27FC236}">
                  <a16:creationId xmlns:a16="http://schemas.microsoft.com/office/drawing/2014/main" id="{C5DDD957-698F-44D0-AC6D-19BD7DDF532F}"/>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a:extLst>
                <a:ext uri="{FF2B5EF4-FFF2-40B4-BE49-F238E27FC236}">
                  <a16:creationId xmlns:a16="http://schemas.microsoft.com/office/drawing/2014/main" id="{73D5A589-B4A7-4FE5-909A-04F44ED3027D}"/>
                </a:ext>
              </a:extLst>
            </p:cNvPr>
            <p:cNvGrpSpPr/>
            <p:nvPr/>
          </p:nvGrpSpPr>
          <p:grpSpPr>
            <a:xfrm>
              <a:off x="6388738" y="5748098"/>
              <a:ext cx="252000" cy="252000"/>
              <a:chOff x="4568970" y="892144"/>
              <a:chExt cx="837417" cy="840124"/>
            </a:xfrm>
            <a:grpFill/>
          </p:grpSpPr>
          <p:grpSp>
            <p:nvGrpSpPr>
              <p:cNvPr id="14" name="组合 13">
                <a:extLst>
                  <a:ext uri="{FF2B5EF4-FFF2-40B4-BE49-F238E27FC236}">
                    <a16:creationId xmlns:a16="http://schemas.microsoft.com/office/drawing/2014/main" id="{583E55BC-51F9-4CF7-82A0-2CA0118827D9}"/>
                  </a:ext>
                </a:extLst>
              </p:cNvPr>
              <p:cNvGrpSpPr/>
              <p:nvPr/>
            </p:nvGrpSpPr>
            <p:grpSpPr>
              <a:xfrm>
                <a:off x="4568970" y="892144"/>
                <a:ext cx="837417" cy="840124"/>
                <a:chOff x="3001963" y="1951037"/>
                <a:chExt cx="2946400" cy="2955925"/>
              </a:xfrm>
              <a:grpFill/>
            </p:grpSpPr>
            <p:sp>
              <p:nvSpPr>
                <p:cNvPr id="17" name="Freeform 6">
                  <a:extLst>
                    <a:ext uri="{FF2B5EF4-FFF2-40B4-BE49-F238E27FC236}">
                      <a16:creationId xmlns:a16="http://schemas.microsoft.com/office/drawing/2014/main" id="{00CF4ED6-0443-4377-B4F2-A4121BAE6790}"/>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7">
                  <a:extLst>
                    <a:ext uri="{FF2B5EF4-FFF2-40B4-BE49-F238E27FC236}">
                      <a16:creationId xmlns:a16="http://schemas.microsoft.com/office/drawing/2014/main" id="{6980825F-E24E-4040-B54B-0F2953C0007D}"/>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
                  <a:extLst>
                    <a:ext uri="{FF2B5EF4-FFF2-40B4-BE49-F238E27FC236}">
                      <a16:creationId xmlns:a16="http://schemas.microsoft.com/office/drawing/2014/main" id="{84B9D0D6-033F-43DE-8DCE-8077B6245303}"/>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0">
                  <a:extLst>
                    <a:ext uri="{FF2B5EF4-FFF2-40B4-BE49-F238E27FC236}">
                      <a16:creationId xmlns:a16="http://schemas.microsoft.com/office/drawing/2014/main" id="{F1E6E7EF-A715-4B8A-8600-29BF1F572283}"/>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5" name="椭圆 14">
                <a:extLst>
                  <a:ext uri="{FF2B5EF4-FFF2-40B4-BE49-F238E27FC236}">
                    <a16:creationId xmlns:a16="http://schemas.microsoft.com/office/drawing/2014/main" id="{8AAB2B61-8D7E-4146-A61D-D5642CCEB6D1}"/>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1">
                <a:extLst>
                  <a:ext uri="{FF2B5EF4-FFF2-40B4-BE49-F238E27FC236}">
                    <a16:creationId xmlns:a16="http://schemas.microsoft.com/office/drawing/2014/main" id="{DD59118D-5CA1-4430-8993-0D39AF8C1651}"/>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1" name="直接连接符 20">
            <a:extLst>
              <a:ext uri="{FF2B5EF4-FFF2-40B4-BE49-F238E27FC236}">
                <a16:creationId xmlns:a16="http://schemas.microsoft.com/office/drawing/2014/main" id="{82009CFA-DDB0-410E-BDDA-7CBB5D1862A0}"/>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311DDB98-E42C-4800-8D53-45905D0A266F}"/>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3" name="文本框 22">
            <a:extLst>
              <a:ext uri="{FF2B5EF4-FFF2-40B4-BE49-F238E27FC236}">
                <a16:creationId xmlns:a16="http://schemas.microsoft.com/office/drawing/2014/main" id="{FB6BDA28-C3C1-4CA1-96CF-8C9FFD0A59E2}"/>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4" name="直接连接符 23">
            <a:extLst>
              <a:ext uri="{FF2B5EF4-FFF2-40B4-BE49-F238E27FC236}">
                <a16:creationId xmlns:a16="http://schemas.microsoft.com/office/drawing/2014/main" id="{04F1B3B6-A071-4FB2-AB20-5AC737AB6586}"/>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文本占位符 25">
            <a:extLst>
              <a:ext uri="{FF2B5EF4-FFF2-40B4-BE49-F238E27FC236}">
                <a16:creationId xmlns:a16="http://schemas.microsoft.com/office/drawing/2014/main" id="{C8944AB3-42C1-40EF-ABAB-A665C2D33DA6}"/>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26" name="直接连接符 25">
            <a:extLst>
              <a:ext uri="{FF2B5EF4-FFF2-40B4-BE49-F238E27FC236}">
                <a16:creationId xmlns:a16="http://schemas.microsoft.com/office/drawing/2014/main" id="{AC24BD9D-7131-4AB7-B71D-A67FD2516BC0}"/>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29" name="图片占位符 28">
            <a:extLst>
              <a:ext uri="{FF2B5EF4-FFF2-40B4-BE49-F238E27FC236}">
                <a16:creationId xmlns:a16="http://schemas.microsoft.com/office/drawing/2014/main" id="{851D0678-BE06-43B3-B4E0-F6A1158E288D}"/>
              </a:ext>
            </a:extLst>
          </p:cNvPr>
          <p:cNvSpPr>
            <a:spLocks noGrp="1"/>
          </p:cNvSpPr>
          <p:nvPr>
            <p:ph type="pic" sz="quarter" idx="11"/>
          </p:nvPr>
        </p:nvSpPr>
        <p:spPr>
          <a:xfrm>
            <a:off x="5636894" y="1157249"/>
            <a:ext cx="3033162" cy="3033162"/>
          </a:xfrm>
          <a:prstGeom prst="roundRect">
            <a:avLst>
              <a:gd name="adj" fmla="val 50000"/>
            </a:avLst>
          </a:prstGeom>
          <a:ln w="9525">
            <a:solidFill>
              <a:schemeClr val="bg1"/>
            </a:solidFill>
          </a:ln>
          <a:effectLst>
            <a:outerShdw blurRad="254000" sx="102000" sy="102000" algn="ctr" rotWithShape="0">
              <a:prstClr val="black">
                <a:alpha val="5000"/>
              </a:prstClr>
            </a:outerShdw>
          </a:effectLst>
        </p:spPr>
        <p:txBody>
          <a:bodyPr/>
          <a:lstStyle/>
          <a:p>
            <a:endParaRPr lang="zh-CN" altLang="en-US" dirty="0"/>
          </a:p>
        </p:txBody>
      </p:sp>
    </p:spTree>
    <p:extLst>
      <p:ext uri="{BB962C8B-B14F-4D97-AF65-F5344CB8AC3E}">
        <p14:creationId xmlns:p14="http://schemas.microsoft.com/office/powerpoint/2010/main" val="18486508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9">
    <p:spTree>
      <p:nvGrpSpPr>
        <p:cNvPr id="1" name=""/>
        <p:cNvGrpSpPr/>
        <p:nvPr/>
      </p:nvGrpSpPr>
      <p:grpSpPr>
        <a:xfrm>
          <a:off x="0" y="0"/>
          <a:ext cx="0" cy="0"/>
          <a:chOff x="0" y="0"/>
          <a:chExt cx="0" cy="0"/>
        </a:xfrm>
      </p:grpSpPr>
      <p:pic>
        <p:nvPicPr>
          <p:cNvPr id="6" name="图片 5" descr="图片包含 建筑物, 户外, 天空, 城市&#10;&#10;描述已自动生成">
            <a:extLst>
              <a:ext uri="{FF2B5EF4-FFF2-40B4-BE49-F238E27FC236}">
                <a16:creationId xmlns:a16="http://schemas.microsoft.com/office/drawing/2014/main" id="{F2165708-0686-4E76-A8DC-CC257D9AE78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26" name="矩形 25">
            <a:extLst>
              <a:ext uri="{FF2B5EF4-FFF2-40B4-BE49-F238E27FC236}">
                <a16:creationId xmlns:a16="http://schemas.microsoft.com/office/drawing/2014/main" id="{3F8894AA-B662-466D-9954-BF788A798E1A}"/>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水, 户外, 天空, 河流&#10;&#10;自动生成的说明">
            <a:extLst>
              <a:ext uri="{FF2B5EF4-FFF2-40B4-BE49-F238E27FC236}">
                <a16:creationId xmlns:a16="http://schemas.microsoft.com/office/drawing/2014/main" id="{9B671F5A-37ED-4A53-9221-DDB0E82A0F34}"/>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20527" r="6977" b="51144"/>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8" name="矩形: 圆角 7">
            <a:extLst>
              <a:ext uri="{FF2B5EF4-FFF2-40B4-BE49-F238E27FC236}">
                <a16:creationId xmlns:a16="http://schemas.microsoft.com/office/drawing/2014/main" id="{0DF6C047-E7B1-4F49-812A-75C4A7E8A4E9}"/>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sp>
        <p:nvSpPr>
          <p:cNvPr id="9" name="矩形: 圆角 8">
            <a:extLst>
              <a:ext uri="{FF2B5EF4-FFF2-40B4-BE49-F238E27FC236}">
                <a16:creationId xmlns:a16="http://schemas.microsoft.com/office/drawing/2014/main" id="{EF5916C0-F951-4F25-BA8D-BFDDDD6BD281}"/>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0" name="组合 9">
            <a:extLst>
              <a:ext uri="{FF2B5EF4-FFF2-40B4-BE49-F238E27FC236}">
                <a16:creationId xmlns:a16="http://schemas.microsoft.com/office/drawing/2014/main" id="{DD0BD7FA-52F8-4F91-B79F-33DC9D008E46}"/>
              </a:ext>
            </a:extLst>
          </p:cNvPr>
          <p:cNvGrpSpPr/>
          <p:nvPr userDrawn="1"/>
        </p:nvGrpSpPr>
        <p:grpSpPr>
          <a:xfrm>
            <a:off x="165737" y="237218"/>
            <a:ext cx="1089182" cy="219344"/>
            <a:chOff x="6388738" y="5748098"/>
            <a:chExt cx="1251337" cy="252000"/>
          </a:xfrm>
          <a:solidFill>
            <a:schemeClr val="accent1"/>
          </a:solidFill>
        </p:grpSpPr>
        <p:sp>
          <p:nvSpPr>
            <p:cNvPr id="11" name="Freeform 19">
              <a:extLst>
                <a:ext uri="{FF2B5EF4-FFF2-40B4-BE49-F238E27FC236}">
                  <a16:creationId xmlns:a16="http://schemas.microsoft.com/office/drawing/2014/main" id="{77479C7E-9901-4E92-88FB-6C027B1BFADB}"/>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a:extLst>
                <a:ext uri="{FF2B5EF4-FFF2-40B4-BE49-F238E27FC236}">
                  <a16:creationId xmlns:a16="http://schemas.microsoft.com/office/drawing/2014/main" id="{AF05F3CF-332B-474E-814A-A12918264BB1}"/>
                </a:ext>
              </a:extLst>
            </p:cNvPr>
            <p:cNvGrpSpPr/>
            <p:nvPr/>
          </p:nvGrpSpPr>
          <p:grpSpPr>
            <a:xfrm>
              <a:off x="6388738" y="5748098"/>
              <a:ext cx="252000" cy="252000"/>
              <a:chOff x="4568970" y="892144"/>
              <a:chExt cx="837417" cy="840124"/>
            </a:xfrm>
            <a:grpFill/>
          </p:grpSpPr>
          <p:grpSp>
            <p:nvGrpSpPr>
              <p:cNvPr id="13" name="组合 12">
                <a:extLst>
                  <a:ext uri="{FF2B5EF4-FFF2-40B4-BE49-F238E27FC236}">
                    <a16:creationId xmlns:a16="http://schemas.microsoft.com/office/drawing/2014/main" id="{B485437B-995F-4460-9978-403D2BE43D84}"/>
                  </a:ext>
                </a:extLst>
              </p:cNvPr>
              <p:cNvGrpSpPr/>
              <p:nvPr/>
            </p:nvGrpSpPr>
            <p:grpSpPr>
              <a:xfrm>
                <a:off x="4568970" y="892144"/>
                <a:ext cx="837417" cy="840124"/>
                <a:chOff x="3001963" y="1951037"/>
                <a:chExt cx="2946400" cy="2955925"/>
              </a:xfrm>
              <a:grpFill/>
            </p:grpSpPr>
            <p:sp>
              <p:nvSpPr>
                <p:cNvPr id="16" name="Freeform 6">
                  <a:extLst>
                    <a:ext uri="{FF2B5EF4-FFF2-40B4-BE49-F238E27FC236}">
                      <a16:creationId xmlns:a16="http://schemas.microsoft.com/office/drawing/2014/main" id="{C7009143-76F0-421F-9F8D-6D7A0B4EAADE}"/>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7">
                  <a:extLst>
                    <a:ext uri="{FF2B5EF4-FFF2-40B4-BE49-F238E27FC236}">
                      <a16:creationId xmlns:a16="http://schemas.microsoft.com/office/drawing/2014/main" id="{FCD5961C-9C6E-4D46-ADD9-8ABFDF6406F9}"/>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9">
                  <a:extLst>
                    <a:ext uri="{FF2B5EF4-FFF2-40B4-BE49-F238E27FC236}">
                      <a16:creationId xmlns:a16="http://schemas.microsoft.com/office/drawing/2014/main" id="{02B3B7FD-8A95-4BA5-AE1C-6A8C62E8BBAB}"/>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0">
                  <a:extLst>
                    <a:ext uri="{FF2B5EF4-FFF2-40B4-BE49-F238E27FC236}">
                      <a16:creationId xmlns:a16="http://schemas.microsoft.com/office/drawing/2014/main" id="{A6E447F5-88CD-4C90-9AC1-8101291E813E}"/>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4" name="椭圆 13">
                <a:extLst>
                  <a:ext uri="{FF2B5EF4-FFF2-40B4-BE49-F238E27FC236}">
                    <a16:creationId xmlns:a16="http://schemas.microsoft.com/office/drawing/2014/main" id="{82C39740-F904-4310-9964-9AC606B19CBD}"/>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1">
                <a:extLst>
                  <a:ext uri="{FF2B5EF4-FFF2-40B4-BE49-F238E27FC236}">
                    <a16:creationId xmlns:a16="http://schemas.microsoft.com/office/drawing/2014/main" id="{97215140-A072-4C6F-80DE-D4A0B29E2342}"/>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0" name="直接连接符 19">
            <a:extLst>
              <a:ext uri="{FF2B5EF4-FFF2-40B4-BE49-F238E27FC236}">
                <a16:creationId xmlns:a16="http://schemas.microsoft.com/office/drawing/2014/main" id="{8701ABD2-167A-42F1-B31A-C92997D016D0}"/>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7CB613A0-B332-42FC-9BB8-52B9B007D6F9}"/>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2" name="文本框 21">
            <a:extLst>
              <a:ext uri="{FF2B5EF4-FFF2-40B4-BE49-F238E27FC236}">
                <a16:creationId xmlns:a16="http://schemas.microsoft.com/office/drawing/2014/main" id="{1546043B-AD00-45EB-BA73-A6E81FB2760C}"/>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3" name="直接连接符 22">
            <a:extLst>
              <a:ext uri="{FF2B5EF4-FFF2-40B4-BE49-F238E27FC236}">
                <a16:creationId xmlns:a16="http://schemas.microsoft.com/office/drawing/2014/main" id="{52AAC019-1700-4E12-98F3-E501EE52979A}"/>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文本占位符 25">
            <a:extLst>
              <a:ext uri="{FF2B5EF4-FFF2-40B4-BE49-F238E27FC236}">
                <a16:creationId xmlns:a16="http://schemas.microsoft.com/office/drawing/2014/main" id="{F9956414-FAA3-44EB-8697-97F3AB0BCF75}"/>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25" name="直接连接符 24">
            <a:extLst>
              <a:ext uri="{FF2B5EF4-FFF2-40B4-BE49-F238E27FC236}">
                <a16:creationId xmlns:a16="http://schemas.microsoft.com/office/drawing/2014/main" id="{DAE2A2CD-49BE-44F7-9DB0-F90FAE0E515F}"/>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5" name="图片占位符 3">
            <a:extLst>
              <a:ext uri="{FF2B5EF4-FFF2-40B4-BE49-F238E27FC236}">
                <a16:creationId xmlns:a16="http://schemas.microsoft.com/office/drawing/2014/main" id="{A95D2E8C-D1B4-43A2-B408-2485984BBF5E}"/>
              </a:ext>
            </a:extLst>
          </p:cNvPr>
          <p:cNvSpPr>
            <a:spLocks noGrp="1"/>
          </p:cNvSpPr>
          <p:nvPr>
            <p:ph type="pic" sz="quarter" idx="11"/>
          </p:nvPr>
        </p:nvSpPr>
        <p:spPr>
          <a:xfrm>
            <a:off x="546435" y="2008522"/>
            <a:ext cx="2715878" cy="2715878"/>
          </a:xfrm>
          <a:prstGeom prst="roundRect">
            <a:avLst>
              <a:gd name="adj" fmla="val 50000"/>
            </a:avLst>
          </a:prstGeom>
          <a:ln>
            <a:solidFill>
              <a:schemeClr val="bg1"/>
            </a:solidFill>
          </a:ln>
          <a:effectLst>
            <a:outerShdw blurRad="254000" sx="102000" sy="102000" algn="ctr" rotWithShape="0">
              <a:prstClr val="black">
                <a:alpha val="5000"/>
              </a:prstClr>
            </a:outerShdw>
          </a:effectLst>
        </p:spPr>
        <p:txBody>
          <a:bodyPr/>
          <a:lstStyle/>
          <a:p>
            <a:endParaRPr lang="zh-CN" altLang="en-US" dirty="0"/>
          </a:p>
        </p:txBody>
      </p:sp>
    </p:spTree>
    <p:extLst>
      <p:ext uri="{BB962C8B-B14F-4D97-AF65-F5344CB8AC3E}">
        <p14:creationId xmlns:p14="http://schemas.microsoft.com/office/powerpoint/2010/main" val="7895512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10">
    <p:spTree>
      <p:nvGrpSpPr>
        <p:cNvPr id="1" name=""/>
        <p:cNvGrpSpPr/>
        <p:nvPr/>
      </p:nvGrpSpPr>
      <p:grpSpPr>
        <a:xfrm>
          <a:off x="0" y="0"/>
          <a:ext cx="0" cy="0"/>
          <a:chOff x="0" y="0"/>
          <a:chExt cx="0" cy="0"/>
        </a:xfrm>
      </p:grpSpPr>
      <p:pic>
        <p:nvPicPr>
          <p:cNvPr id="11" name="图片 10" descr="图片包含 建筑物, 户外, 天空, 城市&#10;&#10;描述已自动生成">
            <a:extLst>
              <a:ext uri="{FF2B5EF4-FFF2-40B4-BE49-F238E27FC236}">
                <a16:creationId xmlns:a16="http://schemas.microsoft.com/office/drawing/2014/main" id="{C3CE3CBA-1804-4407-A21F-385E10617B3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31" name="矩形 30">
            <a:extLst>
              <a:ext uri="{FF2B5EF4-FFF2-40B4-BE49-F238E27FC236}">
                <a16:creationId xmlns:a16="http://schemas.microsoft.com/office/drawing/2014/main" id="{EFFC16E1-C8C5-4B99-91CF-9BAF0E03878C}"/>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图片包含 水, 户外, 天空, 河流&#10;&#10;自动生成的说明">
            <a:extLst>
              <a:ext uri="{FF2B5EF4-FFF2-40B4-BE49-F238E27FC236}">
                <a16:creationId xmlns:a16="http://schemas.microsoft.com/office/drawing/2014/main" id="{51A4BBC5-E78D-43D8-875D-B505BED849C7}"/>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20527" r="6977" b="51144"/>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13" name="矩形: 圆角 12">
            <a:extLst>
              <a:ext uri="{FF2B5EF4-FFF2-40B4-BE49-F238E27FC236}">
                <a16:creationId xmlns:a16="http://schemas.microsoft.com/office/drawing/2014/main" id="{762CAA8C-082A-4702-829F-2B9761E8769F}"/>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sp>
        <p:nvSpPr>
          <p:cNvPr id="14" name="矩形: 圆角 13">
            <a:extLst>
              <a:ext uri="{FF2B5EF4-FFF2-40B4-BE49-F238E27FC236}">
                <a16:creationId xmlns:a16="http://schemas.microsoft.com/office/drawing/2014/main" id="{2CEA12CA-7ED4-401E-9A77-5A76A961957F}"/>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5" name="组合 14">
            <a:extLst>
              <a:ext uri="{FF2B5EF4-FFF2-40B4-BE49-F238E27FC236}">
                <a16:creationId xmlns:a16="http://schemas.microsoft.com/office/drawing/2014/main" id="{8B52BD31-9999-4728-9A4F-0D65740A3559}"/>
              </a:ext>
            </a:extLst>
          </p:cNvPr>
          <p:cNvGrpSpPr/>
          <p:nvPr userDrawn="1"/>
        </p:nvGrpSpPr>
        <p:grpSpPr>
          <a:xfrm>
            <a:off x="165737" y="237218"/>
            <a:ext cx="1089182" cy="219344"/>
            <a:chOff x="6388738" y="5748098"/>
            <a:chExt cx="1251337" cy="252000"/>
          </a:xfrm>
          <a:solidFill>
            <a:schemeClr val="accent1"/>
          </a:solidFill>
        </p:grpSpPr>
        <p:sp>
          <p:nvSpPr>
            <p:cNvPr id="16" name="Freeform 19">
              <a:extLst>
                <a:ext uri="{FF2B5EF4-FFF2-40B4-BE49-F238E27FC236}">
                  <a16:creationId xmlns:a16="http://schemas.microsoft.com/office/drawing/2014/main" id="{5E702F08-C2E1-47F0-9086-B69A0AF4AB4B}"/>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7" name="组合 16">
              <a:extLst>
                <a:ext uri="{FF2B5EF4-FFF2-40B4-BE49-F238E27FC236}">
                  <a16:creationId xmlns:a16="http://schemas.microsoft.com/office/drawing/2014/main" id="{B7D09220-5901-4B08-A676-1BD579929D5E}"/>
                </a:ext>
              </a:extLst>
            </p:cNvPr>
            <p:cNvGrpSpPr/>
            <p:nvPr/>
          </p:nvGrpSpPr>
          <p:grpSpPr>
            <a:xfrm>
              <a:off x="6388738" y="5748098"/>
              <a:ext cx="252000" cy="252000"/>
              <a:chOff x="4568970" y="892144"/>
              <a:chExt cx="837417" cy="840124"/>
            </a:xfrm>
            <a:grpFill/>
          </p:grpSpPr>
          <p:grpSp>
            <p:nvGrpSpPr>
              <p:cNvPr id="18" name="组合 17">
                <a:extLst>
                  <a:ext uri="{FF2B5EF4-FFF2-40B4-BE49-F238E27FC236}">
                    <a16:creationId xmlns:a16="http://schemas.microsoft.com/office/drawing/2014/main" id="{62E8B4E9-E1A4-4ED8-A11A-0E7EF578BC9A}"/>
                  </a:ext>
                </a:extLst>
              </p:cNvPr>
              <p:cNvGrpSpPr/>
              <p:nvPr/>
            </p:nvGrpSpPr>
            <p:grpSpPr>
              <a:xfrm>
                <a:off x="4568970" y="892144"/>
                <a:ext cx="837417" cy="840124"/>
                <a:chOff x="3001963" y="1951037"/>
                <a:chExt cx="2946400" cy="2955925"/>
              </a:xfrm>
              <a:grpFill/>
            </p:grpSpPr>
            <p:sp>
              <p:nvSpPr>
                <p:cNvPr id="21" name="Freeform 6">
                  <a:extLst>
                    <a:ext uri="{FF2B5EF4-FFF2-40B4-BE49-F238E27FC236}">
                      <a16:creationId xmlns:a16="http://schemas.microsoft.com/office/drawing/2014/main" id="{A570197E-416E-4B17-9FDF-4C5F4BEC1E7D}"/>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7">
                  <a:extLst>
                    <a:ext uri="{FF2B5EF4-FFF2-40B4-BE49-F238E27FC236}">
                      <a16:creationId xmlns:a16="http://schemas.microsoft.com/office/drawing/2014/main" id="{127BF29D-540A-4A25-8CEF-8E2FB4E57573}"/>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9">
                  <a:extLst>
                    <a:ext uri="{FF2B5EF4-FFF2-40B4-BE49-F238E27FC236}">
                      <a16:creationId xmlns:a16="http://schemas.microsoft.com/office/drawing/2014/main" id="{FC99238D-916B-4B7E-A6A9-6D1B9A7F6CA1}"/>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0">
                  <a:extLst>
                    <a:ext uri="{FF2B5EF4-FFF2-40B4-BE49-F238E27FC236}">
                      <a16:creationId xmlns:a16="http://schemas.microsoft.com/office/drawing/2014/main" id="{D793D70B-2886-404C-9D58-978C70F59AB9}"/>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9" name="椭圆 18">
                <a:extLst>
                  <a:ext uri="{FF2B5EF4-FFF2-40B4-BE49-F238E27FC236}">
                    <a16:creationId xmlns:a16="http://schemas.microsoft.com/office/drawing/2014/main" id="{399A80BD-E193-4771-8390-316AAC898BE6}"/>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1">
                <a:extLst>
                  <a:ext uri="{FF2B5EF4-FFF2-40B4-BE49-F238E27FC236}">
                    <a16:creationId xmlns:a16="http://schemas.microsoft.com/office/drawing/2014/main" id="{687F8829-0D07-4F36-84EA-F589CA866C44}"/>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5" name="直接连接符 24">
            <a:extLst>
              <a:ext uri="{FF2B5EF4-FFF2-40B4-BE49-F238E27FC236}">
                <a16:creationId xmlns:a16="http://schemas.microsoft.com/office/drawing/2014/main" id="{B19B65B8-EB33-4643-A78F-FB5C653DFD36}"/>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B7B7DF83-2F83-43AB-ACB8-61C3FDA2F802}"/>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7" name="文本框 26">
            <a:extLst>
              <a:ext uri="{FF2B5EF4-FFF2-40B4-BE49-F238E27FC236}">
                <a16:creationId xmlns:a16="http://schemas.microsoft.com/office/drawing/2014/main" id="{0AB08B9A-108C-4450-B8A0-B5EB5A4A298F}"/>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8" name="直接连接符 27">
            <a:extLst>
              <a:ext uri="{FF2B5EF4-FFF2-40B4-BE49-F238E27FC236}">
                <a16:creationId xmlns:a16="http://schemas.microsoft.com/office/drawing/2014/main" id="{F72BC180-1A8D-4CAA-8D69-0AE224E95DF1}"/>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文本占位符 25">
            <a:extLst>
              <a:ext uri="{FF2B5EF4-FFF2-40B4-BE49-F238E27FC236}">
                <a16:creationId xmlns:a16="http://schemas.microsoft.com/office/drawing/2014/main" id="{D36DC5FD-7A28-474B-9D9D-88C36E7EA50B}"/>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30" name="直接连接符 29">
            <a:extLst>
              <a:ext uri="{FF2B5EF4-FFF2-40B4-BE49-F238E27FC236}">
                <a16:creationId xmlns:a16="http://schemas.microsoft.com/office/drawing/2014/main" id="{073B48FD-CAB1-479C-A285-3E38912901FD}"/>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35" name="图片占位符 34">
            <a:extLst>
              <a:ext uri="{FF2B5EF4-FFF2-40B4-BE49-F238E27FC236}">
                <a16:creationId xmlns:a16="http://schemas.microsoft.com/office/drawing/2014/main" id="{2DC47ED5-04EF-4EA3-95CE-CAB9472D95C0}"/>
              </a:ext>
            </a:extLst>
          </p:cNvPr>
          <p:cNvSpPr>
            <a:spLocks noGrp="1"/>
          </p:cNvSpPr>
          <p:nvPr>
            <p:ph type="pic" sz="quarter" idx="11"/>
          </p:nvPr>
        </p:nvSpPr>
        <p:spPr>
          <a:xfrm>
            <a:off x="6074458" y="1966636"/>
            <a:ext cx="2721879" cy="2716489"/>
          </a:xfrm>
          <a:prstGeom prst="roundRect">
            <a:avLst>
              <a:gd name="adj" fmla="val 50000"/>
            </a:avLst>
          </a:prstGeom>
          <a:ln>
            <a:solidFill>
              <a:schemeClr val="bg1"/>
            </a:solidFill>
          </a:ln>
          <a:effectLst>
            <a:outerShdw blurRad="254000" sx="102000" sy="102000" algn="ctr" rotWithShape="0">
              <a:prstClr val="black">
                <a:alpha val="5000"/>
              </a:prstClr>
            </a:outerShdw>
          </a:effectLst>
        </p:spPr>
        <p:txBody>
          <a:bodyPr vert="horz" lIns="91440" tIns="45720" rIns="91440" bIns="45720" rtlCol="0">
            <a:normAutofit/>
          </a:bodyPr>
          <a:lstStyle>
            <a:lvl1pPr>
              <a:defRPr lang="zh-CN" altLang="en-US"/>
            </a:lvl1pPr>
          </a:lstStyle>
          <a:p>
            <a:pPr lvl="0"/>
            <a:endParaRPr lang="zh-CN" altLang="en-US" dirty="0"/>
          </a:p>
        </p:txBody>
      </p:sp>
      <p:sp>
        <p:nvSpPr>
          <p:cNvPr id="36" name="图片占位符 32">
            <a:extLst>
              <a:ext uri="{FF2B5EF4-FFF2-40B4-BE49-F238E27FC236}">
                <a16:creationId xmlns:a16="http://schemas.microsoft.com/office/drawing/2014/main" id="{C4D075BA-291A-4104-8E4E-E3738BA084D9}"/>
              </a:ext>
            </a:extLst>
          </p:cNvPr>
          <p:cNvSpPr>
            <a:spLocks noGrp="1"/>
          </p:cNvSpPr>
          <p:nvPr>
            <p:ph type="pic" sz="quarter" idx="12"/>
          </p:nvPr>
        </p:nvSpPr>
        <p:spPr>
          <a:xfrm>
            <a:off x="179800" y="1726560"/>
            <a:ext cx="798099" cy="792804"/>
          </a:xfrm>
          <a:prstGeom prst="roundRect">
            <a:avLst>
              <a:gd name="adj" fmla="val 50000"/>
            </a:avLst>
          </a:prstGeom>
          <a:ln>
            <a:solidFill>
              <a:schemeClr val="bg1"/>
            </a:solidFill>
          </a:ln>
          <a:effectLst>
            <a:outerShdw blurRad="254000" sx="102000" sy="102000" algn="ctr" rotWithShape="0">
              <a:prstClr val="black">
                <a:alpha val="5000"/>
              </a:prstClr>
            </a:outerShdw>
          </a:effectLst>
        </p:spPr>
        <p:txBody>
          <a:bodyPr vert="horz" lIns="91440" tIns="45720" rIns="91440" bIns="45720" rtlCol="0">
            <a:normAutofit/>
          </a:bodyPr>
          <a:lstStyle>
            <a:lvl1pPr>
              <a:defRPr lang="zh-CN" altLang="en-US"/>
            </a:lvl1pPr>
          </a:lstStyle>
          <a:p>
            <a:pPr lvl="0"/>
            <a:endParaRPr lang="zh-CN" altLang="en-US" dirty="0"/>
          </a:p>
        </p:txBody>
      </p:sp>
      <p:sp>
        <p:nvSpPr>
          <p:cNvPr id="37" name="图片占位符 34">
            <a:extLst>
              <a:ext uri="{FF2B5EF4-FFF2-40B4-BE49-F238E27FC236}">
                <a16:creationId xmlns:a16="http://schemas.microsoft.com/office/drawing/2014/main" id="{50D046D2-A5B6-4361-8799-289950EFD98A}"/>
              </a:ext>
            </a:extLst>
          </p:cNvPr>
          <p:cNvSpPr>
            <a:spLocks noGrp="1"/>
          </p:cNvSpPr>
          <p:nvPr>
            <p:ph type="pic" sz="quarter" idx="13"/>
          </p:nvPr>
        </p:nvSpPr>
        <p:spPr>
          <a:xfrm>
            <a:off x="1220788" y="2694965"/>
            <a:ext cx="720000" cy="720000"/>
          </a:xfrm>
          <a:prstGeom prst="roundRect">
            <a:avLst>
              <a:gd name="adj" fmla="val 50000"/>
            </a:avLst>
          </a:prstGeom>
          <a:ln>
            <a:solidFill>
              <a:schemeClr val="bg1"/>
            </a:solidFill>
          </a:ln>
          <a:effectLst>
            <a:outerShdw blurRad="254000" sx="102000" sy="102000" algn="ctr" rotWithShape="0">
              <a:prstClr val="black">
                <a:alpha val="5000"/>
              </a:prstClr>
            </a:outerShdw>
          </a:effectLst>
        </p:spPr>
        <p:txBody>
          <a:bodyPr vert="horz" lIns="91440" tIns="45720" rIns="91440" bIns="45720" rtlCol="0">
            <a:normAutofit/>
          </a:bodyPr>
          <a:lstStyle>
            <a:lvl1pPr>
              <a:defRPr lang="zh-CN" altLang="en-US"/>
            </a:lvl1pPr>
          </a:lstStyle>
          <a:p>
            <a:pPr lvl="0"/>
            <a:endParaRPr lang="zh-CN" altLang="en-US" dirty="0"/>
          </a:p>
        </p:txBody>
      </p:sp>
      <p:sp>
        <p:nvSpPr>
          <p:cNvPr id="38" name="图片占位符 36">
            <a:extLst>
              <a:ext uri="{FF2B5EF4-FFF2-40B4-BE49-F238E27FC236}">
                <a16:creationId xmlns:a16="http://schemas.microsoft.com/office/drawing/2014/main" id="{63382ACD-504E-44DC-AF82-6AB37E353341}"/>
              </a:ext>
            </a:extLst>
          </p:cNvPr>
          <p:cNvSpPr>
            <a:spLocks noGrp="1"/>
          </p:cNvSpPr>
          <p:nvPr>
            <p:ph type="pic" sz="quarter" idx="14"/>
          </p:nvPr>
        </p:nvSpPr>
        <p:spPr>
          <a:xfrm>
            <a:off x="2551439" y="3331922"/>
            <a:ext cx="648000" cy="648000"/>
          </a:xfrm>
          <a:prstGeom prst="roundRect">
            <a:avLst>
              <a:gd name="adj" fmla="val 50000"/>
            </a:avLst>
          </a:prstGeom>
          <a:ln>
            <a:solidFill>
              <a:schemeClr val="bg1"/>
            </a:solidFill>
          </a:ln>
          <a:effectLst>
            <a:outerShdw blurRad="254000" sx="102000" sy="102000" algn="ctr" rotWithShape="0">
              <a:prstClr val="black">
                <a:alpha val="5000"/>
              </a:prstClr>
            </a:outerShdw>
          </a:effectLst>
        </p:spPr>
        <p:txBody>
          <a:bodyPr vert="horz" lIns="91440" tIns="45720" rIns="91440" bIns="45720" rtlCol="0">
            <a:normAutofit/>
          </a:bodyPr>
          <a:lstStyle>
            <a:lvl1pPr>
              <a:defRPr lang="zh-CN" altLang="en-US"/>
            </a:lvl1pPr>
          </a:lstStyle>
          <a:p>
            <a:pPr lvl="0"/>
            <a:endParaRPr lang="zh-CN" altLang="en-US" dirty="0"/>
          </a:p>
        </p:txBody>
      </p:sp>
    </p:spTree>
    <p:extLst>
      <p:ext uri="{BB962C8B-B14F-4D97-AF65-F5344CB8AC3E}">
        <p14:creationId xmlns:p14="http://schemas.microsoft.com/office/powerpoint/2010/main" val="4220092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bg>
      <p:bgPr>
        <a:solidFill>
          <a:schemeClr val="bg1"/>
        </a:solidFill>
        <a:effectLst/>
      </p:bgPr>
    </p:bg>
    <p:spTree>
      <p:nvGrpSpPr>
        <p:cNvPr id="1" name=""/>
        <p:cNvGrpSpPr/>
        <p:nvPr/>
      </p:nvGrpSpPr>
      <p:grpSpPr>
        <a:xfrm>
          <a:off x="0" y="0"/>
          <a:ext cx="0" cy="0"/>
          <a:chOff x="0" y="0"/>
          <a:chExt cx="0" cy="0"/>
        </a:xfrm>
      </p:grpSpPr>
      <p:sp>
        <p:nvSpPr>
          <p:cNvPr id="22" name="bk object 16">
            <a:extLst>
              <a:ext uri="{FF2B5EF4-FFF2-40B4-BE49-F238E27FC236}">
                <a16:creationId xmlns:a16="http://schemas.microsoft.com/office/drawing/2014/main" id="{1151342A-6FFD-4634-94D7-F6247DB0CE9F}"/>
              </a:ext>
            </a:extLst>
          </p:cNvPr>
          <p:cNvSpPr/>
          <p:nvPr userDrawn="1"/>
        </p:nvSpPr>
        <p:spPr>
          <a:xfrm>
            <a:off x="0" y="3710941"/>
            <a:ext cx="9144000" cy="1432559"/>
          </a:xfrm>
          <a:prstGeom prst="rect">
            <a:avLst/>
          </a:prstGeom>
          <a:blipFill>
            <a:blip r:embed="rId2" cstate="email">
              <a:extLst>
                <a:ext uri="{28A0092B-C50C-407E-A947-70E740481C1C}">
                  <a14:useLocalDpi xmlns:a14="http://schemas.microsoft.com/office/drawing/2010/main"/>
                </a:ext>
              </a:extLst>
            </a:blip>
            <a:stretch>
              <a:fillRect t="-259043"/>
            </a:stretch>
          </a:blipFill>
        </p:spPr>
        <p:txBody>
          <a:bodyPr wrap="square" lIns="0" tIns="0" rIns="0" bIns="0" rtlCol="0"/>
          <a:lstStyle/>
          <a:p>
            <a:endParaRPr dirty="0"/>
          </a:p>
        </p:txBody>
      </p:sp>
      <p:sp>
        <p:nvSpPr>
          <p:cNvPr id="23" name="矩形 22">
            <a:extLst>
              <a:ext uri="{FF2B5EF4-FFF2-40B4-BE49-F238E27FC236}">
                <a16:creationId xmlns:a16="http://schemas.microsoft.com/office/drawing/2014/main" id="{7CFCA62C-55D6-4E76-B80A-81D0A451D391}"/>
              </a:ext>
            </a:extLst>
          </p:cNvPr>
          <p:cNvSpPr/>
          <p:nvPr userDrawn="1"/>
        </p:nvSpPr>
        <p:spPr>
          <a:xfrm>
            <a:off x="0" y="0"/>
            <a:ext cx="9144000" cy="5143500"/>
          </a:xfrm>
          <a:prstGeom prst="rect">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8CD617FB-E2BA-49BB-9417-047D61C5801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2903" r="10937" b="1063"/>
          <a:stretch/>
        </p:blipFill>
        <p:spPr>
          <a:xfrm>
            <a:off x="-1" y="0"/>
            <a:ext cx="3242919" cy="2727860"/>
          </a:xfrm>
          <a:custGeom>
            <a:avLst/>
            <a:gdLst>
              <a:gd name="connsiteX0" fmla="*/ 0 w 3242919"/>
              <a:gd name="connsiteY0" fmla="*/ 0 h 2727860"/>
              <a:gd name="connsiteX1" fmla="*/ 3242919 w 3242919"/>
              <a:gd name="connsiteY1" fmla="*/ 0 h 2727860"/>
              <a:gd name="connsiteX2" fmla="*/ 3223569 w 3242919"/>
              <a:gd name="connsiteY2" fmla="*/ 187621 h 2727860"/>
              <a:gd name="connsiteX3" fmla="*/ 2272082 w 3242919"/>
              <a:gd name="connsiteY3" fmla="*/ 1946844 h 2727860"/>
              <a:gd name="connsiteX4" fmla="*/ 134973 w 3242919"/>
              <a:gd name="connsiteY4" fmla="*/ 2697147 h 2727860"/>
              <a:gd name="connsiteX5" fmla="*/ 1 w 3242919"/>
              <a:gd name="connsiteY5" fmla="*/ 2683227 h 2727860"/>
              <a:gd name="connsiteX6" fmla="*/ 1 w 3242919"/>
              <a:gd name="connsiteY6" fmla="*/ 2727860 h 2727860"/>
              <a:gd name="connsiteX7" fmla="*/ 0 w 3242919"/>
              <a:gd name="connsiteY7" fmla="*/ 2727860 h 2727860"/>
              <a:gd name="connsiteX8" fmla="*/ 0 w 3242919"/>
              <a:gd name="connsiteY8" fmla="*/ 0 h 27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2919" h="2727860">
                <a:moveTo>
                  <a:pt x="0" y="0"/>
                </a:moveTo>
                <a:lnTo>
                  <a:pt x="3242919" y="0"/>
                </a:lnTo>
                <a:lnTo>
                  <a:pt x="3223569" y="187621"/>
                </a:lnTo>
                <a:cubicBezTo>
                  <a:pt x="3124129" y="843382"/>
                  <a:pt x="2804760" y="1469816"/>
                  <a:pt x="2272082" y="1946844"/>
                </a:cubicBezTo>
                <a:cubicBezTo>
                  <a:pt x="1663307" y="2492018"/>
                  <a:pt x="891191" y="2738826"/>
                  <a:pt x="134973" y="2697147"/>
                </a:cubicBezTo>
                <a:lnTo>
                  <a:pt x="1" y="2683227"/>
                </a:lnTo>
                <a:lnTo>
                  <a:pt x="1" y="2727860"/>
                </a:lnTo>
                <a:lnTo>
                  <a:pt x="0" y="2727860"/>
                </a:lnTo>
                <a:lnTo>
                  <a:pt x="0" y="0"/>
                </a:lnTo>
                <a:close/>
              </a:path>
            </a:pathLst>
          </a:custGeom>
        </p:spPr>
      </p:pic>
      <p:grpSp>
        <p:nvGrpSpPr>
          <p:cNvPr id="33" name="组合 32">
            <a:extLst>
              <a:ext uri="{FF2B5EF4-FFF2-40B4-BE49-F238E27FC236}">
                <a16:creationId xmlns:a16="http://schemas.microsoft.com/office/drawing/2014/main" id="{561661A9-4968-42C4-A9B5-331222283E09}"/>
              </a:ext>
            </a:extLst>
          </p:cNvPr>
          <p:cNvGrpSpPr/>
          <p:nvPr userDrawn="1"/>
        </p:nvGrpSpPr>
        <p:grpSpPr>
          <a:xfrm>
            <a:off x="6845793" y="377405"/>
            <a:ext cx="2047873" cy="277000"/>
            <a:chOff x="6710362" y="534451"/>
            <a:chExt cx="2047873" cy="277000"/>
          </a:xfrm>
        </p:grpSpPr>
        <p:sp>
          <p:nvSpPr>
            <p:cNvPr id="34" name="矩形: 圆角 33">
              <a:extLst>
                <a:ext uri="{FF2B5EF4-FFF2-40B4-BE49-F238E27FC236}">
                  <a16:creationId xmlns:a16="http://schemas.microsoft.com/office/drawing/2014/main" id="{8AD33226-0FD3-4990-AE12-9C0D69E45B28}"/>
                </a:ext>
              </a:extLst>
            </p:cNvPr>
            <p:cNvSpPr/>
            <p:nvPr/>
          </p:nvSpPr>
          <p:spPr>
            <a:xfrm>
              <a:off x="6710362" y="534451"/>
              <a:ext cx="2047873" cy="277000"/>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5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35" name="组合 34">
              <a:extLst>
                <a:ext uri="{FF2B5EF4-FFF2-40B4-BE49-F238E27FC236}">
                  <a16:creationId xmlns:a16="http://schemas.microsoft.com/office/drawing/2014/main" id="{97AB2F9F-21B7-4CB1-8E5E-99CB2A79D916}"/>
                </a:ext>
              </a:extLst>
            </p:cNvPr>
            <p:cNvGrpSpPr/>
            <p:nvPr/>
          </p:nvGrpSpPr>
          <p:grpSpPr>
            <a:xfrm>
              <a:off x="6776218" y="534451"/>
              <a:ext cx="1916160" cy="276999"/>
              <a:chOff x="6782163" y="534451"/>
              <a:chExt cx="1916160" cy="276999"/>
            </a:xfrm>
          </p:grpSpPr>
          <p:sp>
            <p:nvSpPr>
              <p:cNvPr id="36" name="文本框 35">
                <a:extLst>
                  <a:ext uri="{FF2B5EF4-FFF2-40B4-BE49-F238E27FC236}">
                    <a16:creationId xmlns:a16="http://schemas.microsoft.com/office/drawing/2014/main" id="{253E9E3A-3E01-4782-9F82-DEEE6EEFCDDF}"/>
                  </a:ext>
                </a:extLst>
              </p:cNvPr>
              <p:cNvSpPr txBox="1"/>
              <p:nvPr/>
            </p:nvSpPr>
            <p:spPr>
              <a:xfrm>
                <a:off x="6782163" y="534451"/>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37" name="文本框 36">
                <a:extLst>
                  <a:ext uri="{FF2B5EF4-FFF2-40B4-BE49-F238E27FC236}">
                    <a16:creationId xmlns:a16="http://schemas.microsoft.com/office/drawing/2014/main" id="{63C9E698-2986-408D-AF9D-49F9565C2641}"/>
                  </a:ext>
                </a:extLst>
              </p:cNvPr>
              <p:cNvSpPr txBox="1"/>
              <p:nvPr/>
            </p:nvSpPr>
            <p:spPr>
              <a:xfrm>
                <a:off x="7800975" y="534451"/>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38" name="直接连接符 37">
                <a:extLst>
                  <a:ext uri="{FF2B5EF4-FFF2-40B4-BE49-F238E27FC236}">
                    <a16:creationId xmlns:a16="http://schemas.microsoft.com/office/drawing/2014/main" id="{6ADF3FE1-BAD8-4152-8B33-12C6077F3F6B}"/>
                  </a:ext>
                </a:extLst>
              </p:cNvPr>
              <p:cNvCxnSpPr/>
              <p:nvPr/>
            </p:nvCxnSpPr>
            <p:spPr>
              <a:xfrm>
                <a:off x="7740243" y="575319"/>
                <a:ext cx="0" cy="195263"/>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43" name="直接连接符 42">
            <a:extLst>
              <a:ext uri="{FF2B5EF4-FFF2-40B4-BE49-F238E27FC236}">
                <a16:creationId xmlns:a16="http://schemas.microsoft.com/office/drawing/2014/main" id="{549C17E5-A469-47AA-926C-801C929BCF68}"/>
              </a:ext>
            </a:extLst>
          </p:cNvPr>
          <p:cNvCxnSpPr>
            <a:cxnSpLocks/>
          </p:cNvCxnSpPr>
          <p:nvPr userDrawn="1"/>
        </p:nvCxnSpPr>
        <p:spPr>
          <a:xfrm>
            <a:off x="8821666" y="1444702"/>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DDA9B407-ED78-4541-8EBC-760DC45DE433}"/>
              </a:ext>
            </a:extLst>
          </p:cNvPr>
          <p:cNvCxnSpPr>
            <a:cxnSpLocks/>
          </p:cNvCxnSpPr>
          <p:nvPr userDrawn="1"/>
        </p:nvCxnSpPr>
        <p:spPr>
          <a:xfrm>
            <a:off x="8821666" y="2178946"/>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AFC76EB2-BC85-4918-880F-21B4F9FEBC1E}"/>
              </a:ext>
            </a:extLst>
          </p:cNvPr>
          <p:cNvCxnSpPr>
            <a:cxnSpLocks/>
          </p:cNvCxnSpPr>
          <p:nvPr userDrawn="1"/>
        </p:nvCxnSpPr>
        <p:spPr>
          <a:xfrm>
            <a:off x="8821666" y="2913190"/>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3E0DD249-00A7-4E66-B372-37920FA1304A}"/>
              </a:ext>
            </a:extLst>
          </p:cNvPr>
          <p:cNvCxnSpPr>
            <a:cxnSpLocks/>
          </p:cNvCxnSpPr>
          <p:nvPr userDrawn="1"/>
        </p:nvCxnSpPr>
        <p:spPr>
          <a:xfrm>
            <a:off x="8821666" y="3647435"/>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7E29AA06-ED8B-4FF7-93DF-0C49079B1BA2}"/>
              </a:ext>
            </a:extLst>
          </p:cNvPr>
          <p:cNvCxnSpPr/>
          <p:nvPr userDrawn="1"/>
        </p:nvCxnSpPr>
        <p:spPr>
          <a:xfrm>
            <a:off x="8893666" y="0"/>
            <a:ext cx="0" cy="5143500"/>
          </a:xfrm>
          <a:prstGeom prst="line">
            <a:avLst/>
          </a:prstGeom>
          <a:ln w="3175">
            <a:gradFill flip="none" rotWithShape="1">
              <a:gsLst>
                <a:gs pos="0">
                  <a:schemeClr val="accent1">
                    <a:alpha val="0"/>
                  </a:schemeClr>
                </a:gs>
                <a:gs pos="10000">
                  <a:srgbClr val="056CC9">
                    <a:alpha val="0"/>
                  </a:srgbClr>
                </a:gs>
                <a:gs pos="28000">
                  <a:srgbClr val="056CC9">
                    <a:alpha val="15000"/>
                  </a:srgbClr>
                </a:gs>
                <a:gs pos="49000">
                  <a:schemeClr val="accent1">
                    <a:alpha val="75000"/>
                  </a:schemeClr>
                </a:gs>
                <a:gs pos="74000">
                  <a:schemeClr val="accent1"/>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5FF4E9C3-E07D-4A52-93F5-A6B67D1F5CC3}"/>
              </a:ext>
            </a:extLst>
          </p:cNvPr>
          <p:cNvCxnSpPr/>
          <p:nvPr userDrawn="1"/>
        </p:nvCxnSpPr>
        <p:spPr>
          <a:xfrm>
            <a:off x="4529271" y="0"/>
            <a:ext cx="0" cy="5143500"/>
          </a:xfrm>
          <a:prstGeom prst="line">
            <a:avLst/>
          </a:prstGeom>
          <a:ln w="3175">
            <a:gradFill flip="none" rotWithShape="1">
              <a:gsLst>
                <a:gs pos="0">
                  <a:schemeClr val="bg1">
                    <a:lumMod val="95000"/>
                    <a:alpha val="0"/>
                  </a:schemeClr>
                </a:gs>
                <a:gs pos="10000">
                  <a:schemeClr val="bg1">
                    <a:lumMod val="95000"/>
                  </a:schemeClr>
                </a:gs>
                <a:gs pos="16000">
                  <a:schemeClr val="bg1">
                    <a:lumMod val="95000"/>
                    <a:alpha val="15000"/>
                  </a:schemeClr>
                </a:gs>
                <a:gs pos="49000">
                  <a:schemeClr val="bg1">
                    <a:lumMod val="95000"/>
                    <a:alpha val="75000"/>
                  </a:schemeClr>
                </a:gs>
                <a:gs pos="74000">
                  <a:schemeClr val="bg1">
                    <a:lumMod val="95000"/>
                  </a:schemeClr>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08F75807-87EC-4728-9FCE-C7991DC58E7A}"/>
              </a:ext>
            </a:extLst>
          </p:cNvPr>
          <p:cNvSpPr txBox="1"/>
          <p:nvPr userDrawn="1"/>
        </p:nvSpPr>
        <p:spPr>
          <a:xfrm>
            <a:off x="5021287" y="377404"/>
            <a:ext cx="1040957" cy="276999"/>
          </a:xfrm>
          <a:prstGeom prst="rect">
            <a:avLst/>
          </a:prstGeom>
          <a:noFill/>
        </p:spPr>
        <p:txBody>
          <a:bodyPr wrap="square" rtlCol="0">
            <a:spAutoFit/>
          </a:bodyPr>
          <a:lstStyle/>
          <a:p>
            <a:r>
              <a:rPr lang="en-US" altLang="zh-CN" sz="1200" dirty="0">
                <a:solidFill>
                  <a:schemeClr val="bg1">
                    <a:lumMod val="95000"/>
                  </a:schemeClr>
                </a:solidFill>
                <a:latin typeface="Arial" panose="020F0502020204030204"/>
                <a:ea typeface="Microsoft YaHei"/>
                <a:cs typeface="+mn-ea"/>
              </a:rPr>
              <a:t>CONTENTS</a:t>
            </a:r>
            <a:endParaRPr lang="zh-CN" altLang="en-US" sz="1200" dirty="0">
              <a:solidFill>
                <a:schemeClr val="bg1">
                  <a:lumMod val="95000"/>
                </a:schemeClr>
              </a:solidFill>
              <a:latin typeface="Arial" panose="020F0502020204030204"/>
              <a:ea typeface="Microsoft YaHei"/>
              <a:cs typeface="+mn-ea"/>
            </a:endParaRPr>
          </a:p>
        </p:txBody>
      </p:sp>
      <p:sp>
        <p:nvSpPr>
          <p:cNvPr id="31" name="文本框 30">
            <a:extLst>
              <a:ext uri="{FF2B5EF4-FFF2-40B4-BE49-F238E27FC236}">
                <a16:creationId xmlns:a16="http://schemas.microsoft.com/office/drawing/2014/main" id="{18D2FAFB-21A1-46F0-A9F1-981516817C93}"/>
              </a:ext>
            </a:extLst>
          </p:cNvPr>
          <p:cNvSpPr txBox="1"/>
          <p:nvPr userDrawn="1"/>
        </p:nvSpPr>
        <p:spPr>
          <a:xfrm>
            <a:off x="4410194" y="315849"/>
            <a:ext cx="774571" cy="400110"/>
          </a:xfrm>
          <a:prstGeom prst="rect">
            <a:avLst/>
          </a:prstGeom>
          <a:noFill/>
        </p:spPr>
        <p:txBody>
          <a:bodyPr wrap="none" rtlCol="0">
            <a:spAutoFit/>
          </a:bodyPr>
          <a:lstStyle/>
          <a:p>
            <a:r>
              <a:rPr lang="zh-CN" altLang="en-US" sz="2000" b="1" spc="300" dirty="0">
                <a:solidFill>
                  <a:schemeClr val="accent1"/>
                </a:solidFill>
                <a:latin typeface="Arial" panose="020F0502020204030204"/>
                <a:ea typeface="Microsoft YaHei"/>
                <a:cs typeface="+mn-ea"/>
              </a:rPr>
              <a:t>目录</a:t>
            </a:r>
          </a:p>
        </p:txBody>
      </p:sp>
      <p:sp>
        <p:nvSpPr>
          <p:cNvPr id="4" name="文本占位符 3">
            <a:extLst>
              <a:ext uri="{FF2B5EF4-FFF2-40B4-BE49-F238E27FC236}">
                <a16:creationId xmlns:a16="http://schemas.microsoft.com/office/drawing/2014/main" id="{4EDF7135-D271-4BD8-8591-43F9316EE4A1}"/>
              </a:ext>
            </a:extLst>
          </p:cNvPr>
          <p:cNvSpPr>
            <a:spLocks noGrp="1"/>
          </p:cNvSpPr>
          <p:nvPr>
            <p:ph type="body" sz="quarter" idx="10" hasCustomPrompt="1"/>
          </p:nvPr>
        </p:nvSpPr>
        <p:spPr>
          <a:xfrm>
            <a:off x="4567238" y="1225569"/>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4" name="文本占位符 3">
            <a:extLst>
              <a:ext uri="{FF2B5EF4-FFF2-40B4-BE49-F238E27FC236}">
                <a16:creationId xmlns:a16="http://schemas.microsoft.com/office/drawing/2014/main" id="{5C31916D-7E70-4EDC-8B30-B5C36C34FAA5}"/>
              </a:ext>
            </a:extLst>
          </p:cNvPr>
          <p:cNvSpPr>
            <a:spLocks noGrp="1"/>
          </p:cNvSpPr>
          <p:nvPr>
            <p:ph type="body" sz="quarter" idx="11" hasCustomPrompt="1"/>
          </p:nvPr>
        </p:nvSpPr>
        <p:spPr>
          <a:xfrm>
            <a:off x="4567237" y="1464009"/>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7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5" name="文本占位符 3">
            <a:extLst>
              <a:ext uri="{FF2B5EF4-FFF2-40B4-BE49-F238E27FC236}">
                <a16:creationId xmlns:a16="http://schemas.microsoft.com/office/drawing/2014/main" id="{57FF0D4F-05DA-4654-9E6B-4D3C11286B0E}"/>
              </a:ext>
            </a:extLst>
          </p:cNvPr>
          <p:cNvSpPr>
            <a:spLocks noGrp="1"/>
          </p:cNvSpPr>
          <p:nvPr>
            <p:ph type="body" sz="quarter" idx="12" hasCustomPrompt="1"/>
          </p:nvPr>
        </p:nvSpPr>
        <p:spPr>
          <a:xfrm>
            <a:off x="4567238" y="1962203"/>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6" name="文本占位符 3">
            <a:extLst>
              <a:ext uri="{FF2B5EF4-FFF2-40B4-BE49-F238E27FC236}">
                <a16:creationId xmlns:a16="http://schemas.microsoft.com/office/drawing/2014/main" id="{0F918221-FB96-4C10-882F-DA64D6A1E252}"/>
              </a:ext>
            </a:extLst>
          </p:cNvPr>
          <p:cNvSpPr>
            <a:spLocks noGrp="1"/>
          </p:cNvSpPr>
          <p:nvPr>
            <p:ph type="body" sz="quarter" idx="13" hasCustomPrompt="1"/>
          </p:nvPr>
        </p:nvSpPr>
        <p:spPr>
          <a:xfrm>
            <a:off x="4567237" y="2200643"/>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7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7" name="文本占位符 3">
            <a:extLst>
              <a:ext uri="{FF2B5EF4-FFF2-40B4-BE49-F238E27FC236}">
                <a16:creationId xmlns:a16="http://schemas.microsoft.com/office/drawing/2014/main" id="{1F84D179-3ADC-4A33-B07E-AB3B4BF43E13}"/>
              </a:ext>
            </a:extLst>
          </p:cNvPr>
          <p:cNvSpPr>
            <a:spLocks noGrp="1"/>
          </p:cNvSpPr>
          <p:nvPr>
            <p:ph type="body" sz="quarter" idx="14" hasCustomPrompt="1"/>
          </p:nvPr>
        </p:nvSpPr>
        <p:spPr>
          <a:xfrm>
            <a:off x="4567238" y="2696138"/>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8" name="文本占位符 3">
            <a:extLst>
              <a:ext uri="{FF2B5EF4-FFF2-40B4-BE49-F238E27FC236}">
                <a16:creationId xmlns:a16="http://schemas.microsoft.com/office/drawing/2014/main" id="{276E3FF1-A927-4B05-9D67-B7AF7A2C754A}"/>
              </a:ext>
            </a:extLst>
          </p:cNvPr>
          <p:cNvSpPr>
            <a:spLocks noGrp="1"/>
          </p:cNvSpPr>
          <p:nvPr>
            <p:ph type="body" sz="quarter" idx="15" hasCustomPrompt="1"/>
          </p:nvPr>
        </p:nvSpPr>
        <p:spPr>
          <a:xfrm>
            <a:off x="4567237" y="2934578"/>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7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9" name="文本占位符 3">
            <a:extLst>
              <a:ext uri="{FF2B5EF4-FFF2-40B4-BE49-F238E27FC236}">
                <a16:creationId xmlns:a16="http://schemas.microsoft.com/office/drawing/2014/main" id="{E2574914-31D9-4563-B58C-D2265E266013}"/>
              </a:ext>
            </a:extLst>
          </p:cNvPr>
          <p:cNvSpPr>
            <a:spLocks noGrp="1"/>
          </p:cNvSpPr>
          <p:nvPr>
            <p:ph type="body" sz="quarter" idx="16" hasCustomPrompt="1"/>
          </p:nvPr>
        </p:nvSpPr>
        <p:spPr>
          <a:xfrm>
            <a:off x="4567238" y="3425189"/>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100" name="文本占位符 3">
            <a:extLst>
              <a:ext uri="{FF2B5EF4-FFF2-40B4-BE49-F238E27FC236}">
                <a16:creationId xmlns:a16="http://schemas.microsoft.com/office/drawing/2014/main" id="{22DB3715-3A54-4098-BD62-3FDE068B1B8B}"/>
              </a:ext>
            </a:extLst>
          </p:cNvPr>
          <p:cNvSpPr>
            <a:spLocks noGrp="1"/>
          </p:cNvSpPr>
          <p:nvPr>
            <p:ph type="body" sz="quarter" idx="17" hasCustomPrompt="1"/>
          </p:nvPr>
        </p:nvSpPr>
        <p:spPr>
          <a:xfrm>
            <a:off x="4567237" y="3663629"/>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7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 name="文本占位符 8">
            <a:extLst>
              <a:ext uri="{FF2B5EF4-FFF2-40B4-BE49-F238E27FC236}">
                <a16:creationId xmlns:a16="http://schemas.microsoft.com/office/drawing/2014/main" id="{5486925C-DE33-47EE-81A3-B3230BE5EF48}"/>
              </a:ext>
            </a:extLst>
          </p:cNvPr>
          <p:cNvSpPr>
            <a:spLocks noGrp="1"/>
          </p:cNvSpPr>
          <p:nvPr>
            <p:ph type="body" sz="quarter" idx="18" hasCustomPrompt="1"/>
          </p:nvPr>
        </p:nvSpPr>
        <p:spPr>
          <a:xfrm>
            <a:off x="8426450" y="1258628"/>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01</a:t>
            </a:r>
            <a:endParaRPr lang="zh-CN" altLang="en-US" dirty="0"/>
          </a:p>
        </p:txBody>
      </p:sp>
      <p:sp>
        <p:nvSpPr>
          <p:cNvPr id="104" name="文本占位符 8">
            <a:extLst>
              <a:ext uri="{FF2B5EF4-FFF2-40B4-BE49-F238E27FC236}">
                <a16:creationId xmlns:a16="http://schemas.microsoft.com/office/drawing/2014/main" id="{64823EB7-D276-453E-8CB1-5AF07B408920}"/>
              </a:ext>
            </a:extLst>
          </p:cNvPr>
          <p:cNvSpPr>
            <a:spLocks noGrp="1"/>
          </p:cNvSpPr>
          <p:nvPr>
            <p:ph type="body" sz="quarter" idx="19" hasCustomPrompt="1"/>
          </p:nvPr>
        </p:nvSpPr>
        <p:spPr>
          <a:xfrm>
            <a:off x="8426450" y="1995356"/>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02</a:t>
            </a:r>
            <a:endParaRPr lang="zh-CN" altLang="en-US" dirty="0"/>
          </a:p>
        </p:txBody>
      </p:sp>
      <p:sp>
        <p:nvSpPr>
          <p:cNvPr id="105" name="文本占位符 8">
            <a:extLst>
              <a:ext uri="{FF2B5EF4-FFF2-40B4-BE49-F238E27FC236}">
                <a16:creationId xmlns:a16="http://schemas.microsoft.com/office/drawing/2014/main" id="{D859ACE9-89A0-4891-A115-5B8A15C050B0}"/>
              </a:ext>
            </a:extLst>
          </p:cNvPr>
          <p:cNvSpPr>
            <a:spLocks noGrp="1"/>
          </p:cNvSpPr>
          <p:nvPr>
            <p:ph type="body" sz="quarter" idx="20" hasCustomPrompt="1"/>
          </p:nvPr>
        </p:nvSpPr>
        <p:spPr>
          <a:xfrm>
            <a:off x="8426450" y="2727860"/>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03</a:t>
            </a:r>
            <a:endParaRPr lang="zh-CN" altLang="en-US" dirty="0"/>
          </a:p>
        </p:txBody>
      </p:sp>
      <p:sp>
        <p:nvSpPr>
          <p:cNvPr id="106" name="文本占位符 8">
            <a:extLst>
              <a:ext uri="{FF2B5EF4-FFF2-40B4-BE49-F238E27FC236}">
                <a16:creationId xmlns:a16="http://schemas.microsoft.com/office/drawing/2014/main" id="{4559E725-B4BA-4360-91A7-539AEB804A5E}"/>
              </a:ext>
            </a:extLst>
          </p:cNvPr>
          <p:cNvSpPr>
            <a:spLocks noGrp="1"/>
          </p:cNvSpPr>
          <p:nvPr>
            <p:ph type="body" sz="quarter" idx="21" hasCustomPrompt="1"/>
          </p:nvPr>
        </p:nvSpPr>
        <p:spPr>
          <a:xfrm>
            <a:off x="8426450" y="3465890"/>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04</a:t>
            </a:r>
            <a:endParaRPr lang="zh-CN" altLang="en-US" dirty="0"/>
          </a:p>
        </p:txBody>
      </p:sp>
      <p:sp>
        <p:nvSpPr>
          <p:cNvPr id="41" name="任意多边形: 形状 40">
            <a:extLst>
              <a:ext uri="{FF2B5EF4-FFF2-40B4-BE49-F238E27FC236}">
                <a16:creationId xmlns:a16="http://schemas.microsoft.com/office/drawing/2014/main" id="{3F581647-6833-4CDE-85E0-E9586BFCA245}"/>
              </a:ext>
            </a:extLst>
          </p:cNvPr>
          <p:cNvSpPr/>
          <p:nvPr userDrawn="1"/>
        </p:nvSpPr>
        <p:spPr>
          <a:xfrm rot="19089281">
            <a:off x="-514748" y="1024484"/>
            <a:ext cx="5434738" cy="1832870"/>
          </a:xfrm>
          <a:custGeom>
            <a:avLst/>
            <a:gdLst>
              <a:gd name="connsiteX0" fmla="*/ 4787166 w 5434738"/>
              <a:gd name="connsiteY0" fmla="*/ 164555 h 1832870"/>
              <a:gd name="connsiteX1" fmla="*/ 5434738 w 5434738"/>
              <a:gd name="connsiteY1" fmla="*/ 744474 h 1832870"/>
              <a:gd name="connsiteX2" fmla="*/ 5198241 w 5434738"/>
              <a:gd name="connsiteY2" fmla="*/ 959417 h 1832870"/>
              <a:gd name="connsiteX3" fmla="*/ 2765161 w 5434738"/>
              <a:gd name="connsiteY3" fmla="*/ 1832870 h 1832870"/>
              <a:gd name="connsiteX4" fmla="*/ 60450 w 5434738"/>
              <a:gd name="connsiteY4" fmla="*/ 712542 h 1832870"/>
              <a:gd name="connsiteX5" fmla="*/ 0 w 5434738"/>
              <a:gd name="connsiteY5" fmla="*/ 649138 h 1832870"/>
              <a:gd name="connsiteX6" fmla="*/ 581320 w 5434738"/>
              <a:gd name="connsiteY6" fmla="*/ 0 h 1832870"/>
              <a:gd name="connsiteX7" fmla="*/ 672581 w 5434738"/>
              <a:gd name="connsiteY7" fmla="*/ 100412 h 1832870"/>
              <a:gd name="connsiteX8" fmla="*/ 2765161 w 5434738"/>
              <a:gd name="connsiteY8" fmla="*/ 967187 h 1832870"/>
              <a:gd name="connsiteX9" fmla="*/ 4647586 w 5434738"/>
              <a:gd name="connsiteY9" fmla="*/ 291414 h 183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4738" h="1832870">
                <a:moveTo>
                  <a:pt x="4787166" y="164555"/>
                </a:moveTo>
                <a:lnTo>
                  <a:pt x="5434738" y="744474"/>
                </a:lnTo>
                <a:lnTo>
                  <a:pt x="5198241" y="959417"/>
                </a:lnTo>
                <a:cubicBezTo>
                  <a:pt x="4537049" y="1505082"/>
                  <a:pt x="3689385" y="1832870"/>
                  <a:pt x="2765161" y="1832870"/>
                </a:cubicBezTo>
                <a:cubicBezTo>
                  <a:pt x="1708905" y="1832870"/>
                  <a:pt x="752646" y="1404738"/>
                  <a:pt x="60450" y="712542"/>
                </a:cubicBezTo>
                <a:lnTo>
                  <a:pt x="0" y="649138"/>
                </a:lnTo>
                <a:lnTo>
                  <a:pt x="581320" y="0"/>
                </a:lnTo>
                <a:lnTo>
                  <a:pt x="672581" y="100412"/>
                </a:lnTo>
                <a:cubicBezTo>
                  <a:pt x="1208119" y="635950"/>
                  <a:pt x="1947957" y="967187"/>
                  <a:pt x="2765161" y="967187"/>
                </a:cubicBezTo>
                <a:cubicBezTo>
                  <a:pt x="3480214" y="967187"/>
                  <a:pt x="4136035" y="713584"/>
                  <a:pt x="4647586" y="291414"/>
                </a:cubicBezTo>
                <a:close/>
              </a:path>
            </a:pathLst>
          </a:custGeom>
          <a:solidFill>
            <a:schemeClr val="bg1"/>
          </a:solidFill>
          <a:ln w="12700" cap="flat" cmpd="sng" algn="ctr">
            <a:noFill/>
            <a:prstDash val="solid"/>
            <a:miter lim="800000"/>
          </a:ln>
          <a:effectLst>
            <a:outerShdw blurRad="254000" dist="38100" dir="13500000" algn="br" rotWithShape="0">
              <a:prstClr val="black">
                <a:alpha val="10000"/>
              </a:prstClr>
            </a:outerShdw>
          </a:effectLst>
        </p:spPr>
        <p:txBody>
          <a:bodyPr wrap="square" rtlCol="0" anchor="ctr">
            <a:noAutofit/>
          </a:bodyPr>
          <a:lstStyle/>
          <a:p>
            <a:pPr marR="0" lvl="0" indent="0" algn="ctr" defTabSz="914400" fontAlgn="auto">
              <a:lnSpc>
                <a:spcPct val="100000"/>
              </a:lnSpc>
              <a:spcBef>
                <a:spcPts val="0"/>
              </a:spcBef>
              <a:spcAft>
                <a:spcPts val="0"/>
              </a:spcAft>
              <a:buClrTx/>
              <a:buSzTx/>
              <a:buFontTx/>
              <a:buNone/>
              <a:tabLst/>
            </a:pPr>
            <a:endParaRPr kumimoji="0" lang="zh-CN" altLang="en-US"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Tree>
    <p:extLst>
      <p:ext uri="{BB962C8B-B14F-4D97-AF65-F5344CB8AC3E}">
        <p14:creationId xmlns:p14="http://schemas.microsoft.com/office/powerpoint/2010/main" val="2765367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11">
    <p:spTree>
      <p:nvGrpSpPr>
        <p:cNvPr id="1" name=""/>
        <p:cNvGrpSpPr/>
        <p:nvPr/>
      </p:nvGrpSpPr>
      <p:grpSpPr>
        <a:xfrm>
          <a:off x="0" y="0"/>
          <a:ext cx="0" cy="0"/>
          <a:chOff x="0" y="0"/>
          <a:chExt cx="0" cy="0"/>
        </a:xfrm>
      </p:grpSpPr>
      <p:pic>
        <p:nvPicPr>
          <p:cNvPr id="11" name="图片 10" descr="图片包含 建筑物, 户外, 天空, 城市&#10;&#10;描述已自动生成">
            <a:extLst>
              <a:ext uri="{FF2B5EF4-FFF2-40B4-BE49-F238E27FC236}">
                <a16:creationId xmlns:a16="http://schemas.microsoft.com/office/drawing/2014/main" id="{87942248-50FC-4F58-BA33-A3A9EA9AFE7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31" name="矩形 30">
            <a:extLst>
              <a:ext uri="{FF2B5EF4-FFF2-40B4-BE49-F238E27FC236}">
                <a16:creationId xmlns:a16="http://schemas.microsoft.com/office/drawing/2014/main" id="{B567354F-F801-40C6-94FA-B18EC690E18B}"/>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图片包含 水, 户外, 天空, 河流&#10;&#10;自动生成的说明">
            <a:extLst>
              <a:ext uri="{FF2B5EF4-FFF2-40B4-BE49-F238E27FC236}">
                <a16:creationId xmlns:a16="http://schemas.microsoft.com/office/drawing/2014/main" id="{9D339E9A-931C-4E80-A817-5EAFA11A23BB}"/>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20527" r="6977" b="51144"/>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13" name="矩形: 圆角 12">
            <a:extLst>
              <a:ext uri="{FF2B5EF4-FFF2-40B4-BE49-F238E27FC236}">
                <a16:creationId xmlns:a16="http://schemas.microsoft.com/office/drawing/2014/main" id="{5FC38F4A-E3E9-4E7B-A496-F1703795DC22}"/>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sp>
        <p:nvSpPr>
          <p:cNvPr id="14" name="矩形: 圆角 13">
            <a:extLst>
              <a:ext uri="{FF2B5EF4-FFF2-40B4-BE49-F238E27FC236}">
                <a16:creationId xmlns:a16="http://schemas.microsoft.com/office/drawing/2014/main" id="{5C5A6623-4567-4029-94CE-98B5D3A4CCC1}"/>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5" name="组合 14">
            <a:extLst>
              <a:ext uri="{FF2B5EF4-FFF2-40B4-BE49-F238E27FC236}">
                <a16:creationId xmlns:a16="http://schemas.microsoft.com/office/drawing/2014/main" id="{28ED6026-18D5-4A30-8A0B-E409B1BC7015}"/>
              </a:ext>
            </a:extLst>
          </p:cNvPr>
          <p:cNvGrpSpPr/>
          <p:nvPr userDrawn="1"/>
        </p:nvGrpSpPr>
        <p:grpSpPr>
          <a:xfrm>
            <a:off x="165737" y="237218"/>
            <a:ext cx="1089182" cy="219344"/>
            <a:chOff x="6388738" y="5748098"/>
            <a:chExt cx="1251337" cy="252000"/>
          </a:xfrm>
          <a:solidFill>
            <a:schemeClr val="accent1"/>
          </a:solidFill>
        </p:grpSpPr>
        <p:sp>
          <p:nvSpPr>
            <p:cNvPr id="16" name="Freeform 19">
              <a:extLst>
                <a:ext uri="{FF2B5EF4-FFF2-40B4-BE49-F238E27FC236}">
                  <a16:creationId xmlns:a16="http://schemas.microsoft.com/office/drawing/2014/main" id="{6FD80C1E-459F-4A0E-A5D9-48992A205ED7}"/>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7" name="组合 16">
              <a:extLst>
                <a:ext uri="{FF2B5EF4-FFF2-40B4-BE49-F238E27FC236}">
                  <a16:creationId xmlns:a16="http://schemas.microsoft.com/office/drawing/2014/main" id="{1E7960C0-0F4C-410B-9903-909C13681518}"/>
                </a:ext>
              </a:extLst>
            </p:cNvPr>
            <p:cNvGrpSpPr/>
            <p:nvPr/>
          </p:nvGrpSpPr>
          <p:grpSpPr>
            <a:xfrm>
              <a:off x="6388738" y="5748098"/>
              <a:ext cx="252000" cy="252000"/>
              <a:chOff x="4568970" y="892144"/>
              <a:chExt cx="837417" cy="840124"/>
            </a:xfrm>
            <a:grpFill/>
          </p:grpSpPr>
          <p:grpSp>
            <p:nvGrpSpPr>
              <p:cNvPr id="18" name="组合 17">
                <a:extLst>
                  <a:ext uri="{FF2B5EF4-FFF2-40B4-BE49-F238E27FC236}">
                    <a16:creationId xmlns:a16="http://schemas.microsoft.com/office/drawing/2014/main" id="{89479DE5-D00A-47A5-BB73-906EF6B49A1F}"/>
                  </a:ext>
                </a:extLst>
              </p:cNvPr>
              <p:cNvGrpSpPr/>
              <p:nvPr/>
            </p:nvGrpSpPr>
            <p:grpSpPr>
              <a:xfrm>
                <a:off x="4568970" y="892144"/>
                <a:ext cx="837417" cy="840124"/>
                <a:chOff x="3001963" y="1951037"/>
                <a:chExt cx="2946400" cy="2955925"/>
              </a:xfrm>
              <a:grpFill/>
            </p:grpSpPr>
            <p:sp>
              <p:nvSpPr>
                <p:cNvPr id="21" name="Freeform 6">
                  <a:extLst>
                    <a:ext uri="{FF2B5EF4-FFF2-40B4-BE49-F238E27FC236}">
                      <a16:creationId xmlns:a16="http://schemas.microsoft.com/office/drawing/2014/main" id="{827D1D18-9A06-4E97-877B-3FB2C5AB9853}"/>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7">
                  <a:extLst>
                    <a:ext uri="{FF2B5EF4-FFF2-40B4-BE49-F238E27FC236}">
                      <a16:creationId xmlns:a16="http://schemas.microsoft.com/office/drawing/2014/main" id="{0539342C-BA6D-4121-A22F-132B9F88A651}"/>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9">
                  <a:extLst>
                    <a:ext uri="{FF2B5EF4-FFF2-40B4-BE49-F238E27FC236}">
                      <a16:creationId xmlns:a16="http://schemas.microsoft.com/office/drawing/2014/main" id="{B3F20B9B-D2F4-472A-BE56-DF66C6D3CA45}"/>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0">
                  <a:extLst>
                    <a:ext uri="{FF2B5EF4-FFF2-40B4-BE49-F238E27FC236}">
                      <a16:creationId xmlns:a16="http://schemas.microsoft.com/office/drawing/2014/main" id="{47CE3C19-5C05-459E-9BE9-13C98E136C12}"/>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9" name="椭圆 18">
                <a:extLst>
                  <a:ext uri="{FF2B5EF4-FFF2-40B4-BE49-F238E27FC236}">
                    <a16:creationId xmlns:a16="http://schemas.microsoft.com/office/drawing/2014/main" id="{1EC5340D-D5C1-4D38-AC01-CE56463B6DA7}"/>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1">
                <a:extLst>
                  <a:ext uri="{FF2B5EF4-FFF2-40B4-BE49-F238E27FC236}">
                    <a16:creationId xmlns:a16="http://schemas.microsoft.com/office/drawing/2014/main" id="{06404703-3055-405F-8285-7EBF8AD964E7}"/>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5" name="直接连接符 24">
            <a:extLst>
              <a:ext uri="{FF2B5EF4-FFF2-40B4-BE49-F238E27FC236}">
                <a16:creationId xmlns:a16="http://schemas.microsoft.com/office/drawing/2014/main" id="{D62C2D47-1E6F-43AA-961C-2736E866DCB3}"/>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913E9B96-53C3-488A-8C62-B6C84B12430A}"/>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7" name="文本框 26">
            <a:extLst>
              <a:ext uri="{FF2B5EF4-FFF2-40B4-BE49-F238E27FC236}">
                <a16:creationId xmlns:a16="http://schemas.microsoft.com/office/drawing/2014/main" id="{52004FC1-643D-4F1E-9ACB-E02AECC51845}"/>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8" name="直接连接符 27">
            <a:extLst>
              <a:ext uri="{FF2B5EF4-FFF2-40B4-BE49-F238E27FC236}">
                <a16:creationId xmlns:a16="http://schemas.microsoft.com/office/drawing/2014/main" id="{46AFDD9B-3A30-4410-9D49-B90F9C39FEDB}"/>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文本占位符 25">
            <a:extLst>
              <a:ext uri="{FF2B5EF4-FFF2-40B4-BE49-F238E27FC236}">
                <a16:creationId xmlns:a16="http://schemas.microsoft.com/office/drawing/2014/main" id="{8340E100-1B8A-4994-B182-74EA5116B9A2}"/>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30" name="直接连接符 29">
            <a:extLst>
              <a:ext uri="{FF2B5EF4-FFF2-40B4-BE49-F238E27FC236}">
                <a16:creationId xmlns:a16="http://schemas.microsoft.com/office/drawing/2014/main" id="{D1EABAB9-BC06-4AD5-BE60-4112150D1474}"/>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41" name="图片占位符 34">
            <a:extLst>
              <a:ext uri="{FF2B5EF4-FFF2-40B4-BE49-F238E27FC236}">
                <a16:creationId xmlns:a16="http://schemas.microsoft.com/office/drawing/2014/main" id="{BF060EE8-1619-4AEE-954C-EC641399AEFA}"/>
              </a:ext>
            </a:extLst>
          </p:cNvPr>
          <p:cNvSpPr>
            <a:spLocks noGrp="1"/>
          </p:cNvSpPr>
          <p:nvPr>
            <p:ph type="pic" sz="quarter" idx="11"/>
          </p:nvPr>
        </p:nvSpPr>
        <p:spPr>
          <a:xfrm>
            <a:off x="382027" y="1049712"/>
            <a:ext cx="2721879" cy="2716489"/>
          </a:xfrm>
          <a:prstGeom prst="roundRect">
            <a:avLst>
              <a:gd name="adj" fmla="val 50000"/>
            </a:avLst>
          </a:prstGeom>
          <a:noFill/>
          <a:ln>
            <a:solidFill>
              <a:schemeClr val="bg1"/>
            </a:solidFill>
          </a:ln>
          <a:effectLst>
            <a:outerShdw blurRad="254000" sx="102000" sy="102000" algn="ctr" rotWithShape="0">
              <a:prstClr val="black">
                <a:alpha val="5000"/>
              </a:prstClr>
            </a:outerShdw>
          </a:effectLst>
        </p:spPr>
        <p:txBody>
          <a:bodyPr vert="horz" lIns="91440" tIns="45720" rIns="91440" bIns="45720" rtlCol="0">
            <a:normAutofit/>
          </a:bodyPr>
          <a:lstStyle>
            <a:lvl1pPr>
              <a:defRPr lang="zh-CN" altLang="en-US"/>
            </a:lvl1pPr>
          </a:lstStyle>
          <a:p>
            <a:pPr lvl="0"/>
            <a:endParaRPr lang="zh-CN" altLang="en-US" dirty="0"/>
          </a:p>
        </p:txBody>
      </p:sp>
      <p:sp>
        <p:nvSpPr>
          <p:cNvPr id="45" name="图片占位符 32">
            <a:extLst>
              <a:ext uri="{FF2B5EF4-FFF2-40B4-BE49-F238E27FC236}">
                <a16:creationId xmlns:a16="http://schemas.microsoft.com/office/drawing/2014/main" id="{0E342715-E6C8-4529-A02A-C36EF8DB7C26}"/>
              </a:ext>
            </a:extLst>
          </p:cNvPr>
          <p:cNvSpPr>
            <a:spLocks noGrp="1"/>
          </p:cNvSpPr>
          <p:nvPr>
            <p:ph type="pic" sz="quarter" idx="12"/>
          </p:nvPr>
        </p:nvSpPr>
        <p:spPr>
          <a:xfrm>
            <a:off x="6711660" y="1675903"/>
            <a:ext cx="798099" cy="792804"/>
          </a:xfrm>
          <a:prstGeom prst="roundRect">
            <a:avLst>
              <a:gd name="adj" fmla="val 50000"/>
            </a:avLst>
          </a:prstGeom>
          <a:ln>
            <a:solidFill>
              <a:schemeClr val="bg1"/>
            </a:solidFill>
          </a:ln>
          <a:effectLst>
            <a:outerShdw blurRad="254000" sx="102000" sy="102000" algn="ctr" rotWithShape="0">
              <a:prstClr val="black">
                <a:alpha val="5000"/>
              </a:prstClr>
            </a:outerShdw>
          </a:effectLst>
        </p:spPr>
        <p:txBody>
          <a:bodyPr vert="horz" lIns="91440" tIns="45720" rIns="91440" bIns="45720" rtlCol="0">
            <a:normAutofit/>
          </a:bodyPr>
          <a:lstStyle>
            <a:lvl1pPr>
              <a:defRPr lang="zh-CN" altLang="en-US"/>
            </a:lvl1pPr>
          </a:lstStyle>
          <a:p>
            <a:pPr lvl="0"/>
            <a:endParaRPr lang="zh-CN" altLang="en-US" dirty="0"/>
          </a:p>
        </p:txBody>
      </p:sp>
      <p:sp>
        <p:nvSpPr>
          <p:cNvPr id="46" name="图片占位符 32">
            <a:extLst>
              <a:ext uri="{FF2B5EF4-FFF2-40B4-BE49-F238E27FC236}">
                <a16:creationId xmlns:a16="http://schemas.microsoft.com/office/drawing/2014/main" id="{FED7481E-3C12-4720-B426-50DCB85FB846}"/>
              </a:ext>
            </a:extLst>
          </p:cNvPr>
          <p:cNvSpPr>
            <a:spLocks noGrp="1"/>
          </p:cNvSpPr>
          <p:nvPr>
            <p:ph type="pic" sz="quarter" idx="13"/>
          </p:nvPr>
        </p:nvSpPr>
        <p:spPr>
          <a:xfrm>
            <a:off x="6711660" y="2775274"/>
            <a:ext cx="798099" cy="792804"/>
          </a:xfrm>
          <a:prstGeom prst="roundRect">
            <a:avLst>
              <a:gd name="adj" fmla="val 50000"/>
            </a:avLst>
          </a:prstGeom>
          <a:ln>
            <a:solidFill>
              <a:schemeClr val="bg1"/>
            </a:solidFill>
          </a:ln>
          <a:effectLst>
            <a:outerShdw blurRad="254000" sx="102000" sy="102000" algn="ctr" rotWithShape="0">
              <a:prstClr val="black">
                <a:alpha val="5000"/>
              </a:prstClr>
            </a:outerShdw>
          </a:effectLst>
        </p:spPr>
        <p:txBody>
          <a:bodyPr vert="horz" lIns="91440" tIns="45720" rIns="91440" bIns="45720" rtlCol="0">
            <a:normAutofit/>
          </a:bodyPr>
          <a:lstStyle>
            <a:lvl1pPr>
              <a:defRPr lang="zh-CN" altLang="en-US"/>
            </a:lvl1pPr>
          </a:lstStyle>
          <a:p>
            <a:pPr lvl="0"/>
            <a:endParaRPr lang="zh-CN" altLang="en-US" dirty="0"/>
          </a:p>
        </p:txBody>
      </p:sp>
      <p:sp>
        <p:nvSpPr>
          <p:cNvPr id="47" name="图片占位符 32">
            <a:extLst>
              <a:ext uri="{FF2B5EF4-FFF2-40B4-BE49-F238E27FC236}">
                <a16:creationId xmlns:a16="http://schemas.microsoft.com/office/drawing/2014/main" id="{55E92B0B-5CBB-48FC-B1CE-BAF1331D0E84}"/>
              </a:ext>
            </a:extLst>
          </p:cNvPr>
          <p:cNvSpPr>
            <a:spLocks noGrp="1"/>
          </p:cNvSpPr>
          <p:nvPr>
            <p:ph type="pic" sz="quarter" idx="14"/>
          </p:nvPr>
        </p:nvSpPr>
        <p:spPr>
          <a:xfrm>
            <a:off x="6711660" y="3874637"/>
            <a:ext cx="798099" cy="792804"/>
          </a:xfrm>
          <a:prstGeom prst="roundRect">
            <a:avLst>
              <a:gd name="adj" fmla="val 50000"/>
            </a:avLst>
          </a:prstGeom>
          <a:ln>
            <a:solidFill>
              <a:schemeClr val="bg1"/>
            </a:solidFill>
          </a:ln>
          <a:effectLst>
            <a:outerShdw blurRad="254000" sx="102000" sy="102000" algn="ctr" rotWithShape="0">
              <a:prstClr val="black">
                <a:alpha val="5000"/>
              </a:prstClr>
            </a:outerShdw>
          </a:effectLst>
        </p:spPr>
        <p:txBody>
          <a:bodyPr vert="horz" lIns="91440" tIns="45720" rIns="91440" bIns="45720" rtlCol="0">
            <a:normAutofit/>
          </a:bodyPr>
          <a:lstStyle>
            <a:lvl1pPr>
              <a:defRPr lang="zh-CN" altLang="en-US"/>
            </a:lvl1pPr>
          </a:lstStyle>
          <a:p>
            <a:pPr lvl="0"/>
            <a:endParaRPr lang="zh-CN" altLang="en-US" dirty="0"/>
          </a:p>
        </p:txBody>
      </p:sp>
    </p:spTree>
    <p:extLst>
      <p:ext uri="{BB962C8B-B14F-4D97-AF65-F5344CB8AC3E}">
        <p14:creationId xmlns:p14="http://schemas.microsoft.com/office/powerpoint/2010/main" val="28958698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85986"/>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4168"/>
            <a:ext cx="9144000" cy="5147668"/>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2" y="1558347"/>
            <a:ext cx="9144000" cy="3585153"/>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0" y="-4168"/>
            <a:ext cx="9143999" cy="2413323"/>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9144001" cy="5108898"/>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3570510" y="423475"/>
            <a:ext cx="2002976" cy="30008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35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35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35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2701763" y="1861908"/>
            <a:ext cx="3740475" cy="300082"/>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3037115" y="1888414"/>
            <a:ext cx="3069771" cy="276999"/>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2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2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2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4600259" y="3618689"/>
            <a:ext cx="1909399" cy="819135"/>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350" b="0" i="0" u="none" strike="noStrike" kern="1200" cap="none" spc="113" normalizeH="0" baseline="0" noProof="0">
                <a:ln>
                  <a:noFill/>
                </a:ln>
                <a:solidFill>
                  <a:prstClr val="white"/>
                </a:solidFill>
                <a:effectLst/>
                <a:uLnTx/>
                <a:uFillTx/>
                <a:latin typeface="微软雅黑"/>
                <a:ea typeface="微软雅黑"/>
                <a:cs typeface="+mn-cs"/>
              </a:rPr>
              <a:t>微信扫码</a:t>
            </a:r>
            <a:endParaRPr kumimoji="0" lang="en-US" altLang="zh-CN" sz="1350" b="0" i="0" u="none" strike="noStrike" kern="1200" cap="none" spc="113" normalizeH="0" baseline="0" noProof="0">
              <a:ln>
                <a:noFill/>
              </a:ln>
              <a:solidFill>
                <a:prstClr val="white"/>
              </a:solidFill>
              <a:effectLst/>
              <a:uLnTx/>
              <a:uFillTx/>
              <a:latin typeface="微软雅黑"/>
              <a:ea typeface="微软雅黑"/>
              <a:cs typeface="+mn-cs"/>
            </a:endParaRP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350" b="0" i="0" u="none" strike="noStrike" kern="1200" cap="none" spc="113" normalizeH="0" baseline="0" noProof="0">
                <a:ln>
                  <a:noFill/>
                </a:ln>
                <a:solidFill>
                  <a:prstClr val="white"/>
                </a:solidFill>
                <a:effectLst/>
                <a:uLnTx/>
                <a:uFillTx/>
                <a:latin typeface="微软雅黑"/>
                <a:ea typeface="微软雅黑"/>
                <a:cs typeface="+mn-cs"/>
              </a:rPr>
              <a:t>来聆听模板作者</a:t>
            </a:r>
            <a:endParaRPr kumimoji="0" lang="en-US" altLang="zh-CN" sz="1350" b="0" i="0" u="none" strike="noStrike" kern="1200" cap="none" spc="113" normalizeH="0" baseline="0" noProof="0">
              <a:ln>
                <a:noFill/>
              </a:ln>
              <a:solidFill>
                <a:prstClr val="white"/>
              </a:solidFill>
              <a:effectLst/>
              <a:uLnTx/>
              <a:uFillTx/>
              <a:latin typeface="微软雅黑"/>
              <a:ea typeface="微软雅黑"/>
              <a:cs typeface="+mn-cs"/>
            </a:endParaRP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350" b="0" i="0" u="none" strike="noStrike" kern="1200" cap="none" spc="113" normalizeH="0" baseline="0" noProof="0">
                <a:ln>
                  <a:noFill/>
                </a:ln>
                <a:solidFill>
                  <a:prstClr val="white"/>
                </a:solidFill>
                <a:effectLst/>
                <a:uLnTx/>
                <a:uFillTx/>
                <a:latin typeface="微软雅黑"/>
                <a:ea typeface="微软雅黑"/>
                <a:cs typeface="+mn-cs"/>
              </a:rPr>
              <a:t>设计灵感、制作思路</a:t>
            </a:r>
            <a:endParaRPr kumimoji="0" lang="en-US" sz="1350" b="0" i="0" u="none" strike="noStrike" kern="1200" cap="none" spc="113"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461564" y="2828980"/>
            <a:ext cx="10362802" cy="2997320"/>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262743" y="537704"/>
            <a:ext cx="6618515" cy="1383531"/>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2806538" y="2228917"/>
            <a:ext cx="1487704" cy="219291"/>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825"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825"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4559729" y="2228917"/>
            <a:ext cx="1869707" cy="219291"/>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825"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2700458" y="2621075"/>
            <a:ext cx="1738800" cy="17388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5789534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330453" y="569905"/>
            <a:ext cx="530915" cy="300082"/>
          </a:xfrm>
          <a:prstGeom prst="rect">
            <a:avLst/>
          </a:prstGeom>
        </p:spPr>
        <p:txBody>
          <a:bodyPr wrap="none">
            <a:spAutoFit/>
          </a:bodyPr>
          <a:lstStyle/>
          <a:p>
            <a:pPr marL="0" marR="0" lvl="0" indent="0" defTabSz="457189" eaLnBrk="1" fontAlgn="auto" latinLnBrk="0" hangingPunct="1">
              <a:lnSpc>
                <a:spcPct val="100000"/>
              </a:lnSpc>
              <a:spcBef>
                <a:spcPts val="0"/>
              </a:spcBef>
              <a:spcAft>
                <a:spcPts val="0"/>
              </a:spcAft>
              <a:buClrTx/>
              <a:buSzTx/>
              <a:buFontTx/>
              <a:buNone/>
              <a:tabLst/>
              <a:defRPr/>
            </a:pPr>
            <a:r>
              <a:rPr kumimoji="0" lang="zh-CN" altLang="en-US" sz="135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35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1929442" y="569905"/>
            <a:ext cx="1051501" cy="1541961"/>
          </a:xfrm>
          <a:prstGeom prst="rect">
            <a:avLst/>
          </a:prstGeom>
        </p:spPr>
        <p:txBody>
          <a:bodyPr wrap="square">
            <a:spAutoFit/>
          </a:bodyPr>
          <a:lstStyle/>
          <a:p>
            <a:pPr marL="0" marR="0" lvl="0" indent="0" defTabSz="457189"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3114758" y="569905"/>
            <a:ext cx="5305759" cy="1962076"/>
          </a:xfrm>
          <a:prstGeom prst="rect">
            <a:avLst/>
          </a:prstGeom>
        </p:spPr>
        <p:txBody>
          <a:bodyPr wrap="square">
            <a:spAutoFit/>
          </a:bodyPr>
          <a:lstStyle/>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05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05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05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330453" y="136834"/>
            <a:ext cx="630301" cy="207749"/>
          </a:xfrm>
          <a:prstGeom prst="rect">
            <a:avLst/>
          </a:prstGeom>
        </p:spPr>
        <p:txBody>
          <a:bodyPr wrap="none">
            <a:spAutoFit/>
          </a:bodyPr>
          <a:lstStyle/>
          <a:p>
            <a:pPr marL="0" marR="0" lvl="0" indent="0" defTabSz="457189" eaLnBrk="1" fontAlgn="auto" latinLnBrk="0" hangingPunct="1">
              <a:lnSpc>
                <a:spcPct val="100000"/>
              </a:lnSpc>
              <a:spcBef>
                <a:spcPts val="0"/>
              </a:spcBef>
              <a:spcAft>
                <a:spcPts val="0"/>
              </a:spcAft>
              <a:buClrTx/>
              <a:buSzTx/>
              <a:buFontTx/>
              <a:buNone/>
              <a:tabLst/>
              <a:defRPr/>
            </a:pPr>
            <a:r>
              <a:rPr kumimoji="1" lang="en-US" altLang="zh-CN" sz="75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75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32248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01">
    <p:bg>
      <p:bgPr>
        <a:solidFill>
          <a:schemeClr val="bg1"/>
        </a:solidFill>
        <a:effectLst/>
      </p:bgPr>
    </p:bg>
    <p:spTree>
      <p:nvGrpSpPr>
        <p:cNvPr id="1" name=""/>
        <p:cNvGrpSpPr/>
        <p:nvPr/>
      </p:nvGrpSpPr>
      <p:grpSpPr>
        <a:xfrm>
          <a:off x="0" y="0"/>
          <a:ext cx="0" cy="0"/>
          <a:chOff x="0" y="0"/>
          <a:chExt cx="0" cy="0"/>
        </a:xfrm>
      </p:grpSpPr>
      <p:sp>
        <p:nvSpPr>
          <p:cNvPr id="22" name="bk object 16">
            <a:extLst>
              <a:ext uri="{FF2B5EF4-FFF2-40B4-BE49-F238E27FC236}">
                <a16:creationId xmlns:a16="http://schemas.microsoft.com/office/drawing/2014/main" id="{1151342A-6FFD-4634-94D7-F6247DB0CE9F}"/>
              </a:ext>
            </a:extLst>
          </p:cNvPr>
          <p:cNvSpPr/>
          <p:nvPr userDrawn="1"/>
        </p:nvSpPr>
        <p:spPr>
          <a:xfrm>
            <a:off x="0" y="3710941"/>
            <a:ext cx="9144000" cy="1432559"/>
          </a:xfrm>
          <a:prstGeom prst="rect">
            <a:avLst/>
          </a:prstGeom>
          <a:blipFill>
            <a:blip r:embed="rId2" cstate="email">
              <a:extLst>
                <a:ext uri="{28A0092B-C50C-407E-A947-70E740481C1C}">
                  <a14:useLocalDpi xmlns:a14="http://schemas.microsoft.com/office/drawing/2010/main"/>
                </a:ext>
              </a:extLst>
            </a:blip>
            <a:stretch>
              <a:fillRect t="-259043"/>
            </a:stretch>
          </a:blipFill>
        </p:spPr>
        <p:txBody>
          <a:bodyPr wrap="square" lIns="0" tIns="0" rIns="0" bIns="0" rtlCol="0"/>
          <a:lstStyle/>
          <a:p>
            <a:endParaRPr dirty="0"/>
          </a:p>
        </p:txBody>
      </p:sp>
      <p:sp>
        <p:nvSpPr>
          <p:cNvPr id="23" name="矩形 22">
            <a:extLst>
              <a:ext uri="{FF2B5EF4-FFF2-40B4-BE49-F238E27FC236}">
                <a16:creationId xmlns:a16="http://schemas.microsoft.com/office/drawing/2014/main" id="{7CFCA62C-55D6-4E76-B80A-81D0A451D391}"/>
              </a:ext>
            </a:extLst>
          </p:cNvPr>
          <p:cNvSpPr/>
          <p:nvPr userDrawn="1"/>
        </p:nvSpPr>
        <p:spPr>
          <a:xfrm>
            <a:off x="0" y="0"/>
            <a:ext cx="9144000" cy="5143500"/>
          </a:xfrm>
          <a:prstGeom prst="rect">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id="{561661A9-4968-42C4-A9B5-331222283E09}"/>
              </a:ext>
            </a:extLst>
          </p:cNvPr>
          <p:cNvGrpSpPr/>
          <p:nvPr userDrawn="1"/>
        </p:nvGrpSpPr>
        <p:grpSpPr>
          <a:xfrm>
            <a:off x="6845793" y="377405"/>
            <a:ext cx="2047873" cy="277000"/>
            <a:chOff x="6710362" y="534451"/>
            <a:chExt cx="2047873" cy="277000"/>
          </a:xfrm>
        </p:grpSpPr>
        <p:sp>
          <p:nvSpPr>
            <p:cNvPr id="34" name="矩形: 圆角 33">
              <a:extLst>
                <a:ext uri="{FF2B5EF4-FFF2-40B4-BE49-F238E27FC236}">
                  <a16:creationId xmlns:a16="http://schemas.microsoft.com/office/drawing/2014/main" id="{8AD33226-0FD3-4990-AE12-9C0D69E45B28}"/>
                </a:ext>
              </a:extLst>
            </p:cNvPr>
            <p:cNvSpPr/>
            <p:nvPr/>
          </p:nvSpPr>
          <p:spPr>
            <a:xfrm>
              <a:off x="6710362" y="534451"/>
              <a:ext cx="2047873" cy="277000"/>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5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35" name="组合 34">
              <a:extLst>
                <a:ext uri="{FF2B5EF4-FFF2-40B4-BE49-F238E27FC236}">
                  <a16:creationId xmlns:a16="http://schemas.microsoft.com/office/drawing/2014/main" id="{97AB2F9F-21B7-4CB1-8E5E-99CB2A79D916}"/>
                </a:ext>
              </a:extLst>
            </p:cNvPr>
            <p:cNvGrpSpPr/>
            <p:nvPr/>
          </p:nvGrpSpPr>
          <p:grpSpPr>
            <a:xfrm>
              <a:off x="6776218" y="534451"/>
              <a:ext cx="1916160" cy="276999"/>
              <a:chOff x="6782163" y="534451"/>
              <a:chExt cx="1916160" cy="276999"/>
            </a:xfrm>
          </p:grpSpPr>
          <p:sp>
            <p:nvSpPr>
              <p:cNvPr id="36" name="文本框 35">
                <a:extLst>
                  <a:ext uri="{FF2B5EF4-FFF2-40B4-BE49-F238E27FC236}">
                    <a16:creationId xmlns:a16="http://schemas.microsoft.com/office/drawing/2014/main" id="{253E9E3A-3E01-4782-9F82-DEEE6EEFCDDF}"/>
                  </a:ext>
                </a:extLst>
              </p:cNvPr>
              <p:cNvSpPr txBox="1"/>
              <p:nvPr/>
            </p:nvSpPr>
            <p:spPr>
              <a:xfrm>
                <a:off x="6782163" y="534451"/>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37" name="文本框 36">
                <a:extLst>
                  <a:ext uri="{FF2B5EF4-FFF2-40B4-BE49-F238E27FC236}">
                    <a16:creationId xmlns:a16="http://schemas.microsoft.com/office/drawing/2014/main" id="{63C9E698-2986-408D-AF9D-49F9565C2641}"/>
                  </a:ext>
                </a:extLst>
              </p:cNvPr>
              <p:cNvSpPr txBox="1"/>
              <p:nvPr/>
            </p:nvSpPr>
            <p:spPr>
              <a:xfrm>
                <a:off x="7800975" y="534451"/>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38" name="直接连接符 37">
                <a:extLst>
                  <a:ext uri="{FF2B5EF4-FFF2-40B4-BE49-F238E27FC236}">
                    <a16:creationId xmlns:a16="http://schemas.microsoft.com/office/drawing/2014/main" id="{6ADF3FE1-BAD8-4152-8B33-12C6077F3F6B}"/>
                  </a:ext>
                </a:extLst>
              </p:cNvPr>
              <p:cNvCxnSpPr/>
              <p:nvPr/>
            </p:nvCxnSpPr>
            <p:spPr>
              <a:xfrm>
                <a:off x="7740243" y="575319"/>
                <a:ext cx="0" cy="195263"/>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43" name="直接连接符 42">
            <a:extLst>
              <a:ext uri="{FF2B5EF4-FFF2-40B4-BE49-F238E27FC236}">
                <a16:creationId xmlns:a16="http://schemas.microsoft.com/office/drawing/2014/main" id="{549C17E5-A469-47AA-926C-801C929BCF68}"/>
              </a:ext>
            </a:extLst>
          </p:cNvPr>
          <p:cNvCxnSpPr>
            <a:cxnSpLocks/>
          </p:cNvCxnSpPr>
          <p:nvPr userDrawn="1"/>
        </p:nvCxnSpPr>
        <p:spPr>
          <a:xfrm>
            <a:off x="8749666" y="1444702"/>
            <a:ext cx="144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7E29AA06-ED8B-4FF7-93DF-0C49079B1BA2}"/>
              </a:ext>
            </a:extLst>
          </p:cNvPr>
          <p:cNvCxnSpPr/>
          <p:nvPr userDrawn="1"/>
        </p:nvCxnSpPr>
        <p:spPr>
          <a:xfrm>
            <a:off x="8893666" y="0"/>
            <a:ext cx="0" cy="5143500"/>
          </a:xfrm>
          <a:prstGeom prst="line">
            <a:avLst/>
          </a:prstGeom>
          <a:ln w="3175">
            <a:gradFill flip="none" rotWithShape="1">
              <a:gsLst>
                <a:gs pos="0">
                  <a:schemeClr val="accent1">
                    <a:alpha val="0"/>
                  </a:schemeClr>
                </a:gs>
                <a:gs pos="10000">
                  <a:srgbClr val="056CC9">
                    <a:alpha val="0"/>
                  </a:srgbClr>
                </a:gs>
                <a:gs pos="28000">
                  <a:srgbClr val="056CC9">
                    <a:alpha val="15000"/>
                  </a:srgbClr>
                </a:gs>
                <a:gs pos="49000">
                  <a:schemeClr val="accent1">
                    <a:alpha val="75000"/>
                  </a:schemeClr>
                </a:gs>
                <a:gs pos="74000">
                  <a:schemeClr val="accent1"/>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5FF4E9C3-E07D-4A52-93F5-A6B67D1F5CC3}"/>
              </a:ext>
            </a:extLst>
          </p:cNvPr>
          <p:cNvCxnSpPr/>
          <p:nvPr userDrawn="1"/>
        </p:nvCxnSpPr>
        <p:spPr>
          <a:xfrm>
            <a:off x="4529271" y="0"/>
            <a:ext cx="0" cy="5143500"/>
          </a:xfrm>
          <a:prstGeom prst="line">
            <a:avLst/>
          </a:prstGeom>
          <a:ln w="3175">
            <a:gradFill flip="none" rotWithShape="1">
              <a:gsLst>
                <a:gs pos="0">
                  <a:schemeClr val="bg1">
                    <a:lumMod val="95000"/>
                    <a:alpha val="0"/>
                  </a:schemeClr>
                </a:gs>
                <a:gs pos="10000">
                  <a:schemeClr val="bg1">
                    <a:lumMod val="95000"/>
                  </a:schemeClr>
                </a:gs>
                <a:gs pos="16000">
                  <a:schemeClr val="bg1">
                    <a:lumMod val="95000"/>
                    <a:alpha val="15000"/>
                  </a:schemeClr>
                </a:gs>
                <a:gs pos="49000">
                  <a:schemeClr val="bg1">
                    <a:lumMod val="95000"/>
                    <a:alpha val="75000"/>
                  </a:schemeClr>
                </a:gs>
                <a:gs pos="74000">
                  <a:schemeClr val="bg1">
                    <a:lumMod val="95000"/>
                  </a:schemeClr>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08F75807-87EC-4728-9FCE-C7991DC58E7A}"/>
              </a:ext>
            </a:extLst>
          </p:cNvPr>
          <p:cNvSpPr txBox="1"/>
          <p:nvPr userDrawn="1"/>
        </p:nvSpPr>
        <p:spPr>
          <a:xfrm>
            <a:off x="5021287" y="377404"/>
            <a:ext cx="1040957" cy="276999"/>
          </a:xfrm>
          <a:prstGeom prst="rect">
            <a:avLst/>
          </a:prstGeom>
          <a:noFill/>
        </p:spPr>
        <p:txBody>
          <a:bodyPr wrap="square" rtlCol="0">
            <a:spAutoFit/>
          </a:bodyPr>
          <a:lstStyle/>
          <a:p>
            <a:r>
              <a:rPr lang="en-US" altLang="zh-CN" sz="1200" dirty="0">
                <a:solidFill>
                  <a:schemeClr val="bg1">
                    <a:lumMod val="95000"/>
                  </a:schemeClr>
                </a:solidFill>
                <a:latin typeface="Arial" panose="020F0502020204030204"/>
                <a:ea typeface="Microsoft YaHei"/>
                <a:cs typeface="+mn-ea"/>
              </a:rPr>
              <a:t>CONTENTS</a:t>
            </a:r>
            <a:endParaRPr lang="zh-CN" altLang="en-US" sz="1200" dirty="0">
              <a:solidFill>
                <a:schemeClr val="bg1">
                  <a:lumMod val="95000"/>
                </a:schemeClr>
              </a:solidFill>
              <a:latin typeface="Arial" panose="020F0502020204030204"/>
              <a:ea typeface="Microsoft YaHei"/>
              <a:cs typeface="+mn-ea"/>
            </a:endParaRPr>
          </a:p>
        </p:txBody>
      </p:sp>
      <p:sp>
        <p:nvSpPr>
          <p:cNvPr id="31" name="文本框 30">
            <a:extLst>
              <a:ext uri="{FF2B5EF4-FFF2-40B4-BE49-F238E27FC236}">
                <a16:creationId xmlns:a16="http://schemas.microsoft.com/office/drawing/2014/main" id="{18D2FAFB-21A1-46F0-A9F1-981516817C93}"/>
              </a:ext>
            </a:extLst>
          </p:cNvPr>
          <p:cNvSpPr txBox="1"/>
          <p:nvPr userDrawn="1"/>
        </p:nvSpPr>
        <p:spPr>
          <a:xfrm>
            <a:off x="4410194" y="315849"/>
            <a:ext cx="774571" cy="400110"/>
          </a:xfrm>
          <a:prstGeom prst="rect">
            <a:avLst/>
          </a:prstGeom>
          <a:noFill/>
        </p:spPr>
        <p:txBody>
          <a:bodyPr wrap="none" rtlCol="0">
            <a:spAutoFit/>
          </a:bodyPr>
          <a:lstStyle/>
          <a:p>
            <a:r>
              <a:rPr lang="zh-CN" altLang="en-US" sz="2000" b="1" spc="300" dirty="0">
                <a:solidFill>
                  <a:schemeClr val="accent1"/>
                </a:solidFill>
                <a:latin typeface="Arial" panose="020F0502020204030204"/>
                <a:ea typeface="Microsoft YaHei"/>
                <a:cs typeface="+mn-ea"/>
              </a:rPr>
              <a:t>目录</a:t>
            </a:r>
          </a:p>
        </p:txBody>
      </p:sp>
      <p:sp>
        <p:nvSpPr>
          <p:cNvPr id="4" name="文本占位符 3">
            <a:extLst>
              <a:ext uri="{FF2B5EF4-FFF2-40B4-BE49-F238E27FC236}">
                <a16:creationId xmlns:a16="http://schemas.microsoft.com/office/drawing/2014/main" id="{4EDF7135-D271-4BD8-8591-43F9316EE4A1}"/>
              </a:ext>
            </a:extLst>
          </p:cNvPr>
          <p:cNvSpPr>
            <a:spLocks noGrp="1"/>
          </p:cNvSpPr>
          <p:nvPr>
            <p:ph type="body" sz="quarter" idx="10" hasCustomPrompt="1"/>
          </p:nvPr>
        </p:nvSpPr>
        <p:spPr>
          <a:xfrm>
            <a:off x="4567238" y="1225569"/>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4" name="文本占位符 3">
            <a:extLst>
              <a:ext uri="{FF2B5EF4-FFF2-40B4-BE49-F238E27FC236}">
                <a16:creationId xmlns:a16="http://schemas.microsoft.com/office/drawing/2014/main" id="{5C31916D-7E70-4EDC-8B30-B5C36C34FAA5}"/>
              </a:ext>
            </a:extLst>
          </p:cNvPr>
          <p:cNvSpPr>
            <a:spLocks noGrp="1"/>
          </p:cNvSpPr>
          <p:nvPr>
            <p:ph type="body" sz="quarter" idx="11" hasCustomPrompt="1"/>
          </p:nvPr>
        </p:nvSpPr>
        <p:spPr>
          <a:xfrm>
            <a:off x="4567237" y="1464009"/>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5" name="文本占位符 3">
            <a:extLst>
              <a:ext uri="{FF2B5EF4-FFF2-40B4-BE49-F238E27FC236}">
                <a16:creationId xmlns:a16="http://schemas.microsoft.com/office/drawing/2014/main" id="{57FF0D4F-05DA-4654-9E6B-4D3C11286B0E}"/>
              </a:ext>
            </a:extLst>
          </p:cNvPr>
          <p:cNvSpPr>
            <a:spLocks noGrp="1"/>
          </p:cNvSpPr>
          <p:nvPr>
            <p:ph type="body" sz="quarter" idx="12" hasCustomPrompt="1"/>
          </p:nvPr>
        </p:nvSpPr>
        <p:spPr>
          <a:xfrm>
            <a:off x="4567238" y="1962203"/>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6" name="文本占位符 3">
            <a:extLst>
              <a:ext uri="{FF2B5EF4-FFF2-40B4-BE49-F238E27FC236}">
                <a16:creationId xmlns:a16="http://schemas.microsoft.com/office/drawing/2014/main" id="{0F918221-FB96-4C10-882F-DA64D6A1E252}"/>
              </a:ext>
            </a:extLst>
          </p:cNvPr>
          <p:cNvSpPr>
            <a:spLocks noGrp="1"/>
          </p:cNvSpPr>
          <p:nvPr>
            <p:ph type="body" sz="quarter" idx="13" hasCustomPrompt="1"/>
          </p:nvPr>
        </p:nvSpPr>
        <p:spPr>
          <a:xfrm>
            <a:off x="4567237" y="2200643"/>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7" name="文本占位符 3">
            <a:extLst>
              <a:ext uri="{FF2B5EF4-FFF2-40B4-BE49-F238E27FC236}">
                <a16:creationId xmlns:a16="http://schemas.microsoft.com/office/drawing/2014/main" id="{1F84D179-3ADC-4A33-B07E-AB3B4BF43E13}"/>
              </a:ext>
            </a:extLst>
          </p:cNvPr>
          <p:cNvSpPr>
            <a:spLocks noGrp="1"/>
          </p:cNvSpPr>
          <p:nvPr>
            <p:ph type="body" sz="quarter" idx="14" hasCustomPrompt="1"/>
          </p:nvPr>
        </p:nvSpPr>
        <p:spPr>
          <a:xfrm>
            <a:off x="4567238" y="2696138"/>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8" name="文本占位符 3">
            <a:extLst>
              <a:ext uri="{FF2B5EF4-FFF2-40B4-BE49-F238E27FC236}">
                <a16:creationId xmlns:a16="http://schemas.microsoft.com/office/drawing/2014/main" id="{276E3FF1-A927-4B05-9D67-B7AF7A2C754A}"/>
              </a:ext>
            </a:extLst>
          </p:cNvPr>
          <p:cNvSpPr>
            <a:spLocks noGrp="1"/>
          </p:cNvSpPr>
          <p:nvPr>
            <p:ph type="body" sz="quarter" idx="15" hasCustomPrompt="1"/>
          </p:nvPr>
        </p:nvSpPr>
        <p:spPr>
          <a:xfrm>
            <a:off x="4567237" y="2934578"/>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9" name="文本占位符 3">
            <a:extLst>
              <a:ext uri="{FF2B5EF4-FFF2-40B4-BE49-F238E27FC236}">
                <a16:creationId xmlns:a16="http://schemas.microsoft.com/office/drawing/2014/main" id="{E2574914-31D9-4563-B58C-D2265E266013}"/>
              </a:ext>
            </a:extLst>
          </p:cNvPr>
          <p:cNvSpPr>
            <a:spLocks noGrp="1"/>
          </p:cNvSpPr>
          <p:nvPr>
            <p:ph type="body" sz="quarter" idx="16" hasCustomPrompt="1"/>
          </p:nvPr>
        </p:nvSpPr>
        <p:spPr>
          <a:xfrm>
            <a:off x="4567238" y="3425189"/>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100" name="文本占位符 3">
            <a:extLst>
              <a:ext uri="{FF2B5EF4-FFF2-40B4-BE49-F238E27FC236}">
                <a16:creationId xmlns:a16="http://schemas.microsoft.com/office/drawing/2014/main" id="{22DB3715-3A54-4098-BD62-3FDE068B1B8B}"/>
              </a:ext>
            </a:extLst>
          </p:cNvPr>
          <p:cNvSpPr>
            <a:spLocks noGrp="1"/>
          </p:cNvSpPr>
          <p:nvPr>
            <p:ph type="body" sz="quarter" idx="17" hasCustomPrompt="1"/>
          </p:nvPr>
        </p:nvSpPr>
        <p:spPr>
          <a:xfrm>
            <a:off x="4567237" y="3663629"/>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cxnSp>
        <p:nvCxnSpPr>
          <p:cNvPr id="32" name="直接连接符 31">
            <a:extLst>
              <a:ext uri="{FF2B5EF4-FFF2-40B4-BE49-F238E27FC236}">
                <a16:creationId xmlns:a16="http://schemas.microsoft.com/office/drawing/2014/main" id="{D9CA77E8-F7B7-47EC-836B-17F1BB94793C}"/>
              </a:ext>
            </a:extLst>
          </p:cNvPr>
          <p:cNvCxnSpPr>
            <a:cxnSpLocks/>
          </p:cNvCxnSpPr>
          <p:nvPr userDrawn="1"/>
        </p:nvCxnSpPr>
        <p:spPr>
          <a:xfrm>
            <a:off x="8821666" y="2178946"/>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9353DB81-7171-4438-9102-B6A1D8EAF23B}"/>
              </a:ext>
            </a:extLst>
          </p:cNvPr>
          <p:cNvCxnSpPr>
            <a:cxnSpLocks/>
          </p:cNvCxnSpPr>
          <p:nvPr userDrawn="1"/>
        </p:nvCxnSpPr>
        <p:spPr>
          <a:xfrm>
            <a:off x="8821666" y="2913190"/>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87F1BA1E-05C4-443E-AF5D-5D71D6711E55}"/>
              </a:ext>
            </a:extLst>
          </p:cNvPr>
          <p:cNvCxnSpPr>
            <a:cxnSpLocks/>
          </p:cNvCxnSpPr>
          <p:nvPr userDrawn="1"/>
        </p:nvCxnSpPr>
        <p:spPr>
          <a:xfrm>
            <a:off x="8821666" y="3647435"/>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sp>
        <p:nvSpPr>
          <p:cNvPr id="42" name="文本占位符 8">
            <a:extLst>
              <a:ext uri="{FF2B5EF4-FFF2-40B4-BE49-F238E27FC236}">
                <a16:creationId xmlns:a16="http://schemas.microsoft.com/office/drawing/2014/main" id="{6367F334-26B8-460D-AE2A-2FE20ECB018D}"/>
              </a:ext>
            </a:extLst>
          </p:cNvPr>
          <p:cNvSpPr>
            <a:spLocks noGrp="1"/>
          </p:cNvSpPr>
          <p:nvPr>
            <p:ph type="body" sz="quarter" idx="19" hasCustomPrompt="1"/>
          </p:nvPr>
        </p:nvSpPr>
        <p:spPr>
          <a:xfrm>
            <a:off x="8426450" y="1995356"/>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02</a:t>
            </a:r>
            <a:endParaRPr lang="zh-CN" altLang="en-US" dirty="0"/>
          </a:p>
        </p:txBody>
      </p:sp>
      <p:sp>
        <p:nvSpPr>
          <p:cNvPr id="45" name="文本占位符 8">
            <a:extLst>
              <a:ext uri="{FF2B5EF4-FFF2-40B4-BE49-F238E27FC236}">
                <a16:creationId xmlns:a16="http://schemas.microsoft.com/office/drawing/2014/main" id="{66B02105-33EB-4A2A-9D9A-CA9366627AB4}"/>
              </a:ext>
            </a:extLst>
          </p:cNvPr>
          <p:cNvSpPr>
            <a:spLocks noGrp="1"/>
          </p:cNvSpPr>
          <p:nvPr>
            <p:ph type="body" sz="quarter" idx="20" hasCustomPrompt="1"/>
          </p:nvPr>
        </p:nvSpPr>
        <p:spPr>
          <a:xfrm>
            <a:off x="8426450" y="2727860"/>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03</a:t>
            </a:r>
            <a:endParaRPr lang="zh-CN" altLang="en-US" dirty="0"/>
          </a:p>
        </p:txBody>
      </p:sp>
      <p:sp>
        <p:nvSpPr>
          <p:cNvPr id="46" name="文本占位符 8">
            <a:extLst>
              <a:ext uri="{FF2B5EF4-FFF2-40B4-BE49-F238E27FC236}">
                <a16:creationId xmlns:a16="http://schemas.microsoft.com/office/drawing/2014/main" id="{DF93909B-D351-46D2-95B4-426CF1F3C8AE}"/>
              </a:ext>
            </a:extLst>
          </p:cNvPr>
          <p:cNvSpPr>
            <a:spLocks noGrp="1"/>
          </p:cNvSpPr>
          <p:nvPr>
            <p:ph type="body" sz="quarter" idx="21" hasCustomPrompt="1"/>
          </p:nvPr>
        </p:nvSpPr>
        <p:spPr>
          <a:xfrm>
            <a:off x="8426450" y="3465890"/>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04</a:t>
            </a:r>
            <a:endParaRPr lang="zh-CN" altLang="en-US" dirty="0"/>
          </a:p>
        </p:txBody>
      </p:sp>
      <p:sp>
        <p:nvSpPr>
          <p:cNvPr id="47" name="文本占位符 8">
            <a:extLst>
              <a:ext uri="{FF2B5EF4-FFF2-40B4-BE49-F238E27FC236}">
                <a16:creationId xmlns:a16="http://schemas.microsoft.com/office/drawing/2014/main" id="{F1D4C23D-2CC3-4CD3-9740-B8440DD7BE4C}"/>
              </a:ext>
            </a:extLst>
          </p:cNvPr>
          <p:cNvSpPr>
            <a:spLocks noGrp="1"/>
          </p:cNvSpPr>
          <p:nvPr>
            <p:ph type="body" sz="quarter" idx="22" hasCustomPrompt="1"/>
          </p:nvPr>
        </p:nvSpPr>
        <p:spPr>
          <a:xfrm>
            <a:off x="8378956" y="1262852"/>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01</a:t>
            </a:r>
            <a:endParaRPr lang="zh-CN" altLang="en-US" dirty="0"/>
          </a:p>
        </p:txBody>
      </p:sp>
      <p:pic>
        <p:nvPicPr>
          <p:cNvPr id="39" name="图片 38">
            <a:extLst>
              <a:ext uri="{FF2B5EF4-FFF2-40B4-BE49-F238E27FC236}">
                <a16:creationId xmlns:a16="http://schemas.microsoft.com/office/drawing/2014/main" id="{7474DD38-9B86-48C3-B787-BEA5B403E73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2903" r="10937" b="1063"/>
          <a:stretch/>
        </p:blipFill>
        <p:spPr>
          <a:xfrm>
            <a:off x="-1" y="0"/>
            <a:ext cx="3242919" cy="2727860"/>
          </a:xfrm>
          <a:custGeom>
            <a:avLst/>
            <a:gdLst>
              <a:gd name="connsiteX0" fmla="*/ 0 w 3242919"/>
              <a:gd name="connsiteY0" fmla="*/ 0 h 2727860"/>
              <a:gd name="connsiteX1" fmla="*/ 3242919 w 3242919"/>
              <a:gd name="connsiteY1" fmla="*/ 0 h 2727860"/>
              <a:gd name="connsiteX2" fmla="*/ 3223569 w 3242919"/>
              <a:gd name="connsiteY2" fmla="*/ 187621 h 2727860"/>
              <a:gd name="connsiteX3" fmla="*/ 2272082 w 3242919"/>
              <a:gd name="connsiteY3" fmla="*/ 1946844 h 2727860"/>
              <a:gd name="connsiteX4" fmla="*/ 134973 w 3242919"/>
              <a:gd name="connsiteY4" fmla="*/ 2697147 h 2727860"/>
              <a:gd name="connsiteX5" fmla="*/ 1 w 3242919"/>
              <a:gd name="connsiteY5" fmla="*/ 2683227 h 2727860"/>
              <a:gd name="connsiteX6" fmla="*/ 1 w 3242919"/>
              <a:gd name="connsiteY6" fmla="*/ 2727860 h 2727860"/>
              <a:gd name="connsiteX7" fmla="*/ 0 w 3242919"/>
              <a:gd name="connsiteY7" fmla="*/ 2727860 h 2727860"/>
              <a:gd name="connsiteX8" fmla="*/ 0 w 3242919"/>
              <a:gd name="connsiteY8" fmla="*/ 0 h 27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2919" h="2727860">
                <a:moveTo>
                  <a:pt x="0" y="0"/>
                </a:moveTo>
                <a:lnTo>
                  <a:pt x="3242919" y="0"/>
                </a:lnTo>
                <a:lnTo>
                  <a:pt x="3223569" y="187621"/>
                </a:lnTo>
                <a:cubicBezTo>
                  <a:pt x="3124129" y="843382"/>
                  <a:pt x="2804760" y="1469816"/>
                  <a:pt x="2272082" y="1946844"/>
                </a:cubicBezTo>
                <a:cubicBezTo>
                  <a:pt x="1663307" y="2492018"/>
                  <a:pt x="891191" y="2738826"/>
                  <a:pt x="134973" y="2697147"/>
                </a:cubicBezTo>
                <a:lnTo>
                  <a:pt x="1" y="2683227"/>
                </a:lnTo>
                <a:lnTo>
                  <a:pt x="1" y="2727860"/>
                </a:lnTo>
                <a:lnTo>
                  <a:pt x="0" y="2727860"/>
                </a:lnTo>
                <a:lnTo>
                  <a:pt x="0" y="0"/>
                </a:lnTo>
                <a:close/>
              </a:path>
            </a:pathLst>
          </a:custGeom>
        </p:spPr>
      </p:pic>
      <p:sp>
        <p:nvSpPr>
          <p:cNvPr id="61" name="任意多边形: 形状 60">
            <a:extLst>
              <a:ext uri="{FF2B5EF4-FFF2-40B4-BE49-F238E27FC236}">
                <a16:creationId xmlns:a16="http://schemas.microsoft.com/office/drawing/2014/main" id="{4EE91C8F-A5B9-4374-9F7D-998DD1602DA5}"/>
              </a:ext>
            </a:extLst>
          </p:cNvPr>
          <p:cNvSpPr/>
          <p:nvPr userDrawn="1"/>
        </p:nvSpPr>
        <p:spPr>
          <a:xfrm rot="19089281">
            <a:off x="-514748" y="1024484"/>
            <a:ext cx="5434738" cy="1832870"/>
          </a:xfrm>
          <a:custGeom>
            <a:avLst/>
            <a:gdLst>
              <a:gd name="connsiteX0" fmla="*/ 4787166 w 5434738"/>
              <a:gd name="connsiteY0" fmla="*/ 164555 h 1832870"/>
              <a:gd name="connsiteX1" fmla="*/ 5434738 w 5434738"/>
              <a:gd name="connsiteY1" fmla="*/ 744474 h 1832870"/>
              <a:gd name="connsiteX2" fmla="*/ 5198241 w 5434738"/>
              <a:gd name="connsiteY2" fmla="*/ 959417 h 1832870"/>
              <a:gd name="connsiteX3" fmla="*/ 2765161 w 5434738"/>
              <a:gd name="connsiteY3" fmla="*/ 1832870 h 1832870"/>
              <a:gd name="connsiteX4" fmla="*/ 60450 w 5434738"/>
              <a:gd name="connsiteY4" fmla="*/ 712542 h 1832870"/>
              <a:gd name="connsiteX5" fmla="*/ 0 w 5434738"/>
              <a:gd name="connsiteY5" fmla="*/ 649138 h 1832870"/>
              <a:gd name="connsiteX6" fmla="*/ 581320 w 5434738"/>
              <a:gd name="connsiteY6" fmla="*/ 0 h 1832870"/>
              <a:gd name="connsiteX7" fmla="*/ 672581 w 5434738"/>
              <a:gd name="connsiteY7" fmla="*/ 100412 h 1832870"/>
              <a:gd name="connsiteX8" fmla="*/ 2765161 w 5434738"/>
              <a:gd name="connsiteY8" fmla="*/ 967187 h 1832870"/>
              <a:gd name="connsiteX9" fmla="*/ 4647586 w 5434738"/>
              <a:gd name="connsiteY9" fmla="*/ 291414 h 183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4738" h="1832870">
                <a:moveTo>
                  <a:pt x="4787166" y="164555"/>
                </a:moveTo>
                <a:lnTo>
                  <a:pt x="5434738" y="744474"/>
                </a:lnTo>
                <a:lnTo>
                  <a:pt x="5198241" y="959417"/>
                </a:lnTo>
                <a:cubicBezTo>
                  <a:pt x="4537049" y="1505082"/>
                  <a:pt x="3689385" y="1832870"/>
                  <a:pt x="2765161" y="1832870"/>
                </a:cubicBezTo>
                <a:cubicBezTo>
                  <a:pt x="1708905" y="1832870"/>
                  <a:pt x="752646" y="1404738"/>
                  <a:pt x="60450" y="712542"/>
                </a:cubicBezTo>
                <a:lnTo>
                  <a:pt x="0" y="649138"/>
                </a:lnTo>
                <a:lnTo>
                  <a:pt x="581320" y="0"/>
                </a:lnTo>
                <a:lnTo>
                  <a:pt x="672581" y="100412"/>
                </a:lnTo>
                <a:cubicBezTo>
                  <a:pt x="1208119" y="635950"/>
                  <a:pt x="1947957" y="967187"/>
                  <a:pt x="2765161" y="967187"/>
                </a:cubicBezTo>
                <a:cubicBezTo>
                  <a:pt x="3480214" y="967187"/>
                  <a:pt x="4136035" y="713584"/>
                  <a:pt x="4647586" y="291414"/>
                </a:cubicBezTo>
                <a:close/>
              </a:path>
            </a:pathLst>
          </a:custGeom>
          <a:solidFill>
            <a:schemeClr val="bg1"/>
          </a:solidFill>
          <a:ln w="12700" cap="flat" cmpd="sng" algn="ctr">
            <a:noFill/>
            <a:prstDash val="solid"/>
            <a:miter lim="800000"/>
          </a:ln>
          <a:effectLst>
            <a:outerShdw blurRad="254000" dist="38100" dir="13500000" algn="br" rotWithShape="0">
              <a:prstClr val="black">
                <a:alpha val="10000"/>
              </a:prstClr>
            </a:outerShdw>
          </a:effectLst>
        </p:spPr>
        <p:txBody>
          <a:bodyPr wrap="square" rtlCol="0" anchor="ctr">
            <a:noAutofit/>
          </a:bodyPr>
          <a:lstStyle/>
          <a:p>
            <a:pPr marR="0" lvl="0" indent="0" algn="ctr" defTabSz="914400" fontAlgn="auto">
              <a:lnSpc>
                <a:spcPct val="100000"/>
              </a:lnSpc>
              <a:spcBef>
                <a:spcPts val="0"/>
              </a:spcBef>
              <a:spcAft>
                <a:spcPts val="0"/>
              </a:spcAft>
              <a:buClrTx/>
              <a:buSzTx/>
              <a:buFontTx/>
              <a:buNone/>
              <a:tabLst/>
            </a:pPr>
            <a:endParaRPr kumimoji="0" lang="zh-CN" altLang="en-US"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Tree>
    <p:extLst>
      <p:ext uri="{BB962C8B-B14F-4D97-AF65-F5344CB8AC3E}">
        <p14:creationId xmlns:p14="http://schemas.microsoft.com/office/powerpoint/2010/main" val="3819573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02">
    <p:bg>
      <p:bgPr>
        <a:solidFill>
          <a:schemeClr val="bg1"/>
        </a:solidFill>
        <a:effectLst/>
      </p:bgPr>
    </p:bg>
    <p:spTree>
      <p:nvGrpSpPr>
        <p:cNvPr id="1" name=""/>
        <p:cNvGrpSpPr/>
        <p:nvPr/>
      </p:nvGrpSpPr>
      <p:grpSpPr>
        <a:xfrm>
          <a:off x="0" y="0"/>
          <a:ext cx="0" cy="0"/>
          <a:chOff x="0" y="0"/>
          <a:chExt cx="0" cy="0"/>
        </a:xfrm>
      </p:grpSpPr>
      <p:sp>
        <p:nvSpPr>
          <p:cNvPr id="22" name="bk object 16">
            <a:extLst>
              <a:ext uri="{FF2B5EF4-FFF2-40B4-BE49-F238E27FC236}">
                <a16:creationId xmlns:a16="http://schemas.microsoft.com/office/drawing/2014/main" id="{1151342A-6FFD-4634-94D7-F6247DB0CE9F}"/>
              </a:ext>
            </a:extLst>
          </p:cNvPr>
          <p:cNvSpPr/>
          <p:nvPr userDrawn="1"/>
        </p:nvSpPr>
        <p:spPr>
          <a:xfrm>
            <a:off x="0" y="3710941"/>
            <a:ext cx="9144000" cy="1432559"/>
          </a:xfrm>
          <a:prstGeom prst="rect">
            <a:avLst/>
          </a:prstGeom>
          <a:blipFill>
            <a:blip r:embed="rId2" cstate="email">
              <a:extLst>
                <a:ext uri="{28A0092B-C50C-407E-A947-70E740481C1C}">
                  <a14:useLocalDpi xmlns:a14="http://schemas.microsoft.com/office/drawing/2010/main"/>
                </a:ext>
              </a:extLst>
            </a:blip>
            <a:stretch>
              <a:fillRect t="-259043"/>
            </a:stretch>
          </a:blipFill>
        </p:spPr>
        <p:txBody>
          <a:bodyPr wrap="square" lIns="0" tIns="0" rIns="0" bIns="0" rtlCol="0"/>
          <a:lstStyle/>
          <a:p>
            <a:endParaRPr dirty="0"/>
          </a:p>
        </p:txBody>
      </p:sp>
      <p:sp>
        <p:nvSpPr>
          <p:cNvPr id="23" name="矩形 22">
            <a:extLst>
              <a:ext uri="{FF2B5EF4-FFF2-40B4-BE49-F238E27FC236}">
                <a16:creationId xmlns:a16="http://schemas.microsoft.com/office/drawing/2014/main" id="{7CFCA62C-55D6-4E76-B80A-81D0A451D391}"/>
              </a:ext>
            </a:extLst>
          </p:cNvPr>
          <p:cNvSpPr/>
          <p:nvPr userDrawn="1"/>
        </p:nvSpPr>
        <p:spPr>
          <a:xfrm>
            <a:off x="0" y="0"/>
            <a:ext cx="9144000" cy="5143500"/>
          </a:xfrm>
          <a:prstGeom prst="rect">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id="{561661A9-4968-42C4-A9B5-331222283E09}"/>
              </a:ext>
            </a:extLst>
          </p:cNvPr>
          <p:cNvGrpSpPr/>
          <p:nvPr userDrawn="1"/>
        </p:nvGrpSpPr>
        <p:grpSpPr>
          <a:xfrm>
            <a:off x="6845793" y="377405"/>
            <a:ext cx="2047873" cy="277000"/>
            <a:chOff x="6710362" y="534451"/>
            <a:chExt cx="2047873" cy="277000"/>
          </a:xfrm>
        </p:grpSpPr>
        <p:sp>
          <p:nvSpPr>
            <p:cNvPr id="34" name="矩形: 圆角 33">
              <a:extLst>
                <a:ext uri="{FF2B5EF4-FFF2-40B4-BE49-F238E27FC236}">
                  <a16:creationId xmlns:a16="http://schemas.microsoft.com/office/drawing/2014/main" id="{8AD33226-0FD3-4990-AE12-9C0D69E45B28}"/>
                </a:ext>
              </a:extLst>
            </p:cNvPr>
            <p:cNvSpPr/>
            <p:nvPr/>
          </p:nvSpPr>
          <p:spPr>
            <a:xfrm>
              <a:off x="6710362" y="534451"/>
              <a:ext cx="2047873" cy="277000"/>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5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35" name="组合 34">
              <a:extLst>
                <a:ext uri="{FF2B5EF4-FFF2-40B4-BE49-F238E27FC236}">
                  <a16:creationId xmlns:a16="http://schemas.microsoft.com/office/drawing/2014/main" id="{97AB2F9F-21B7-4CB1-8E5E-99CB2A79D916}"/>
                </a:ext>
              </a:extLst>
            </p:cNvPr>
            <p:cNvGrpSpPr/>
            <p:nvPr/>
          </p:nvGrpSpPr>
          <p:grpSpPr>
            <a:xfrm>
              <a:off x="6776218" y="534451"/>
              <a:ext cx="1916160" cy="276999"/>
              <a:chOff x="6782163" y="534451"/>
              <a:chExt cx="1916160" cy="276999"/>
            </a:xfrm>
          </p:grpSpPr>
          <p:sp>
            <p:nvSpPr>
              <p:cNvPr id="36" name="文本框 35">
                <a:extLst>
                  <a:ext uri="{FF2B5EF4-FFF2-40B4-BE49-F238E27FC236}">
                    <a16:creationId xmlns:a16="http://schemas.microsoft.com/office/drawing/2014/main" id="{253E9E3A-3E01-4782-9F82-DEEE6EEFCDDF}"/>
                  </a:ext>
                </a:extLst>
              </p:cNvPr>
              <p:cNvSpPr txBox="1"/>
              <p:nvPr/>
            </p:nvSpPr>
            <p:spPr>
              <a:xfrm>
                <a:off x="6782163" y="534451"/>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37" name="文本框 36">
                <a:extLst>
                  <a:ext uri="{FF2B5EF4-FFF2-40B4-BE49-F238E27FC236}">
                    <a16:creationId xmlns:a16="http://schemas.microsoft.com/office/drawing/2014/main" id="{63C9E698-2986-408D-AF9D-49F9565C2641}"/>
                  </a:ext>
                </a:extLst>
              </p:cNvPr>
              <p:cNvSpPr txBox="1"/>
              <p:nvPr/>
            </p:nvSpPr>
            <p:spPr>
              <a:xfrm>
                <a:off x="7800975" y="534451"/>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38" name="直接连接符 37">
                <a:extLst>
                  <a:ext uri="{FF2B5EF4-FFF2-40B4-BE49-F238E27FC236}">
                    <a16:creationId xmlns:a16="http://schemas.microsoft.com/office/drawing/2014/main" id="{6ADF3FE1-BAD8-4152-8B33-12C6077F3F6B}"/>
                  </a:ext>
                </a:extLst>
              </p:cNvPr>
              <p:cNvCxnSpPr/>
              <p:nvPr/>
            </p:nvCxnSpPr>
            <p:spPr>
              <a:xfrm>
                <a:off x="7740243" y="575319"/>
                <a:ext cx="0" cy="195263"/>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43" name="直接连接符 42">
            <a:extLst>
              <a:ext uri="{FF2B5EF4-FFF2-40B4-BE49-F238E27FC236}">
                <a16:creationId xmlns:a16="http://schemas.microsoft.com/office/drawing/2014/main" id="{549C17E5-A469-47AA-926C-801C929BCF68}"/>
              </a:ext>
            </a:extLst>
          </p:cNvPr>
          <p:cNvCxnSpPr>
            <a:cxnSpLocks/>
          </p:cNvCxnSpPr>
          <p:nvPr userDrawn="1"/>
        </p:nvCxnSpPr>
        <p:spPr>
          <a:xfrm>
            <a:off x="8749666" y="2175159"/>
            <a:ext cx="144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7E29AA06-ED8B-4FF7-93DF-0C49079B1BA2}"/>
              </a:ext>
            </a:extLst>
          </p:cNvPr>
          <p:cNvCxnSpPr/>
          <p:nvPr userDrawn="1"/>
        </p:nvCxnSpPr>
        <p:spPr>
          <a:xfrm>
            <a:off x="8893666" y="0"/>
            <a:ext cx="0" cy="5143500"/>
          </a:xfrm>
          <a:prstGeom prst="line">
            <a:avLst/>
          </a:prstGeom>
          <a:ln w="3175">
            <a:gradFill flip="none" rotWithShape="1">
              <a:gsLst>
                <a:gs pos="0">
                  <a:schemeClr val="accent1">
                    <a:alpha val="0"/>
                  </a:schemeClr>
                </a:gs>
                <a:gs pos="10000">
                  <a:srgbClr val="056CC9">
                    <a:alpha val="0"/>
                  </a:srgbClr>
                </a:gs>
                <a:gs pos="28000">
                  <a:srgbClr val="056CC9">
                    <a:alpha val="15000"/>
                  </a:srgbClr>
                </a:gs>
                <a:gs pos="49000">
                  <a:schemeClr val="accent1">
                    <a:alpha val="75000"/>
                  </a:schemeClr>
                </a:gs>
                <a:gs pos="74000">
                  <a:schemeClr val="accent1"/>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5FF4E9C3-E07D-4A52-93F5-A6B67D1F5CC3}"/>
              </a:ext>
            </a:extLst>
          </p:cNvPr>
          <p:cNvCxnSpPr/>
          <p:nvPr userDrawn="1"/>
        </p:nvCxnSpPr>
        <p:spPr>
          <a:xfrm>
            <a:off x="4529271" y="0"/>
            <a:ext cx="0" cy="5143500"/>
          </a:xfrm>
          <a:prstGeom prst="line">
            <a:avLst/>
          </a:prstGeom>
          <a:ln w="3175">
            <a:gradFill flip="none" rotWithShape="1">
              <a:gsLst>
                <a:gs pos="0">
                  <a:schemeClr val="bg1">
                    <a:lumMod val="95000"/>
                    <a:alpha val="0"/>
                  </a:schemeClr>
                </a:gs>
                <a:gs pos="10000">
                  <a:schemeClr val="bg1">
                    <a:lumMod val="95000"/>
                  </a:schemeClr>
                </a:gs>
                <a:gs pos="16000">
                  <a:schemeClr val="bg1">
                    <a:lumMod val="95000"/>
                    <a:alpha val="15000"/>
                  </a:schemeClr>
                </a:gs>
                <a:gs pos="49000">
                  <a:schemeClr val="bg1">
                    <a:lumMod val="95000"/>
                    <a:alpha val="75000"/>
                  </a:schemeClr>
                </a:gs>
                <a:gs pos="74000">
                  <a:schemeClr val="bg1">
                    <a:lumMod val="95000"/>
                  </a:schemeClr>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08F75807-87EC-4728-9FCE-C7991DC58E7A}"/>
              </a:ext>
            </a:extLst>
          </p:cNvPr>
          <p:cNvSpPr txBox="1"/>
          <p:nvPr userDrawn="1"/>
        </p:nvSpPr>
        <p:spPr>
          <a:xfrm>
            <a:off x="5021287" y="377404"/>
            <a:ext cx="1040957" cy="276999"/>
          </a:xfrm>
          <a:prstGeom prst="rect">
            <a:avLst/>
          </a:prstGeom>
          <a:noFill/>
        </p:spPr>
        <p:txBody>
          <a:bodyPr wrap="square" rtlCol="0">
            <a:spAutoFit/>
          </a:bodyPr>
          <a:lstStyle/>
          <a:p>
            <a:r>
              <a:rPr lang="en-US" altLang="zh-CN" sz="1200" dirty="0">
                <a:solidFill>
                  <a:schemeClr val="bg1">
                    <a:lumMod val="95000"/>
                  </a:schemeClr>
                </a:solidFill>
                <a:latin typeface="Arial" panose="020F0502020204030204"/>
                <a:ea typeface="Microsoft YaHei"/>
                <a:cs typeface="+mn-ea"/>
              </a:rPr>
              <a:t>CONTENTS</a:t>
            </a:r>
            <a:endParaRPr lang="zh-CN" altLang="en-US" sz="1200" dirty="0">
              <a:solidFill>
                <a:schemeClr val="bg1">
                  <a:lumMod val="95000"/>
                </a:schemeClr>
              </a:solidFill>
              <a:latin typeface="Arial" panose="020F0502020204030204"/>
              <a:ea typeface="Microsoft YaHei"/>
              <a:cs typeface="+mn-ea"/>
            </a:endParaRPr>
          </a:p>
        </p:txBody>
      </p:sp>
      <p:sp>
        <p:nvSpPr>
          <p:cNvPr id="31" name="文本框 30">
            <a:extLst>
              <a:ext uri="{FF2B5EF4-FFF2-40B4-BE49-F238E27FC236}">
                <a16:creationId xmlns:a16="http://schemas.microsoft.com/office/drawing/2014/main" id="{18D2FAFB-21A1-46F0-A9F1-981516817C93}"/>
              </a:ext>
            </a:extLst>
          </p:cNvPr>
          <p:cNvSpPr txBox="1"/>
          <p:nvPr userDrawn="1"/>
        </p:nvSpPr>
        <p:spPr>
          <a:xfrm>
            <a:off x="4410194" y="315849"/>
            <a:ext cx="774571" cy="400110"/>
          </a:xfrm>
          <a:prstGeom prst="rect">
            <a:avLst/>
          </a:prstGeom>
          <a:noFill/>
        </p:spPr>
        <p:txBody>
          <a:bodyPr wrap="none" rtlCol="0">
            <a:spAutoFit/>
          </a:bodyPr>
          <a:lstStyle/>
          <a:p>
            <a:r>
              <a:rPr lang="zh-CN" altLang="en-US" sz="2000" b="1" spc="300" dirty="0">
                <a:solidFill>
                  <a:schemeClr val="accent1"/>
                </a:solidFill>
                <a:latin typeface="Arial" panose="020F0502020204030204"/>
                <a:ea typeface="Microsoft YaHei"/>
                <a:cs typeface="+mn-ea"/>
              </a:rPr>
              <a:t>目录</a:t>
            </a:r>
          </a:p>
        </p:txBody>
      </p:sp>
      <p:sp>
        <p:nvSpPr>
          <p:cNvPr id="4" name="文本占位符 3">
            <a:extLst>
              <a:ext uri="{FF2B5EF4-FFF2-40B4-BE49-F238E27FC236}">
                <a16:creationId xmlns:a16="http://schemas.microsoft.com/office/drawing/2014/main" id="{4EDF7135-D271-4BD8-8591-43F9316EE4A1}"/>
              </a:ext>
            </a:extLst>
          </p:cNvPr>
          <p:cNvSpPr>
            <a:spLocks noGrp="1"/>
          </p:cNvSpPr>
          <p:nvPr>
            <p:ph type="body" sz="quarter" idx="10" hasCustomPrompt="1"/>
          </p:nvPr>
        </p:nvSpPr>
        <p:spPr>
          <a:xfrm>
            <a:off x="4567238" y="1225569"/>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4" name="文本占位符 3">
            <a:extLst>
              <a:ext uri="{FF2B5EF4-FFF2-40B4-BE49-F238E27FC236}">
                <a16:creationId xmlns:a16="http://schemas.microsoft.com/office/drawing/2014/main" id="{5C31916D-7E70-4EDC-8B30-B5C36C34FAA5}"/>
              </a:ext>
            </a:extLst>
          </p:cNvPr>
          <p:cNvSpPr>
            <a:spLocks noGrp="1"/>
          </p:cNvSpPr>
          <p:nvPr>
            <p:ph type="body" sz="quarter" idx="11" hasCustomPrompt="1"/>
          </p:nvPr>
        </p:nvSpPr>
        <p:spPr>
          <a:xfrm>
            <a:off x="4567237" y="1464009"/>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5" name="文本占位符 3">
            <a:extLst>
              <a:ext uri="{FF2B5EF4-FFF2-40B4-BE49-F238E27FC236}">
                <a16:creationId xmlns:a16="http://schemas.microsoft.com/office/drawing/2014/main" id="{57FF0D4F-05DA-4654-9E6B-4D3C11286B0E}"/>
              </a:ext>
            </a:extLst>
          </p:cNvPr>
          <p:cNvSpPr>
            <a:spLocks noGrp="1"/>
          </p:cNvSpPr>
          <p:nvPr>
            <p:ph type="body" sz="quarter" idx="12" hasCustomPrompt="1"/>
          </p:nvPr>
        </p:nvSpPr>
        <p:spPr>
          <a:xfrm>
            <a:off x="4567238" y="1962203"/>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6" name="文本占位符 3">
            <a:extLst>
              <a:ext uri="{FF2B5EF4-FFF2-40B4-BE49-F238E27FC236}">
                <a16:creationId xmlns:a16="http://schemas.microsoft.com/office/drawing/2014/main" id="{0F918221-FB96-4C10-882F-DA64D6A1E252}"/>
              </a:ext>
            </a:extLst>
          </p:cNvPr>
          <p:cNvSpPr>
            <a:spLocks noGrp="1"/>
          </p:cNvSpPr>
          <p:nvPr>
            <p:ph type="body" sz="quarter" idx="13" hasCustomPrompt="1"/>
          </p:nvPr>
        </p:nvSpPr>
        <p:spPr>
          <a:xfrm>
            <a:off x="4567237" y="2200643"/>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7" name="文本占位符 3">
            <a:extLst>
              <a:ext uri="{FF2B5EF4-FFF2-40B4-BE49-F238E27FC236}">
                <a16:creationId xmlns:a16="http://schemas.microsoft.com/office/drawing/2014/main" id="{1F84D179-3ADC-4A33-B07E-AB3B4BF43E13}"/>
              </a:ext>
            </a:extLst>
          </p:cNvPr>
          <p:cNvSpPr>
            <a:spLocks noGrp="1"/>
          </p:cNvSpPr>
          <p:nvPr>
            <p:ph type="body" sz="quarter" idx="14" hasCustomPrompt="1"/>
          </p:nvPr>
        </p:nvSpPr>
        <p:spPr>
          <a:xfrm>
            <a:off x="4567238" y="2696138"/>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8" name="文本占位符 3">
            <a:extLst>
              <a:ext uri="{FF2B5EF4-FFF2-40B4-BE49-F238E27FC236}">
                <a16:creationId xmlns:a16="http://schemas.microsoft.com/office/drawing/2014/main" id="{276E3FF1-A927-4B05-9D67-B7AF7A2C754A}"/>
              </a:ext>
            </a:extLst>
          </p:cNvPr>
          <p:cNvSpPr>
            <a:spLocks noGrp="1"/>
          </p:cNvSpPr>
          <p:nvPr>
            <p:ph type="body" sz="quarter" idx="15" hasCustomPrompt="1"/>
          </p:nvPr>
        </p:nvSpPr>
        <p:spPr>
          <a:xfrm>
            <a:off x="4567237" y="2934578"/>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9" name="文本占位符 3">
            <a:extLst>
              <a:ext uri="{FF2B5EF4-FFF2-40B4-BE49-F238E27FC236}">
                <a16:creationId xmlns:a16="http://schemas.microsoft.com/office/drawing/2014/main" id="{E2574914-31D9-4563-B58C-D2265E266013}"/>
              </a:ext>
            </a:extLst>
          </p:cNvPr>
          <p:cNvSpPr>
            <a:spLocks noGrp="1"/>
          </p:cNvSpPr>
          <p:nvPr>
            <p:ph type="body" sz="quarter" idx="16" hasCustomPrompt="1"/>
          </p:nvPr>
        </p:nvSpPr>
        <p:spPr>
          <a:xfrm>
            <a:off x="4567238" y="3425189"/>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100" name="文本占位符 3">
            <a:extLst>
              <a:ext uri="{FF2B5EF4-FFF2-40B4-BE49-F238E27FC236}">
                <a16:creationId xmlns:a16="http://schemas.microsoft.com/office/drawing/2014/main" id="{22DB3715-3A54-4098-BD62-3FDE068B1B8B}"/>
              </a:ext>
            </a:extLst>
          </p:cNvPr>
          <p:cNvSpPr>
            <a:spLocks noGrp="1"/>
          </p:cNvSpPr>
          <p:nvPr>
            <p:ph type="body" sz="quarter" idx="17" hasCustomPrompt="1"/>
          </p:nvPr>
        </p:nvSpPr>
        <p:spPr>
          <a:xfrm>
            <a:off x="4567237" y="3663629"/>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cxnSp>
        <p:nvCxnSpPr>
          <p:cNvPr id="32" name="直接连接符 31">
            <a:extLst>
              <a:ext uri="{FF2B5EF4-FFF2-40B4-BE49-F238E27FC236}">
                <a16:creationId xmlns:a16="http://schemas.microsoft.com/office/drawing/2014/main" id="{D9CA77E8-F7B7-47EC-836B-17F1BB94793C}"/>
              </a:ext>
            </a:extLst>
          </p:cNvPr>
          <p:cNvCxnSpPr>
            <a:cxnSpLocks/>
          </p:cNvCxnSpPr>
          <p:nvPr userDrawn="1"/>
        </p:nvCxnSpPr>
        <p:spPr>
          <a:xfrm>
            <a:off x="8821666" y="1442655"/>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9353DB81-7171-4438-9102-B6A1D8EAF23B}"/>
              </a:ext>
            </a:extLst>
          </p:cNvPr>
          <p:cNvCxnSpPr>
            <a:cxnSpLocks/>
          </p:cNvCxnSpPr>
          <p:nvPr userDrawn="1"/>
        </p:nvCxnSpPr>
        <p:spPr>
          <a:xfrm>
            <a:off x="8821666" y="2913190"/>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87F1BA1E-05C4-443E-AF5D-5D71D6711E55}"/>
              </a:ext>
            </a:extLst>
          </p:cNvPr>
          <p:cNvCxnSpPr>
            <a:cxnSpLocks/>
          </p:cNvCxnSpPr>
          <p:nvPr userDrawn="1"/>
        </p:nvCxnSpPr>
        <p:spPr>
          <a:xfrm>
            <a:off x="8821666" y="3647435"/>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sp>
        <p:nvSpPr>
          <p:cNvPr id="42" name="文本占位符 8">
            <a:extLst>
              <a:ext uri="{FF2B5EF4-FFF2-40B4-BE49-F238E27FC236}">
                <a16:creationId xmlns:a16="http://schemas.microsoft.com/office/drawing/2014/main" id="{6367F334-26B8-460D-AE2A-2FE20ECB018D}"/>
              </a:ext>
            </a:extLst>
          </p:cNvPr>
          <p:cNvSpPr>
            <a:spLocks noGrp="1"/>
          </p:cNvSpPr>
          <p:nvPr>
            <p:ph type="body" sz="quarter" idx="19" hasCustomPrompt="1"/>
          </p:nvPr>
        </p:nvSpPr>
        <p:spPr>
          <a:xfrm>
            <a:off x="8363979" y="1995356"/>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02</a:t>
            </a:r>
            <a:endParaRPr lang="zh-CN" altLang="en-US" dirty="0"/>
          </a:p>
        </p:txBody>
      </p:sp>
      <p:sp>
        <p:nvSpPr>
          <p:cNvPr id="45" name="文本占位符 8">
            <a:extLst>
              <a:ext uri="{FF2B5EF4-FFF2-40B4-BE49-F238E27FC236}">
                <a16:creationId xmlns:a16="http://schemas.microsoft.com/office/drawing/2014/main" id="{66B02105-33EB-4A2A-9D9A-CA9366627AB4}"/>
              </a:ext>
            </a:extLst>
          </p:cNvPr>
          <p:cNvSpPr>
            <a:spLocks noGrp="1"/>
          </p:cNvSpPr>
          <p:nvPr>
            <p:ph type="body" sz="quarter" idx="20" hasCustomPrompt="1"/>
          </p:nvPr>
        </p:nvSpPr>
        <p:spPr>
          <a:xfrm>
            <a:off x="8426450" y="2727860"/>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03</a:t>
            </a:r>
            <a:endParaRPr lang="zh-CN" altLang="en-US" dirty="0"/>
          </a:p>
        </p:txBody>
      </p:sp>
      <p:sp>
        <p:nvSpPr>
          <p:cNvPr id="46" name="文本占位符 8">
            <a:extLst>
              <a:ext uri="{FF2B5EF4-FFF2-40B4-BE49-F238E27FC236}">
                <a16:creationId xmlns:a16="http://schemas.microsoft.com/office/drawing/2014/main" id="{DF93909B-D351-46D2-95B4-426CF1F3C8AE}"/>
              </a:ext>
            </a:extLst>
          </p:cNvPr>
          <p:cNvSpPr>
            <a:spLocks noGrp="1"/>
          </p:cNvSpPr>
          <p:nvPr>
            <p:ph type="body" sz="quarter" idx="21" hasCustomPrompt="1"/>
          </p:nvPr>
        </p:nvSpPr>
        <p:spPr>
          <a:xfrm>
            <a:off x="8426450" y="3465890"/>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04</a:t>
            </a:r>
            <a:endParaRPr lang="zh-CN" altLang="en-US" dirty="0"/>
          </a:p>
        </p:txBody>
      </p:sp>
      <p:sp>
        <p:nvSpPr>
          <p:cNvPr id="47" name="文本占位符 8">
            <a:extLst>
              <a:ext uri="{FF2B5EF4-FFF2-40B4-BE49-F238E27FC236}">
                <a16:creationId xmlns:a16="http://schemas.microsoft.com/office/drawing/2014/main" id="{F1D4C23D-2CC3-4CD3-9740-B8440DD7BE4C}"/>
              </a:ext>
            </a:extLst>
          </p:cNvPr>
          <p:cNvSpPr>
            <a:spLocks noGrp="1"/>
          </p:cNvSpPr>
          <p:nvPr>
            <p:ph type="body" sz="quarter" idx="22" hasCustomPrompt="1"/>
          </p:nvPr>
        </p:nvSpPr>
        <p:spPr>
          <a:xfrm>
            <a:off x="8422670" y="1262852"/>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01</a:t>
            </a:r>
            <a:endParaRPr lang="zh-CN" altLang="en-US" dirty="0"/>
          </a:p>
        </p:txBody>
      </p:sp>
      <p:pic>
        <p:nvPicPr>
          <p:cNvPr id="39" name="图片 38">
            <a:extLst>
              <a:ext uri="{FF2B5EF4-FFF2-40B4-BE49-F238E27FC236}">
                <a16:creationId xmlns:a16="http://schemas.microsoft.com/office/drawing/2014/main" id="{40DFB927-1CDE-458E-8FFF-3F9DF96392A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2903" r="10937" b="1063"/>
          <a:stretch/>
        </p:blipFill>
        <p:spPr>
          <a:xfrm>
            <a:off x="-1" y="0"/>
            <a:ext cx="3242919" cy="2727860"/>
          </a:xfrm>
          <a:custGeom>
            <a:avLst/>
            <a:gdLst>
              <a:gd name="connsiteX0" fmla="*/ 0 w 3242919"/>
              <a:gd name="connsiteY0" fmla="*/ 0 h 2727860"/>
              <a:gd name="connsiteX1" fmla="*/ 3242919 w 3242919"/>
              <a:gd name="connsiteY1" fmla="*/ 0 h 2727860"/>
              <a:gd name="connsiteX2" fmla="*/ 3223569 w 3242919"/>
              <a:gd name="connsiteY2" fmla="*/ 187621 h 2727860"/>
              <a:gd name="connsiteX3" fmla="*/ 2272082 w 3242919"/>
              <a:gd name="connsiteY3" fmla="*/ 1946844 h 2727860"/>
              <a:gd name="connsiteX4" fmla="*/ 134973 w 3242919"/>
              <a:gd name="connsiteY4" fmla="*/ 2697147 h 2727860"/>
              <a:gd name="connsiteX5" fmla="*/ 1 w 3242919"/>
              <a:gd name="connsiteY5" fmla="*/ 2683227 h 2727860"/>
              <a:gd name="connsiteX6" fmla="*/ 1 w 3242919"/>
              <a:gd name="connsiteY6" fmla="*/ 2727860 h 2727860"/>
              <a:gd name="connsiteX7" fmla="*/ 0 w 3242919"/>
              <a:gd name="connsiteY7" fmla="*/ 2727860 h 2727860"/>
              <a:gd name="connsiteX8" fmla="*/ 0 w 3242919"/>
              <a:gd name="connsiteY8" fmla="*/ 0 h 27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2919" h="2727860">
                <a:moveTo>
                  <a:pt x="0" y="0"/>
                </a:moveTo>
                <a:lnTo>
                  <a:pt x="3242919" y="0"/>
                </a:lnTo>
                <a:lnTo>
                  <a:pt x="3223569" y="187621"/>
                </a:lnTo>
                <a:cubicBezTo>
                  <a:pt x="3124129" y="843382"/>
                  <a:pt x="2804760" y="1469816"/>
                  <a:pt x="2272082" y="1946844"/>
                </a:cubicBezTo>
                <a:cubicBezTo>
                  <a:pt x="1663307" y="2492018"/>
                  <a:pt x="891191" y="2738826"/>
                  <a:pt x="134973" y="2697147"/>
                </a:cubicBezTo>
                <a:lnTo>
                  <a:pt x="1" y="2683227"/>
                </a:lnTo>
                <a:lnTo>
                  <a:pt x="1" y="2727860"/>
                </a:lnTo>
                <a:lnTo>
                  <a:pt x="0" y="2727860"/>
                </a:lnTo>
                <a:lnTo>
                  <a:pt x="0" y="0"/>
                </a:lnTo>
                <a:close/>
              </a:path>
            </a:pathLst>
          </a:custGeom>
        </p:spPr>
      </p:pic>
      <p:sp>
        <p:nvSpPr>
          <p:cNvPr id="61" name="任意多边形: 形状 60">
            <a:extLst>
              <a:ext uri="{FF2B5EF4-FFF2-40B4-BE49-F238E27FC236}">
                <a16:creationId xmlns:a16="http://schemas.microsoft.com/office/drawing/2014/main" id="{4EE91C8F-A5B9-4374-9F7D-998DD1602DA5}"/>
              </a:ext>
            </a:extLst>
          </p:cNvPr>
          <p:cNvSpPr/>
          <p:nvPr userDrawn="1"/>
        </p:nvSpPr>
        <p:spPr>
          <a:xfrm rot="19089281">
            <a:off x="-514748" y="1024484"/>
            <a:ext cx="5434738" cy="1832870"/>
          </a:xfrm>
          <a:custGeom>
            <a:avLst/>
            <a:gdLst>
              <a:gd name="connsiteX0" fmla="*/ 4787166 w 5434738"/>
              <a:gd name="connsiteY0" fmla="*/ 164555 h 1832870"/>
              <a:gd name="connsiteX1" fmla="*/ 5434738 w 5434738"/>
              <a:gd name="connsiteY1" fmla="*/ 744474 h 1832870"/>
              <a:gd name="connsiteX2" fmla="*/ 5198241 w 5434738"/>
              <a:gd name="connsiteY2" fmla="*/ 959417 h 1832870"/>
              <a:gd name="connsiteX3" fmla="*/ 2765161 w 5434738"/>
              <a:gd name="connsiteY3" fmla="*/ 1832870 h 1832870"/>
              <a:gd name="connsiteX4" fmla="*/ 60450 w 5434738"/>
              <a:gd name="connsiteY4" fmla="*/ 712542 h 1832870"/>
              <a:gd name="connsiteX5" fmla="*/ 0 w 5434738"/>
              <a:gd name="connsiteY5" fmla="*/ 649138 h 1832870"/>
              <a:gd name="connsiteX6" fmla="*/ 581320 w 5434738"/>
              <a:gd name="connsiteY6" fmla="*/ 0 h 1832870"/>
              <a:gd name="connsiteX7" fmla="*/ 672581 w 5434738"/>
              <a:gd name="connsiteY7" fmla="*/ 100412 h 1832870"/>
              <a:gd name="connsiteX8" fmla="*/ 2765161 w 5434738"/>
              <a:gd name="connsiteY8" fmla="*/ 967187 h 1832870"/>
              <a:gd name="connsiteX9" fmla="*/ 4647586 w 5434738"/>
              <a:gd name="connsiteY9" fmla="*/ 291414 h 183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4738" h="1832870">
                <a:moveTo>
                  <a:pt x="4787166" y="164555"/>
                </a:moveTo>
                <a:lnTo>
                  <a:pt x="5434738" y="744474"/>
                </a:lnTo>
                <a:lnTo>
                  <a:pt x="5198241" y="959417"/>
                </a:lnTo>
                <a:cubicBezTo>
                  <a:pt x="4537049" y="1505082"/>
                  <a:pt x="3689385" y="1832870"/>
                  <a:pt x="2765161" y="1832870"/>
                </a:cubicBezTo>
                <a:cubicBezTo>
                  <a:pt x="1708905" y="1832870"/>
                  <a:pt x="752646" y="1404738"/>
                  <a:pt x="60450" y="712542"/>
                </a:cubicBezTo>
                <a:lnTo>
                  <a:pt x="0" y="649138"/>
                </a:lnTo>
                <a:lnTo>
                  <a:pt x="581320" y="0"/>
                </a:lnTo>
                <a:lnTo>
                  <a:pt x="672581" y="100412"/>
                </a:lnTo>
                <a:cubicBezTo>
                  <a:pt x="1208119" y="635950"/>
                  <a:pt x="1947957" y="967187"/>
                  <a:pt x="2765161" y="967187"/>
                </a:cubicBezTo>
                <a:cubicBezTo>
                  <a:pt x="3480214" y="967187"/>
                  <a:pt x="4136035" y="713584"/>
                  <a:pt x="4647586" y="291414"/>
                </a:cubicBezTo>
                <a:close/>
              </a:path>
            </a:pathLst>
          </a:custGeom>
          <a:solidFill>
            <a:schemeClr val="bg1"/>
          </a:solidFill>
          <a:ln w="12700" cap="flat" cmpd="sng" algn="ctr">
            <a:noFill/>
            <a:prstDash val="solid"/>
            <a:miter lim="800000"/>
          </a:ln>
          <a:effectLst>
            <a:outerShdw blurRad="254000" dist="38100" dir="13500000" algn="br" rotWithShape="0">
              <a:prstClr val="black">
                <a:alpha val="10000"/>
              </a:prstClr>
            </a:outerShdw>
          </a:effectLst>
        </p:spPr>
        <p:txBody>
          <a:bodyPr wrap="square" rtlCol="0" anchor="ctr">
            <a:noAutofit/>
          </a:bodyPr>
          <a:lstStyle/>
          <a:p>
            <a:pPr marR="0" lvl="0" indent="0" algn="ctr" defTabSz="914400" fontAlgn="auto">
              <a:lnSpc>
                <a:spcPct val="100000"/>
              </a:lnSpc>
              <a:spcBef>
                <a:spcPts val="0"/>
              </a:spcBef>
              <a:spcAft>
                <a:spcPts val="0"/>
              </a:spcAft>
              <a:buClrTx/>
              <a:buSzTx/>
              <a:buFontTx/>
              <a:buNone/>
              <a:tabLst/>
            </a:pPr>
            <a:endParaRPr kumimoji="0" lang="zh-CN" altLang="en-US"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Tree>
    <p:extLst>
      <p:ext uri="{BB962C8B-B14F-4D97-AF65-F5344CB8AC3E}">
        <p14:creationId xmlns:p14="http://schemas.microsoft.com/office/powerpoint/2010/main" val="1456568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页03">
    <p:bg>
      <p:bgPr>
        <a:solidFill>
          <a:schemeClr val="bg1"/>
        </a:solidFill>
        <a:effectLst/>
      </p:bgPr>
    </p:bg>
    <p:spTree>
      <p:nvGrpSpPr>
        <p:cNvPr id="1" name=""/>
        <p:cNvGrpSpPr/>
        <p:nvPr/>
      </p:nvGrpSpPr>
      <p:grpSpPr>
        <a:xfrm>
          <a:off x="0" y="0"/>
          <a:ext cx="0" cy="0"/>
          <a:chOff x="0" y="0"/>
          <a:chExt cx="0" cy="0"/>
        </a:xfrm>
      </p:grpSpPr>
      <p:sp>
        <p:nvSpPr>
          <p:cNvPr id="22" name="bk object 16">
            <a:extLst>
              <a:ext uri="{FF2B5EF4-FFF2-40B4-BE49-F238E27FC236}">
                <a16:creationId xmlns:a16="http://schemas.microsoft.com/office/drawing/2014/main" id="{1151342A-6FFD-4634-94D7-F6247DB0CE9F}"/>
              </a:ext>
            </a:extLst>
          </p:cNvPr>
          <p:cNvSpPr/>
          <p:nvPr userDrawn="1"/>
        </p:nvSpPr>
        <p:spPr>
          <a:xfrm>
            <a:off x="0" y="3710941"/>
            <a:ext cx="9144000" cy="1432559"/>
          </a:xfrm>
          <a:prstGeom prst="rect">
            <a:avLst/>
          </a:prstGeom>
          <a:blipFill>
            <a:blip r:embed="rId2" cstate="email">
              <a:extLst>
                <a:ext uri="{28A0092B-C50C-407E-A947-70E740481C1C}">
                  <a14:useLocalDpi xmlns:a14="http://schemas.microsoft.com/office/drawing/2010/main"/>
                </a:ext>
              </a:extLst>
            </a:blip>
            <a:stretch>
              <a:fillRect t="-259043"/>
            </a:stretch>
          </a:blipFill>
        </p:spPr>
        <p:txBody>
          <a:bodyPr wrap="square" lIns="0" tIns="0" rIns="0" bIns="0" rtlCol="0"/>
          <a:lstStyle/>
          <a:p>
            <a:endParaRPr dirty="0"/>
          </a:p>
        </p:txBody>
      </p:sp>
      <p:sp>
        <p:nvSpPr>
          <p:cNvPr id="23" name="矩形 22">
            <a:extLst>
              <a:ext uri="{FF2B5EF4-FFF2-40B4-BE49-F238E27FC236}">
                <a16:creationId xmlns:a16="http://schemas.microsoft.com/office/drawing/2014/main" id="{7CFCA62C-55D6-4E76-B80A-81D0A451D391}"/>
              </a:ext>
            </a:extLst>
          </p:cNvPr>
          <p:cNvSpPr/>
          <p:nvPr userDrawn="1"/>
        </p:nvSpPr>
        <p:spPr>
          <a:xfrm>
            <a:off x="0" y="0"/>
            <a:ext cx="9144000" cy="5143500"/>
          </a:xfrm>
          <a:prstGeom prst="rect">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id="{561661A9-4968-42C4-A9B5-331222283E09}"/>
              </a:ext>
            </a:extLst>
          </p:cNvPr>
          <p:cNvGrpSpPr/>
          <p:nvPr userDrawn="1"/>
        </p:nvGrpSpPr>
        <p:grpSpPr>
          <a:xfrm>
            <a:off x="6845793" y="377405"/>
            <a:ext cx="2047873" cy="277000"/>
            <a:chOff x="6710362" y="534451"/>
            <a:chExt cx="2047873" cy="277000"/>
          </a:xfrm>
        </p:grpSpPr>
        <p:sp>
          <p:nvSpPr>
            <p:cNvPr id="34" name="矩形: 圆角 33">
              <a:extLst>
                <a:ext uri="{FF2B5EF4-FFF2-40B4-BE49-F238E27FC236}">
                  <a16:creationId xmlns:a16="http://schemas.microsoft.com/office/drawing/2014/main" id="{8AD33226-0FD3-4990-AE12-9C0D69E45B28}"/>
                </a:ext>
              </a:extLst>
            </p:cNvPr>
            <p:cNvSpPr/>
            <p:nvPr/>
          </p:nvSpPr>
          <p:spPr>
            <a:xfrm>
              <a:off x="6710362" y="534451"/>
              <a:ext cx="2047873" cy="277000"/>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5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35" name="组合 34">
              <a:extLst>
                <a:ext uri="{FF2B5EF4-FFF2-40B4-BE49-F238E27FC236}">
                  <a16:creationId xmlns:a16="http://schemas.microsoft.com/office/drawing/2014/main" id="{97AB2F9F-21B7-4CB1-8E5E-99CB2A79D916}"/>
                </a:ext>
              </a:extLst>
            </p:cNvPr>
            <p:cNvGrpSpPr/>
            <p:nvPr/>
          </p:nvGrpSpPr>
          <p:grpSpPr>
            <a:xfrm>
              <a:off x="6776218" y="534451"/>
              <a:ext cx="1916160" cy="276999"/>
              <a:chOff x="6782163" y="534451"/>
              <a:chExt cx="1916160" cy="276999"/>
            </a:xfrm>
          </p:grpSpPr>
          <p:sp>
            <p:nvSpPr>
              <p:cNvPr id="36" name="文本框 35">
                <a:extLst>
                  <a:ext uri="{FF2B5EF4-FFF2-40B4-BE49-F238E27FC236}">
                    <a16:creationId xmlns:a16="http://schemas.microsoft.com/office/drawing/2014/main" id="{253E9E3A-3E01-4782-9F82-DEEE6EEFCDDF}"/>
                  </a:ext>
                </a:extLst>
              </p:cNvPr>
              <p:cNvSpPr txBox="1"/>
              <p:nvPr/>
            </p:nvSpPr>
            <p:spPr>
              <a:xfrm>
                <a:off x="6782163" y="534451"/>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37" name="文本框 36">
                <a:extLst>
                  <a:ext uri="{FF2B5EF4-FFF2-40B4-BE49-F238E27FC236}">
                    <a16:creationId xmlns:a16="http://schemas.microsoft.com/office/drawing/2014/main" id="{63C9E698-2986-408D-AF9D-49F9565C2641}"/>
                  </a:ext>
                </a:extLst>
              </p:cNvPr>
              <p:cNvSpPr txBox="1"/>
              <p:nvPr/>
            </p:nvSpPr>
            <p:spPr>
              <a:xfrm>
                <a:off x="7800975" y="534451"/>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38" name="直接连接符 37">
                <a:extLst>
                  <a:ext uri="{FF2B5EF4-FFF2-40B4-BE49-F238E27FC236}">
                    <a16:creationId xmlns:a16="http://schemas.microsoft.com/office/drawing/2014/main" id="{6ADF3FE1-BAD8-4152-8B33-12C6077F3F6B}"/>
                  </a:ext>
                </a:extLst>
              </p:cNvPr>
              <p:cNvCxnSpPr/>
              <p:nvPr/>
            </p:nvCxnSpPr>
            <p:spPr>
              <a:xfrm>
                <a:off x="7740243" y="575319"/>
                <a:ext cx="0" cy="195263"/>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43" name="直接连接符 42">
            <a:extLst>
              <a:ext uri="{FF2B5EF4-FFF2-40B4-BE49-F238E27FC236}">
                <a16:creationId xmlns:a16="http://schemas.microsoft.com/office/drawing/2014/main" id="{549C17E5-A469-47AA-926C-801C929BCF68}"/>
              </a:ext>
            </a:extLst>
          </p:cNvPr>
          <p:cNvCxnSpPr>
            <a:cxnSpLocks/>
          </p:cNvCxnSpPr>
          <p:nvPr userDrawn="1"/>
        </p:nvCxnSpPr>
        <p:spPr>
          <a:xfrm>
            <a:off x="8749666" y="2907663"/>
            <a:ext cx="144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7E29AA06-ED8B-4FF7-93DF-0C49079B1BA2}"/>
              </a:ext>
            </a:extLst>
          </p:cNvPr>
          <p:cNvCxnSpPr/>
          <p:nvPr userDrawn="1"/>
        </p:nvCxnSpPr>
        <p:spPr>
          <a:xfrm>
            <a:off x="8893666" y="0"/>
            <a:ext cx="0" cy="5143500"/>
          </a:xfrm>
          <a:prstGeom prst="line">
            <a:avLst/>
          </a:prstGeom>
          <a:ln w="3175">
            <a:gradFill flip="none" rotWithShape="1">
              <a:gsLst>
                <a:gs pos="0">
                  <a:schemeClr val="accent1">
                    <a:alpha val="0"/>
                  </a:schemeClr>
                </a:gs>
                <a:gs pos="10000">
                  <a:srgbClr val="056CC9">
                    <a:alpha val="0"/>
                  </a:srgbClr>
                </a:gs>
                <a:gs pos="28000">
                  <a:srgbClr val="056CC9">
                    <a:alpha val="15000"/>
                  </a:srgbClr>
                </a:gs>
                <a:gs pos="49000">
                  <a:schemeClr val="accent1">
                    <a:alpha val="75000"/>
                  </a:schemeClr>
                </a:gs>
                <a:gs pos="74000">
                  <a:schemeClr val="accent1"/>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5FF4E9C3-E07D-4A52-93F5-A6B67D1F5CC3}"/>
              </a:ext>
            </a:extLst>
          </p:cNvPr>
          <p:cNvCxnSpPr/>
          <p:nvPr userDrawn="1"/>
        </p:nvCxnSpPr>
        <p:spPr>
          <a:xfrm>
            <a:off x="4529271" y="0"/>
            <a:ext cx="0" cy="5143500"/>
          </a:xfrm>
          <a:prstGeom prst="line">
            <a:avLst/>
          </a:prstGeom>
          <a:ln w="3175">
            <a:gradFill flip="none" rotWithShape="1">
              <a:gsLst>
                <a:gs pos="0">
                  <a:schemeClr val="bg1">
                    <a:lumMod val="95000"/>
                    <a:alpha val="0"/>
                  </a:schemeClr>
                </a:gs>
                <a:gs pos="10000">
                  <a:schemeClr val="bg1">
                    <a:lumMod val="95000"/>
                  </a:schemeClr>
                </a:gs>
                <a:gs pos="16000">
                  <a:schemeClr val="bg1">
                    <a:lumMod val="95000"/>
                    <a:alpha val="15000"/>
                  </a:schemeClr>
                </a:gs>
                <a:gs pos="49000">
                  <a:schemeClr val="bg1">
                    <a:lumMod val="95000"/>
                    <a:alpha val="75000"/>
                  </a:schemeClr>
                </a:gs>
                <a:gs pos="74000">
                  <a:schemeClr val="bg1">
                    <a:lumMod val="95000"/>
                  </a:schemeClr>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08F75807-87EC-4728-9FCE-C7991DC58E7A}"/>
              </a:ext>
            </a:extLst>
          </p:cNvPr>
          <p:cNvSpPr txBox="1"/>
          <p:nvPr userDrawn="1"/>
        </p:nvSpPr>
        <p:spPr>
          <a:xfrm>
            <a:off x="5021287" y="377404"/>
            <a:ext cx="1040957" cy="276999"/>
          </a:xfrm>
          <a:prstGeom prst="rect">
            <a:avLst/>
          </a:prstGeom>
          <a:noFill/>
        </p:spPr>
        <p:txBody>
          <a:bodyPr wrap="square" rtlCol="0">
            <a:spAutoFit/>
          </a:bodyPr>
          <a:lstStyle/>
          <a:p>
            <a:r>
              <a:rPr lang="en-US" altLang="zh-CN" sz="1200" dirty="0">
                <a:solidFill>
                  <a:schemeClr val="bg1">
                    <a:lumMod val="95000"/>
                  </a:schemeClr>
                </a:solidFill>
                <a:latin typeface="Arial" panose="020F0502020204030204"/>
                <a:ea typeface="Microsoft YaHei"/>
                <a:cs typeface="+mn-ea"/>
              </a:rPr>
              <a:t>CONTENTS</a:t>
            </a:r>
            <a:endParaRPr lang="zh-CN" altLang="en-US" sz="1200" dirty="0">
              <a:solidFill>
                <a:schemeClr val="bg1">
                  <a:lumMod val="95000"/>
                </a:schemeClr>
              </a:solidFill>
              <a:latin typeface="Arial" panose="020F0502020204030204"/>
              <a:ea typeface="Microsoft YaHei"/>
              <a:cs typeface="+mn-ea"/>
            </a:endParaRPr>
          </a:p>
        </p:txBody>
      </p:sp>
      <p:sp>
        <p:nvSpPr>
          <p:cNvPr id="31" name="文本框 30">
            <a:extLst>
              <a:ext uri="{FF2B5EF4-FFF2-40B4-BE49-F238E27FC236}">
                <a16:creationId xmlns:a16="http://schemas.microsoft.com/office/drawing/2014/main" id="{18D2FAFB-21A1-46F0-A9F1-981516817C93}"/>
              </a:ext>
            </a:extLst>
          </p:cNvPr>
          <p:cNvSpPr txBox="1"/>
          <p:nvPr userDrawn="1"/>
        </p:nvSpPr>
        <p:spPr>
          <a:xfrm>
            <a:off x="4410194" y="315849"/>
            <a:ext cx="774571" cy="400110"/>
          </a:xfrm>
          <a:prstGeom prst="rect">
            <a:avLst/>
          </a:prstGeom>
          <a:noFill/>
        </p:spPr>
        <p:txBody>
          <a:bodyPr wrap="none" rtlCol="0">
            <a:spAutoFit/>
          </a:bodyPr>
          <a:lstStyle/>
          <a:p>
            <a:r>
              <a:rPr lang="zh-CN" altLang="en-US" sz="2000" b="1" spc="300" dirty="0">
                <a:solidFill>
                  <a:schemeClr val="accent1"/>
                </a:solidFill>
                <a:latin typeface="Arial" panose="020F0502020204030204"/>
                <a:ea typeface="Microsoft YaHei"/>
                <a:cs typeface="+mn-ea"/>
              </a:rPr>
              <a:t>目录</a:t>
            </a:r>
          </a:p>
        </p:txBody>
      </p:sp>
      <p:sp>
        <p:nvSpPr>
          <p:cNvPr id="4" name="文本占位符 3">
            <a:extLst>
              <a:ext uri="{FF2B5EF4-FFF2-40B4-BE49-F238E27FC236}">
                <a16:creationId xmlns:a16="http://schemas.microsoft.com/office/drawing/2014/main" id="{4EDF7135-D271-4BD8-8591-43F9316EE4A1}"/>
              </a:ext>
            </a:extLst>
          </p:cNvPr>
          <p:cNvSpPr>
            <a:spLocks noGrp="1"/>
          </p:cNvSpPr>
          <p:nvPr>
            <p:ph type="body" sz="quarter" idx="10" hasCustomPrompt="1"/>
          </p:nvPr>
        </p:nvSpPr>
        <p:spPr>
          <a:xfrm>
            <a:off x="4567238" y="1225569"/>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4" name="文本占位符 3">
            <a:extLst>
              <a:ext uri="{FF2B5EF4-FFF2-40B4-BE49-F238E27FC236}">
                <a16:creationId xmlns:a16="http://schemas.microsoft.com/office/drawing/2014/main" id="{5C31916D-7E70-4EDC-8B30-B5C36C34FAA5}"/>
              </a:ext>
            </a:extLst>
          </p:cNvPr>
          <p:cNvSpPr>
            <a:spLocks noGrp="1"/>
          </p:cNvSpPr>
          <p:nvPr>
            <p:ph type="body" sz="quarter" idx="11" hasCustomPrompt="1"/>
          </p:nvPr>
        </p:nvSpPr>
        <p:spPr>
          <a:xfrm>
            <a:off x="4567237" y="1464009"/>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5" name="文本占位符 3">
            <a:extLst>
              <a:ext uri="{FF2B5EF4-FFF2-40B4-BE49-F238E27FC236}">
                <a16:creationId xmlns:a16="http://schemas.microsoft.com/office/drawing/2014/main" id="{57FF0D4F-05DA-4654-9E6B-4D3C11286B0E}"/>
              </a:ext>
            </a:extLst>
          </p:cNvPr>
          <p:cNvSpPr>
            <a:spLocks noGrp="1"/>
          </p:cNvSpPr>
          <p:nvPr>
            <p:ph type="body" sz="quarter" idx="12" hasCustomPrompt="1"/>
          </p:nvPr>
        </p:nvSpPr>
        <p:spPr>
          <a:xfrm>
            <a:off x="4567238" y="1962203"/>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6" name="文本占位符 3">
            <a:extLst>
              <a:ext uri="{FF2B5EF4-FFF2-40B4-BE49-F238E27FC236}">
                <a16:creationId xmlns:a16="http://schemas.microsoft.com/office/drawing/2014/main" id="{0F918221-FB96-4C10-882F-DA64D6A1E252}"/>
              </a:ext>
            </a:extLst>
          </p:cNvPr>
          <p:cNvSpPr>
            <a:spLocks noGrp="1"/>
          </p:cNvSpPr>
          <p:nvPr>
            <p:ph type="body" sz="quarter" idx="13" hasCustomPrompt="1"/>
          </p:nvPr>
        </p:nvSpPr>
        <p:spPr>
          <a:xfrm>
            <a:off x="4567237" y="2200643"/>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7" name="文本占位符 3">
            <a:extLst>
              <a:ext uri="{FF2B5EF4-FFF2-40B4-BE49-F238E27FC236}">
                <a16:creationId xmlns:a16="http://schemas.microsoft.com/office/drawing/2014/main" id="{1F84D179-3ADC-4A33-B07E-AB3B4BF43E13}"/>
              </a:ext>
            </a:extLst>
          </p:cNvPr>
          <p:cNvSpPr>
            <a:spLocks noGrp="1"/>
          </p:cNvSpPr>
          <p:nvPr>
            <p:ph type="body" sz="quarter" idx="14" hasCustomPrompt="1"/>
          </p:nvPr>
        </p:nvSpPr>
        <p:spPr>
          <a:xfrm>
            <a:off x="4567238" y="2696138"/>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8" name="文本占位符 3">
            <a:extLst>
              <a:ext uri="{FF2B5EF4-FFF2-40B4-BE49-F238E27FC236}">
                <a16:creationId xmlns:a16="http://schemas.microsoft.com/office/drawing/2014/main" id="{276E3FF1-A927-4B05-9D67-B7AF7A2C754A}"/>
              </a:ext>
            </a:extLst>
          </p:cNvPr>
          <p:cNvSpPr>
            <a:spLocks noGrp="1"/>
          </p:cNvSpPr>
          <p:nvPr>
            <p:ph type="body" sz="quarter" idx="15" hasCustomPrompt="1"/>
          </p:nvPr>
        </p:nvSpPr>
        <p:spPr>
          <a:xfrm>
            <a:off x="4567237" y="2934578"/>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9" name="文本占位符 3">
            <a:extLst>
              <a:ext uri="{FF2B5EF4-FFF2-40B4-BE49-F238E27FC236}">
                <a16:creationId xmlns:a16="http://schemas.microsoft.com/office/drawing/2014/main" id="{E2574914-31D9-4563-B58C-D2265E266013}"/>
              </a:ext>
            </a:extLst>
          </p:cNvPr>
          <p:cNvSpPr>
            <a:spLocks noGrp="1"/>
          </p:cNvSpPr>
          <p:nvPr>
            <p:ph type="body" sz="quarter" idx="16" hasCustomPrompt="1"/>
          </p:nvPr>
        </p:nvSpPr>
        <p:spPr>
          <a:xfrm>
            <a:off x="4567238" y="3425189"/>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100" name="文本占位符 3">
            <a:extLst>
              <a:ext uri="{FF2B5EF4-FFF2-40B4-BE49-F238E27FC236}">
                <a16:creationId xmlns:a16="http://schemas.microsoft.com/office/drawing/2014/main" id="{22DB3715-3A54-4098-BD62-3FDE068B1B8B}"/>
              </a:ext>
            </a:extLst>
          </p:cNvPr>
          <p:cNvSpPr>
            <a:spLocks noGrp="1"/>
          </p:cNvSpPr>
          <p:nvPr>
            <p:ph type="body" sz="quarter" idx="17" hasCustomPrompt="1"/>
          </p:nvPr>
        </p:nvSpPr>
        <p:spPr>
          <a:xfrm>
            <a:off x="4567237" y="3663629"/>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cxnSp>
        <p:nvCxnSpPr>
          <p:cNvPr id="32" name="直接连接符 31">
            <a:extLst>
              <a:ext uri="{FF2B5EF4-FFF2-40B4-BE49-F238E27FC236}">
                <a16:creationId xmlns:a16="http://schemas.microsoft.com/office/drawing/2014/main" id="{D9CA77E8-F7B7-47EC-836B-17F1BB94793C}"/>
              </a:ext>
            </a:extLst>
          </p:cNvPr>
          <p:cNvCxnSpPr>
            <a:cxnSpLocks/>
          </p:cNvCxnSpPr>
          <p:nvPr userDrawn="1"/>
        </p:nvCxnSpPr>
        <p:spPr>
          <a:xfrm>
            <a:off x="8821666" y="1442655"/>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9353DB81-7171-4438-9102-B6A1D8EAF23B}"/>
              </a:ext>
            </a:extLst>
          </p:cNvPr>
          <p:cNvCxnSpPr>
            <a:cxnSpLocks/>
          </p:cNvCxnSpPr>
          <p:nvPr userDrawn="1"/>
        </p:nvCxnSpPr>
        <p:spPr>
          <a:xfrm>
            <a:off x="8821666" y="2313498"/>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87F1BA1E-05C4-443E-AF5D-5D71D6711E55}"/>
              </a:ext>
            </a:extLst>
          </p:cNvPr>
          <p:cNvCxnSpPr>
            <a:cxnSpLocks/>
          </p:cNvCxnSpPr>
          <p:nvPr userDrawn="1"/>
        </p:nvCxnSpPr>
        <p:spPr>
          <a:xfrm>
            <a:off x="8821666" y="3647435"/>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sp>
        <p:nvSpPr>
          <p:cNvPr id="42" name="文本占位符 8">
            <a:extLst>
              <a:ext uri="{FF2B5EF4-FFF2-40B4-BE49-F238E27FC236}">
                <a16:creationId xmlns:a16="http://schemas.microsoft.com/office/drawing/2014/main" id="{6367F334-26B8-460D-AE2A-2FE20ECB018D}"/>
              </a:ext>
            </a:extLst>
          </p:cNvPr>
          <p:cNvSpPr>
            <a:spLocks noGrp="1"/>
          </p:cNvSpPr>
          <p:nvPr>
            <p:ph type="body" sz="quarter" idx="19" hasCustomPrompt="1"/>
          </p:nvPr>
        </p:nvSpPr>
        <p:spPr>
          <a:xfrm>
            <a:off x="8422669" y="1995356"/>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02</a:t>
            </a:r>
            <a:endParaRPr lang="zh-CN" altLang="en-US" dirty="0"/>
          </a:p>
        </p:txBody>
      </p:sp>
      <p:sp>
        <p:nvSpPr>
          <p:cNvPr id="45" name="文本占位符 8">
            <a:extLst>
              <a:ext uri="{FF2B5EF4-FFF2-40B4-BE49-F238E27FC236}">
                <a16:creationId xmlns:a16="http://schemas.microsoft.com/office/drawing/2014/main" id="{66B02105-33EB-4A2A-9D9A-CA9366627AB4}"/>
              </a:ext>
            </a:extLst>
          </p:cNvPr>
          <p:cNvSpPr>
            <a:spLocks noGrp="1"/>
          </p:cNvSpPr>
          <p:nvPr>
            <p:ph type="body" sz="quarter" idx="20" hasCustomPrompt="1"/>
          </p:nvPr>
        </p:nvSpPr>
        <p:spPr>
          <a:xfrm>
            <a:off x="8356845" y="2727860"/>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03</a:t>
            </a:r>
            <a:endParaRPr lang="zh-CN" altLang="en-US" dirty="0"/>
          </a:p>
        </p:txBody>
      </p:sp>
      <p:sp>
        <p:nvSpPr>
          <p:cNvPr id="46" name="文本占位符 8">
            <a:extLst>
              <a:ext uri="{FF2B5EF4-FFF2-40B4-BE49-F238E27FC236}">
                <a16:creationId xmlns:a16="http://schemas.microsoft.com/office/drawing/2014/main" id="{DF93909B-D351-46D2-95B4-426CF1F3C8AE}"/>
              </a:ext>
            </a:extLst>
          </p:cNvPr>
          <p:cNvSpPr>
            <a:spLocks noGrp="1"/>
          </p:cNvSpPr>
          <p:nvPr>
            <p:ph type="body" sz="quarter" idx="21" hasCustomPrompt="1"/>
          </p:nvPr>
        </p:nvSpPr>
        <p:spPr>
          <a:xfrm>
            <a:off x="8426450" y="3465890"/>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04</a:t>
            </a:r>
            <a:endParaRPr lang="zh-CN" altLang="en-US" dirty="0"/>
          </a:p>
        </p:txBody>
      </p:sp>
      <p:sp>
        <p:nvSpPr>
          <p:cNvPr id="47" name="文本占位符 8">
            <a:extLst>
              <a:ext uri="{FF2B5EF4-FFF2-40B4-BE49-F238E27FC236}">
                <a16:creationId xmlns:a16="http://schemas.microsoft.com/office/drawing/2014/main" id="{F1D4C23D-2CC3-4CD3-9740-B8440DD7BE4C}"/>
              </a:ext>
            </a:extLst>
          </p:cNvPr>
          <p:cNvSpPr>
            <a:spLocks noGrp="1"/>
          </p:cNvSpPr>
          <p:nvPr>
            <p:ph type="body" sz="quarter" idx="22" hasCustomPrompt="1"/>
          </p:nvPr>
        </p:nvSpPr>
        <p:spPr>
          <a:xfrm>
            <a:off x="8422670" y="1262852"/>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01</a:t>
            </a:r>
            <a:endParaRPr lang="zh-CN" altLang="en-US" dirty="0"/>
          </a:p>
        </p:txBody>
      </p:sp>
      <p:pic>
        <p:nvPicPr>
          <p:cNvPr id="39" name="图片 38">
            <a:extLst>
              <a:ext uri="{FF2B5EF4-FFF2-40B4-BE49-F238E27FC236}">
                <a16:creationId xmlns:a16="http://schemas.microsoft.com/office/drawing/2014/main" id="{A4CBEF3A-72D9-4388-AE38-4164F02E75F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2903" r="10937" b="1063"/>
          <a:stretch/>
        </p:blipFill>
        <p:spPr>
          <a:xfrm>
            <a:off x="-1" y="0"/>
            <a:ext cx="3242919" cy="2727860"/>
          </a:xfrm>
          <a:custGeom>
            <a:avLst/>
            <a:gdLst>
              <a:gd name="connsiteX0" fmla="*/ 0 w 3242919"/>
              <a:gd name="connsiteY0" fmla="*/ 0 h 2727860"/>
              <a:gd name="connsiteX1" fmla="*/ 3242919 w 3242919"/>
              <a:gd name="connsiteY1" fmla="*/ 0 h 2727860"/>
              <a:gd name="connsiteX2" fmla="*/ 3223569 w 3242919"/>
              <a:gd name="connsiteY2" fmla="*/ 187621 h 2727860"/>
              <a:gd name="connsiteX3" fmla="*/ 2272082 w 3242919"/>
              <a:gd name="connsiteY3" fmla="*/ 1946844 h 2727860"/>
              <a:gd name="connsiteX4" fmla="*/ 134973 w 3242919"/>
              <a:gd name="connsiteY4" fmla="*/ 2697147 h 2727860"/>
              <a:gd name="connsiteX5" fmla="*/ 1 w 3242919"/>
              <a:gd name="connsiteY5" fmla="*/ 2683227 h 2727860"/>
              <a:gd name="connsiteX6" fmla="*/ 1 w 3242919"/>
              <a:gd name="connsiteY6" fmla="*/ 2727860 h 2727860"/>
              <a:gd name="connsiteX7" fmla="*/ 0 w 3242919"/>
              <a:gd name="connsiteY7" fmla="*/ 2727860 h 2727860"/>
              <a:gd name="connsiteX8" fmla="*/ 0 w 3242919"/>
              <a:gd name="connsiteY8" fmla="*/ 0 h 27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2919" h="2727860">
                <a:moveTo>
                  <a:pt x="0" y="0"/>
                </a:moveTo>
                <a:lnTo>
                  <a:pt x="3242919" y="0"/>
                </a:lnTo>
                <a:lnTo>
                  <a:pt x="3223569" y="187621"/>
                </a:lnTo>
                <a:cubicBezTo>
                  <a:pt x="3124129" y="843382"/>
                  <a:pt x="2804760" y="1469816"/>
                  <a:pt x="2272082" y="1946844"/>
                </a:cubicBezTo>
                <a:cubicBezTo>
                  <a:pt x="1663307" y="2492018"/>
                  <a:pt x="891191" y="2738826"/>
                  <a:pt x="134973" y="2697147"/>
                </a:cubicBezTo>
                <a:lnTo>
                  <a:pt x="1" y="2683227"/>
                </a:lnTo>
                <a:lnTo>
                  <a:pt x="1" y="2727860"/>
                </a:lnTo>
                <a:lnTo>
                  <a:pt x="0" y="2727860"/>
                </a:lnTo>
                <a:lnTo>
                  <a:pt x="0" y="0"/>
                </a:lnTo>
                <a:close/>
              </a:path>
            </a:pathLst>
          </a:custGeom>
        </p:spPr>
      </p:pic>
      <p:sp>
        <p:nvSpPr>
          <p:cNvPr id="61" name="任意多边形: 形状 60">
            <a:extLst>
              <a:ext uri="{FF2B5EF4-FFF2-40B4-BE49-F238E27FC236}">
                <a16:creationId xmlns:a16="http://schemas.microsoft.com/office/drawing/2014/main" id="{4EE91C8F-A5B9-4374-9F7D-998DD1602DA5}"/>
              </a:ext>
            </a:extLst>
          </p:cNvPr>
          <p:cNvSpPr/>
          <p:nvPr userDrawn="1"/>
        </p:nvSpPr>
        <p:spPr>
          <a:xfrm rot="19089281">
            <a:off x="-514748" y="1024484"/>
            <a:ext cx="5434738" cy="1832870"/>
          </a:xfrm>
          <a:custGeom>
            <a:avLst/>
            <a:gdLst>
              <a:gd name="connsiteX0" fmla="*/ 4787166 w 5434738"/>
              <a:gd name="connsiteY0" fmla="*/ 164555 h 1832870"/>
              <a:gd name="connsiteX1" fmla="*/ 5434738 w 5434738"/>
              <a:gd name="connsiteY1" fmla="*/ 744474 h 1832870"/>
              <a:gd name="connsiteX2" fmla="*/ 5198241 w 5434738"/>
              <a:gd name="connsiteY2" fmla="*/ 959417 h 1832870"/>
              <a:gd name="connsiteX3" fmla="*/ 2765161 w 5434738"/>
              <a:gd name="connsiteY3" fmla="*/ 1832870 h 1832870"/>
              <a:gd name="connsiteX4" fmla="*/ 60450 w 5434738"/>
              <a:gd name="connsiteY4" fmla="*/ 712542 h 1832870"/>
              <a:gd name="connsiteX5" fmla="*/ 0 w 5434738"/>
              <a:gd name="connsiteY5" fmla="*/ 649138 h 1832870"/>
              <a:gd name="connsiteX6" fmla="*/ 581320 w 5434738"/>
              <a:gd name="connsiteY6" fmla="*/ 0 h 1832870"/>
              <a:gd name="connsiteX7" fmla="*/ 672581 w 5434738"/>
              <a:gd name="connsiteY7" fmla="*/ 100412 h 1832870"/>
              <a:gd name="connsiteX8" fmla="*/ 2765161 w 5434738"/>
              <a:gd name="connsiteY8" fmla="*/ 967187 h 1832870"/>
              <a:gd name="connsiteX9" fmla="*/ 4647586 w 5434738"/>
              <a:gd name="connsiteY9" fmla="*/ 291414 h 183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4738" h="1832870">
                <a:moveTo>
                  <a:pt x="4787166" y="164555"/>
                </a:moveTo>
                <a:lnTo>
                  <a:pt x="5434738" y="744474"/>
                </a:lnTo>
                <a:lnTo>
                  <a:pt x="5198241" y="959417"/>
                </a:lnTo>
                <a:cubicBezTo>
                  <a:pt x="4537049" y="1505082"/>
                  <a:pt x="3689385" y="1832870"/>
                  <a:pt x="2765161" y="1832870"/>
                </a:cubicBezTo>
                <a:cubicBezTo>
                  <a:pt x="1708905" y="1832870"/>
                  <a:pt x="752646" y="1404738"/>
                  <a:pt x="60450" y="712542"/>
                </a:cubicBezTo>
                <a:lnTo>
                  <a:pt x="0" y="649138"/>
                </a:lnTo>
                <a:lnTo>
                  <a:pt x="581320" y="0"/>
                </a:lnTo>
                <a:lnTo>
                  <a:pt x="672581" y="100412"/>
                </a:lnTo>
                <a:cubicBezTo>
                  <a:pt x="1208119" y="635950"/>
                  <a:pt x="1947957" y="967187"/>
                  <a:pt x="2765161" y="967187"/>
                </a:cubicBezTo>
                <a:cubicBezTo>
                  <a:pt x="3480214" y="967187"/>
                  <a:pt x="4136035" y="713584"/>
                  <a:pt x="4647586" y="291414"/>
                </a:cubicBezTo>
                <a:close/>
              </a:path>
            </a:pathLst>
          </a:custGeom>
          <a:solidFill>
            <a:schemeClr val="bg1"/>
          </a:solidFill>
          <a:ln w="12700" cap="flat" cmpd="sng" algn="ctr">
            <a:noFill/>
            <a:prstDash val="solid"/>
            <a:miter lim="800000"/>
          </a:ln>
          <a:effectLst>
            <a:outerShdw blurRad="254000" dist="38100" dir="13500000" algn="br" rotWithShape="0">
              <a:prstClr val="black">
                <a:alpha val="10000"/>
              </a:prstClr>
            </a:outerShdw>
          </a:effectLst>
        </p:spPr>
        <p:txBody>
          <a:bodyPr wrap="square" rtlCol="0" anchor="ctr">
            <a:noAutofit/>
          </a:bodyPr>
          <a:lstStyle/>
          <a:p>
            <a:pPr marR="0" lvl="0" indent="0" algn="ctr" defTabSz="914400" fontAlgn="auto">
              <a:lnSpc>
                <a:spcPct val="100000"/>
              </a:lnSpc>
              <a:spcBef>
                <a:spcPts val="0"/>
              </a:spcBef>
              <a:spcAft>
                <a:spcPts val="0"/>
              </a:spcAft>
              <a:buClrTx/>
              <a:buSzTx/>
              <a:buFontTx/>
              <a:buNone/>
              <a:tabLst/>
            </a:pPr>
            <a:endParaRPr kumimoji="0" lang="zh-CN" altLang="en-US"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Tree>
    <p:extLst>
      <p:ext uri="{BB962C8B-B14F-4D97-AF65-F5344CB8AC3E}">
        <p14:creationId xmlns:p14="http://schemas.microsoft.com/office/powerpoint/2010/main" val="1283689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过渡页04">
    <p:bg>
      <p:bgPr>
        <a:solidFill>
          <a:schemeClr val="bg1"/>
        </a:solidFill>
        <a:effectLst/>
      </p:bgPr>
    </p:bg>
    <p:spTree>
      <p:nvGrpSpPr>
        <p:cNvPr id="1" name=""/>
        <p:cNvGrpSpPr/>
        <p:nvPr/>
      </p:nvGrpSpPr>
      <p:grpSpPr>
        <a:xfrm>
          <a:off x="0" y="0"/>
          <a:ext cx="0" cy="0"/>
          <a:chOff x="0" y="0"/>
          <a:chExt cx="0" cy="0"/>
        </a:xfrm>
      </p:grpSpPr>
      <p:sp>
        <p:nvSpPr>
          <p:cNvPr id="22" name="bk object 16">
            <a:extLst>
              <a:ext uri="{FF2B5EF4-FFF2-40B4-BE49-F238E27FC236}">
                <a16:creationId xmlns:a16="http://schemas.microsoft.com/office/drawing/2014/main" id="{1151342A-6FFD-4634-94D7-F6247DB0CE9F}"/>
              </a:ext>
            </a:extLst>
          </p:cNvPr>
          <p:cNvSpPr/>
          <p:nvPr userDrawn="1"/>
        </p:nvSpPr>
        <p:spPr>
          <a:xfrm>
            <a:off x="0" y="3695914"/>
            <a:ext cx="9144000" cy="1432559"/>
          </a:xfrm>
          <a:prstGeom prst="rect">
            <a:avLst/>
          </a:prstGeom>
          <a:blipFill>
            <a:blip r:embed="rId2" cstate="email">
              <a:extLst>
                <a:ext uri="{28A0092B-C50C-407E-A947-70E740481C1C}">
                  <a14:useLocalDpi xmlns:a14="http://schemas.microsoft.com/office/drawing/2010/main"/>
                </a:ext>
              </a:extLst>
            </a:blip>
            <a:stretch>
              <a:fillRect t="-259043"/>
            </a:stretch>
          </a:blipFill>
        </p:spPr>
        <p:txBody>
          <a:bodyPr wrap="square" lIns="0" tIns="0" rIns="0" bIns="0" rtlCol="0"/>
          <a:lstStyle/>
          <a:p>
            <a:endParaRPr dirty="0"/>
          </a:p>
        </p:txBody>
      </p:sp>
      <p:sp>
        <p:nvSpPr>
          <p:cNvPr id="23" name="矩形 22">
            <a:extLst>
              <a:ext uri="{FF2B5EF4-FFF2-40B4-BE49-F238E27FC236}">
                <a16:creationId xmlns:a16="http://schemas.microsoft.com/office/drawing/2014/main" id="{7CFCA62C-55D6-4E76-B80A-81D0A451D391}"/>
              </a:ext>
            </a:extLst>
          </p:cNvPr>
          <p:cNvSpPr/>
          <p:nvPr userDrawn="1"/>
        </p:nvSpPr>
        <p:spPr>
          <a:xfrm>
            <a:off x="0" y="0"/>
            <a:ext cx="9144000" cy="5143500"/>
          </a:xfrm>
          <a:prstGeom prst="rect">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id="{561661A9-4968-42C4-A9B5-331222283E09}"/>
              </a:ext>
            </a:extLst>
          </p:cNvPr>
          <p:cNvGrpSpPr/>
          <p:nvPr userDrawn="1"/>
        </p:nvGrpSpPr>
        <p:grpSpPr>
          <a:xfrm>
            <a:off x="6845793" y="377405"/>
            <a:ext cx="2047873" cy="277000"/>
            <a:chOff x="6710362" y="534451"/>
            <a:chExt cx="2047873" cy="277000"/>
          </a:xfrm>
        </p:grpSpPr>
        <p:sp>
          <p:nvSpPr>
            <p:cNvPr id="34" name="矩形: 圆角 33">
              <a:extLst>
                <a:ext uri="{FF2B5EF4-FFF2-40B4-BE49-F238E27FC236}">
                  <a16:creationId xmlns:a16="http://schemas.microsoft.com/office/drawing/2014/main" id="{8AD33226-0FD3-4990-AE12-9C0D69E45B28}"/>
                </a:ext>
              </a:extLst>
            </p:cNvPr>
            <p:cNvSpPr/>
            <p:nvPr/>
          </p:nvSpPr>
          <p:spPr>
            <a:xfrm>
              <a:off x="6710362" y="534451"/>
              <a:ext cx="2047873" cy="277000"/>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5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35" name="组合 34">
              <a:extLst>
                <a:ext uri="{FF2B5EF4-FFF2-40B4-BE49-F238E27FC236}">
                  <a16:creationId xmlns:a16="http://schemas.microsoft.com/office/drawing/2014/main" id="{97AB2F9F-21B7-4CB1-8E5E-99CB2A79D916}"/>
                </a:ext>
              </a:extLst>
            </p:cNvPr>
            <p:cNvGrpSpPr/>
            <p:nvPr/>
          </p:nvGrpSpPr>
          <p:grpSpPr>
            <a:xfrm>
              <a:off x="6776218" y="534451"/>
              <a:ext cx="1916160" cy="276999"/>
              <a:chOff x="6782163" y="534451"/>
              <a:chExt cx="1916160" cy="276999"/>
            </a:xfrm>
          </p:grpSpPr>
          <p:sp>
            <p:nvSpPr>
              <p:cNvPr id="36" name="文本框 35">
                <a:extLst>
                  <a:ext uri="{FF2B5EF4-FFF2-40B4-BE49-F238E27FC236}">
                    <a16:creationId xmlns:a16="http://schemas.microsoft.com/office/drawing/2014/main" id="{253E9E3A-3E01-4782-9F82-DEEE6EEFCDDF}"/>
                  </a:ext>
                </a:extLst>
              </p:cNvPr>
              <p:cNvSpPr txBox="1"/>
              <p:nvPr/>
            </p:nvSpPr>
            <p:spPr>
              <a:xfrm>
                <a:off x="6782163" y="534451"/>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37" name="文本框 36">
                <a:extLst>
                  <a:ext uri="{FF2B5EF4-FFF2-40B4-BE49-F238E27FC236}">
                    <a16:creationId xmlns:a16="http://schemas.microsoft.com/office/drawing/2014/main" id="{63C9E698-2986-408D-AF9D-49F9565C2641}"/>
                  </a:ext>
                </a:extLst>
              </p:cNvPr>
              <p:cNvSpPr txBox="1"/>
              <p:nvPr/>
            </p:nvSpPr>
            <p:spPr>
              <a:xfrm>
                <a:off x="7800975" y="534451"/>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38" name="直接连接符 37">
                <a:extLst>
                  <a:ext uri="{FF2B5EF4-FFF2-40B4-BE49-F238E27FC236}">
                    <a16:creationId xmlns:a16="http://schemas.microsoft.com/office/drawing/2014/main" id="{6ADF3FE1-BAD8-4152-8B33-12C6077F3F6B}"/>
                  </a:ext>
                </a:extLst>
              </p:cNvPr>
              <p:cNvCxnSpPr/>
              <p:nvPr/>
            </p:nvCxnSpPr>
            <p:spPr>
              <a:xfrm>
                <a:off x="7740243" y="575319"/>
                <a:ext cx="0" cy="195263"/>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43" name="直接连接符 42">
            <a:extLst>
              <a:ext uri="{FF2B5EF4-FFF2-40B4-BE49-F238E27FC236}">
                <a16:creationId xmlns:a16="http://schemas.microsoft.com/office/drawing/2014/main" id="{549C17E5-A469-47AA-926C-801C929BCF68}"/>
              </a:ext>
            </a:extLst>
          </p:cNvPr>
          <p:cNvCxnSpPr>
            <a:cxnSpLocks/>
          </p:cNvCxnSpPr>
          <p:nvPr userDrawn="1"/>
        </p:nvCxnSpPr>
        <p:spPr>
          <a:xfrm>
            <a:off x="8749666" y="3645693"/>
            <a:ext cx="144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7E29AA06-ED8B-4FF7-93DF-0C49079B1BA2}"/>
              </a:ext>
            </a:extLst>
          </p:cNvPr>
          <p:cNvCxnSpPr/>
          <p:nvPr userDrawn="1"/>
        </p:nvCxnSpPr>
        <p:spPr>
          <a:xfrm>
            <a:off x="8893666" y="0"/>
            <a:ext cx="0" cy="5143500"/>
          </a:xfrm>
          <a:prstGeom prst="line">
            <a:avLst/>
          </a:prstGeom>
          <a:ln w="3175">
            <a:gradFill flip="none" rotWithShape="1">
              <a:gsLst>
                <a:gs pos="0">
                  <a:schemeClr val="accent1">
                    <a:alpha val="0"/>
                  </a:schemeClr>
                </a:gs>
                <a:gs pos="10000">
                  <a:srgbClr val="056CC9">
                    <a:alpha val="0"/>
                  </a:srgbClr>
                </a:gs>
                <a:gs pos="28000">
                  <a:srgbClr val="056CC9">
                    <a:alpha val="15000"/>
                  </a:srgbClr>
                </a:gs>
                <a:gs pos="49000">
                  <a:schemeClr val="accent1">
                    <a:alpha val="75000"/>
                  </a:schemeClr>
                </a:gs>
                <a:gs pos="74000">
                  <a:schemeClr val="accent1"/>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5FF4E9C3-E07D-4A52-93F5-A6B67D1F5CC3}"/>
              </a:ext>
            </a:extLst>
          </p:cNvPr>
          <p:cNvCxnSpPr/>
          <p:nvPr userDrawn="1"/>
        </p:nvCxnSpPr>
        <p:spPr>
          <a:xfrm>
            <a:off x="4529271" y="0"/>
            <a:ext cx="0" cy="5143500"/>
          </a:xfrm>
          <a:prstGeom prst="line">
            <a:avLst/>
          </a:prstGeom>
          <a:ln w="3175">
            <a:gradFill flip="none" rotWithShape="1">
              <a:gsLst>
                <a:gs pos="0">
                  <a:schemeClr val="bg1">
                    <a:lumMod val="95000"/>
                    <a:alpha val="0"/>
                  </a:schemeClr>
                </a:gs>
                <a:gs pos="10000">
                  <a:schemeClr val="bg1">
                    <a:lumMod val="95000"/>
                  </a:schemeClr>
                </a:gs>
                <a:gs pos="16000">
                  <a:schemeClr val="bg1">
                    <a:lumMod val="95000"/>
                    <a:alpha val="15000"/>
                  </a:schemeClr>
                </a:gs>
                <a:gs pos="49000">
                  <a:schemeClr val="bg1">
                    <a:lumMod val="95000"/>
                    <a:alpha val="75000"/>
                  </a:schemeClr>
                </a:gs>
                <a:gs pos="74000">
                  <a:schemeClr val="bg1">
                    <a:lumMod val="95000"/>
                  </a:schemeClr>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08F75807-87EC-4728-9FCE-C7991DC58E7A}"/>
              </a:ext>
            </a:extLst>
          </p:cNvPr>
          <p:cNvSpPr txBox="1"/>
          <p:nvPr userDrawn="1"/>
        </p:nvSpPr>
        <p:spPr>
          <a:xfrm>
            <a:off x="5021287" y="377404"/>
            <a:ext cx="1040957" cy="276999"/>
          </a:xfrm>
          <a:prstGeom prst="rect">
            <a:avLst/>
          </a:prstGeom>
          <a:noFill/>
        </p:spPr>
        <p:txBody>
          <a:bodyPr wrap="square" rtlCol="0">
            <a:spAutoFit/>
          </a:bodyPr>
          <a:lstStyle/>
          <a:p>
            <a:r>
              <a:rPr lang="en-US" altLang="zh-CN" sz="1200" dirty="0">
                <a:solidFill>
                  <a:schemeClr val="bg1">
                    <a:lumMod val="95000"/>
                  </a:schemeClr>
                </a:solidFill>
                <a:latin typeface="Arial" panose="020F0502020204030204"/>
                <a:ea typeface="Microsoft YaHei"/>
                <a:cs typeface="+mn-ea"/>
              </a:rPr>
              <a:t>CONTENTS</a:t>
            </a:r>
            <a:endParaRPr lang="zh-CN" altLang="en-US" sz="1200" dirty="0">
              <a:solidFill>
                <a:schemeClr val="bg1">
                  <a:lumMod val="95000"/>
                </a:schemeClr>
              </a:solidFill>
              <a:latin typeface="Arial" panose="020F0502020204030204"/>
              <a:ea typeface="Microsoft YaHei"/>
              <a:cs typeface="+mn-ea"/>
            </a:endParaRPr>
          </a:p>
        </p:txBody>
      </p:sp>
      <p:sp>
        <p:nvSpPr>
          <p:cNvPr id="31" name="文本框 30">
            <a:extLst>
              <a:ext uri="{FF2B5EF4-FFF2-40B4-BE49-F238E27FC236}">
                <a16:creationId xmlns:a16="http://schemas.microsoft.com/office/drawing/2014/main" id="{18D2FAFB-21A1-46F0-A9F1-981516817C93}"/>
              </a:ext>
            </a:extLst>
          </p:cNvPr>
          <p:cNvSpPr txBox="1"/>
          <p:nvPr userDrawn="1"/>
        </p:nvSpPr>
        <p:spPr>
          <a:xfrm>
            <a:off x="4410194" y="315849"/>
            <a:ext cx="774571" cy="400110"/>
          </a:xfrm>
          <a:prstGeom prst="rect">
            <a:avLst/>
          </a:prstGeom>
          <a:noFill/>
        </p:spPr>
        <p:txBody>
          <a:bodyPr wrap="none" rtlCol="0">
            <a:spAutoFit/>
          </a:bodyPr>
          <a:lstStyle/>
          <a:p>
            <a:r>
              <a:rPr lang="zh-CN" altLang="en-US" sz="2000" b="1" spc="300" dirty="0">
                <a:solidFill>
                  <a:schemeClr val="accent1"/>
                </a:solidFill>
                <a:latin typeface="Arial" panose="020F0502020204030204"/>
                <a:ea typeface="Microsoft YaHei"/>
                <a:cs typeface="+mn-ea"/>
              </a:rPr>
              <a:t>目录</a:t>
            </a:r>
          </a:p>
        </p:txBody>
      </p:sp>
      <p:sp>
        <p:nvSpPr>
          <p:cNvPr id="4" name="文本占位符 3">
            <a:extLst>
              <a:ext uri="{FF2B5EF4-FFF2-40B4-BE49-F238E27FC236}">
                <a16:creationId xmlns:a16="http://schemas.microsoft.com/office/drawing/2014/main" id="{4EDF7135-D271-4BD8-8591-43F9316EE4A1}"/>
              </a:ext>
            </a:extLst>
          </p:cNvPr>
          <p:cNvSpPr>
            <a:spLocks noGrp="1"/>
          </p:cNvSpPr>
          <p:nvPr>
            <p:ph type="body" sz="quarter" idx="10" hasCustomPrompt="1"/>
          </p:nvPr>
        </p:nvSpPr>
        <p:spPr>
          <a:xfrm>
            <a:off x="4567238" y="1225569"/>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4" name="文本占位符 3">
            <a:extLst>
              <a:ext uri="{FF2B5EF4-FFF2-40B4-BE49-F238E27FC236}">
                <a16:creationId xmlns:a16="http://schemas.microsoft.com/office/drawing/2014/main" id="{5C31916D-7E70-4EDC-8B30-B5C36C34FAA5}"/>
              </a:ext>
            </a:extLst>
          </p:cNvPr>
          <p:cNvSpPr>
            <a:spLocks noGrp="1"/>
          </p:cNvSpPr>
          <p:nvPr>
            <p:ph type="body" sz="quarter" idx="11" hasCustomPrompt="1"/>
          </p:nvPr>
        </p:nvSpPr>
        <p:spPr>
          <a:xfrm>
            <a:off x="4567237" y="1464009"/>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5" name="文本占位符 3">
            <a:extLst>
              <a:ext uri="{FF2B5EF4-FFF2-40B4-BE49-F238E27FC236}">
                <a16:creationId xmlns:a16="http://schemas.microsoft.com/office/drawing/2014/main" id="{57FF0D4F-05DA-4654-9E6B-4D3C11286B0E}"/>
              </a:ext>
            </a:extLst>
          </p:cNvPr>
          <p:cNvSpPr>
            <a:spLocks noGrp="1"/>
          </p:cNvSpPr>
          <p:nvPr>
            <p:ph type="body" sz="quarter" idx="12" hasCustomPrompt="1"/>
          </p:nvPr>
        </p:nvSpPr>
        <p:spPr>
          <a:xfrm>
            <a:off x="4567238" y="1962203"/>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6" name="文本占位符 3">
            <a:extLst>
              <a:ext uri="{FF2B5EF4-FFF2-40B4-BE49-F238E27FC236}">
                <a16:creationId xmlns:a16="http://schemas.microsoft.com/office/drawing/2014/main" id="{0F918221-FB96-4C10-882F-DA64D6A1E252}"/>
              </a:ext>
            </a:extLst>
          </p:cNvPr>
          <p:cNvSpPr>
            <a:spLocks noGrp="1"/>
          </p:cNvSpPr>
          <p:nvPr>
            <p:ph type="body" sz="quarter" idx="13" hasCustomPrompt="1"/>
          </p:nvPr>
        </p:nvSpPr>
        <p:spPr>
          <a:xfrm>
            <a:off x="4567237" y="2200643"/>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7" name="文本占位符 3">
            <a:extLst>
              <a:ext uri="{FF2B5EF4-FFF2-40B4-BE49-F238E27FC236}">
                <a16:creationId xmlns:a16="http://schemas.microsoft.com/office/drawing/2014/main" id="{1F84D179-3ADC-4A33-B07E-AB3B4BF43E13}"/>
              </a:ext>
            </a:extLst>
          </p:cNvPr>
          <p:cNvSpPr>
            <a:spLocks noGrp="1"/>
          </p:cNvSpPr>
          <p:nvPr>
            <p:ph type="body" sz="quarter" idx="14" hasCustomPrompt="1"/>
          </p:nvPr>
        </p:nvSpPr>
        <p:spPr>
          <a:xfrm>
            <a:off x="4567238" y="2696138"/>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98" name="文本占位符 3">
            <a:extLst>
              <a:ext uri="{FF2B5EF4-FFF2-40B4-BE49-F238E27FC236}">
                <a16:creationId xmlns:a16="http://schemas.microsoft.com/office/drawing/2014/main" id="{276E3FF1-A927-4B05-9D67-B7AF7A2C754A}"/>
              </a:ext>
            </a:extLst>
          </p:cNvPr>
          <p:cNvSpPr>
            <a:spLocks noGrp="1"/>
          </p:cNvSpPr>
          <p:nvPr>
            <p:ph type="body" sz="quarter" idx="15" hasCustomPrompt="1"/>
          </p:nvPr>
        </p:nvSpPr>
        <p:spPr>
          <a:xfrm>
            <a:off x="4567237" y="2934578"/>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sp>
        <p:nvSpPr>
          <p:cNvPr id="99" name="文本占位符 3">
            <a:extLst>
              <a:ext uri="{FF2B5EF4-FFF2-40B4-BE49-F238E27FC236}">
                <a16:creationId xmlns:a16="http://schemas.microsoft.com/office/drawing/2014/main" id="{E2574914-31D9-4563-B58C-D2265E266013}"/>
              </a:ext>
            </a:extLst>
          </p:cNvPr>
          <p:cNvSpPr>
            <a:spLocks noGrp="1"/>
          </p:cNvSpPr>
          <p:nvPr>
            <p:ph type="body" sz="quarter" idx="16" hasCustomPrompt="1"/>
          </p:nvPr>
        </p:nvSpPr>
        <p:spPr>
          <a:xfrm>
            <a:off x="4567238" y="3425189"/>
            <a:ext cx="1441450" cy="285750"/>
          </a:xfrm>
        </p:spPr>
        <p:txBody>
          <a:bodyPr>
            <a:noAutofit/>
          </a:bodyPr>
          <a:lstStyle>
            <a:lvl1pPr marL="0" indent="0" algn="l" defTabSz="457200" rtl="0" eaLnBrk="1" latinLnBrk="0" hangingPunct="1">
              <a:lnSpc>
                <a:spcPct val="100000"/>
              </a:lnSpc>
              <a:spcBef>
                <a:spcPts val="0"/>
              </a:spcBef>
              <a:buNone/>
              <a:defRPr lang="zh-CN" altLang="en-US" sz="1400" b="1" kern="1200" dirty="0" smtClean="0">
                <a:solidFill>
                  <a:schemeClr val="accent1"/>
                </a:solidFill>
                <a:latin typeface="Arial" panose="020F0502020204030204"/>
                <a:ea typeface="Microsoft YaHei"/>
                <a:cs typeface="+mn-ea"/>
              </a:defRPr>
            </a:lvl1pPr>
          </a:lstStyle>
          <a:p>
            <a:pPr lvl="0"/>
            <a:r>
              <a:rPr lang="zh-CN" altLang="en-US" dirty="0"/>
              <a:t>请输入您的标题</a:t>
            </a:r>
          </a:p>
        </p:txBody>
      </p:sp>
      <p:sp>
        <p:nvSpPr>
          <p:cNvPr id="100" name="文本占位符 3">
            <a:extLst>
              <a:ext uri="{FF2B5EF4-FFF2-40B4-BE49-F238E27FC236}">
                <a16:creationId xmlns:a16="http://schemas.microsoft.com/office/drawing/2014/main" id="{22DB3715-3A54-4098-BD62-3FDE068B1B8B}"/>
              </a:ext>
            </a:extLst>
          </p:cNvPr>
          <p:cNvSpPr>
            <a:spLocks noGrp="1"/>
          </p:cNvSpPr>
          <p:nvPr>
            <p:ph type="body" sz="quarter" idx="17" hasCustomPrompt="1"/>
          </p:nvPr>
        </p:nvSpPr>
        <p:spPr>
          <a:xfrm>
            <a:off x="4567237" y="3663629"/>
            <a:ext cx="1812129" cy="225710"/>
          </a:xfrm>
        </p:spPr>
        <p:txBody>
          <a:bodyPr>
            <a:noAutofit/>
          </a:bodyPr>
          <a:lstStyle>
            <a:lvl1pPr marL="0" indent="0" algn="l" defTabSz="457200" rtl="0" eaLnBrk="1" latinLnBrk="0" hangingPunct="1">
              <a:lnSpc>
                <a:spcPct val="100000"/>
              </a:lnSpc>
              <a:spcBef>
                <a:spcPts val="0"/>
              </a:spcBef>
              <a:buNone/>
              <a:defRPr lang="zh-CN" altLang="en-US" sz="900" kern="1200" dirty="0" smtClean="0">
                <a:solidFill>
                  <a:schemeClr val="bg1">
                    <a:lumMod val="95000"/>
                  </a:schemeClr>
                </a:solidFill>
                <a:latin typeface="+mn-lt"/>
                <a:ea typeface="Microsoft YaHei"/>
                <a:cs typeface="+mn-ea"/>
              </a:defRPr>
            </a:lvl1pPr>
          </a:lstStyle>
          <a:p>
            <a:r>
              <a:rPr lang="en-US" altLang="zh-CN" sz="900" dirty="0">
                <a:solidFill>
                  <a:schemeClr val="bg1">
                    <a:lumMod val="95000"/>
                  </a:schemeClr>
                </a:solidFill>
                <a:ea typeface="Microsoft YaHei"/>
                <a:cs typeface="+mn-ea"/>
              </a:rPr>
              <a:t>PLEASE ENTER YOUR TITLE</a:t>
            </a:r>
            <a:endParaRPr lang="zh-CN" altLang="en-US" sz="900" dirty="0">
              <a:solidFill>
                <a:schemeClr val="bg1">
                  <a:lumMod val="95000"/>
                </a:schemeClr>
              </a:solidFill>
              <a:latin typeface="+mn-lt"/>
              <a:ea typeface="Microsoft YaHei"/>
              <a:cs typeface="+mn-ea"/>
            </a:endParaRPr>
          </a:p>
        </p:txBody>
      </p:sp>
      <p:cxnSp>
        <p:nvCxnSpPr>
          <p:cNvPr id="32" name="直接连接符 31">
            <a:extLst>
              <a:ext uri="{FF2B5EF4-FFF2-40B4-BE49-F238E27FC236}">
                <a16:creationId xmlns:a16="http://schemas.microsoft.com/office/drawing/2014/main" id="{D9CA77E8-F7B7-47EC-836B-17F1BB94793C}"/>
              </a:ext>
            </a:extLst>
          </p:cNvPr>
          <p:cNvCxnSpPr>
            <a:cxnSpLocks/>
          </p:cNvCxnSpPr>
          <p:nvPr userDrawn="1"/>
        </p:nvCxnSpPr>
        <p:spPr>
          <a:xfrm>
            <a:off x="8821666" y="1442655"/>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9353DB81-7171-4438-9102-B6A1D8EAF23B}"/>
              </a:ext>
            </a:extLst>
          </p:cNvPr>
          <p:cNvCxnSpPr>
            <a:cxnSpLocks/>
          </p:cNvCxnSpPr>
          <p:nvPr userDrawn="1"/>
        </p:nvCxnSpPr>
        <p:spPr>
          <a:xfrm>
            <a:off x="8821666" y="2913190"/>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87F1BA1E-05C4-443E-AF5D-5D71D6711E55}"/>
              </a:ext>
            </a:extLst>
          </p:cNvPr>
          <p:cNvCxnSpPr>
            <a:cxnSpLocks/>
          </p:cNvCxnSpPr>
          <p:nvPr userDrawn="1"/>
        </p:nvCxnSpPr>
        <p:spPr>
          <a:xfrm>
            <a:off x="8821666" y="2175159"/>
            <a:ext cx="72000" cy="0"/>
          </a:xfrm>
          <a:prstGeom prst="line">
            <a:avLst/>
          </a:prstGeom>
          <a:ln w="6350">
            <a:headEnd type="none"/>
          </a:ln>
        </p:spPr>
        <p:style>
          <a:lnRef idx="1">
            <a:schemeClr val="accent1"/>
          </a:lnRef>
          <a:fillRef idx="0">
            <a:schemeClr val="accent1"/>
          </a:fillRef>
          <a:effectRef idx="0">
            <a:schemeClr val="accent1"/>
          </a:effectRef>
          <a:fontRef idx="minor">
            <a:schemeClr val="tx1"/>
          </a:fontRef>
        </p:style>
      </p:cxnSp>
      <p:sp>
        <p:nvSpPr>
          <p:cNvPr id="42" name="文本占位符 8">
            <a:extLst>
              <a:ext uri="{FF2B5EF4-FFF2-40B4-BE49-F238E27FC236}">
                <a16:creationId xmlns:a16="http://schemas.microsoft.com/office/drawing/2014/main" id="{6367F334-26B8-460D-AE2A-2FE20ECB018D}"/>
              </a:ext>
            </a:extLst>
          </p:cNvPr>
          <p:cNvSpPr>
            <a:spLocks noGrp="1"/>
          </p:cNvSpPr>
          <p:nvPr>
            <p:ph type="body" sz="quarter" idx="19" hasCustomPrompt="1"/>
          </p:nvPr>
        </p:nvSpPr>
        <p:spPr>
          <a:xfrm>
            <a:off x="8378955" y="1995356"/>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02</a:t>
            </a:r>
            <a:endParaRPr lang="zh-CN" altLang="en-US" dirty="0"/>
          </a:p>
        </p:txBody>
      </p:sp>
      <p:sp>
        <p:nvSpPr>
          <p:cNvPr id="45" name="文本占位符 8">
            <a:extLst>
              <a:ext uri="{FF2B5EF4-FFF2-40B4-BE49-F238E27FC236}">
                <a16:creationId xmlns:a16="http://schemas.microsoft.com/office/drawing/2014/main" id="{66B02105-33EB-4A2A-9D9A-CA9366627AB4}"/>
              </a:ext>
            </a:extLst>
          </p:cNvPr>
          <p:cNvSpPr>
            <a:spLocks noGrp="1"/>
          </p:cNvSpPr>
          <p:nvPr>
            <p:ph type="body" sz="quarter" idx="20" hasCustomPrompt="1"/>
          </p:nvPr>
        </p:nvSpPr>
        <p:spPr>
          <a:xfrm>
            <a:off x="8426450" y="2727860"/>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03</a:t>
            </a:r>
            <a:endParaRPr lang="zh-CN" altLang="en-US" dirty="0"/>
          </a:p>
        </p:txBody>
      </p:sp>
      <p:sp>
        <p:nvSpPr>
          <p:cNvPr id="46" name="文本占位符 8">
            <a:extLst>
              <a:ext uri="{FF2B5EF4-FFF2-40B4-BE49-F238E27FC236}">
                <a16:creationId xmlns:a16="http://schemas.microsoft.com/office/drawing/2014/main" id="{DF93909B-D351-46D2-95B4-426CF1F3C8AE}"/>
              </a:ext>
            </a:extLst>
          </p:cNvPr>
          <p:cNvSpPr>
            <a:spLocks noGrp="1"/>
          </p:cNvSpPr>
          <p:nvPr>
            <p:ph type="body" sz="quarter" idx="21" hasCustomPrompt="1"/>
          </p:nvPr>
        </p:nvSpPr>
        <p:spPr>
          <a:xfrm>
            <a:off x="8353670" y="3465890"/>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04</a:t>
            </a:r>
            <a:endParaRPr lang="zh-CN" altLang="en-US" dirty="0"/>
          </a:p>
        </p:txBody>
      </p:sp>
      <p:sp>
        <p:nvSpPr>
          <p:cNvPr id="47" name="文本占位符 8">
            <a:extLst>
              <a:ext uri="{FF2B5EF4-FFF2-40B4-BE49-F238E27FC236}">
                <a16:creationId xmlns:a16="http://schemas.microsoft.com/office/drawing/2014/main" id="{F1D4C23D-2CC3-4CD3-9740-B8440DD7BE4C}"/>
              </a:ext>
            </a:extLst>
          </p:cNvPr>
          <p:cNvSpPr>
            <a:spLocks noGrp="1"/>
          </p:cNvSpPr>
          <p:nvPr>
            <p:ph type="body" sz="quarter" idx="22" hasCustomPrompt="1"/>
          </p:nvPr>
        </p:nvSpPr>
        <p:spPr>
          <a:xfrm>
            <a:off x="8422670" y="1262852"/>
            <a:ext cx="441325" cy="359607"/>
          </a:xfrm>
        </p:spPr>
        <p:txBody>
          <a:bodyPr>
            <a:normAutofit/>
          </a:bodyPr>
          <a:lstStyle>
            <a:lvl1pPr marL="0" indent="0" algn="ctr" defTabSz="457200" rtl="0" eaLnBrk="1" latinLnBrk="0" hangingPunct="1">
              <a:lnSpc>
                <a:spcPct val="100000"/>
              </a:lnSpc>
              <a:spcBef>
                <a:spcPts val="0"/>
              </a:spcBef>
              <a:buNone/>
              <a:defRPr lang="zh-CN" altLang="en-US" sz="1800" kern="1200" dirty="0">
                <a:solidFill>
                  <a:schemeClr val="accent1"/>
                </a:solidFill>
                <a:latin typeface="Arial" panose="020F0502020204030204"/>
                <a:ea typeface="Microsoft YaHei"/>
                <a:cs typeface="+mn-ea"/>
              </a:defRPr>
            </a:lvl1pPr>
          </a:lstStyle>
          <a:p>
            <a:pPr lvl="0"/>
            <a:r>
              <a:rPr lang="en-US" altLang="zh-CN" dirty="0"/>
              <a:t>01</a:t>
            </a:r>
            <a:endParaRPr lang="zh-CN" altLang="en-US" dirty="0"/>
          </a:p>
        </p:txBody>
      </p:sp>
      <p:pic>
        <p:nvPicPr>
          <p:cNvPr id="39" name="图片 38">
            <a:extLst>
              <a:ext uri="{FF2B5EF4-FFF2-40B4-BE49-F238E27FC236}">
                <a16:creationId xmlns:a16="http://schemas.microsoft.com/office/drawing/2014/main" id="{C5240F92-8F1C-46A0-AC76-91D600DD16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2903" r="10937" b="1063"/>
          <a:stretch/>
        </p:blipFill>
        <p:spPr>
          <a:xfrm>
            <a:off x="-1" y="0"/>
            <a:ext cx="3242919" cy="2727860"/>
          </a:xfrm>
          <a:custGeom>
            <a:avLst/>
            <a:gdLst>
              <a:gd name="connsiteX0" fmla="*/ 0 w 3242919"/>
              <a:gd name="connsiteY0" fmla="*/ 0 h 2727860"/>
              <a:gd name="connsiteX1" fmla="*/ 3242919 w 3242919"/>
              <a:gd name="connsiteY1" fmla="*/ 0 h 2727860"/>
              <a:gd name="connsiteX2" fmla="*/ 3223569 w 3242919"/>
              <a:gd name="connsiteY2" fmla="*/ 187621 h 2727860"/>
              <a:gd name="connsiteX3" fmla="*/ 2272082 w 3242919"/>
              <a:gd name="connsiteY3" fmla="*/ 1946844 h 2727860"/>
              <a:gd name="connsiteX4" fmla="*/ 134973 w 3242919"/>
              <a:gd name="connsiteY4" fmla="*/ 2697147 h 2727860"/>
              <a:gd name="connsiteX5" fmla="*/ 1 w 3242919"/>
              <a:gd name="connsiteY5" fmla="*/ 2683227 h 2727860"/>
              <a:gd name="connsiteX6" fmla="*/ 1 w 3242919"/>
              <a:gd name="connsiteY6" fmla="*/ 2727860 h 2727860"/>
              <a:gd name="connsiteX7" fmla="*/ 0 w 3242919"/>
              <a:gd name="connsiteY7" fmla="*/ 2727860 h 2727860"/>
              <a:gd name="connsiteX8" fmla="*/ 0 w 3242919"/>
              <a:gd name="connsiteY8" fmla="*/ 0 h 27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2919" h="2727860">
                <a:moveTo>
                  <a:pt x="0" y="0"/>
                </a:moveTo>
                <a:lnTo>
                  <a:pt x="3242919" y="0"/>
                </a:lnTo>
                <a:lnTo>
                  <a:pt x="3223569" y="187621"/>
                </a:lnTo>
                <a:cubicBezTo>
                  <a:pt x="3124129" y="843382"/>
                  <a:pt x="2804760" y="1469816"/>
                  <a:pt x="2272082" y="1946844"/>
                </a:cubicBezTo>
                <a:cubicBezTo>
                  <a:pt x="1663307" y="2492018"/>
                  <a:pt x="891191" y="2738826"/>
                  <a:pt x="134973" y="2697147"/>
                </a:cubicBezTo>
                <a:lnTo>
                  <a:pt x="1" y="2683227"/>
                </a:lnTo>
                <a:lnTo>
                  <a:pt x="1" y="2727860"/>
                </a:lnTo>
                <a:lnTo>
                  <a:pt x="0" y="2727860"/>
                </a:lnTo>
                <a:lnTo>
                  <a:pt x="0" y="0"/>
                </a:lnTo>
                <a:close/>
              </a:path>
            </a:pathLst>
          </a:custGeom>
        </p:spPr>
      </p:pic>
      <p:sp>
        <p:nvSpPr>
          <p:cNvPr id="61" name="任意多边形: 形状 60">
            <a:extLst>
              <a:ext uri="{FF2B5EF4-FFF2-40B4-BE49-F238E27FC236}">
                <a16:creationId xmlns:a16="http://schemas.microsoft.com/office/drawing/2014/main" id="{4EE91C8F-A5B9-4374-9F7D-998DD1602DA5}"/>
              </a:ext>
            </a:extLst>
          </p:cNvPr>
          <p:cNvSpPr/>
          <p:nvPr userDrawn="1"/>
        </p:nvSpPr>
        <p:spPr>
          <a:xfrm rot="19089281">
            <a:off x="-514748" y="1024484"/>
            <a:ext cx="5434738" cy="1832870"/>
          </a:xfrm>
          <a:custGeom>
            <a:avLst/>
            <a:gdLst>
              <a:gd name="connsiteX0" fmla="*/ 4787166 w 5434738"/>
              <a:gd name="connsiteY0" fmla="*/ 164555 h 1832870"/>
              <a:gd name="connsiteX1" fmla="*/ 5434738 w 5434738"/>
              <a:gd name="connsiteY1" fmla="*/ 744474 h 1832870"/>
              <a:gd name="connsiteX2" fmla="*/ 5198241 w 5434738"/>
              <a:gd name="connsiteY2" fmla="*/ 959417 h 1832870"/>
              <a:gd name="connsiteX3" fmla="*/ 2765161 w 5434738"/>
              <a:gd name="connsiteY3" fmla="*/ 1832870 h 1832870"/>
              <a:gd name="connsiteX4" fmla="*/ 60450 w 5434738"/>
              <a:gd name="connsiteY4" fmla="*/ 712542 h 1832870"/>
              <a:gd name="connsiteX5" fmla="*/ 0 w 5434738"/>
              <a:gd name="connsiteY5" fmla="*/ 649138 h 1832870"/>
              <a:gd name="connsiteX6" fmla="*/ 581320 w 5434738"/>
              <a:gd name="connsiteY6" fmla="*/ 0 h 1832870"/>
              <a:gd name="connsiteX7" fmla="*/ 672581 w 5434738"/>
              <a:gd name="connsiteY7" fmla="*/ 100412 h 1832870"/>
              <a:gd name="connsiteX8" fmla="*/ 2765161 w 5434738"/>
              <a:gd name="connsiteY8" fmla="*/ 967187 h 1832870"/>
              <a:gd name="connsiteX9" fmla="*/ 4647586 w 5434738"/>
              <a:gd name="connsiteY9" fmla="*/ 291414 h 183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4738" h="1832870">
                <a:moveTo>
                  <a:pt x="4787166" y="164555"/>
                </a:moveTo>
                <a:lnTo>
                  <a:pt x="5434738" y="744474"/>
                </a:lnTo>
                <a:lnTo>
                  <a:pt x="5198241" y="959417"/>
                </a:lnTo>
                <a:cubicBezTo>
                  <a:pt x="4537049" y="1505082"/>
                  <a:pt x="3689385" y="1832870"/>
                  <a:pt x="2765161" y="1832870"/>
                </a:cubicBezTo>
                <a:cubicBezTo>
                  <a:pt x="1708905" y="1832870"/>
                  <a:pt x="752646" y="1404738"/>
                  <a:pt x="60450" y="712542"/>
                </a:cubicBezTo>
                <a:lnTo>
                  <a:pt x="0" y="649138"/>
                </a:lnTo>
                <a:lnTo>
                  <a:pt x="581320" y="0"/>
                </a:lnTo>
                <a:lnTo>
                  <a:pt x="672581" y="100412"/>
                </a:lnTo>
                <a:cubicBezTo>
                  <a:pt x="1208119" y="635950"/>
                  <a:pt x="1947957" y="967187"/>
                  <a:pt x="2765161" y="967187"/>
                </a:cubicBezTo>
                <a:cubicBezTo>
                  <a:pt x="3480214" y="967187"/>
                  <a:pt x="4136035" y="713584"/>
                  <a:pt x="4647586" y="291414"/>
                </a:cubicBezTo>
                <a:close/>
              </a:path>
            </a:pathLst>
          </a:custGeom>
          <a:solidFill>
            <a:schemeClr val="bg1"/>
          </a:solidFill>
          <a:ln w="12700" cap="flat" cmpd="sng" algn="ctr">
            <a:noFill/>
            <a:prstDash val="solid"/>
            <a:miter lim="800000"/>
          </a:ln>
          <a:effectLst>
            <a:outerShdw blurRad="254000" dist="38100" dir="13500000" algn="br" rotWithShape="0">
              <a:prstClr val="black">
                <a:alpha val="10000"/>
              </a:prstClr>
            </a:outerShdw>
          </a:effectLst>
        </p:spPr>
        <p:txBody>
          <a:bodyPr wrap="square" rtlCol="0" anchor="ctr">
            <a:noAutofit/>
          </a:bodyPr>
          <a:lstStyle/>
          <a:p>
            <a:pPr marR="0" lvl="0" indent="0" algn="ctr" defTabSz="914400" fontAlgn="auto">
              <a:lnSpc>
                <a:spcPct val="100000"/>
              </a:lnSpc>
              <a:spcBef>
                <a:spcPts val="0"/>
              </a:spcBef>
              <a:spcAft>
                <a:spcPts val="0"/>
              </a:spcAft>
              <a:buClrTx/>
              <a:buSzTx/>
              <a:buFontTx/>
              <a:buNone/>
              <a:tabLst/>
            </a:pPr>
            <a:endParaRPr kumimoji="0" lang="zh-CN" altLang="en-US"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Tree>
    <p:extLst>
      <p:ext uri="{BB962C8B-B14F-4D97-AF65-F5344CB8AC3E}">
        <p14:creationId xmlns:p14="http://schemas.microsoft.com/office/powerpoint/2010/main" val="3283821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页01">
    <p:spTree>
      <p:nvGrpSpPr>
        <p:cNvPr id="1" name=""/>
        <p:cNvGrpSpPr/>
        <p:nvPr/>
      </p:nvGrpSpPr>
      <p:grpSpPr>
        <a:xfrm>
          <a:off x="0" y="0"/>
          <a:ext cx="0" cy="0"/>
          <a:chOff x="0" y="0"/>
          <a:chExt cx="0" cy="0"/>
        </a:xfrm>
      </p:grpSpPr>
      <p:pic>
        <p:nvPicPr>
          <p:cNvPr id="28" name="图片 27" descr="图片包含 建筑物, 户外, 天空, 城市&#10;&#10;描述已自动生成">
            <a:extLst>
              <a:ext uri="{FF2B5EF4-FFF2-40B4-BE49-F238E27FC236}">
                <a16:creationId xmlns:a16="http://schemas.microsoft.com/office/drawing/2014/main" id="{AB175A31-8F38-4156-8CBA-3214028FABF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2" name="矩形 1">
            <a:extLst>
              <a:ext uri="{FF2B5EF4-FFF2-40B4-BE49-F238E27FC236}">
                <a16:creationId xmlns:a16="http://schemas.microsoft.com/office/drawing/2014/main" id="{24E31F3D-CFFA-4225-BF03-B88363497913}"/>
              </a:ext>
            </a:extLst>
          </p:cNvPr>
          <p:cNvSpPr/>
          <p:nvPr userDrawn="1"/>
        </p:nvSpPr>
        <p:spPr>
          <a:xfrm>
            <a:off x="0" y="0"/>
            <a:ext cx="9144000" cy="5143500"/>
          </a:xfrm>
          <a:prstGeom prst="rect">
            <a:avLst/>
          </a:prstGeom>
          <a:gradFill flip="none" rotWithShape="1">
            <a:gsLst>
              <a:gs pos="77000">
                <a:schemeClr val="bg1">
                  <a:alpha val="95000"/>
                </a:schemeClr>
              </a:gs>
              <a:gs pos="13156">
                <a:srgbClr val="FFFFFF"/>
              </a:gs>
              <a:gs pos="36000">
                <a:srgbClr val="FFFFFF">
                  <a:alpha val="97000"/>
                </a:srgbClr>
              </a:gs>
              <a:gs pos="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水, 户外, 天空, 河流&#10;&#10;自动生成的说明">
            <a:extLst>
              <a:ext uri="{FF2B5EF4-FFF2-40B4-BE49-F238E27FC236}">
                <a16:creationId xmlns:a16="http://schemas.microsoft.com/office/drawing/2014/main" id="{29F45D6E-58FC-4317-AEF7-910F91841772}"/>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20527" r="6977" b="51144"/>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8" name="矩形: 圆角 7">
            <a:extLst>
              <a:ext uri="{FF2B5EF4-FFF2-40B4-BE49-F238E27FC236}">
                <a16:creationId xmlns:a16="http://schemas.microsoft.com/office/drawing/2014/main" id="{D81432B0-C048-492F-96DB-93ED5FC3DF32}"/>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sp>
        <p:nvSpPr>
          <p:cNvPr id="9" name="矩形: 圆角 8">
            <a:extLst>
              <a:ext uri="{FF2B5EF4-FFF2-40B4-BE49-F238E27FC236}">
                <a16:creationId xmlns:a16="http://schemas.microsoft.com/office/drawing/2014/main" id="{F6E18682-5E84-4D3E-9091-FA7801DA1D81}"/>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0" name="组合 9">
            <a:extLst>
              <a:ext uri="{FF2B5EF4-FFF2-40B4-BE49-F238E27FC236}">
                <a16:creationId xmlns:a16="http://schemas.microsoft.com/office/drawing/2014/main" id="{22C5D3A2-D6FF-4DE2-9011-A9EB7026F505}"/>
              </a:ext>
            </a:extLst>
          </p:cNvPr>
          <p:cNvGrpSpPr/>
          <p:nvPr userDrawn="1"/>
        </p:nvGrpSpPr>
        <p:grpSpPr>
          <a:xfrm>
            <a:off x="165737" y="237218"/>
            <a:ext cx="1089182" cy="219344"/>
            <a:chOff x="6388738" y="5748098"/>
            <a:chExt cx="1251337" cy="252000"/>
          </a:xfrm>
          <a:solidFill>
            <a:schemeClr val="accent1"/>
          </a:solidFill>
        </p:grpSpPr>
        <p:sp>
          <p:nvSpPr>
            <p:cNvPr id="11" name="Freeform 19">
              <a:extLst>
                <a:ext uri="{FF2B5EF4-FFF2-40B4-BE49-F238E27FC236}">
                  <a16:creationId xmlns:a16="http://schemas.microsoft.com/office/drawing/2014/main" id="{6054B35E-E149-49D7-9892-508E3C8BB60D}"/>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a:extLst>
                <a:ext uri="{FF2B5EF4-FFF2-40B4-BE49-F238E27FC236}">
                  <a16:creationId xmlns:a16="http://schemas.microsoft.com/office/drawing/2014/main" id="{B2257365-6034-463A-9F37-B0457AAF4E50}"/>
                </a:ext>
              </a:extLst>
            </p:cNvPr>
            <p:cNvGrpSpPr/>
            <p:nvPr/>
          </p:nvGrpSpPr>
          <p:grpSpPr>
            <a:xfrm>
              <a:off x="6388738" y="5748098"/>
              <a:ext cx="252000" cy="252000"/>
              <a:chOff x="4568970" y="892144"/>
              <a:chExt cx="837417" cy="840124"/>
            </a:xfrm>
            <a:grpFill/>
          </p:grpSpPr>
          <p:grpSp>
            <p:nvGrpSpPr>
              <p:cNvPr id="13" name="组合 12">
                <a:extLst>
                  <a:ext uri="{FF2B5EF4-FFF2-40B4-BE49-F238E27FC236}">
                    <a16:creationId xmlns:a16="http://schemas.microsoft.com/office/drawing/2014/main" id="{92C927D4-C758-4FAE-BD00-52C057B43778}"/>
                  </a:ext>
                </a:extLst>
              </p:cNvPr>
              <p:cNvGrpSpPr/>
              <p:nvPr/>
            </p:nvGrpSpPr>
            <p:grpSpPr>
              <a:xfrm>
                <a:off x="4568970" y="892144"/>
                <a:ext cx="837417" cy="840124"/>
                <a:chOff x="3001963" y="1951037"/>
                <a:chExt cx="2946400" cy="2955925"/>
              </a:xfrm>
              <a:grpFill/>
            </p:grpSpPr>
            <p:sp>
              <p:nvSpPr>
                <p:cNvPr id="16" name="Freeform 6">
                  <a:extLst>
                    <a:ext uri="{FF2B5EF4-FFF2-40B4-BE49-F238E27FC236}">
                      <a16:creationId xmlns:a16="http://schemas.microsoft.com/office/drawing/2014/main" id="{F7B9B485-5464-46BC-86CE-EDA7A390199F}"/>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7">
                  <a:extLst>
                    <a:ext uri="{FF2B5EF4-FFF2-40B4-BE49-F238E27FC236}">
                      <a16:creationId xmlns:a16="http://schemas.microsoft.com/office/drawing/2014/main" id="{B8CB15E2-1BB2-4069-B89D-D17FF0DC122C}"/>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9">
                  <a:extLst>
                    <a:ext uri="{FF2B5EF4-FFF2-40B4-BE49-F238E27FC236}">
                      <a16:creationId xmlns:a16="http://schemas.microsoft.com/office/drawing/2014/main" id="{44AF1841-A26B-4D97-880B-37E0081CFF1D}"/>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0">
                  <a:extLst>
                    <a:ext uri="{FF2B5EF4-FFF2-40B4-BE49-F238E27FC236}">
                      <a16:creationId xmlns:a16="http://schemas.microsoft.com/office/drawing/2014/main" id="{9F7D18C4-A8F2-4235-9C5D-B9BFE58CEB66}"/>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4" name="椭圆 13">
                <a:extLst>
                  <a:ext uri="{FF2B5EF4-FFF2-40B4-BE49-F238E27FC236}">
                    <a16:creationId xmlns:a16="http://schemas.microsoft.com/office/drawing/2014/main" id="{7A680B3E-BA06-49BF-8725-1F58F5564982}"/>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1">
                <a:extLst>
                  <a:ext uri="{FF2B5EF4-FFF2-40B4-BE49-F238E27FC236}">
                    <a16:creationId xmlns:a16="http://schemas.microsoft.com/office/drawing/2014/main" id="{8E265284-9B50-44E3-AB0C-283B1D2E5148}"/>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0" name="直接连接符 19">
            <a:extLst>
              <a:ext uri="{FF2B5EF4-FFF2-40B4-BE49-F238E27FC236}">
                <a16:creationId xmlns:a16="http://schemas.microsoft.com/office/drawing/2014/main" id="{114CFCAA-63EF-427E-BD81-224AD0273E25}"/>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CE5393F6-CB00-449C-A50C-2C1E472D0F3F}"/>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3" name="文本框 22">
            <a:extLst>
              <a:ext uri="{FF2B5EF4-FFF2-40B4-BE49-F238E27FC236}">
                <a16:creationId xmlns:a16="http://schemas.microsoft.com/office/drawing/2014/main" id="{36C1350E-A052-4816-92E7-7A036CA881EF}"/>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4" name="直接连接符 23">
            <a:extLst>
              <a:ext uri="{FF2B5EF4-FFF2-40B4-BE49-F238E27FC236}">
                <a16:creationId xmlns:a16="http://schemas.microsoft.com/office/drawing/2014/main" id="{B487D2B4-9E7D-4CE0-9B8A-2FCF1CAD7AB9}"/>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占位符 25">
            <a:extLst>
              <a:ext uri="{FF2B5EF4-FFF2-40B4-BE49-F238E27FC236}">
                <a16:creationId xmlns:a16="http://schemas.microsoft.com/office/drawing/2014/main" id="{C01605F8-8BDD-4000-ADD6-92B826E8E3D4}"/>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27" name="直接连接符 26">
            <a:extLst>
              <a:ext uri="{FF2B5EF4-FFF2-40B4-BE49-F238E27FC236}">
                <a16:creationId xmlns:a16="http://schemas.microsoft.com/office/drawing/2014/main" id="{51CB516D-4780-4F8F-8176-8AF4B240ABD8}"/>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141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页02">
    <p:spTree>
      <p:nvGrpSpPr>
        <p:cNvPr id="1" name=""/>
        <p:cNvGrpSpPr/>
        <p:nvPr/>
      </p:nvGrpSpPr>
      <p:grpSpPr>
        <a:xfrm>
          <a:off x="0" y="0"/>
          <a:ext cx="0" cy="0"/>
          <a:chOff x="0" y="0"/>
          <a:chExt cx="0" cy="0"/>
        </a:xfrm>
      </p:grpSpPr>
      <p:pic>
        <p:nvPicPr>
          <p:cNvPr id="21" name="图片 20" descr="图片包含 建筑物, 户外, 天空, 城市&#10;&#10;描述已自动生成">
            <a:extLst>
              <a:ext uri="{FF2B5EF4-FFF2-40B4-BE49-F238E27FC236}">
                <a16:creationId xmlns:a16="http://schemas.microsoft.com/office/drawing/2014/main" id="{456C00A3-1086-4D90-9410-5164542EBBE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710900"/>
            <a:ext cx="9144000" cy="4432599"/>
          </a:xfrm>
          <a:prstGeom prst="rect">
            <a:avLst/>
          </a:prstGeom>
        </p:spPr>
      </p:pic>
      <p:sp>
        <p:nvSpPr>
          <p:cNvPr id="2" name="矩形 1">
            <a:extLst>
              <a:ext uri="{FF2B5EF4-FFF2-40B4-BE49-F238E27FC236}">
                <a16:creationId xmlns:a16="http://schemas.microsoft.com/office/drawing/2014/main" id="{60E64091-F360-4BCF-9CA5-069208FE3C72}"/>
              </a:ext>
            </a:extLst>
          </p:cNvPr>
          <p:cNvSpPr/>
          <p:nvPr userDrawn="1"/>
        </p:nvSpPr>
        <p:spPr>
          <a:xfrm>
            <a:off x="0" y="710900"/>
            <a:ext cx="9144000" cy="4432595"/>
          </a:xfrm>
          <a:prstGeom prst="rect">
            <a:avLst/>
          </a:prstGeom>
          <a:gradFill>
            <a:gsLst>
              <a:gs pos="77000">
                <a:schemeClr val="bg1">
                  <a:alpha val="98000"/>
                </a:schemeClr>
              </a:gs>
              <a:gs pos="18557">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水, 户外, 天空, 河流&#10;&#10;自动生成的说明">
            <a:extLst>
              <a:ext uri="{FF2B5EF4-FFF2-40B4-BE49-F238E27FC236}">
                <a16:creationId xmlns:a16="http://schemas.microsoft.com/office/drawing/2014/main" id="{29F45D6E-58FC-4317-AEF7-910F9184177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8" name="矩形: 圆角 7">
            <a:extLst>
              <a:ext uri="{FF2B5EF4-FFF2-40B4-BE49-F238E27FC236}">
                <a16:creationId xmlns:a16="http://schemas.microsoft.com/office/drawing/2014/main" id="{D81432B0-C048-492F-96DB-93ED5FC3DF32}"/>
              </a:ext>
            </a:extLst>
          </p:cNvPr>
          <p:cNvSpPr/>
          <p:nvPr userDrawn="1"/>
        </p:nvSpPr>
        <p:spPr>
          <a:xfrm>
            <a:off x="7250817" y="184776"/>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sp>
        <p:nvSpPr>
          <p:cNvPr id="9" name="矩形: 圆角 8">
            <a:extLst>
              <a:ext uri="{FF2B5EF4-FFF2-40B4-BE49-F238E27FC236}">
                <a16:creationId xmlns:a16="http://schemas.microsoft.com/office/drawing/2014/main" id="{F6E18682-5E84-4D3E-9091-FA7801DA1D81}"/>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0" name="组合 9">
            <a:extLst>
              <a:ext uri="{FF2B5EF4-FFF2-40B4-BE49-F238E27FC236}">
                <a16:creationId xmlns:a16="http://schemas.microsoft.com/office/drawing/2014/main" id="{22C5D3A2-D6FF-4DE2-9011-A9EB7026F505}"/>
              </a:ext>
            </a:extLst>
          </p:cNvPr>
          <p:cNvGrpSpPr/>
          <p:nvPr userDrawn="1"/>
        </p:nvGrpSpPr>
        <p:grpSpPr>
          <a:xfrm>
            <a:off x="165737" y="237218"/>
            <a:ext cx="1089182" cy="219344"/>
            <a:chOff x="6388738" y="5748098"/>
            <a:chExt cx="1251337" cy="252000"/>
          </a:xfrm>
          <a:solidFill>
            <a:schemeClr val="accent1"/>
          </a:solidFill>
        </p:grpSpPr>
        <p:sp>
          <p:nvSpPr>
            <p:cNvPr id="11" name="Freeform 19">
              <a:extLst>
                <a:ext uri="{FF2B5EF4-FFF2-40B4-BE49-F238E27FC236}">
                  <a16:creationId xmlns:a16="http://schemas.microsoft.com/office/drawing/2014/main" id="{6054B35E-E149-49D7-9892-508E3C8BB60D}"/>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a:extLst>
                <a:ext uri="{FF2B5EF4-FFF2-40B4-BE49-F238E27FC236}">
                  <a16:creationId xmlns:a16="http://schemas.microsoft.com/office/drawing/2014/main" id="{B2257365-6034-463A-9F37-B0457AAF4E50}"/>
                </a:ext>
              </a:extLst>
            </p:cNvPr>
            <p:cNvGrpSpPr/>
            <p:nvPr/>
          </p:nvGrpSpPr>
          <p:grpSpPr>
            <a:xfrm>
              <a:off x="6388738" y="5748098"/>
              <a:ext cx="252000" cy="252000"/>
              <a:chOff x="4568970" y="892144"/>
              <a:chExt cx="837417" cy="840124"/>
            </a:xfrm>
            <a:grpFill/>
          </p:grpSpPr>
          <p:grpSp>
            <p:nvGrpSpPr>
              <p:cNvPr id="13" name="组合 12">
                <a:extLst>
                  <a:ext uri="{FF2B5EF4-FFF2-40B4-BE49-F238E27FC236}">
                    <a16:creationId xmlns:a16="http://schemas.microsoft.com/office/drawing/2014/main" id="{92C927D4-C758-4FAE-BD00-52C057B43778}"/>
                  </a:ext>
                </a:extLst>
              </p:cNvPr>
              <p:cNvGrpSpPr/>
              <p:nvPr/>
            </p:nvGrpSpPr>
            <p:grpSpPr>
              <a:xfrm>
                <a:off x="4568970" y="892144"/>
                <a:ext cx="837417" cy="840124"/>
                <a:chOff x="3001963" y="1951037"/>
                <a:chExt cx="2946400" cy="2955925"/>
              </a:xfrm>
              <a:grpFill/>
            </p:grpSpPr>
            <p:sp>
              <p:nvSpPr>
                <p:cNvPr id="16" name="Freeform 6">
                  <a:extLst>
                    <a:ext uri="{FF2B5EF4-FFF2-40B4-BE49-F238E27FC236}">
                      <a16:creationId xmlns:a16="http://schemas.microsoft.com/office/drawing/2014/main" id="{F7B9B485-5464-46BC-86CE-EDA7A390199F}"/>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7">
                  <a:extLst>
                    <a:ext uri="{FF2B5EF4-FFF2-40B4-BE49-F238E27FC236}">
                      <a16:creationId xmlns:a16="http://schemas.microsoft.com/office/drawing/2014/main" id="{B8CB15E2-1BB2-4069-B89D-D17FF0DC122C}"/>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9">
                  <a:extLst>
                    <a:ext uri="{FF2B5EF4-FFF2-40B4-BE49-F238E27FC236}">
                      <a16:creationId xmlns:a16="http://schemas.microsoft.com/office/drawing/2014/main" id="{44AF1841-A26B-4D97-880B-37E0081CFF1D}"/>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0">
                  <a:extLst>
                    <a:ext uri="{FF2B5EF4-FFF2-40B4-BE49-F238E27FC236}">
                      <a16:creationId xmlns:a16="http://schemas.microsoft.com/office/drawing/2014/main" id="{9F7D18C4-A8F2-4235-9C5D-B9BFE58CEB66}"/>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4" name="椭圆 13">
                <a:extLst>
                  <a:ext uri="{FF2B5EF4-FFF2-40B4-BE49-F238E27FC236}">
                    <a16:creationId xmlns:a16="http://schemas.microsoft.com/office/drawing/2014/main" id="{7A680B3E-BA06-49BF-8725-1F58F5564982}"/>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1">
                <a:extLst>
                  <a:ext uri="{FF2B5EF4-FFF2-40B4-BE49-F238E27FC236}">
                    <a16:creationId xmlns:a16="http://schemas.microsoft.com/office/drawing/2014/main" id="{8E265284-9B50-44E3-AB0C-283B1D2E5148}"/>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0" name="直接连接符 19">
            <a:extLst>
              <a:ext uri="{FF2B5EF4-FFF2-40B4-BE49-F238E27FC236}">
                <a16:creationId xmlns:a16="http://schemas.microsoft.com/office/drawing/2014/main" id="{114CFCAA-63EF-427E-BD81-224AD0273E25}"/>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CE5393F6-CB00-449C-A50C-2C1E472D0F3F}"/>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3" name="文本框 22">
            <a:extLst>
              <a:ext uri="{FF2B5EF4-FFF2-40B4-BE49-F238E27FC236}">
                <a16:creationId xmlns:a16="http://schemas.microsoft.com/office/drawing/2014/main" id="{36C1350E-A052-4816-92E7-7A036CA881EF}"/>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4" name="直接连接符 23">
            <a:extLst>
              <a:ext uri="{FF2B5EF4-FFF2-40B4-BE49-F238E27FC236}">
                <a16:creationId xmlns:a16="http://schemas.microsoft.com/office/drawing/2014/main" id="{B487D2B4-9E7D-4CE0-9B8A-2FCF1CAD7AB9}"/>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占位符 25">
            <a:extLst>
              <a:ext uri="{FF2B5EF4-FFF2-40B4-BE49-F238E27FC236}">
                <a16:creationId xmlns:a16="http://schemas.microsoft.com/office/drawing/2014/main" id="{C01605F8-8BDD-4000-ADD6-92B826E8E3D4}"/>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27" name="直接连接符 26">
            <a:extLst>
              <a:ext uri="{FF2B5EF4-FFF2-40B4-BE49-F238E27FC236}">
                <a16:creationId xmlns:a16="http://schemas.microsoft.com/office/drawing/2014/main" id="{51CB516D-4780-4F8F-8176-8AF4B240ABD8}"/>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92A53BA5-584A-421E-B57F-58C96B8C2CA9}"/>
              </a:ext>
            </a:extLst>
          </p:cNvPr>
          <p:cNvSpPr/>
          <p:nvPr userDrawn="1"/>
        </p:nvSpPr>
        <p:spPr>
          <a:xfrm>
            <a:off x="0" y="0"/>
            <a:ext cx="9144000" cy="5143500"/>
          </a:xfrm>
          <a:prstGeom prst="rect">
            <a:avLst/>
          </a:prstGeom>
          <a:gradFill flip="none" rotWithShape="1">
            <a:gsLst>
              <a:gs pos="77000">
                <a:schemeClr val="bg1">
                  <a:alpha val="95000"/>
                </a:schemeClr>
              </a:gs>
              <a:gs pos="13156">
                <a:srgbClr val="FFFFFF"/>
              </a:gs>
              <a:gs pos="36000">
                <a:srgbClr val="FFFFFF">
                  <a:alpha val="97000"/>
                </a:srgbClr>
              </a:gs>
              <a:gs pos="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8344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页纯色背景">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76A8C42-2D52-4112-B633-5FFD709009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766"/>
            <a:ext cx="9144000" cy="5077968"/>
          </a:xfrm>
          <a:prstGeom prst="rect">
            <a:avLst/>
          </a:prstGeom>
        </p:spPr>
      </p:pic>
      <p:sp>
        <p:nvSpPr>
          <p:cNvPr id="25" name="矩形 24">
            <a:extLst>
              <a:ext uri="{FF2B5EF4-FFF2-40B4-BE49-F238E27FC236}">
                <a16:creationId xmlns:a16="http://schemas.microsoft.com/office/drawing/2014/main" id="{2268BA85-0A7D-4553-94B7-E025F551FD03}"/>
              </a:ext>
            </a:extLst>
          </p:cNvPr>
          <p:cNvSpPr/>
          <p:nvPr userDrawn="1"/>
        </p:nvSpPr>
        <p:spPr>
          <a:xfrm>
            <a:off x="0" y="0"/>
            <a:ext cx="9144000" cy="5143500"/>
          </a:xfrm>
          <a:prstGeom prst="rect">
            <a:avLst/>
          </a:prstGeom>
          <a:gradFill flip="none" rotWithShape="1">
            <a:gsLst>
              <a:gs pos="77000">
                <a:schemeClr val="bg1">
                  <a:alpha val="95000"/>
                </a:schemeClr>
              </a:gs>
              <a:gs pos="13156">
                <a:srgbClr val="FFFFFF"/>
              </a:gs>
              <a:gs pos="36000">
                <a:srgbClr val="FFFFFF">
                  <a:alpha val="97000"/>
                </a:srgbClr>
              </a:gs>
              <a:gs pos="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水, 户外, 天空, 河流&#10;&#10;自动生成的说明">
            <a:extLst>
              <a:ext uri="{FF2B5EF4-FFF2-40B4-BE49-F238E27FC236}">
                <a16:creationId xmlns:a16="http://schemas.microsoft.com/office/drawing/2014/main" id="{29F45D6E-58FC-4317-AEF7-910F9184177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250817" y="184780"/>
            <a:ext cx="1785233" cy="327775"/>
          </a:xfrm>
          <a:custGeom>
            <a:avLst/>
            <a:gdLst>
              <a:gd name="connsiteX0" fmla="*/ 163888 w 1785233"/>
              <a:gd name="connsiteY0" fmla="*/ 0 h 327775"/>
              <a:gd name="connsiteX1" fmla="*/ 1621345 w 1785233"/>
              <a:gd name="connsiteY1" fmla="*/ 0 h 327775"/>
              <a:gd name="connsiteX2" fmla="*/ 1785233 w 1785233"/>
              <a:gd name="connsiteY2" fmla="*/ 163888 h 327775"/>
              <a:gd name="connsiteX3" fmla="*/ 1685138 w 1785233"/>
              <a:gd name="connsiteY3" fmla="*/ 314897 h 327775"/>
              <a:gd name="connsiteX4" fmla="*/ 1621350 w 1785233"/>
              <a:gd name="connsiteY4" fmla="*/ 327775 h 327775"/>
              <a:gd name="connsiteX5" fmla="*/ 163883 w 1785233"/>
              <a:gd name="connsiteY5" fmla="*/ 327775 h 327775"/>
              <a:gd name="connsiteX6" fmla="*/ 100096 w 1785233"/>
              <a:gd name="connsiteY6" fmla="*/ 314897 h 327775"/>
              <a:gd name="connsiteX7" fmla="*/ 0 w 1785233"/>
              <a:gd name="connsiteY7" fmla="*/ 163888 h 327775"/>
              <a:gd name="connsiteX8" fmla="*/ 163888 w 1785233"/>
              <a:gd name="connsiteY8" fmla="*/ 0 h 3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233" h="327775">
                <a:moveTo>
                  <a:pt x="163888" y="0"/>
                </a:moveTo>
                <a:lnTo>
                  <a:pt x="1621345" y="0"/>
                </a:lnTo>
                <a:cubicBezTo>
                  <a:pt x="1711858" y="0"/>
                  <a:pt x="1785233" y="73375"/>
                  <a:pt x="1785233" y="163888"/>
                </a:cubicBezTo>
                <a:cubicBezTo>
                  <a:pt x="1785233" y="231773"/>
                  <a:pt x="1743960" y="290017"/>
                  <a:pt x="1685138" y="314897"/>
                </a:cubicBezTo>
                <a:lnTo>
                  <a:pt x="1621350" y="327775"/>
                </a:lnTo>
                <a:lnTo>
                  <a:pt x="163883" y="327775"/>
                </a:lnTo>
                <a:lnTo>
                  <a:pt x="100096" y="314897"/>
                </a:lnTo>
                <a:cubicBezTo>
                  <a:pt x="41274" y="290017"/>
                  <a:pt x="0" y="231773"/>
                  <a:pt x="0" y="163888"/>
                </a:cubicBezTo>
                <a:cubicBezTo>
                  <a:pt x="0" y="73375"/>
                  <a:pt x="73375" y="0"/>
                  <a:pt x="163888" y="0"/>
                </a:cubicBezTo>
                <a:close/>
              </a:path>
            </a:pathLst>
          </a:custGeom>
          <a:effectLst>
            <a:outerShdw blurRad="254000" sx="102000" sy="102000" algn="ctr" rotWithShape="0">
              <a:prstClr val="black">
                <a:alpha val="10000"/>
              </a:prstClr>
            </a:outerShdw>
          </a:effectLst>
        </p:spPr>
      </p:pic>
      <p:sp>
        <p:nvSpPr>
          <p:cNvPr id="8" name="矩形: 圆角 7">
            <a:extLst>
              <a:ext uri="{FF2B5EF4-FFF2-40B4-BE49-F238E27FC236}">
                <a16:creationId xmlns:a16="http://schemas.microsoft.com/office/drawing/2014/main" id="{D81432B0-C048-492F-96DB-93ED5FC3DF32}"/>
              </a:ext>
            </a:extLst>
          </p:cNvPr>
          <p:cNvSpPr/>
          <p:nvPr userDrawn="1"/>
        </p:nvSpPr>
        <p:spPr>
          <a:xfrm>
            <a:off x="7250817" y="184780"/>
            <a:ext cx="1785233" cy="327776"/>
          </a:xfrm>
          <a:prstGeom prst="roundRect">
            <a:avLst>
              <a:gd name="adj" fmla="val 50000"/>
            </a:avLst>
          </a:prstGeom>
          <a:solidFill>
            <a:schemeClr val="bg1">
              <a:alpha val="84000"/>
            </a:schemeClr>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sp>
        <p:nvSpPr>
          <p:cNvPr id="9" name="矩形: 圆角 8">
            <a:extLst>
              <a:ext uri="{FF2B5EF4-FFF2-40B4-BE49-F238E27FC236}">
                <a16:creationId xmlns:a16="http://schemas.microsoft.com/office/drawing/2014/main" id="{F6E18682-5E84-4D3E-9091-FA7801DA1D81}"/>
              </a:ext>
            </a:extLst>
          </p:cNvPr>
          <p:cNvSpPr/>
          <p:nvPr userDrawn="1"/>
        </p:nvSpPr>
        <p:spPr>
          <a:xfrm>
            <a:off x="110297" y="184780"/>
            <a:ext cx="2975803" cy="327776"/>
          </a:xfrm>
          <a:prstGeom prst="roundRect">
            <a:avLst>
              <a:gd name="adj" fmla="val 50000"/>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latin typeface="等线" panose="020F0502020204030204"/>
              <a:ea typeface="等线" panose="02010600030101010101" pitchFamily="2" charset="-122"/>
            </a:endParaRPr>
          </a:p>
        </p:txBody>
      </p:sp>
      <p:grpSp>
        <p:nvGrpSpPr>
          <p:cNvPr id="10" name="组合 9">
            <a:extLst>
              <a:ext uri="{FF2B5EF4-FFF2-40B4-BE49-F238E27FC236}">
                <a16:creationId xmlns:a16="http://schemas.microsoft.com/office/drawing/2014/main" id="{22C5D3A2-D6FF-4DE2-9011-A9EB7026F505}"/>
              </a:ext>
            </a:extLst>
          </p:cNvPr>
          <p:cNvGrpSpPr/>
          <p:nvPr userDrawn="1"/>
        </p:nvGrpSpPr>
        <p:grpSpPr>
          <a:xfrm>
            <a:off x="165737" y="237218"/>
            <a:ext cx="1089182" cy="219344"/>
            <a:chOff x="6388738" y="5748098"/>
            <a:chExt cx="1251337" cy="252000"/>
          </a:xfrm>
          <a:solidFill>
            <a:schemeClr val="accent1"/>
          </a:solidFill>
        </p:grpSpPr>
        <p:sp>
          <p:nvSpPr>
            <p:cNvPr id="11" name="Freeform 19">
              <a:extLst>
                <a:ext uri="{FF2B5EF4-FFF2-40B4-BE49-F238E27FC236}">
                  <a16:creationId xmlns:a16="http://schemas.microsoft.com/office/drawing/2014/main" id="{6054B35E-E149-49D7-9892-508E3C8BB60D}"/>
                </a:ext>
              </a:extLst>
            </p:cNvPr>
            <p:cNvSpPr>
              <a:spLocks noEditPoints="1"/>
            </p:cNvSpPr>
            <p:nvPr/>
          </p:nvSpPr>
          <p:spPr bwMode="auto">
            <a:xfrm>
              <a:off x="6680190" y="5774456"/>
              <a:ext cx="959885" cy="195744"/>
            </a:xfrm>
            <a:custGeom>
              <a:avLst/>
              <a:gdLst>
                <a:gd name="T0" fmla="*/ 20 w 695"/>
                <a:gd name="T1" fmla="*/ 143 h 150"/>
                <a:gd name="T2" fmla="*/ 54 w 695"/>
                <a:gd name="T3" fmla="*/ 127 h 150"/>
                <a:gd name="T4" fmla="*/ 105 w 695"/>
                <a:gd name="T5" fmla="*/ 139 h 150"/>
                <a:gd name="T6" fmla="*/ 161 w 695"/>
                <a:gd name="T7" fmla="*/ 149 h 150"/>
                <a:gd name="T8" fmla="*/ 194 w 695"/>
                <a:gd name="T9" fmla="*/ 127 h 150"/>
                <a:gd name="T10" fmla="*/ 257 w 695"/>
                <a:gd name="T11" fmla="*/ 128 h 150"/>
                <a:gd name="T12" fmla="*/ 283 w 695"/>
                <a:gd name="T13" fmla="*/ 136 h 150"/>
                <a:gd name="T14" fmla="*/ 329 w 695"/>
                <a:gd name="T15" fmla="*/ 128 h 150"/>
                <a:gd name="T16" fmla="*/ 356 w 695"/>
                <a:gd name="T17" fmla="*/ 145 h 150"/>
                <a:gd name="T18" fmla="*/ 391 w 695"/>
                <a:gd name="T19" fmla="*/ 147 h 150"/>
                <a:gd name="T20" fmla="*/ 441 w 695"/>
                <a:gd name="T21" fmla="*/ 130 h 150"/>
                <a:gd name="T22" fmla="*/ 488 w 695"/>
                <a:gd name="T23" fmla="*/ 150 h 150"/>
                <a:gd name="T24" fmla="*/ 584 w 695"/>
                <a:gd name="T25" fmla="*/ 149 h 150"/>
                <a:gd name="T26" fmla="*/ 609 w 695"/>
                <a:gd name="T27" fmla="*/ 133 h 150"/>
                <a:gd name="T28" fmla="*/ 618 w 695"/>
                <a:gd name="T29" fmla="*/ 128 h 150"/>
                <a:gd name="T30" fmla="*/ 649 w 695"/>
                <a:gd name="T31" fmla="*/ 130 h 150"/>
                <a:gd name="T32" fmla="*/ 9 w 695"/>
                <a:gd name="T33" fmla="*/ 68 h 150"/>
                <a:gd name="T34" fmla="*/ 71 w 695"/>
                <a:gd name="T35" fmla="*/ 50 h 150"/>
                <a:gd name="T36" fmla="*/ 57 w 695"/>
                <a:gd name="T37" fmla="*/ 89 h 150"/>
                <a:gd name="T38" fmla="*/ 37 w 695"/>
                <a:gd name="T39" fmla="*/ 74 h 150"/>
                <a:gd name="T40" fmla="*/ 2 w 695"/>
                <a:gd name="T41" fmla="*/ 69 h 150"/>
                <a:gd name="T42" fmla="*/ 40 w 695"/>
                <a:gd name="T43" fmla="*/ 31 h 150"/>
                <a:gd name="T44" fmla="*/ 65 w 695"/>
                <a:gd name="T45" fmla="*/ 13 h 150"/>
                <a:gd name="T46" fmla="*/ 30 w 695"/>
                <a:gd name="T47" fmla="*/ 52 h 150"/>
                <a:gd name="T48" fmla="*/ 88 w 695"/>
                <a:gd name="T49" fmla="*/ 49 h 150"/>
                <a:gd name="T50" fmla="*/ 163 w 695"/>
                <a:gd name="T51" fmla="*/ 66 h 150"/>
                <a:gd name="T52" fmla="*/ 137 w 695"/>
                <a:gd name="T53" fmla="*/ 95 h 150"/>
                <a:gd name="T54" fmla="*/ 158 w 695"/>
                <a:gd name="T55" fmla="*/ 42 h 150"/>
                <a:gd name="T56" fmla="*/ 174 w 695"/>
                <a:gd name="T57" fmla="*/ 54 h 150"/>
                <a:gd name="T58" fmla="*/ 187 w 695"/>
                <a:gd name="T59" fmla="*/ 37 h 150"/>
                <a:gd name="T60" fmla="*/ 144 w 695"/>
                <a:gd name="T61" fmla="*/ 30 h 150"/>
                <a:gd name="T62" fmla="*/ 161 w 695"/>
                <a:gd name="T63" fmla="*/ 41 h 150"/>
                <a:gd name="T64" fmla="*/ 176 w 695"/>
                <a:gd name="T65" fmla="*/ 94 h 150"/>
                <a:gd name="T66" fmla="*/ 166 w 695"/>
                <a:gd name="T67" fmla="*/ 105 h 150"/>
                <a:gd name="T68" fmla="*/ 143 w 695"/>
                <a:gd name="T69" fmla="*/ 68 h 150"/>
                <a:gd name="T70" fmla="*/ 293 w 695"/>
                <a:gd name="T71" fmla="*/ 65 h 150"/>
                <a:gd name="T72" fmla="*/ 318 w 695"/>
                <a:gd name="T73" fmla="*/ 78 h 150"/>
                <a:gd name="T74" fmla="*/ 273 w 695"/>
                <a:gd name="T75" fmla="*/ 66 h 150"/>
                <a:gd name="T76" fmla="*/ 322 w 695"/>
                <a:gd name="T77" fmla="*/ 51 h 150"/>
                <a:gd name="T78" fmla="*/ 266 w 695"/>
                <a:gd name="T79" fmla="*/ 67 h 150"/>
                <a:gd name="T80" fmla="*/ 245 w 695"/>
                <a:gd name="T81" fmla="*/ 102 h 150"/>
                <a:gd name="T82" fmla="*/ 258 w 695"/>
                <a:gd name="T83" fmla="*/ 73 h 150"/>
                <a:gd name="T84" fmla="*/ 280 w 695"/>
                <a:gd name="T85" fmla="*/ 19 h 150"/>
                <a:gd name="T86" fmla="*/ 313 w 695"/>
                <a:gd name="T87" fmla="*/ 26 h 150"/>
                <a:gd name="T88" fmla="*/ 370 w 695"/>
                <a:gd name="T89" fmla="*/ 86 h 150"/>
                <a:gd name="T90" fmla="*/ 391 w 695"/>
                <a:gd name="T91" fmla="*/ 56 h 150"/>
                <a:gd name="T92" fmla="*/ 438 w 695"/>
                <a:gd name="T93" fmla="*/ 71 h 150"/>
                <a:gd name="T94" fmla="*/ 414 w 695"/>
                <a:gd name="T95" fmla="*/ 62 h 150"/>
                <a:gd name="T96" fmla="*/ 428 w 695"/>
                <a:gd name="T97" fmla="*/ 39 h 150"/>
                <a:gd name="T98" fmla="*/ 458 w 695"/>
                <a:gd name="T99" fmla="*/ 31 h 150"/>
                <a:gd name="T100" fmla="*/ 420 w 695"/>
                <a:gd name="T101" fmla="*/ 83 h 150"/>
                <a:gd name="T102" fmla="*/ 567 w 695"/>
                <a:gd name="T103" fmla="*/ 90 h 150"/>
                <a:gd name="T104" fmla="*/ 514 w 695"/>
                <a:gd name="T105" fmla="*/ 87 h 150"/>
                <a:gd name="T106" fmla="*/ 519 w 695"/>
                <a:gd name="T107" fmla="*/ 41 h 150"/>
                <a:gd name="T108" fmla="*/ 557 w 695"/>
                <a:gd name="T109" fmla="*/ 29 h 150"/>
                <a:gd name="T110" fmla="*/ 680 w 695"/>
                <a:gd name="T111" fmla="*/ 42 h 150"/>
                <a:gd name="T112" fmla="*/ 664 w 695"/>
                <a:gd name="T113" fmla="*/ 43 h 150"/>
                <a:gd name="T114" fmla="*/ 654 w 695"/>
                <a:gd name="T115" fmla="*/ 51 h 150"/>
                <a:gd name="T116" fmla="*/ 616 w 695"/>
                <a:gd name="T117" fmla="*/ 64 h 150"/>
                <a:gd name="T118" fmla="*/ 646 w 695"/>
                <a:gd name="T119" fmla="*/ 14 h 150"/>
                <a:gd name="T120" fmla="*/ 680 w 695"/>
                <a:gd name="T121" fmla="*/ 39 h 150"/>
                <a:gd name="T122" fmla="*/ 679 w 695"/>
                <a:gd name="T123" fmla="*/ 78 h 150"/>
                <a:gd name="T124" fmla="*/ 658 w 695"/>
                <a:gd name="T125"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5" h="150">
                  <a:moveTo>
                    <a:pt x="11" y="150"/>
                  </a:moveTo>
                  <a:cubicBezTo>
                    <a:pt x="7" y="150"/>
                    <a:pt x="5" y="149"/>
                    <a:pt x="3" y="148"/>
                  </a:cubicBezTo>
                  <a:cubicBezTo>
                    <a:pt x="1" y="146"/>
                    <a:pt x="0" y="144"/>
                    <a:pt x="0" y="142"/>
                  </a:cubicBezTo>
                  <a:cubicBezTo>
                    <a:pt x="3" y="142"/>
                    <a:pt x="3" y="142"/>
                    <a:pt x="3" y="142"/>
                  </a:cubicBezTo>
                  <a:cubicBezTo>
                    <a:pt x="4" y="144"/>
                    <a:pt x="4" y="145"/>
                    <a:pt x="6" y="146"/>
                  </a:cubicBezTo>
                  <a:cubicBezTo>
                    <a:pt x="7" y="147"/>
                    <a:pt x="9" y="147"/>
                    <a:pt x="10" y="147"/>
                  </a:cubicBezTo>
                  <a:cubicBezTo>
                    <a:pt x="12" y="147"/>
                    <a:pt x="14" y="147"/>
                    <a:pt x="15" y="146"/>
                  </a:cubicBezTo>
                  <a:cubicBezTo>
                    <a:pt x="16" y="145"/>
                    <a:pt x="16" y="144"/>
                    <a:pt x="16" y="143"/>
                  </a:cubicBezTo>
                  <a:cubicBezTo>
                    <a:pt x="16" y="142"/>
                    <a:pt x="16" y="141"/>
                    <a:pt x="15" y="141"/>
                  </a:cubicBezTo>
                  <a:cubicBezTo>
                    <a:pt x="14" y="140"/>
                    <a:pt x="12" y="139"/>
                    <a:pt x="9" y="139"/>
                  </a:cubicBezTo>
                  <a:cubicBezTo>
                    <a:pt x="6" y="138"/>
                    <a:pt x="4" y="138"/>
                    <a:pt x="3" y="137"/>
                  </a:cubicBezTo>
                  <a:cubicBezTo>
                    <a:pt x="2" y="136"/>
                    <a:pt x="1" y="134"/>
                    <a:pt x="1" y="133"/>
                  </a:cubicBezTo>
                  <a:cubicBezTo>
                    <a:pt x="1" y="131"/>
                    <a:pt x="2" y="130"/>
                    <a:pt x="4" y="128"/>
                  </a:cubicBezTo>
                  <a:cubicBezTo>
                    <a:pt x="5" y="127"/>
                    <a:pt x="7" y="127"/>
                    <a:pt x="10" y="127"/>
                  </a:cubicBezTo>
                  <a:cubicBezTo>
                    <a:pt x="12" y="127"/>
                    <a:pt x="15" y="127"/>
                    <a:pt x="16" y="128"/>
                  </a:cubicBezTo>
                  <a:cubicBezTo>
                    <a:pt x="18" y="130"/>
                    <a:pt x="19" y="131"/>
                    <a:pt x="19" y="133"/>
                  </a:cubicBezTo>
                  <a:cubicBezTo>
                    <a:pt x="16" y="133"/>
                    <a:pt x="16" y="133"/>
                    <a:pt x="16" y="133"/>
                  </a:cubicBezTo>
                  <a:cubicBezTo>
                    <a:pt x="16" y="131"/>
                    <a:pt x="14" y="129"/>
                    <a:pt x="10" y="129"/>
                  </a:cubicBezTo>
                  <a:cubicBezTo>
                    <a:pt x="8" y="129"/>
                    <a:pt x="7" y="130"/>
                    <a:pt x="6" y="130"/>
                  </a:cubicBezTo>
                  <a:cubicBezTo>
                    <a:pt x="5" y="131"/>
                    <a:pt x="4" y="132"/>
                    <a:pt x="4" y="133"/>
                  </a:cubicBezTo>
                  <a:cubicBezTo>
                    <a:pt x="4" y="134"/>
                    <a:pt x="5" y="134"/>
                    <a:pt x="5" y="135"/>
                  </a:cubicBezTo>
                  <a:cubicBezTo>
                    <a:pt x="6" y="135"/>
                    <a:pt x="8" y="136"/>
                    <a:pt x="10" y="136"/>
                  </a:cubicBezTo>
                  <a:cubicBezTo>
                    <a:pt x="12" y="137"/>
                    <a:pt x="14" y="137"/>
                    <a:pt x="15" y="137"/>
                  </a:cubicBezTo>
                  <a:cubicBezTo>
                    <a:pt x="16" y="138"/>
                    <a:pt x="17" y="139"/>
                    <a:pt x="18" y="139"/>
                  </a:cubicBezTo>
                  <a:cubicBezTo>
                    <a:pt x="19" y="140"/>
                    <a:pt x="20" y="142"/>
                    <a:pt x="20" y="143"/>
                  </a:cubicBezTo>
                  <a:cubicBezTo>
                    <a:pt x="20" y="145"/>
                    <a:pt x="19" y="147"/>
                    <a:pt x="17" y="148"/>
                  </a:cubicBezTo>
                  <a:cubicBezTo>
                    <a:pt x="15" y="149"/>
                    <a:pt x="13" y="150"/>
                    <a:pt x="11" y="150"/>
                  </a:cubicBezTo>
                  <a:close/>
                  <a:moveTo>
                    <a:pt x="36" y="127"/>
                  </a:moveTo>
                  <a:cubicBezTo>
                    <a:pt x="40" y="127"/>
                    <a:pt x="42" y="128"/>
                    <a:pt x="44" y="130"/>
                  </a:cubicBezTo>
                  <a:cubicBezTo>
                    <a:pt x="47" y="132"/>
                    <a:pt x="48" y="135"/>
                    <a:pt x="48" y="138"/>
                  </a:cubicBezTo>
                  <a:cubicBezTo>
                    <a:pt x="48" y="142"/>
                    <a:pt x="47" y="144"/>
                    <a:pt x="44" y="147"/>
                  </a:cubicBezTo>
                  <a:cubicBezTo>
                    <a:pt x="42" y="149"/>
                    <a:pt x="40" y="150"/>
                    <a:pt x="36" y="150"/>
                  </a:cubicBezTo>
                  <a:cubicBezTo>
                    <a:pt x="33" y="150"/>
                    <a:pt x="30" y="149"/>
                    <a:pt x="28" y="147"/>
                  </a:cubicBezTo>
                  <a:cubicBezTo>
                    <a:pt x="26" y="144"/>
                    <a:pt x="25" y="142"/>
                    <a:pt x="25" y="138"/>
                  </a:cubicBezTo>
                  <a:cubicBezTo>
                    <a:pt x="25" y="135"/>
                    <a:pt x="26" y="132"/>
                    <a:pt x="28" y="130"/>
                  </a:cubicBezTo>
                  <a:cubicBezTo>
                    <a:pt x="30" y="128"/>
                    <a:pt x="33" y="127"/>
                    <a:pt x="36" y="127"/>
                  </a:cubicBezTo>
                  <a:close/>
                  <a:moveTo>
                    <a:pt x="36" y="147"/>
                  </a:moveTo>
                  <a:cubicBezTo>
                    <a:pt x="39" y="147"/>
                    <a:pt x="40" y="146"/>
                    <a:pt x="42" y="145"/>
                  </a:cubicBezTo>
                  <a:cubicBezTo>
                    <a:pt x="44" y="143"/>
                    <a:pt x="44" y="141"/>
                    <a:pt x="44" y="138"/>
                  </a:cubicBezTo>
                  <a:cubicBezTo>
                    <a:pt x="44" y="135"/>
                    <a:pt x="44" y="133"/>
                    <a:pt x="42" y="132"/>
                  </a:cubicBezTo>
                  <a:cubicBezTo>
                    <a:pt x="41" y="130"/>
                    <a:pt x="39" y="129"/>
                    <a:pt x="36" y="129"/>
                  </a:cubicBezTo>
                  <a:cubicBezTo>
                    <a:pt x="34" y="129"/>
                    <a:pt x="32" y="130"/>
                    <a:pt x="30" y="132"/>
                  </a:cubicBezTo>
                  <a:cubicBezTo>
                    <a:pt x="29" y="133"/>
                    <a:pt x="28" y="135"/>
                    <a:pt x="28" y="138"/>
                  </a:cubicBezTo>
                  <a:cubicBezTo>
                    <a:pt x="28" y="141"/>
                    <a:pt x="29" y="143"/>
                    <a:pt x="30" y="145"/>
                  </a:cubicBezTo>
                  <a:cubicBezTo>
                    <a:pt x="32" y="146"/>
                    <a:pt x="34" y="147"/>
                    <a:pt x="36" y="147"/>
                  </a:cubicBezTo>
                  <a:close/>
                  <a:moveTo>
                    <a:pt x="63" y="150"/>
                  </a:moveTo>
                  <a:cubicBezTo>
                    <a:pt x="60" y="150"/>
                    <a:pt x="58" y="149"/>
                    <a:pt x="57" y="148"/>
                  </a:cubicBezTo>
                  <a:cubicBezTo>
                    <a:pt x="55" y="147"/>
                    <a:pt x="55" y="146"/>
                    <a:pt x="54" y="145"/>
                  </a:cubicBezTo>
                  <a:cubicBezTo>
                    <a:pt x="54" y="143"/>
                    <a:pt x="54" y="142"/>
                    <a:pt x="54" y="140"/>
                  </a:cubicBezTo>
                  <a:cubicBezTo>
                    <a:pt x="54" y="127"/>
                    <a:pt x="54" y="127"/>
                    <a:pt x="54" y="127"/>
                  </a:cubicBezTo>
                  <a:cubicBezTo>
                    <a:pt x="57" y="127"/>
                    <a:pt x="57" y="127"/>
                    <a:pt x="57" y="127"/>
                  </a:cubicBezTo>
                  <a:cubicBezTo>
                    <a:pt x="57" y="140"/>
                    <a:pt x="57" y="140"/>
                    <a:pt x="57" y="140"/>
                  </a:cubicBezTo>
                  <a:cubicBezTo>
                    <a:pt x="57" y="143"/>
                    <a:pt x="57" y="145"/>
                    <a:pt x="58" y="146"/>
                  </a:cubicBezTo>
                  <a:cubicBezTo>
                    <a:pt x="59" y="147"/>
                    <a:pt x="61" y="147"/>
                    <a:pt x="63" y="147"/>
                  </a:cubicBezTo>
                  <a:cubicBezTo>
                    <a:pt x="65" y="147"/>
                    <a:pt x="67" y="147"/>
                    <a:pt x="68" y="146"/>
                  </a:cubicBezTo>
                  <a:cubicBezTo>
                    <a:pt x="69" y="145"/>
                    <a:pt x="69" y="143"/>
                    <a:pt x="69" y="140"/>
                  </a:cubicBezTo>
                  <a:cubicBezTo>
                    <a:pt x="69" y="127"/>
                    <a:pt x="69" y="127"/>
                    <a:pt x="69" y="127"/>
                  </a:cubicBezTo>
                  <a:cubicBezTo>
                    <a:pt x="73" y="127"/>
                    <a:pt x="73" y="127"/>
                    <a:pt x="73" y="127"/>
                  </a:cubicBezTo>
                  <a:cubicBezTo>
                    <a:pt x="73" y="140"/>
                    <a:pt x="73" y="140"/>
                    <a:pt x="73" y="140"/>
                  </a:cubicBezTo>
                  <a:cubicBezTo>
                    <a:pt x="73" y="143"/>
                    <a:pt x="72" y="145"/>
                    <a:pt x="71" y="146"/>
                  </a:cubicBezTo>
                  <a:cubicBezTo>
                    <a:pt x="71" y="147"/>
                    <a:pt x="70" y="148"/>
                    <a:pt x="68" y="149"/>
                  </a:cubicBezTo>
                  <a:cubicBezTo>
                    <a:pt x="67" y="149"/>
                    <a:pt x="65" y="150"/>
                    <a:pt x="63" y="150"/>
                  </a:cubicBezTo>
                  <a:close/>
                  <a:moveTo>
                    <a:pt x="97" y="130"/>
                  </a:moveTo>
                  <a:cubicBezTo>
                    <a:pt x="89" y="130"/>
                    <a:pt x="89" y="130"/>
                    <a:pt x="89" y="130"/>
                  </a:cubicBezTo>
                  <a:cubicBezTo>
                    <a:pt x="89" y="149"/>
                    <a:pt x="89" y="149"/>
                    <a:pt x="89" y="149"/>
                  </a:cubicBezTo>
                  <a:cubicBezTo>
                    <a:pt x="86" y="149"/>
                    <a:pt x="86" y="149"/>
                    <a:pt x="86" y="149"/>
                  </a:cubicBezTo>
                  <a:cubicBezTo>
                    <a:pt x="86" y="130"/>
                    <a:pt x="86" y="130"/>
                    <a:pt x="86" y="130"/>
                  </a:cubicBezTo>
                  <a:cubicBezTo>
                    <a:pt x="78" y="130"/>
                    <a:pt x="78" y="130"/>
                    <a:pt x="78" y="130"/>
                  </a:cubicBezTo>
                  <a:cubicBezTo>
                    <a:pt x="78" y="127"/>
                    <a:pt x="78" y="127"/>
                    <a:pt x="78" y="127"/>
                  </a:cubicBezTo>
                  <a:cubicBezTo>
                    <a:pt x="97" y="127"/>
                    <a:pt x="97" y="127"/>
                    <a:pt x="97" y="127"/>
                  </a:cubicBezTo>
                  <a:cubicBezTo>
                    <a:pt x="97" y="130"/>
                    <a:pt x="97" y="130"/>
                    <a:pt x="97" y="130"/>
                  </a:cubicBezTo>
                  <a:close/>
                  <a:moveTo>
                    <a:pt x="121" y="149"/>
                  </a:moveTo>
                  <a:cubicBezTo>
                    <a:pt x="118" y="149"/>
                    <a:pt x="118" y="149"/>
                    <a:pt x="118" y="149"/>
                  </a:cubicBezTo>
                  <a:cubicBezTo>
                    <a:pt x="118" y="139"/>
                    <a:pt x="118" y="139"/>
                    <a:pt x="118" y="139"/>
                  </a:cubicBezTo>
                  <a:cubicBezTo>
                    <a:pt x="105" y="139"/>
                    <a:pt x="105" y="139"/>
                    <a:pt x="105" y="139"/>
                  </a:cubicBezTo>
                  <a:cubicBezTo>
                    <a:pt x="105" y="149"/>
                    <a:pt x="105" y="149"/>
                    <a:pt x="105" y="149"/>
                  </a:cubicBezTo>
                  <a:cubicBezTo>
                    <a:pt x="102" y="149"/>
                    <a:pt x="102" y="149"/>
                    <a:pt x="102" y="149"/>
                  </a:cubicBezTo>
                  <a:cubicBezTo>
                    <a:pt x="102" y="127"/>
                    <a:pt x="102" y="127"/>
                    <a:pt x="102" y="127"/>
                  </a:cubicBezTo>
                  <a:cubicBezTo>
                    <a:pt x="105" y="127"/>
                    <a:pt x="105" y="127"/>
                    <a:pt x="105" y="127"/>
                  </a:cubicBezTo>
                  <a:cubicBezTo>
                    <a:pt x="105" y="136"/>
                    <a:pt x="105" y="136"/>
                    <a:pt x="105" y="136"/>
                  </a:cubicBezTo>
                  <a:cubicBezTo>
                    <a:pt x="118" y="136"/>
                    <a:pt x="118" y="136"/>
                    <a:pt x="118" y="136"/>
                  </a:cubicBezTo>
                  <a:cubicBezTo>
                    <a:pt x="118" y="127"/>
                    <a:pt x="118" y="127"/>
                    <a:pt x="118" y="127"/>
                  </a:cubicBezTo>
                  <a:cubicBezTo>
                    <a:pt x="121" y="127"/>
                    <a:pt x="121" y="127"/>
                    <a:pt x="121" y="127"/>
                  </a:cubicBezTo>
                  <a:cubicBezTo>
                    <a:pt x="121" y="149"/>
                    <a:pt x="121" y="149"/>
                    <a:pt x="121" y="149"/>
                  </a:cubicBezTo>
                  <a:close/>
                  <a:moveTo>
                    <a:pt x="157" y="127"/>
                  </a:moveTo>
                  <a:cubicBezTo>
                    <a:pt x="150" y="149"/>
                    <a:pt x="150" y="149"/>
                    <a:pt x="150" y="149"/>
                  </a:cubicBezTo>
                  <a:cubicBezTo>
                    <a:pt x="147" y="149"/>
                    <a:pt x="147" y="149"/>
                    <a:pt x="147" y="149"/>
                  </a:cubicBezTo>
                  <a:cubicBezTo>
                    <a:pt x="141" y="130"/>
                    <a:pt x="141" y="130"/>
                    <a:pt x="141" y="130"/>
                  </a:cubicBezTo>
                  <a:cubicBezTo>
                    <a:pt x="135" y="149"/>
                    <a:pt x="135" y="149"/>
                    <a:pt x="135" y="149"/>
                  </a:cubicBezTo>
                  <a:cubicBezTo>
                    <a:pt x="132" y="149"/>
                    <a:pt x="132" y="149"/>
                    <a:pt x="132" y="149"/>
                  </a:cubicBezTo>
                  <a:cubicBezTo>
                    <a:pt x="126" y="127"/>
                    <a:pt x="126" y="127"/>
                    <a:pt x="126" y="127"/>
                  </a:cubicBezTo>
                  <a:cubicBezTo>
                    <a:pt x="129" y="127"/>
                    <a:pt x="129" y="127"/>
                    <a:pt x="129" y="127"/>
                  </a:cubicBezTo>
                  <a:cubicBezTo>
                    <a:pt x="134" y="145"/>
                    <a:pt x="134" y="145"/>
                    <a:pt x="134" y="145"/>
                  </a:cubicBezTo>
                  <a:cubicBezTo>
                    <a:pt x="139" y="127"/>
                    <a:pt x="139" y="127"/>
                    <a:pt x="139" y="127"/>
                  </a:cubicBezTo>
                  <a:cubicBezTo>
                    <a:pt x="143" y="127"/>
                    <a:pt x="143" y="127"/>
                    <a:pt x="143" y="127"/>
                  </a:cubicBezTo>
                  <a:cubicBezTo>
                    <a:pt x="149" y="145"/>
                    <a:pt x="149" y="145"/>
                    <a:pt x="149" y="145"/>
                  </a:cubicBezTo>
                  <a:cubicBezTo>
                    <a:pt x="153" y="127"/>
                    <a:pt x="153" y="127"/>
                    <a:pt x="153" y="127"/>
                  </a:cubicBezTo>
                  <a:cubicBezTo>
                    <a:pt x="157" y="127"/>
                    <a:pt x="157" y="127"/>
                    <a:pt x="157" y="127"/>
                  </a:cubicBezTo>
                  <a:close/>
                  <a:moveTo>
                    <a:pt x="179" y="149"/>
                  </a:moveTo>
                  <a:cubicBezTo>
                    <a:pt x="161" y="149"/>
                    <a:pt x="161" y="149"/>
                    <a:pt x="161" y="149"/>
                  </a:cubicBezTo>
                  <a:cubicBezTo>
                    <a:pt x="161" y="127"/>
                    <a:pt x="161" y="127"/>
                    <a:pt x="161" y="127"/>
                  </a:cubicBezTo>
                  <a:cubicBezTo>
                    <a:pt x="179" y="127"/>
                    <a:pt x="179" y="127"/>
                    <a:pt x="179" y="127"/>
                  </a:cubicBezTo>
                  <a:cubicBezTo>
                    <a:pt x="179" y="130"/>
                    <a:pt x="179" y="130"/>
                    <a:pt x="179" y="130"/>
                  </a:cubicBezTo>
                  <a:cubicBezTo>
                    <a:pt x="165" y="130"/>
                    <a:pt x="165" y="130"/>
                    <a:pt x="165" y="130"/>
                  </a:cubicBezTo>
                  <a:cubicBezTo>
                    <a:pt x="165" y="136"/>
                    <a:pt x="165" y="136"/>
                    <a:pt x="165" y="136"/>
                  </a:cubicBezTo>
                  <a:cubicBezTo>
                    <a:pt x="178" y="136"/>
                    <a:pt x="178" y="136"/>
                    <a:pt x="178" y="136"/>
                  </a:cubicBezTo>
                  <a:cubicBezTo>
                    <a:pt x="178" y="139"/>
                    <a:pt x="178" y="139"/>
                    <a:pt x="178" y="139"/>
                  </a:cubicBezTo>
                  <a:cubicBezTo>
                    <a:pt x="165" y="139"/>
                    <a:pt x="165" y="139"/>
                    <a:pt x="165" y="139"/>
                  </a:cubicBezTo>
                  <a:cubicBezTo>
                    <a:pt x="165" y="147"/>
                    <a:pt x="165" y="147"/>
                    <a:pt x="165" y="147"/>
                  </a:cubicBezTo>
                  <a:cubicBezTo>
                    <a:pt x="179" y="147"/>
                    <a:pt x="179" y="147"/>
                    <a:pt x="179" y="147"/>
                  </a:cubicBezTo>
                  <a:cubicBezTo>
                    <a:pt x="179" y="149"/>
                    <a:pt x="179" y="149"/>
                    <a:pt x="179" y="149"/>
                  </a:cubicBezTo>
                  <a:close/>
                  <a:moveTo>
                    <a:pt x="195" y="150"/>
                  </a:moveTo>
                  <a:cubicBezTo>
                    <a:pt x="191" y="150"/>
                    <a:pt x="189" y="149"/>
                    <a:pt x="187" y="148"/>
                  </a:cubicBezTo>
                  <a:cubicBezTo>
                    <a:pt x="185" y="146"/>
                    <a:pt x="185" y="144"/>
                    <a:pt x="184" y="142"/>
                  </a:cubicBezTo>
                  <a:cubicBezTo>
                    <a:pt x="188" y="142"/>
                    <a:pt x="188" y="142"/>
                    <a:pt x="188" y="142"/>
                  </a:cubicBezTo>
                  <a:cubicBezTo>
                    <a:pt x="188" y="144"/>
                    <a:pt x="188" y="145"/>
                    <a:pt x="190" y="146"/>
                  </a:cubicBezTo>
                  <a:cubicBezTo>
                    <a:pt x="191" y="147"/>
                    <a:pt x="193" y="147"/>
                    <a:pt x="195" y="147"/>
                  </a:cubicBezTo>
                  <a:cubicBezTo>
                    <a:pt x="196" y="147"/>
                    <a:pt x="198" y="147"/>
                    <a:pt x="199" y="146"/>
                  </a:cubicBezTo>
                  <a:cubicBezTo>
                    <a:pt x="200" y="145"/>
                    <a:pt x="201" y="144"/>
                    <a:pt x="201" y="143"/>
                  </a:cubicBezTo>
                  <a:cubicBezTo>
                    <a:pt x="201" y="142"/>
                    <a:pt x="200" y="141"/>
                    <a:pt x="199" y="141"/>
                  </a:cubicBezTo>
                  <a:cubicBezTo>
                    <a:pt x="198" y="140"/>
                    <a:pt x="196" y="139"/>
                    <a:pt x="193" y="139"/>
                  </a:cubicBezTo>
                  <a:cubicBezTo>
                    <a:pt x="190" y="138"/>
                    <a:pt x="188" y="138"/>
                    <a:pt x="187" y="137"/>
                  </a:cubicBezTo>
                  <a:cubicBezTo>
                    <a:pt x="186" y="136"/>
                    <a:pt x="185" y="134"/>
                    <a:pt x="185" y="133"/>
                  </a:cubicBezTo>
                  <a:cubicBezTo>
                    <a:pt x="185" y="131"/>
                    <a:pt x="186" y="130"/>
                    <a:pt x="188" y="128"/>
                  </a:cubicBezTo>
                  <a:cubicBezTo>
                    <a:pt x="189" y="127"/>
                    <a:pt x="191" y="127"/>
                    <a:pt x="194" y="127"/>
                  </a:cubicBezTo>
                  <a:cubicBezTo>
                    <a:pt x="197" y="127"/>
                    <a:pt x="199" y="127"/>
                    <a:pt x="200" y="128"/>
                  </a:cubicBezTo>
                  <a:cubicBezTo>
                    <a:pt x="202" y="130"/>
                    <a:pt x="203" y="131"/>
                    <a:pt x="203" y="133"/>
                  </a:cubicBezTo>
                  <a:cubicBezTo>
                    <a:pt x="200" y="133"/>
                    <a:pt x="200" y="133"/>
                    <a:pt x="200" y="133"/>
                  </a:cubicBezTo>
                  <a:cubicBezTo>
                    <a:pt x="200" y="131"/>
                    <a:pt x="198" y="129"/>
                    <a:pt x="194" y="129"/>
                  </a:cubicBezTo>
                  <a:cubicBezTo>
                    <a:pt x="192" y="129"/>
                    <a:pt x="191" y="130"/>
                    <a:pt x="190" y="130"/>
                  </a:cubicBezTo>
                  <a:cubicBezTo>
                    <a:pt x="189" y="131"/>
                    <a:pt x="188" y="132"/>
                    <a:pt x="188" y="133"/>
                  </a:cubicBezTo>
                  <a:cubicBezTo>
                    <a:pt x="188" y="134"/>
                    <a:pt x="189" y="134"/>
                    <a:pt x="190" y="135"/>
                  </a:cubicBezTo>
                  <a:cubicBezTo>
                    <a:pt x="190" y="135"/>
                    <a:pt x="192" y="136"/>
                    <a:pt x="194" y="136"/>
                  </a:cubicBezTo>
                  <a:cubicBezTo>
                    <a:pt x="196" y="137"/>
                    <a:pt x="198" y="137"/>
                    <a:pt x="199" y="137"/>
                  </a:cubicBezTo>
                  <a:cubicBezTo>
                    <a:pt x="200" y="138"/>
                    <a:pt x="201" y="139"/>
                    <a:pt x="202" y="139"/>
                  </a:cubicBezTo>
                  <a:cubicBezTo>
                    <a:pt x="203" y="140"/>
                    <a:pt x="204" y="142"/>
                    <a:pt x="204" y="143"/>
                  </a:cubicBezTo>
                  <a:cubicBezTo>
                    <a:pt x="204" y="145"/>
                    <a:pt x="203" y="147"/>
                    <a:pt x="201" y="148"/>
                  </a:cubicBezTo>
                  <a:cubicBezTo>
                    <a:pt x="199" y="149"/>
                    <a:pt x="197" y="150"/>
                    <a:pt x="195" y="150"/>
                  </a:cubicBezTo>
                  <a:close/>
                  <a:moveTo>
                    <a:pt x="227" y="130"/>
                  </a:moveTo>
                  <a:cubicBezTo>
                    <a:pt x="219" y="130"/>
                    <a:pt x="219" y="130"/>
                    <a:pt x="219" y="130"/>
                  </a:cubicBezTo>
                  <a:cubicBezTo>
                    <a:pt x="219" y="149"/>
                    <a:pt x="219" y="149"/>
                    <a:pt x="219" y="149"/>
                  </a:cubicBezTo>
                  <a:cubicBezTo>
                    <a:pt x="216" y="149"/>
                    <a:pt x="216" y="149"/>
                    <a:pt x="216" y="149"/>
                  </a:cubicBezTo>
                  <a:cubicBezTo>
                    <a:pt x="216" y="130"/>
                    <a:pt x="216" y="130"/>
                    <a:pt x="216" y="130"/>
                  </a:cubicBezTo>
                  <a:cubicBezTo>
                    <a:pt x="208" y="130"/>
                    <a:pt x="208" y="130"/>
                    <a:pt x="208" y="130"/>
                  </a:cubicBezTo>
                  <a:cubicBezTo>
                    <a:pt x="208" y="127"/>
                    <a:pt x="208" y="127"/>
                    <a:pt x="208" y="127"/>
                  </a:cubicBezTo>
                  <a:cubicBezTo>
                    <a:pt x="227" y="127"/>
                    <a:pt x="227" y="127"/>
                    <a:pt x="227" y="127"/>
                  </a:cubicBezTo>
                  <a:cubicBezTo>
                    <a:pt x="227" y="130"/>
                    <a:pt x="227" y="130"/>
                    <a:pt x="227" y="130"/>
                  </a:cubicBezTo>
                  <a:close/>
                  <a:moveTo>
                    <a:pt x="243" y="127"/>
                  </a:moveTo>
                  <a:cubicBezTo>
                    <a:pt x="252" y="127"/>
                    <a:pt x="252" y="127"/>
                    <a:pt x="252" y="127"/>
                  </a:cubicBezTo>
                  <a:cubicBezTo>
                    <a:pt x="254" y="127"/>
                    <a:pt x="255" y="127"/>
                    <a:pt x="257" y="128"/>
                  </a:cubicBezTo>
                  <a:cubicBezTo>
                    <a:pt x="258" y="128"/>
                    <a:pt x="259" y="129"/>
                    <a:pt x="260" y="130"/>
                  </a:cubicBezTo>
                  <a:cubicBezTo>
                    <a:pt x="261" y="131"/>
                    <a:pt x="261" y="132"/>
                    <a:pt x="261" y="134"/>
                  </a:cubicBezTo>
                  <a:cubicBezTo>
                    <a:pt x="261" y="136"/>
                    <a:pt x="260" y="137"/>
                    <a:pt x="259" y="139"/>
                  </a:cubicBezTo>
                  <a:cubicBezTo>
                    <a:pt x="257" y="140"/>
                    <a:pt x="255" y="140"/>
                    <a:pt x="252" y="140"/>
                  </a:cubicBezTo>
                  <a:cubicBezTo>
                    <a:pt x="246" y="140"/>
                    <a:pt x="246" y="140"/>
                    <a:pt x="246" y="140"/>
                  </a:cubicBezTo>
                  <a:cubicBezTo>
                    <a:pt x="246" y="149"/>
                    <a:pt x="246" y="149"/>
                    <a:pt x="246" y="149"/>
                  </a:cubicBezTo>
                  <a:cubicBezTo>
                    <a:pt x="243" y="149"/>
                    <a:pt x="243" y="149"/>
                    <a:pt x="243" y="149"/>
                  </a:cubicBezTo>
                  <a:cubicBezTo>
                    <a:pt x="243" y="127"/>
                    <a:pt x="243" y="127"/>
                    <a:pt x="243" y="127"/>
                  </a:cubicBezTo>
                  <a:close/>
                  <a:moveTo>
                    <a:pt x="246" y="138"/>
                  </a:moveTo>
                  <a:cubicBezTo>
                    <a:pt x="252" y="138"/>
                    <a:pt x="252" y="138"/>
                    <a:pt x="252" y="138"/>
                  </a:cubicBezTo>
                  <a:cubicBezTo>
                    <a:pt x="254" y="138"/>
                    <a:pt x="255" y="137"/>
                    <a:pt x="256" y="137"/>
                  </a:cubicBezTo>
                  <a:cubicBezTo>
                    <a:pt x="257" y="136"/>
                    <a:pt x="258" y="135"/>
                    <a:pt x="258" y="134"/>
                  </a:cubicBezTo>
                  <a:cubicBezTo>
                    <a:pt x="258" y="133"/>
                    <a:pt x="257" y="132"/>
                    <a:pt x="257" y="131"/>
                  </a:cubicBezTo>
                  <a:cubicBezTo>
                    <a:pt x="256" y="131"/>
                    <a:pt x="256" y="130"/>
                    <a:pt x="255" y="130"/>
                  </a:cubicBezTo>
                  <a:cubicBezTo>
                    <a:pt x="254" y="130"/>
                    <a:pt x="253" y="130"/>
                    <a:pt x="252" y="130"/>
                  </a:cubicBezTo>
                  <a:cubicBezTo>
                    <a:pt x="246" y="130"/>
                    <a:pt x="246" y="130"/>
                    <a:pt x="246" y="130"/>
                  </a:cubicBezTo>
                  <a:cubicBezTo>
                    <a:pt x="246" y="138"/>
                    <a:pt x="246" y="138"/>
                    <a:pt x="246" y="138"/>
                  </a:cubicBezTo>
                  <a:close/>
                  <a:moveTo>
                    <a:pt x="285" y="149"/>
                  </a:moveTo>
                  <a:cubicBezTo>
                    <a:pt x="267" y="149"/>
                    <a:pt x="267" y="149"/>
                    <a:pt x="267" y="149"/>
                  </a:cubicBezTo>
                  <a:cubicBezTo>
                    <a:pt x="267" y="127"/>
                    <a:pt x="267" y="127"/>
                    <a:pt x="267" y="127"/>
                  </a:cubicBezTo>
                  <a:cubicBezTo>
                    <a:pt x="284" y="127"/>
                    <a:pt x="284" y="127"/>
                    <a:pt x="284" y="127"/>
                  </a:cubicBezTo>
                  <a:cubicBezTo>
                    <a:pt x="284" y="130"/>
                    <a:pt x="284" y="130"/>
                    <a:pt x="284" y="130"/>
                  </a:cubicBezTo>
                  <a:cubicBezTo>
                    <a:pt x="270" y="130"/>
                    <a:pt x="270" y="130"/>
                    <a:pt x="270" y="130"/>
                  </a:cubicBezTo>
                  <a:cubicBezTo>
                    <a:pt x="270" y="136"/>
                    <a:pt x="270" y="136"/>
                    <a:pt x="270" y="136"/>
                  </a:cubicBezTo>
                  <a:cubicBezTo>
                    <a:pt x="283" y="136"/>
                    <a:pt x="283" y="136"/>
                    <a:pt x="283" y="136"/>
                  </a:cubicBezTo>
                  <a:cubicBezTo>
                    <a:pt x="283" y="139"/>
                    <a:pt x="283" y="139"/>
                    <a:pt x="283" y="139"/>
                  </a:cubicBezTo>
                  <a:cubicBezTo>
                    <a:pt x="270" y="139"/>
                    <a:pt x="270" y="139"/>
                    <a:pt x="270" y="139"/>
                  </a:cubicBezTo>
                  <a:cubicBezTo>
                    <a:pt x="270" y="147"/>
                    <a:pt x="270" y="147"/>
                    <a:pt x="270" y="147"/>
                  </a:cubicBezTo>
                  <a:cubicBezTo>
                    <a:pt x="285" y="147"/>
                    <a:pt x="285" y="147"/>
                    <a:pt x="285" y="147"/>
                  </a:cubicBezTo>
                  <a:cubicBezTo>
                    <a:pt x="285" y="149"/>
                    <a:pt x="285" y="149"/>
                    <a:pt x="285" y="149"/>
                  </a:cubicBezTo>
                  <a:close/>
                  <a:moveTo>
                    <a:pt x="308" y="130"/>
                  </a:moveTo>
                  <a:cubicBezTo>
                    <a:pt x="300" y="130"/>
                    <a:pt x="300" y="130"/>
                    <a:pt x="300" y="130"/>
                  </a:cubicBezTo>
                  <a:cubicBezTo>
                    <a:pt x="300" y="149"/>
                    <a:pt x="300" y="149"/>
                    <a:pt x="300" y="149"/>
                  </a:cubicBezTo>
                  <a:cubicBezTo>
                    <a:pt x="297" y="149"/>
                    <a:pt x="297" y="149"/>
                    <a:pt x="297" y="149"/>
                  </a:cubicBezTo>
                  <a:cubicBezTo>
                    <a:pt x="297" y="130"/>
                    <a:pt x="297" y="130"/>
                    <a:pt x="297" y="130"/>
                  </a:cubicBezTo>
                  <a:cubicBezTo>
                    <a:pt x="289" y="130"/>
                    <a:pt x="289" y="130"/>
                    <a:pt x="289" y="130"/>
                  </a:cubicBezTo>
                  <a:cubicBezTo>
                    <a:pt x="289" y="127"/>
                    <a:pt x="289" y="127"/>
                    <a:pt x="289" y="127"/>
                  </a:cubicBezTo>
                  <a:cubicBezTo>
                    <a:pt x="308" y="127"/>
                    <a:pt x="308" y="127"/>
                    <a:pt x="308" y="127"/>
                  </a:cubicBezTo>
                  <a:cubicBezTo>
                    <a:pt x="308" y="130"/>
                    <a:pt x="308" y="130"/>
                    <a:pt x="308" y="130"/>
                  </a:cubicBezTo>
                  <a:close/>
                  <a:moveTo>
                    <a:pt x="333" y="149"/>
                  </a:moveTo>
                  <a:cubicBezTo>
                    <a:pt x="330" y="149"/>
                    <a:pt x="330" y="149"/>
                    <a:pt x="330" y="149"/>
                  </a:cubicBezTo>
                  <a:cubicBezTo>
                    <a:pt x="328" y="143"/>
                    <a:pt x="328" y="143"/>
                    <a:pt x="328" y="143"/>
                  </a:cubicBezTo>
                  <a:cubicBezTo>
                    <a:pt x="327" y="142"/>
                    <a:pt x="327" y="141"/>
                    <a:pt x="326" y="141"/>
                  </a:cubicBezTo>
                  <a:cubicBezTo>
                    <a:pt x="325" y="140"/>
                    <a:pt x="324" y="140"/>
                    <a:pt x="322" y="140"/>
                  </a:cubicBezTo>
                  <a:cubicBezTo>
                    <a:pt x="317" y="140"/>
                    <a:pt x="317" y="140"/>
                    <a:pt x="317" y="140"/>
                  </a:cubicBezTo>
                  <a:cubicBezTo>
                    <a:pt x="317" y="149"/>
                    <a:pt x="317" y="149"/>
                    <a:pt x="317" y="149"/>
                  </a:cubicBezTo>
                  <a:cubicBezTo>
                    <a:pt x="313" y="149"/>
                    <a:pt x="313" y="149"/>
                    <a:pt x="313" y="149"/>
                  </a:cubicBezTo>
                  <a:cubicBezTo>
                    <a:pt x="313" y="127"/>
                    <a:pt x="313" y="127"/>
                    <a:pt x="313" y="127"/>
                  </a:cubicBezTo>
                  <a:cubicBezTo>
                    <a:pt x="324" y="127"/>
                    <a:pt x="324" y="127"/>
                    <a:pt x="324" y="127"/>
                  </a:cubicBezTo>
                  <a:cubicBezTo>
                    <a:pt x="326" y="127"/>
                    <a:pt x="327" y="127"/>
                    <a:pt x="329" y="128"/>
                  </a:cubicBezTo>
                  <a:cubicBezTo>
                    <a:pt x="330" y="128"/>
                    <a:pt x="331" y="129"/>
                    <a:pt x="331" y="130"/>
                  </a:cubicBezTo>
                  <a:cubicBezTo>
                    <a:pt x="332" y="131"/>
                    <a:pt x="333" y="132"/>
                    <a:pt x="333" y="133"/>
                  </a:cubicBezTo>
                  <a:cubicBezTo>
                    <a:pt x="333" y="135"/>
                    <a:pt x="332" y="136"/>
                    <a:pt x="331" y="137"/>
                  </a:cubicBezTo>
                  <a:cubicBezTo>
                    <a:pt x="330" y="138"/>
                    <a:pt x="329" y="139"/>
                    <a:pt x="327" y="139"/>
                  </a:cubicBezTo>
                  <a:cubicBezTo>
                    <a:pt x="327" y="139"/>
                    <a:pt x="327" y="139"/>
                    <a:pt x="327" y="139"/>
                  </a:cubicBezTo>
                  <a:cubicBezTo>
                    <a:pt x="329" y="140"/>
                    <a:pt x="330" y="141"/>
                    <a:pt x="331" y="143"/>
                  </a:cubicBezTo>
                  <a:cubicBezTo>
                    <a:pt x="333" y="149"/>
                    <a:pt x="333" y="149"/>
                    <a:pt x="333" y="149"/>
                  </a:cubicBezTo>
                  <a:close/>
                  <a:moveTo>
                    <a:pt x="317" y="137"/>
                  </a:moveTo>
                  <a:cubicBezTo>
                    <a:pt x="324" y="137"/>
                    <a:pt x="324" y="137"/>
                    <a:pt x="324" y="137"/>
                  </a:cubicBezTo>
                  <a:cubicBezTo>
                    <a:pt x="326" y="137"/>
                    <a:pt x="327" y="137"/>
                    <a:pt x="328" y="136"/>
                  </a:cubicBezTo>
                  <a:cubicBezTo>
                    <a:pt x="329" y="136"/>
                    <a:pt x="329" y="135"/>
                    <a:pt x="329" y="133"/>
                  </a:cubicBezTo>
                  <a:cubicBezTo>
                    <a:pt x="329" y="131"/>
                    <a:pt x="328" y="129"/>
                    <a:pt x="324" y="129"/>
                  </a:cubicBezTo>
                  <a:cubicBezTo>
                    <a:pt x="317" y="129"/>
                    <a:pt x="317" y="129"/>
                    <a:pt x="317" y="129"/>
                  </a:cubicBezTo>
                  <a:cubicBezTo>
                    <a:pt x="317" y="137"/>
                    <a:pt x="317" y="137"/>
                    <a:pt x="317" y="137"/>
                  </a:cubicBezTo>
                  <a:close/>
                  <a:moveTo>
                    <a:pt x="350" y="127"/>
                  </a:moveTo>
                  <a:cubicBezTo>
                    <a:pt x="353" y="127"/>
                    <a:pt x="356" y="128"/>
                    <a:pt x="358" y="130"/>
                  </a:cubicBezTo>
                  <a:cubicBezTo>
                    <a:pt x="360" y="132"/>
                    <a:pt x="361" y="135"/>
                    <a:pt x="361" y="138"/>
                  </a:cubicBezTo>
                  <a:cubicBezTo>
                    <a:pt x="361" y="142"/>
                    <a:pt x="360" y="144"/>
                    <a:pt x="358" y="147"/>
                  </a:cubicBezTo>
                  <a:cubicBezTo>
                    <a:pt x="356" y="149"/>
                    <a:pt x="353" y="150"/>
                    <a:pt x="350" y="150"/>
                  </a:cubicBezTo>
                  <a:cubicBezTo>
                    <a:pt x="346" y="150"/>
                    <a:pt x="344" y="149"/>
                    <a:pt x="341" y="147"/>
                  </a:cubicBezTo>
                  <a:cubicBezTo>
                    <a:pt x="339" y="144"/>
                    <a:pt x="338" y="142"/>
                    <a:pt x="338" y="138"/>
                  </a:cubicBezTo>
                  <a:cubicBezTo>
                    <a:pt x="338" y="135"/>
                    <a:pt x="339" y="132"/>
                    <a:pt x="341" y="130"/>
                  </a:cubicBezTo>
                  <a:cubicBezTo>
                    <a:pt x="344" y="128"/>
                    <a:pt x="346" y="127"/>
                    <a:pt x="350" y="127"/>
                  </a:cubicBezTo>
                  <a:close/>
                  <a:moveTo>
                    <a:pt x="350" y="147"/>
                  </a:moveTo>
                  <a:cubicBezTo>
                    <a:pt x="352" y="147"/>
                    <a:pt x="354" y="146"/>
                    <a:pt x="356" y="145"/>
                  </a:cubicBezTo>
                  <a:cubicBezTo>
                    <a:pt x="357" y="143"/>
                    <a:pt x="358" y="141"/>
                    <a:pt x="358" y="138"/>
                  </a:cubicBezTo>
                  <a:cubicBezTo>
                    <a:pt x="358" y="135"/>
                    <a:pt x="357" y="133"/>
                    <a:pt x="356" y="132"/>
                  </a:cubicBezTo>
                  <a:cubicBezTo>
                    <a:pt x="354" y="130"/>
                    <a:pt x="352" y="129"/>
                    <a:pt x="350" y="129"/>
                  </a:cubicBezTo>
                  <a:cubicBezTo>
                    <a:pt x="347" y="129"/>
                    <a:pt x="345" y="130"/>
                    <a:pt x="344" y="132"/>
                  </a:cubicBezTo>
                  <a:cubicBezTo>
                    <a:pt x="342" y="133"/>
                    <a:pt x="342" y="135"/>
                    <a:pt x="342" y="138"/>
                  </a:cubicBezTo>
                  <a:cubicBezTo>
                    <a:pt x="342" y="141"/>
                    <a:pt x="342" y="143"/>
                    <a:pt x="344" y="145"/>
                  </a:cubicBezTo>
                  <a:cubicBezTo>
                    <a:pt x="345" y="146"/>
                    <a:pt x="347" y="147"/>
                    <a:pt x="350" y="147"/>
                  </a:cubicBezTo>
                  <a:close/>
                  <a:moveTo>
                    <a:pt x="382" y="149"/>
                  </a:moveTo>
                  <a:cubicBezTo>
                    <a:pt x="367" y="149"/>
                    <a:pt x="367" y="149"/>
                    <a:pt x="367" y="149"/>
                  </a:cubicBezTo>
                  <a:cubicBezTo>
                    <a:pt x="367" y="127"/>
                    <a:pt x="367" y="127"/>
                    <a:pt x="367" y="127"/>
                  </a:cubicBezTo>
                  <a:cubicBezTo>
                    <a:pt x="370" y="127"/>
                    <a:pt x="370" y="127"/>
                    <a:pt x="370" y="127"/>
                  </a:cubicBezTo>
                  <a:cubicBezTo>
                    <a:pt x="370" y="147"/>
                    <a:pt x="370" y="147"/>
                    <a:pt x="370" y="147"/>
                  </a:cubicBezTo>
                  <a:cubicBezTo>
                    <a:pt x="382" y="147"/>
                    <a:pt x="382" y="147"/>
                    <a:pt x="382" y="147"/>
                  </a:cubicBezTo>
                  <a:cubicBezTo>
                    <a:pt x="382" y="149"/>
                    <a:pt x="382" y="149"/>
                    <a:pt x="382" y="149"/>
                  </a:cubicBezTo>
                  <a:close/>
                  <a:moveTo>
                    <a:pt x="406" y="149"/>
                  </a:moveTo>
                  <a:cubicBezTo>
                    <a:pt x="388" y="149"/>
                    <a:pt x="388" y="149"/>
                    <a:pt x="388" y="149"/>
                  </a:cubicBezTo>
                  <a:cubicBezTo>
                    <a:pt x="388" y="127"/>
                    <a:pt x="388" y="127"/>
                    <a:pt x="388" y="127"/>
                  </a:cubicBezTo>
                  <a:cubicBezTo>
                    <a:pt x="405" y="127"/>
                    <a:pt x="405" y="127"/>
                    <a:pt x="405" y="127"/>
                  </a:cubicBezTo>
                  <a:cubicBezTo>
                    <a:pt x="405" y="130"/>
                    <a:pt x="405" y="130"/>
                    <a:pt x="405" y="130"/>
                  </a:cubicBezTo>
                  <a:cubicBezTo>
                    <a:pt x="391" y="130"/>
                    <a:pt x="391" y="130"/>
                    <a:pt x="391" y="130"/>
                  </a:cubicBezTo>
                  <a:cubicBezTo>
                    <a:pt x="391" y="136"/>
                    <a:pt x="391" y="136"/>
                    <a:pt x="391" y="136"/>
                  </a:cubicBezTo>
                  <a:cubicBezTo>
                    <a:pt x="404" y="136"/>
                    <a:pt x="404" y="136"/>
                    <a:pt x="404" y="136"/>
                  </a:cubicBezTo>
                  <a:cubicBezTo>
                    <a:pt x="404" y="139"/>
                    <a:pt x="404" y="139"/>
                    <a:pt x="404" y="139"/>
                  </a:cubicBezTo>
                  <a:cubicBezTo>
                    <a:pt x="391" y="139"/>
                    <a:pt x="391" y="139"/>
                    <a:pt x="391" y="139"/>
                  </a:cubicBezTo>
                  <a:cubicBezTo>
                    <a:pt x="391" y="147"/>
                    <a:pt x="391" y="147"/>
                    <a:pt x="391" y="147"/>
                  </a:cubicBezTo>
                  <a:cubicBezTo>
                    <a:pt x="406" y="147"/>
                    <a:pt x="406" y="147"/>
                    <a:pt x="406" y="147"/>
                  </a:cubicBezTo>
                  <a:cubicBezTo>
                    <a:pt x="406" y="149"/>
                    <a:pt x="406" y="149"/>
                    <a:pt x="406" y="149"/>
                  </a:cubicBezTo>
                  <a:close/>
                  <a:moveTo>
                    <a:pt x="421" y="150"/>
                  </a:moveTo>
                  <a:cubicBezTo>
                    <a:pt x="419" y="150"/>
                    <a:pt x="416" y="149"/>
                    <a:pt x="415" y="148"/>
                  </a:cubicBezTo>
                  <a:cubicBezTo>
                    <a:pt x="414" y="147"/>
                    <a:pt x="413" y="146"/>
                    <a:pt x="412" y="145"/>
                  </a:cubicBezTo>
                  <a:cubicBezTo>
                    <a:pt x="412" y="143"/>
                    <a:pt x="412" y="142"/>
                    <a:pt x="412" y="140"/>
                  </a:cubicBezTo>
                  <a:cubicBezTo>
                    <a:pt x="412" y="127"/>
                    <a:pt x="412" y="127"/>
                    <a:pt x="412" y="127"/>
                  </a:cubicBezTo>
                  <a:cubicBezTo>
                    <a:pt x="415" y="127"/>
                    <a:pt x="415" y="127"/>
                    <a:pt x="415" y="127"/>
                  </a:cubicBezTo>
                  <a:cubicBezTo>
                    <a:pt x="415" y="140"/>
                    <a:pt x="415" y="140"/>
                    <a:pt x="415" y="140"/>
                  </a:cubicBezTo>
                  <a:cubicBezTo>
                    <a:pt x="415" y="143"/>
                    <a:pt x="416" y="145"/>
                    <a:pt x="417" y="146"/>
                  </a:cubicBezTo>
                  <a:cubicBezTo>
                    <a:pt x="418" y="147"/>
                    <a:pt x="419" y="147"/>
                    <a:pt x="421" y="147"/>
                  </a:cubicBezTo>
                  <a:cubicBezTo>
                    <a:pt x="423" y="147"/>
                    <a:pt x="425" y="147"/>
                    <a:pt x="426" y="146"/>
                  </a:cubicBezTo>
                  <a:cubicBezTo>
                    <a:pt x="427" y="145"/>
                    <a:pt x="428" y="143"/>
                    <a:pt x="428" y="140"/>
                  </a:cubicBezTo>
                  <a:cubicBezTo>
                    <a:pt x="428" y="127"/>
                    <a:pt x="428" y="127"/>
                    <a:pt x="428" y="127"/>
                  </a:cubicBezTo>
                  <a:cubicBezTo>
                    <a:pt x="431" y="127"/>
                    <a:pt x="431" y="127"/>
                    <a:pt x="431" y="127"/>
                  </a:cubicBezTo>
                  <a:cubicBezTo>
                    <a:pt x="431" y="140"/>
                    <a:pt x="431" y="140"/>
                    <a:pt x="431" y="140"/>
                  </a:cubicBezTo>
                  <a:cubicBezTo>
                    <a:pt x="431" y="143"/>
                    <a:pt x="430" y="145"/>
                    <a:pt x="430" y="146"/>
                  </a:cubicBezTo>
                  <a:cubicBezTo>
                    <a:pt x="429" y="147"/>
                    <a:pt x="428" y="148"/>
                    <a:pt x="427" y="149"/>
                  </a:cubicBezTo>
                  <a:cubicBezTo>
                    <a:pt x="425" y="149"/>
                    <a:pt x="423" y="150"/>
                    <a:pt x="421" y="150"/>
                  </a:cubicBezTo>
                  <a:close/>
                  <a:moveTo>
                    <a:pt x="461" y="149"/>
                  </a:moveTo>
                  <a:cubicBezTo>
                    <a:pt x="458" y="149"/>
                    <a:pt x="458" y="149"/>
                    <a:pt x="458" y="149"/>
                  </a:cubicBezTo>
                  <a:cubicBezTo>
                    <a:pt x="458" y="130"/>
                    <a:pt x="458" y="130"/>
                    <a:pt x="458" y="130"/>
                  </a:cubicBezTo>
                  <a:cubicBezTo>
                    <a:pt x="451" y="149"/>
                    <a:pt x="451" y="149"/>
                    <a:pt x="451" y="149"/>
                  </a:cubicBezTo>
                  <a:cubicBezTo>
                    <a:pt x="448" y="149"/>
                    <a:pt x="448" y="149"/>
                    <a:pt x="448" y="149"/>
                  </a:cubicBezTo>
                  <a:cubicBezTo>
                    <a:pt x="441" y="130"/>
                    <a:pt x="441" y="130"/>
                    <a:pt x="441" y="130"/>
                  </a:cubicBezTo>
                  <a:cubicBezTo>
                    <a:pt x="441" y="149"/>
                    <a:pt x="441" y="149"/>
                    <a:pt x="441" y="149"/>
                  </a:cubicBezTo>
                  <a:cubicBezTo>
                    <a:pt x="438" y="149"/>
                    <a:pt x="438" y="149"/>
                    <a:pt x="438" y="149"/>
                  </a:cubicBezTo>
                  <a:cubicBezTo>
                    <a:pt x="438" y="127"/>
                    <a:pt x="438" y="127"/>
                    <a:pt x="438" y="127"/>
                  </a:cubicBezTo>
                  <a:cubicBezTo>
                    <a:pt x="443" y="127"/>
                    <a:pt x="443" y="127"/>
                    <a:pt x="443" y="127"/>
                  </a:cubicBezTo>
                  <a:cubicBezTo>
                    <a:pt x="449" y="146"/>
                    <a:pt x="449" y="146"/>
                    <a:pt x="449" y="146"/>
                  </a:cubicBezTo>
                  <a:cubicBezTo>
                    <a:pt x="456" y="127"/>
                    <a:pt x="456" y="127"/>
                    <a:pt x="456" y="127"/>
                  </a:cubicBezTo>
                  <a:cubicBezTo>
                    <a:pt x="461" y="127"/>
                    <a:pt x="461" y="127"/>
                    <a:pt x="461" y="127"/>
                  </a:cubicBezTo>
                  <a:cubicBezTo>
                    <a:pt x="461" y="149"/>
                    <a:pt x="461" y="149"/>
                    <a:pt x="461" y="149"/>
                  </a:cubicBezTo>
                  <a:close/>
                  <a:moveTo>
                    <a:pt x="488" y="150"/>
                  </a:moveTo>
                  <a:cubicBezTo>
                    <a:pt x="485" y="150"/>
                    <a:pt x="483" y="149"/>
                    <a:pt x="481" y="148"/>
                  </a:cubicBezTo>
                  <a:cubicBezTo>
                    <a:pt x="480" y="147"/>
                    <a:pt x="479" y="146"/>
                    <a:pt x="479" y="145"/>
                  </a:cubicBezTo>
                  <a:cubicBezTo>
                    <a:pt x="478" y="143"/>
                    <a:pt x="478" y="142"/>
                    <a:pt x="478" y="140"/>
                  </a:cubicBezTo>
                  <a:cubicBezTo>
                    <a:pt x="478" y="127"/>
                    <a:pt x="478" y="127"/>
                    <a:pt x="478" y="127"/>
                  </a:cubicBezTo>
                  <a:cubicBezTo>
                    <a:pt x="481" y="127"/>
                    <a:pt x="481" y="127"/>
                    <a:pt x="481" y="127"/>
                  </a:cubicBezTo>
                  <a:cubicBezTo>
                    <a:pt x="481" y="140"/>
                    <a:pt x="481" y="140"/>
                    <a:pt x="481" y="140"/>
                  </a:cubicBezTo>
                  <a:cubicBezTo>
                    <a:pt x="481" y="143"/>
                    <a:pt x="482" y="145"/>
                    <a:pt x="483" y="146"/>
                  </a:cubicBezTo>
                  <a:cubicBezTo>
                    <a:pt x="484" y="147"/>
                    <a:pt x="486" y="147"/>
                    <a:pt x="488" y="147"/>
                  </a:cubicBezTo>
                  <a:cubicBezTo>
                    <a:pt x="490" y="147"/>
                    <a:pt x="491" y="147"/>
                    <a:pt x="492" y="146"/>
                  </a:cubicBezTo>
                  <a:cubicBezTo>
                    <a:pt x="493" y="145"/>
                    <a:pt x="494" y="143"/>
                    <a:pt x="494" y="140"/>
                  </a:cubicBezTo>
                  <a:cubicBezTo>
                    <a:pt x="494" y="127"/>
                    <a:pt x="494" y="127"/>
                    <a:pt x="494" y="127"/>
                  </a:cubicBezTo>
                  <a:cubicBezTo>
                    <a:pt x="497" y="127"/>
                    <a:pt x="497" y="127"/>
                    <a:pt x="497" y="127"/>
                  </a:cubicBezTo>
                  <a:cubicBezTo>
                    <a:pt x="497" y="140"/>
                    <a:pt x="497" y="140"/>
                    <a:pt x="497" y="140"/>
                  </a:cubicBezTo>
                  <a:cubicBezTo>
                    <a:pt x="497" y="143"/>
                    <a:pt x="497" y="145"/>
                    <a:pt x="496" y="146"/>
                  </a:cubicBezTo>
                  <a:cubicBezTo>
                    <a:pt x="495" y="147"/>
                    <a:pt x="494" y="148"/>
                    <a:pt x="493" y="149"/>
                  </a:cubicBezTo>
                  <a:cubicBezTo>
                    <a:pt x="492" y="149"/>
                    <a:pt x="490" y="150"/>
                    <a:pt x="488" y="150"/>
                  </a:cubicBezTo>
                  <a:close/>
                  <a:moveTo>
                    <a:pt x="523" y="149"/>
                  </a:moveTo>
                  <a:cubicBezTo>
                    <a:pt x="520" y="149"/>
                    <a:pt x="520" y="149"/>
                    <a:pt x="520" y="149"/>
                  </a:cubicBezTo>
                  <a:cubicBezTo>
                    <a:pt x="507" y="132"/>
                    <a:pt x="507" y="132"/>
                    <a:pt x="507" y="132"/>
                  </a:cubicBezTo>
                  <a:cubicBezTo>
                    <a:pt x="507" y="149"/>
                    <a:pt x="507" y="149"/>
                    <a:pt x="507" y="149"/>
                  </a:cubicBezTo>
                  <a:cubicBezTo>
                    <a:pt x="504" y="149"/>
                    <a:pt x="504" y="149"/>
                    <a:pt x="504" y="149"/>
                  </a:cubicBezTo>
                  <a:cubicBezTo>
                    <a:pt x="504" y="127"/>
                    <a:pt x="504" y="127"/>
                    <a:pt x="504" y="127"/>
                  </a:cubicBezTo>
                  <a:cubicBezTo>
                    <a:pt x="508" y="127"/>
                    <a:pt x="508" y="127"/>
                    <a:pt x="508" y="127"/>
                  </a:cubicBezTo>
                  <a:cubicBezTo>
                    <a:pt x="520" y="145"/>
                    <a:pt x="520" y="145"/>
                    <a:pt x="520" y="145"/>
                  </a:cubicBezTo>
                  <a:cubicBezTo>
                    <a:pt x="520" y="127"/>
                    <a:pt x="520" y="127"/>
                    <a:pt x="520" y="127"/>
                  </a:cubicBezTo>
                  <a:cubicBezTo>
                    <a:pt x="523" y="127"/>
                    <a:pt x="523" y="127"/>
                    <a:pt x="523" y="127"/>
                  </a:cubicBezTo>
                  <a:cubicBezTo>
                    <a:pt x="523" y="149"/>
                    <a:pt x="523" y="149"/>
                    <a:pt x="523" y="149"/>
                  </a:cubicBezTo>
                  <a:close/>
                  <a:moveTo>
                    <a:pt x="534" y="149"/>
                  </a:moveTo>
                  <a:cubicBezTo>
                    <a:pt x="531" y="149"/>
                    <a:pt x="531" y="149"/>
                    <a:pt x="531" y="149"/>
                  </a:cubicBezTo>
                  <a:cubicBezTo>
                    <a:pt x="531" y="127"/>
                    <a:pt x="531" y="127"/>
                    <a:pt x="531" y="127"/>
                  </a:cubicBezTo>
                  <a:cubicBezTo>
                    <a:pt x="534" y="127"/>
                    <a:pt x="534" y="127"/>
                    <a:pt x="534" y="127"/>
                  </a:cubicBezTo>
                  <a:cubicBezTo>
                    <a:pt x="534" y="149"/>
                    <a:pt x="534" y="149"/>
                    <a:pt x="534" y="149"/>
                  </a:cubicBezTo>
                  <a:close/>
                  <a:moveTo>
                    <a:pt x="561" y="127"/>
                  </a:moveTo>
                  <a:cubicBezTo>
                    <a:pt x="552" y="149"/>
                    <a:pt x="552" y="149"/>
                    <a:pt x="552" y="149"/>
                  </a:cubicBezTo>
                  <a:cubicBezTo>
                    <a:pt x="548" y="149"/>
                    <a:pt x="548" y="149"/>
                    <a:pt x="548" y="149"/>
                  </a:cubicBezTo>
                  <a:cubicBezTo>
                    <a:pt x="539" y="127"/>
                    <a:pt x="539" y="127"/>
                    <a:pt x="539" y="127"/>
                  </a:cubicBezTo>
                  <a:cubicBezTo>
                    <a:pt x="542" y="127"/>
                    <a:pt x="542" y="127"/>
                    <a:pt x="542" y="127"/>
                  </a:cubicBezTo>
                  <a:cubicBezTo>
                    <a:pt x="550" y="146"/>
                    <a:pt x="550" y="146"/>
                    <a:pt x="550" y="146"/>
                  </a:cubicBezTo>
                  <a:cubicBezTo>
                    <a:pt x="558" y="127"/>
                    <a:pt x="558" y="127"/>
                    <a:pt x="558" y="127"/>
                  </a:cubicBezTo>
                  <a:cubicBezTo>
                    <a:pt x="561" y="127"/>
                    <a:pt x="561" y="127"/>
                    <a:pt x="561" y="127"/>
                  </a:cubicBezTo>
                  <a:close/>
                  <a:moveTo>
                    <a:pt x="584" y="149"/>
                  </a:moveTo>
                  <a:cubicBezTo>
                    <a:pt x="566" y="149"/>
                    <a:pt x="566" y="149"/>
                    <a:pt x="566" y="149"/>
                  </a:cubicBezTo>
                  <a:cubicBezTo>
                    <a:pt x="566" y="127"/>
                    <a:pt x="566" y="127"/>
                    <a:pt x="566" y="127"/>
                  </a:cubicBezTo>
                  <a:cubicBezTo>
                    <a:pt x="583" y="127"/>
                    <a:pt x="583" y="127"/>
                    <a:pt x="583" y="127"/>
                  </a:cubicBezTo>
                  <a:cubicBezTo>
                    <a:pt x="583" y="130"/>
                    <a:pt x="583" y="130"/>
                    <a:pt x="583" y="130"/>
                  </a:cubicBezTo>
                  <a:cubicBezTo>
                    <a:pt x="569" y="130"/>
                    <a:pt x="569" y="130"/>
                    <a:pt x="569" y="130"/>
                  </a:cubicBezTo>
                  <a:cubicBezTo>
                    <a:pt x="569" y="136"/>
                    <a:pt x="569" y="136"/>
                    <a:pt x="569" y="136"/>
                  </a:cubicBezTo>
                  <a:cubicBezTo>
                    <a:pt x="582" y="136"/>
                    <a:pt x="582" y="136"/>
                    <a:pt x="582" y="136"/>
                  </a:cubicBezTo>
                  <a:cubicBezTo>
                    <a:pt x="582" y="139"/>
                    <a:pt x="582" y="139"/>
                    <a:pt x="582" y="139"/>
                  </a:cubicBezTo>
                  <a:cubicBezTo>
                    <a:pt x="569" y="139"/>
                    <a:pt x="569" y="139"/>
                    <a:pt x="569" y="139"/>
                  </a:cubicBezTo>
                  <a:cubicBezTo>
                    <a:pt x="569" y="147"/>
                    <a:pt x="569" y="147"/>
                    <a:pt x="569" y="147"/>
                  </a:cubicBezTo>
                  <a:cubicBezTo>
                    <a:pt x="584" y="147"/>
                    <a:pt x="584" y="147"/>
                    <a:pt x="584" y="147"/>
                  </a:cubicBezTo>
                  <a:cubicBezTo>
                    <a:pt x="584" y="149"/>
                    <a:pt x="584" y="149"/>
                    <a:pt x="584" y="149"/>
                  </a:cubicBezTo>
                  <a:close/>
                  <a:moveTo>
                    <a:pt x="610" y="149"/>
                  </a:moveTo>
                  <a:cubicBezTo>
                    <a:pt x="606" y="149"/>
                    <a:pt x="606" y="149"/>
                    <a:pt x="606" y="149"/>
                  </a:cubicBezTo>
                  <a:cubicBezTo>
                    <a:pt x="604" y="143"/>
                    <a:pt x="604" y="143"/>
                    <a:pt x="604" y="143"/>
                  </a:cubicBezTo>
                  <a:cubicBezTo>
                    <a:pt x="604" y="142"/>
                    <a:pt x="603" y="141"/>
                    <a:pt x="602" y="141"/>
                  </a:cubicBezTo>
                  <a:cubicBezTo>
                    <a:pt x="601" y="140"/>
                    <a:pt x="600" y="140"/>
                    <a:pt x="599" y="140"/>
                  </a:cubicBezTo>
                  <a:cubicBezTo>
                    <a:pt x="593" y="140"/>
                    <a:pt x="593" y="140"/>
                    <a:pt x="593" y="140"/>
                  </a:cubicBezTo>
                  <a:cubicBezTo>
                    <a:pt x="593" y="149"/>
                    <a:pt x="593" y="149"/>
                    <a:pt x="593" y="149"/>
                  </a:cubicBezTo>
                  <a:cubicBezTo>
                    <a:pt x="590" y="149"/>
                    <a:pt x="590" y="149"/>
                    <a:pt x="590" y="149"/>
                  </a:cubicBezTo>
                  <a:cubicBezTo>
                    <a:pt x="590" y="127"/>
                    <a:pt x="590" y="127"/>
                    <a:pt x="590" y="127"/>
                  </a:cubicBezTo>
                  <a:cubicBezTo>
                    <a:pt x="600" y="127"/>
                    <a:pt x="600" y="127"/>
                    <a:pt x="600" y="127"/>
                  </a:cubicBezTo>
                  <a:cubicBezTo>
                    <a:pt x="602" y="127"/>
                    <a:pt x="604" y="127"/>
                    <a:pt x="605" y="128"/>
                  </a:cubicBezTo>
                  <a:cubicBezTo>
                    <a:pt x="606" y="128"/>
                    <a:pt x="607" y="129"/>
                    <a:pt x="608" y="130"/>
                  </a:cubicBezTo>
                  <a:cubicBezTo>
                    <a:pt x="609" y="131"/>
                    <a:pt x="609" y="132"/>
                    <a:pt x="609" y="133"/>
                  </a:cubicBezTo>
                  <a:cubicBezTo>
                    <a:pt x="609" y="135"/>
                    <a:pt x="609" y="136"/>
                    <a:pt x="608" y="137"/>
                  </a:cubicBezTo>
                  <a:cubicBezTo>
                    <a:pt x="607" y="138"/>
                    <a:pt x="605" y="139"/>
                    <a:pt x="604" y="139"/>
                  </a:cubicBezTo>
                  <a:cubicBezTo>
                    <a:pt x="604" y="139"/>
                    <a:pt x="604" y="139"/>
                    <a:pt x="604" y="139"/>
                  </a:cubicBezTo>
                  <a:cubicBezTo>
                    <a:pt x="605" y="140"/>
                    <a:pt x="607" y="141"/>
                    <a:pt x="607" y="143"/>
                  </a:cubicBezTo>
                  <a:cubicBezTo>
                    <a:pt x="610" y="149"/>
                    <a:pt x="610" y="149"/>
                    <a:pt x="610" y="149"/>
                  </a:cubicBezTo>
                  <a:close/>
                  <a:moveTo>
                    <a:pt x="593" y="137"/>
                  </a:moveTo>
                  <a:cubicBezTo>
                    <a:pt x="600" y="137"/>
                    <a:pt x="600" y="137"/>
                    <a:pt x="600" y="137"/>
                  </a:cubicBezTo>
                  <a:cubicBezTo>
                    <a:pt x="602" y="137"/>
                    <a:pt x="604" y="137"/>
                    <a:pt x="604" y="136"/>
                  </a:cubicBezTo>
                  <a:cubicBezTo>
                    <a:pt x="605" y="136"/>
                    <a:pt x="606" y="135"/>
                    <a:pt x="606" y="133"/>
                  </a:cubicBezTo>
                  <a:cubicBezTo>
                    <a:pt x="606" y="131"/>
                    <a:pt x="604" y="129"/>
                    <a:pt x="601" y="129"/>
                  </a:cubicBezTo>
                  <a:cubicBezTo>
                    <a:pt x="593" y="129"/>
                    <a:pt x="593" y="129"/>
                    <a:pt x="593" y="129"/>
                  </a:cubicBezTo>
                  <a:cubicBezTo>
                    <a:pt x="593" y="137"/>
                    <a:pt x="593" y="137"/>
                    <a:pt x="593" y="137"/>
                  </a:cubicBezTo>
                  <a:close/>
                  <a:moveTo>
                    <a:pt x="625" y="150"/>
                  </a:moveTo>
                  <a:cubicBezTo>
                    <a:pt x="622" y="150"/>
                    <a:pt x="619" y="149"/>
                    <a:pt x="617" y="148"/>
                  </a:cubicBezTo>
                  <a:cubicBezTo>
                    <a:pt x="616" y="146"/>
                    <a:pt x="615" y="144"/>
                    <a:pt x="615" y="142"/>
                  </a:cubicBezTo>
                  <a:cubicBezTo>
                    <a:pt x="618" y="142"/>
                    <a:pt x="618" y="142"/>
                    <a:pt x="618" y="142"/>
                  </a:cubicBezTo>
                  <a:cubicBezTo>
                    <a:pt x="618" y="144"/>
                    <a:pt x="619" y="145"/>
                    <a:pt x="620" y="146"/>
                  </a:cubicBezTo>
                  <a:cubicBezTo>
                    <a:pt x="621" y="147"/>
                    <a:pt x="623" y="147"/>
                    <a:pt x="625" y="147"/>
                  </a:cubicBezTo>
                  <a:cubicBezTo>
                    <a:pt x="627" y="147"/>
                    <a:pt x="628" y="147"/>
                    <a:pt x="629" y="146"/>
                  </a:cubicBezTo>
                  <a:cubicBezTo>
                    <a:pt x="630" y="145"/>
                    <a:pt x="631" y="144"/>
                    <a:pt x="631" y="143"/>
                  </a:cubicBezTo>
                  <a:cubicBezTo>
                    <a:pt x="631" y="142"/>
                    <a:pt x="630" y="141"/>
                    <a:pt x="629" y="141"/>
                  </a:cubicBezTo>
                  <a:cubicBezTo>
                    <a:pt x="628" y="140"/>
                    <a:pt x="626" y="139"/>
                    <a:pt x="623" y="139"/>
                  </a:cubicBezTo>
                  <a:cubicBezTo>
                    <a:pt x="620" y="138"/>
                    <a:pt x="618" y="138"/>
                    <a:pt x="617" y="137"/>
                  </a:cubicBezTo>
                  <a:cubicBezTo>
                    <a:pt x="616" y="136"/>
                    <a:pt x="616" y="134"/>
                    <a:pt x="616" y="133"/>
                  </a:cubicBezTo>
                  <a:cubicBezTo>
                    <a:pt x="616" y="131"/>
                    <a:pt x="616" y="130"/>
                    <a:pt x="618" y="128"/>
                  </a:cubicBezTo>
                  <a:cubicBezTo>
                    <a:pt x="619" y="127"/>
                    <a:pt x="621" y="127"/>
                    <a:pt x="624" y="127"/>
                  </a:cubicBezTo>
                  <a:cubicBezTo>
                    <a:pt x="627" y="127"/>
                    <a:pt x="629" y="127"/>
                    <a:pt x="631" y="128"/>
                  </a:cubicBezTo>
                  <a:cubicBezTo>
                    <a:pt x="632" y="130"/>
                    <a:pt x="633" y="131"/>
                    <a:pt x="633" y="133"/>
                  </a:cubicBezTo>
                  <a:cubicBezTo>
                    <a:pt x="630" y="133"/>
                    <a:pt x="630" y="133"/>
                    <a:pt x="630" y="133"/>
                  </a:cubicBezTo>
                  <a:cubicBezTo>
                    <a:pt x="630" y="131"/>
                    <a:pt x="628" y="129"/>
                    <a:pt x="624" y="129"/>
                  </a:cubicBezTo>
                  <a:cubicBezTo>
                    <a:pt x="622" y="129"/>
                    <a:pt x="621" y="130"/>
                    <a:pt x="620" y="130"/>
                  </a:cubicBezTo>
                  <a:cubicBezTo>
                    <a:pt x="619" y="131"/>
                    <a:pt x="619" y="132"/>
                    <a:pt x="619" y="133"/>
                  </a:cubicBezTo>
                  <a:cubicBezTo>
                    <a:pt x="619" y="134"/>
                    <a:pt x="619" y="134"/>
                    <a:pt x="620" y="135"/>
                  </a:cubicBezTo>
                  <a:cubicBezTo>
                    <a:pt x="621" y="135"/>
                    <a:pt x="622" y="136"/>
                    <a:pt x="624" y="136"/>
                  </a:cubicBezTo>
                  <a:cubicBezTo>
                    <a:pt x="626" y="137"/>
                    <a:pt x="628" y="137"/>
                    <a:pt x="629" y="137"/>
                  </a:cubicBezTo>
                  <a:cubicBezTo>
                    <a:pt x="630" y="138"/>
                    <a:pt x="632" y="139"/>
                    <a:pt x="632" y="139"/>
                  </a:cubicBezTo>
                  <a:cubicBezTo>
                    <a:pt x="633" y="140"/>
                    <a:pt x="634" y="142"/>
                    <a:pt x="634" y="143"/>
                  </a:cubicBezTo>
                  <a:cubicBezTo>
                    <a:pt x="634" y="145"/>
                    <a:pt x="633" y="147"/>
                    <a:pt x="631" y="148"/>
                  </a:cubicBezTo>
                  <a:cubicBezTo>
                    <a:pt x="630" y="149"/>
                    <a:pt x="628" y="150"/>
                    <a:pt x="625" y="150"/>
                  </a:cubicBezTo>
                  <a:close/>
                  <a:moveTo>
                    <a:pt x="644" y="149"/>
                  </a:moveTo>
                  <a:cubicBezTo>
                    <a:pt x="640" y="149"/>
                    <a:pt x="640" y="149"/>
                    <a:pt x="640" y="149"/>
                  </a:cubicBezTo>
                  <a:cubicBezTo>
                    <a:pt x="640" y="127"/>
                    <a:pt x="640" y="127"/>
                    <a:pt x="640" y="127"/>
                  </a:cubicBezTo>
                  <a:cubicBezTo>
                    <a:pt x="644" y="127"/>
                    <a:pt x="644" y="127"/>
                    <a:pt x="644" y="127"/>
                  </a:cubicBezTo>
                  <a:cubicBezTo>
                    <a:pt x="644" y="149"/>
                    <a:pt x="644" y="149"/>
                    <a:pt x="644" y="149"/>
                  </a:cubicBezTo>
                  <a:close/>
                  <a:moveTo>
                    <a:pt x="668" y="130"/>
                  </a:moveTo>
                  <a:cubicBezTo>
                    <a:pt x="660" y="130"/>
                    <a:pt x="660" y="130"/>
                    <a:pt x="660" y="130"/>
                  </a:cubicBezTo>
                  <a:cubicBezTo>
                    <a:pt x="660" y="149"/>
                    <a:pt x="660" y="149"/>
                    <a:pt x="660" y="149"/>
                  </a:cubicBezTo>
                  <a:cubicBezTo>
                    <a:pt x="657" y="149"/>
                    <a:pt x="657" y="149"/>
                    <a:pt x="657" y="149"/>
                  </a:cubicBezTo>
                  <a:cubicBezTo>
                    <a:pt x="657" y="130"/>
                    <a:pt x="657" y="130"/>
                    <a:pt x="657" y="130"/>
                  </a:cubicBezTo>
                  <a:cubicBezTo>
                    <a:pt x="649" y="130"/>
                    <a:pt x="649" y="130"/>
                    <a:pt x="649" y="130"/>
                  </a:cubicBezTo>
                  <a:cubicBezTo>
                    <a:pt x="649" y="127"/>
                    <a:pt x="649" y="127"/>
                    <a:pt x="649" y="127"/>
                  </a:cubicBezTo>
                  <a:cubicBezTo>
                    <a:pt x="668" y="127"/>
                    <a:pt x="668" y="127"/>
                    <a:pt x="668" y="127"/>
                  </a:cubicBezTo>
                  <a:cubicBezTo>
                    <a:pt x="668" y="130"/>
                    <a:pt x="668" y="130"/>
                    <a:pt x="668" y="130"/>
                  </a:cubicBezTo>
                  <a:close/>
                  <a:moveTo>
                    <a:pt x="693" y="127"/>
                  </a:moveTo>
                  <a:cubicBezTo>
                    <a:pt x="684" y="140"/>
                    <a:pt x="684" y="140"/>
                    <a:pt x="684" y="140"/>
                  </a:cubicBezTo>
                  <a:cubicBezTo>
                    <a:pt x="684" y="149"/>
                    <a:pt x="684" y="149"/>
                    <a:pt x="684" y="149"/>
                  </a:cubicBezTo>
                  <a:cubicBezTo>
                    <a:pt x="680" y="149"/>
                    <a:pt x="680" y="149"/>
                    <a:pt x="680" y="149"/>
                  </a:cubicBezTo>
                  <a:cubicBezTo>
                    <a:pt x="680" y="140"/>
                    <a:pt x="680" y="140"/>
                    <a:pt x="680" y="140"/>
                  </a:cubicBezTo>
                  <a:cubicBezTo>
                    <a:pt x="671" y="127"/>
                    <a:pt x="671" y="127"/>
                    <a:pt x="671" y="127"/>
                  </a:cubicBezTo>
                  <a:cubicBezTo>
                    <a:pt x="675" y="127"/>
                    <a:pt x="675" y="127"/>
                    <a:pt x="675" y="127"/>
                  </a:cubicBezTo>
                  <a:cubicBezTo>
                    <a:pt x="682" y="137"/>
                    <a:pt x="682" y="137"/>
                    <a:pt x="682" y="137"/>
                  </a:cubicBezTo>
                  <a:cubicBezTo>
                    <a:pt x="689" y="127"/>
                    <a:pt x="689" y="127"/>
                    <a:pt x="689" y="127"/>
                  </a:cubicBezTo>
                  <a:cubicBezTo>
                    <a:pt x="693" y="127"/>
                    <a:pt x="693" y="127"/>
                    <a:pt x="693" y="127"/>
                  </a:cubicBezTo>
                  <a:close/>
                  <a:moveTo>
                    <a:pt x="40" y="79"/>
                  </a:moveTo>
                  <a:cubicBezTo>
                    <a:pt x="39" y="80"/>
                    <a:pt x="39" y="80"/>
                    <a:pt x="39" y="81"/>
                  </a:cubicBezTo>
                  <a:cubicBezTo>
                    <a:pt x="38" y="81"/>
                    <a:pt x="37" y="81"/>
                    <a:pt x="36" y="81"/>
                  </a:cubicBezTo>
                  <a:cubicBezTo>
                    <a:pt x="36" y="81"/>
                    <a:pt x="36" y="81"/>
                    <a:pt x="36" y="81"/>
                  </a:cubicBezTo>
                  <a:cubicBezTo>
                    <a:pt x="36" y="82"/>
                    <a:pt x="36" y="83"/>
                    <a:pt x="37" y="83"/>
                  </a:cubicBezTo>
                  <a:cubicBezTo>
                    <a:pt x="37" y="83"/>
                    <a:pt x="38" y="83"/>
                    <a:pt x="38" y="83"/>
                  </a:cubicBezTo>
                  <a:cubicBezTo>
                    <a:pt x="38" y="82"/>
                    <a:pt x="39" y="82"/>
                    <a:pt x="39" y="81"/>
                  </a:cubicBezTo>
                  <a:cubicBezTo>
                    <a:pt x="39" y="81"/>
                    <a:pt x="40" y="81"/>
                    <a:pt x="41" y="81"/>
                  </a:cubicBezTo>
                  <a:cubicBezTo>
                    <a:pt x="41" y="80"/>
                    <a:pt x="41" y="80"/>
                    <a:pt x="41" y="80"/>
                  </a:cubicBezTo>
                  <a:cubicBezTo>
                    <a:pt x="40" y="79"/>
                    <a:pt x="40" y="79"/>
                    <a:pt x="40" y="79"/>
                  </a:cubicBezTo>
                  <a:close/>
                  <a:moveTo>
                    <a:pt x="9" y="68"/>
                  </a:moveTo>
                  <a:cubicBezTo>
                    <a:pt x="9" y="68"/>
                    <a:pt x="9" y="68"/>
                    <a:pt x="9" y="68"/>
                  </a:cubicBezTo>
                  <a:cubicBezTo>
                    <a:pt x="9" y="70"/>
                    <a:pt x="10" y="72"/>
                    <a:pt x="11" y="72"/>
                  </a:cubicBezTo>
                  <a:cubicBezTo>
                    <a:pt x="11" y="72"/>
                    <a:pt x="12" y="72"/>
                    <a:pt x="12" y="72"/>
                  </a:cubicBezTo>
                  <a:cubicBezTo>
                    <a:pt x="12" y="72"/>
                    <a:pt x="12" y="71"/>
                    <a:pt x="12" y="71"/>
                  </a:cubicBezTo>
                  <a:cubicBezTo>
                    <a:pt x="11" y="70"/>
                    <a:pt x="11" y="69"/>
                    <a:pt x="10" y="68"/>
                  </a:cubicBezTo>
                  <a:cubicBezTo>
                    <a:pt x="10" y="68"/>
                    <a:pt x="9" y="68"/>
                    <a:pt x="9" y="68"/>
                  </a:cubicBezTo>
                  <a:close/>
                  <a:moveTo>
                    <a:pt x="75" y="49"/>
                  </a:moveTo>
                  <a:cubicBezTo>
                    <a:pt x="74" y="50"/>
                    <a:pt x="73" y="50"/>
                    <a:pt x="73" y="50"/>
                  </a:cubicBezTo>
                  <a:cubicBezTo>
                    <a:pt x="71" y="51"/>
                    <a:pt x="68" y="52"/>
                    <a:pt x="66" y="53"/>
                  </a:cubicBezTo>
                  <a:cubicBezTo>
                    <a:pt x="64" y="53"/>
                    <a:pt x="62" y="53"/>
                    <a:pt x="61" y="54"/>
                  </a:cubicBezTo>
                  <a:cubicBezTo>
                    <a:pt x="61" y="56"/>
                    <a:pt x="60" y="56"/>
                    <a:pt x="59" y="57"/>
                  </a:cubicBezTo>
                  <a:cubicBezTo>
                    <a:pt x="59" y="58"/>
                    <a:pt x="59" y="59"/>
                    <a:pt x="60" y="60"/>
                  </a:cubicBezTo>
                  <a:cubicBezTo>
                    <a:pt x="59" y="60"/>
                    <a:pt x="59" y="61"/>
                    <a:pt x="59" y="62"/>
                  </a:cubicBezTo>
                  <a:cubicBezTo>
                    <a:pt x="59" y="62"/>
                    <a:pt x="59" y="62"/>
                    <a:pt x="59" y="62"/>
                  </a:cubicBezTo>
                  <a:cubicBezTo>
                    <a:pt x="59" y="62"/>
                    <a:pt x="59" y="63"/>
                    <a:pt x="59" y="63"/>
                  </a:cubicBezTo>
                  <a:cubicBezTo>
                    <a:pt x="58" y="64"/>
                    <a:pt x="59" y="66"/>
                    <a:pt x="58" y="67"/>
                  </a:cubicBezTo>
                  <a:cubicBezTo>
                    <a:pt x="57" y="69"/>
                    <a:pt x="55" y="72"/>
                    <a:pt x="56" y="74"/>
                  </a:cubicBezTo>
                  <a:cubicBezTo>
                    <a:pt x="57" y="76"/>
                    <a:pt x="61" y="71"/>
                    <a:pt x="62" y="71"/>
                  </a:cubicBezTo>
                  <a:cubicBezTo>
                    <a:pt x="65" y="67"/>
                    <a:pt x="67" y="64"/>
                    <a:pt x="70" y="60"/>
                  </a:cubicBezTo>
                  <a:cubicBezTo>
                    <a:pt x="72" y="58"/>
                    <a:pt x="76" y="56"/>
                    <a:pt x="78" y="53"/>
                  </a:cubicBezTo>
                  <a:cubicBezTo>
                    <a:pt x="78" y="51"/>
                    <a:pt x="76" y="49"/>
                    <a:pt x="75" y="49"/>
                  </a:cubicBezTo>
                  <a:close/>
                  <a:moveTo>
                    <a:pt x="70" y="49"/>
                  </a:moveTo>
                  <a:cubicBezTo>
                    <a:pt x="69" y="50"/>
                    <a:pt x="63" y="50"/>
                    <a:pt x="61" y="52"/>
                  </a:cubicBezTo>
                  <a:cubicBezTo>
                    <a:pt x="61" y="52"/>
                    <a:pt x="62" y="52"/>
                    <a:pt x="62" y="53"/>
                  </a:cubicBezTo>
                  <a:cubicBezTo>
                    <a:pt x="62" y="53"/>
                    <a:pt x="62" y="53"/>
                    <a:pt x="62" y="53"/>
                  </a:cubicBezTo>
                  <a:cubicBezTo>
                    <a:pt x="64" y="53"/>
                    <a:pt x="70" y="51"/>
                    <a:pt x="71" y="50"/>
                  </a:cubicBezTo>
                  <a:cubicBezTo>
                    <a:pt x="71" y="50"/>
                    <a:pt x="71" y="50"/>
                    <a:pt x="71" y="50"/>
                  </a:cubicBezTo>
                  <a:cubicBezTo>
                    <a:pt x="71" y="49"/>
                    <a:pt x="71" y="49"/>
                    <a:pt x="71" y="49"/>
                  </a:cubicBezTo>
                  <a:cubicBezTo>
                    <a:pt x="71" y="49"/>
                    <a:pt x="70" y="49"/>
                    <a:pt x="70" y="49"/>
                  </a:cubicBezTo>
                  <a:close/>
                  <a:moveTo>
                    <a:pt x="87" y="59"/>
                  </a:moveTo>
                  <a:cubicBezTo>
                    <a:pt x="87" y="59"/>
                    <a:pt x="87" y="59"/>
                    <a:pt x="87" y="59"/>
                  </a:cubicBezTo>
                  <a:cubicBezTo>
                    <a:pt x="87" y="59"/>
                    <a:pt x="85" y="61"/>
                    <a:pt x="86" y="62"/>
                  </a:cubicBezTo>
                  <a:cubicBezTo>
                    <a:pt x="85" y="62"/>
                    <a:pt x="84" y="63"/>
                    <a:pt x="84" y="63"/>
                  </a:cubicBezTo>
                  <a:cubicBezTo>
                    <a:pt x="84" y="64"/>
                    <a:pt x="83" y="64"/>
                    <a:pt x="83" y="65"/>
                  </a:cubicBezTo>
                  <a:cubicBezTo>
                    <a:pt x="83" y="65"/>
                    <a:pt x="82" y="65"/>
                    <a:pt x="82" y="65"/>
                  </a:cubicBezTo>
                  <a:cubicBezTo>
                    <a:pt x="82" y="66"/>
                    <a:pt x="82" y="66"/>
                    <a:pt x="81" y="66"/>
                  </a:cubicBezTo>
                  <a:cubicBezTo>
                    <a:pt x="81" y="66"/>
                    <a:pt x="74" y="70"/>
                    <a:pt x="74" y="71"/>
                  </a:cubicBezTo>
                  <a:cubicBezTo>
                    <a:pt x="74" y="71"/>
                    <a:pt x="74" y="71"/>
                    <a:pt x="74" y="71"/>
                  </a:cubicBezTo>
                  <a:cubicBezTo>
                    <a:pt x="72" y="72"/>
                    <a:pt x="73" y="73"/>
                    <a:pt x="72" y="74"/>
                  </a:cubicBezTo>
                  <a:cubicBezTo>
                    <a:pt x="72" y="74"/>
                    <a:pt x="70" y="75"/>
                    <a:pt x="70" y="76"/>
                  </a:cubicBezTo>
                  <a:cubicBezTo>
                    <a:pt x="69" y="76"/>
                    <a:pt x="69" y="78"/>
                    <a:pt x="69" y="78"/>
                  </a:cubicBezTo>
                  <a:cubicBezTo>
                    <a:pt x="69" y="79"/>
                    <a:pt x="68" y="79"/>
                    <a:pt x="68" y="80"/>
                  </a:cubicBezTo>
                  <a:cubicBezTo>
                    <a:pt x="67" y="81"/>
                    <a:pt x="67" y="84"/>
                    <a:pt x="66" y="85"/>
                  </a:cubicBezTo>
                  <a:cubicBezTo>
                    <a:pt x="66" y="85"/>
                    <a:pt x="66" y="86"/>
                    <a:pt x="65" y="86"/>
                  </a:cubicBezTo>
                  <a:cubicBezTo>
                    <a:pt x="65" y="87"/>
                    <a:pt x="65" y="87"/>
                    <a:pt x="65" y="88"/>
                  </a:cubicBezTo>
                  <a:cubicBezTo>
                    <a:pt x="65" y="88"/>
                    <a:pt x="64" y="88"/>
                    <a:pt x="64" y="88"/>
                  </a:cubicBezTo>
                  <a:cubicBezTo>
                    <a:pt x="64" y="89"/>
                    <a:pt x="64" y="89"/>
                    <a:pt x="63" y="89"/>
                  </a:cubicBezTo>
                  <a:cubicBezTo>
                    <a:pt x="61" y="89"/>
                    <a:pt x="61" y="91"/>
                    <a:pt x="60" y="92"/>
                  </a:cubicBezTo>
                  <a:cubicBezTo>
                    <a:pt x="59" y="92"/>
                    <a:pt x="59" y="92"/>
                    <a:pt x="59" y="92"/>
                  </a:cubicBezTo>
                  <a:cubicBezTo>
                    <a:pt x="58" y="91"/>
                    <a:pt x="58" y="91"/>
                    <a:pt x="58" y="91"/>
                  </a:cubicBezTo>
                  <a:cubicBezTo>
                    <a:pt x="57" y="90"/>
                    <a:pt x="57" y="89"/>
                    <a:pt x="57" y="89"/>
                  </a:cubicBezTo>
                  <a:cubicBezTo>
                    <a:pt x="57" y="89"/>
                    <a:pt x="57" y="89"/>
                    <a:pt x="57" y="89"/>
                  </a:cubicBezTo>
                  <a:cubicBezTo>
                    <a:pt x="56" y="89"/>
                    <a:pt x="55" y="89"/>
                    <a:pt x="55" y="89"/>
                  </a:cubicBezTo>
                  <a:cubicBezTo>
                    <a:pt x="54" y="89"/>
                    <a:pt x="54" y="90"/>
                    <a:pt x="54" y="90"/>
                  </a:cubicBezTo>
                  <a:cubicBezTo>
                    <a:pt x="53" y="90"/>
                    <a:pt x="53" y="91"/>
                    <a:pt x="53" y="91"/>
                  </a:cubicBezTo>
                  <a:cubicBezTo>
                    <a:pt x="52" y="91"/>
                    <a:pt x="52" y="91"/>
                    <a:pt x="52" y="91"/>
                  </a:cubicBezTo>
                  <a:cubicBezTo>
                    <a:pt x="51" y="92"/>
                    <a:pt x="50" y="91"/>
                    <a:pt x="50" y="92"/>
                  </a:cubicBezTo>
                  <a:cubicBezTo>
                    <a:pt x="49" y="91"/>
                    <a:pt x="49" y="91"/>
                    <a:pt x="48" y="92"/>
                  </a:cubicBezTo>
                  <a:cubicBezTo>
                    <a:pt x="48" y="92"/>
                    <a:pt x="48" y="92"/>
                    <a:pt x="48" y="92"/>
                  </a:cubicBezTo>
                  <a:cubicBezTo>
                    <a:pt x="47" y="92"/>
                    <a:pt x="46" y="93"/>
                    <a:pt x="46" y="93"/>
                  </a:cubicBezTo>
                  <a:cubicBezTo>
                    <a:pt x="44" y="93"/>
                    <a:pt x="43" y="92"/>
                    <a:pt x="43" y="93"/>
                  </a:cubicBezTo>
                  <a:cubicBezTo>
                    <a:pt x="42" y="93"/>
                    <a:pt x="38" y="94"/>
                    <a:pt x="37" y="95"/>
                  </a:cubicBezTo>
                  <a:cubicBezTo>
                    <a:pt x="37" y="95"/>
                    <a:pt x="35" y="94"/>
                    <a:pt x="35" y="94"/>
                  </a:cubicBezTo>
                  <a:cubicBezTo>
                    <a:pt x="35" y="95"/>
                    <a:pt x="35" y="95"/>
                    <a:pt x="35" y="95"/>
                  </a:cubicBezTo>
                  <a:cubicBezTo>
                    <a:pt x="33" y="95"/>
                    <a:pt x="31" y="96"/>
                    <a:pt x="29" y="96"/>
                  </a:cubicBezTo>
                  <a:cubicBezTo>
                    <a:pt x="29" y="95"/>
                    <a:pt x="28" y="94"/>
                    <a:pt x="27" y="93"/>
                  </a:cubicBezTo>
                  <a:cubicBezTo>
                    <a:pt x="26" y="92"/>
                    <a:pt x="27" y="90"/>
                    <a:pt x="26" y="88"/>
                  </a:cubicBezTo>
                  <a:cubicBezTo>
                    <a:pt x="26" y="88"/>
                    <a:pt x="25" y="87"/>
                    <a:pt x="26" y="87"/>
                  </a:cubicBezTo>
                  <a:cubicBezTo>
                    <a:pt x="26" y="85"/>
                    <a:pt x="29" y="85"/>
                    <a:pt x="30" y="84"/>
                  </a:cubicBezTo>
                  <a:cubicBezTo>
                    <a:pt x="30" y="84"/>
                    <a:pt x="30" y="83"/>
                    <a:pt x="30" y="83"/>
                  </a:cubicBezTo>
                  <a:cubicBezTo>
                    <a:pt x="30" y="82"/>
                    <a:pt x="31" y="83"/>
                    <a:pt x="32" y="82"/>
                  </a:cubicBezTo>
                  <a:cubicBezTo>
                    <a:pt x="33" y="82"/>
                    <a:pt x="33" y="81"/>
                    <a:pt x="33" y="81"/>
                  </a:cubicBezTo>
                  <a:cubicBezTo>
                    <a:pt x="34" y="81"/>
                    <a:pt x="34" y="81"/>
                    <a:pt x="34" y="81"/>
                  </a:cubicBezTo>
                  <a:cubicBezTo>
                    <a:pt x="35" y="81"/>
                    <a:pt x="38" y="76"/>
                    <a:pt x="38" y="75"/>
                  </a:cubicBezTo>
                  <a:cubicBezTo>
                    <a:pt x="38" y="75"/>
                    <a:pt x="38" y="74"/>
                    <a:pt x="37" y="74"/>
                  </a:cubicBezTo>
                  <a:cubicBezTo>
                    <a:pt x="37" y="74"/>
                    <a:pt x="37" y="74"/>
                    <a:pt x="37" y="74"/>
                  </a:cubicBezTo>
                  <a:cubicBezTo>
                    <a:pt x="34" y="75"/>
                    <a:pt x="33" y="81"/>
                    <a:pt x="30" y="81"/>
                  </a:cubicBezTo>
                  <a:cubicBezTo>
                    <a:pt x="30" y="80"/>
                    <a:pt x="29" y="79"/>
                    <a:pt x="29" y="79"/>
                  </a:cubicBezTo>
                  <a:cubicBezTo>
                    <a:pt x="28" y="79"/>
                    <a:pt x="28" y="79"/>
                    <a:pt x="27" y="79"/>
                  </a:cubicBezTo>
                  <a:cubicBezTo>
                    <a:pt x="26" y="78"/>
                    <a:pt x="26" y="77"/>
                    <a:pt x="25" y="76"/>
                  </a:cubicBezTo>
                  <a:cubicBezTo>
                    <a:pt x="24" y="76"/>
                    <a:pt x="24" y="76"/>
                    <a:pt x="24" y="77"/>
                  </a:cubicBezTo>
                  <a:cubicBezTo>
                    <a:pt x="23" y="78"/>
                    <a:pt x="23" y="82"/>
                    <a:pt x="23" y="82"/>
                  </a:cubicBezTo>
                  <a:cubicBezTo>
                    <a:pt x="23" y="82"/>
                    <a:pt x="23" y="82"/>
                    <a:pt x="23" y="83"/>
                  </a:cubicBezTo>
                  <a:cubicBezTo>
                    <a:pt x="23" y="83"/>
                    <a:pt x="23" y="84"/>
                    <a:pt x="23" y="84"/>
                  </a:cubicBezTo>
                  <a:cubicBezTo>
                    <a:pt x="23" y="84"/>
                    <a:pt x="23" y="84"/>
                    <a:pt x="23" y="85"/>
                  </a:cubicBezTo>
                  <a:cubicBezTo>
                    <a:pt x="23" y="85"/>
                    <a:pt x="23" y="85"/>
                    <a:pt x="23" y="85"/>
                  </a:cubicBezTo>
                  <a:cubicBezTo>
                    <a:pt x="23" y="85"/>
                    <a:pt x="23" y="85"/>
                    <a:pt x="23" y="86"/>
                  </a:cubicBezTo>
                  <a:cubicBezTo>
                    <a:pt x="23" y="87"/>
                    <a:pt x="23" y="88"/>
                    <a:pt x="22" y="90"/>
                  </a:cubicBezTo>
                  <a:cubicBezTo>
                    <a:pt x="21" y="90"/>
                    <a:pt x="21" y="90"/>
                    <a:pt x="21" y="90"/>
                  </a:cubicBezTo>
                  <a:cubicBezTo>
                    <a:pt x="22" y="94"/>
                    <a:pt x="20" y="95"/>
                    <a:pt x="19" y="98"/>
                  </a:cubicBezTo>
                  <a:cubicBezTo>
                    <a:pt x="18" y="99"/>
                    <a:pt x="19" y="100"/>
                    <a:pt x="18" y="101"/>
                  </a:cubicBezTo>
                  <a:cubicBezTo>
                    <a:pt x="18" y="103"/>
                    <a:pt x="17" y="104"/>
                    <a:pt x="16" y="105"/>
                  </a:cubicBezTo>
                  <a:cubicBezTo>
                    <a:pt x="14" y="106"/>
                    <a:pt x="13" y="106"/>
                    <a:pt x="11" y="106"/>
                  </a:cubicBezTo>
                  <a:cubicBezTo>
                    <a:pt x="3" y="104"/>
                    <a:pt x="4" y="100"/>
                    <a:pt x="3" y="92"/>
                  </a:cubicBezTo>
                  <a:cubicBezTo>
                    <a:pt x="3" y="90"/>
                    <a:pt x="3" y="89"/>
                    <a:pt x="3" y="87"/>
                  </a:cubicBezTo>
                  <a:cubicBezTo>
                    <a:pt x="3" y="86"/>
                    <a:pt x="3" y="84"/>
                    <a:pt x="3" y="83"/>
                  </a:cubicBezTo>
                  <a:cubicBezTo>
                    <a:pt x="2" y="83"/>
                    <a:pt x="2" y="82"/>
                    <a:pt x="2" y="81"/>
                  </a:cubicBezTo>
                  <a:cubicBezTo>
                    <a:pt x="2" y="81"/>
                    <a:pt x="2" y="81"/>
                    <a:pt x="2" y="80"/>
                  </a:cubicBezTo>
                  <a:cubicBezTo>
                    <a:pt x="2" y="80"/>
                    <a:pt x="1" y="80"/>
                    <a:pt x="1" y="80"/>
                  </a:cubicBezTo>
                  <a:cubicBezTo>
                    <a:pt x="1" y="79"/>
                    <a:pt x="0" y="75"/>
                    <a:pt x="0" y="75"/>
                  </a:cubicBezTo>
                  <a:cubicBezTo>
                    <a:pt x="1" y="73"/>
                    <a:pt x="2" y="71"/>
                    <a:pt x="2" y="69"/>
                  </a:cubicBezTo>
                  <a:cubicBezTo>
                    <a:pt x="2" y="69"/>
                    <a:pt x="2" y="69"/>
                    <a:pt x="2" y="69"/>
                  </a:cubicBezTo>
                  <a:cubicBezTo>
                    <a:pt x="3" y="69"/>
                    <a:pt x="3" y="69"/>
                    <a:pt x="3" y="69"/>
                  </a:cubicBezTo>
                  <a:cubicBezTo>
                    <a:pt x="3" y="67"/>
                    <a:pt x="5" y="65"/>
                    <a:pt x="6" y="64"/>
                  </a:cubicBezTo>
                  <a:cubicBezTo>
                    <a:pt x="6" y="64"/>
                    <a:pt x="6" y="64"/>
                    <a:pt x="6" y="64"/>
                  </a:cubicBezTo>
                  <a:cubicBezTo>
                    <a:pt x="7" y="63"/>
                    <a:pt x="10" y="60"/>
                    <a:pt x="11" y="59"/>
                  </a:cubicBezTo>
                  <a:cubicBezTo>
                    <a:pt x="12" y="60"/>
                    <a:pt x="12" y="60"/>
                    <a:pt x="12" y="59"/>
                  </a:cubicBezTo>
                  <a:cubicBezTo>
                    <a:pt x="13" y="58"/>
                    <a:pt x="13" y="58"/>
                    <a:pt x="14" y="57"/>
                  </a:cubicBezTo>
                  <a:cubicBezTo>
                    <a:pt x="14" y="57"/>
                    <a:pt x="14" y="57"/>
                    <a:pt x="14" y="57"/>
                  </a:cubicBezTo>
                  <a:cubicBezTo>
                    <a:pt x="14" y="58"/>
                    <a:pt x="14" y="58"/>
                    <a:pt x="15" y="58"/>
                  </a:cubicBezTo>
                  <a:cubicBezTo>
                    <a:pt x="16" y="58"/>
                    <a:pt x="21" y="59"/>
                    <a:pt x="22" y="57"/>
                  </a:cubicBezTo>
                  <a:cubicBezTo>
                    <a:pt x="22" y="56"/>
                    <a:pt x="21" y="56"/>
                    <a:pt x="21" y="55"/>
                  </a:cubicBezTo>
                  <a:cubicBezTo>
                    <a:pt x="21" y="55"/>
                    <a:pt x="21" y="54"/>
                    <a:pt x="21" y="54"/>
                  </a:cubicBezTo>
                  <a:cubicBezTo>
                    <a:pt x="20" y="52"/>
                    <a:pt x="20" y="50"/>
                    <a:pt x="21" y="48"/>
                  </a:cubicBezTo>
                  <a:cubicBezTo>
                    <a:pt x="23" y="47"/>
                    <a:pt x="24" y="45"/>
                    <a:pt x="27" y="46"/>
                  </a:cubicBezTo>
                  <a:cubicBezTo>
                    <a:pt x="28" y="47"/>
                    <a:pt x="28" y="49"/>
                    <a:pt x="29" y="50"/>
                  </a:cubicBezTo>
                  <a:cubicBezTo>
                    <a:pt x="29" y="50"/>
                    <a:pt x="30" y="50"/>
                    <a:pt x="30" y="50"/>
                  </a:cubicBezTo>
                  <a:cubicBezTo>
                    <a:pt x="32" y="49"/>
                    <a:pt x="34" y="46"/>
                    <a:pt x="35" y="44"/>
                  </a:cubicBezTo>
                  <a:cubicBezTo>
                    <a:pt x="38" y="40"/>
                    <a:pt x="41" y="37"/>
                    <a:pt x="44" y="34"/>
                  </a:cubicBezTo>
                  <a:cubicBezTo>
                    <a:pt x="45" y="33"/>
                    <a:pt x="49" y="31"/>
                    <a:pt x="48" y="29"/>
                  </a:cubicBezTo>
                  <a:cubicBezTo>
                    <a:pt x="48" y="29"/>
                    <a:pt x="48" y="29"/>
                    <a:pt x="48" y="29"/>
                  </a:cubicBezTo>
                  <a:cubicBezTo>
                    <a:pt x="45" y="29"/>
                    <a:pt x="44" y="31"/>
                    <a:pt x="42" y="32"/>
                  </a:cubicBezTo>
                  <a:cubicBezTo>
                    <a:pt x="42" y="31"/>
                    <a:pt x="42" y="31"/>
                    <a:pt x="42" y="31"/>
                  </a:cubicBezTo>
                  <a:cubicBezTo>
                    <a:pt x="41" y="31"/>
                    <a:pt x="41" y="31"/>
                    <a:pt x="40" y="32"/>
                  </a:cubicBezTo>
                  <a:cubicBezTo>
                    <a:pt x="40" y="31"/>
                    <a:pt x="40" y="31"/>
                    <a:pt x="40" y="31"/>
                  </a:cubicBezTo>
                  <a:cubicBezTo>
                    <a:pt x="40" y="31"/>
                    <a:pt x="40" y="31"/>
                    <a:pt x="40" y="31"/>
                  </a:cubicBezTo>
                  <a:cubicBezTo>
                    <a:pt x="40" y="31"/>
                    <a:pt x="40" y="31"/>
                    <a:pt x="40" y="31"/>
                  </a:cubicBezTo>
                  <a:cubicBezTo>
                    <a:pt x="39" y="32"/>
                    <a:pt x="38" y="32"/>
                    <a:pt x="37" y="32"/>
                  </a:cubicBezTo>
                  <a:cubicBezTo>
                    <a:pt x="35" y="33"/>
                    <a:pt x="32" y="33"/>
                    <a:pt x="30" y="33"/>
                  </a:cubicBezTo>
                  <a:cubicBezTo>
                    <a:pt x="29" y="32"/>
                    <a:pt x="29" y="31"/>
                    <a:pt x="29" y="30"/>
                  </a:cubicBezTo>
                  <a:cubicBezTo>
                    <a:pt x="29" y="30"/>
                    <a:pt x="30" y="29"/>
                    <a:pt x="30" y="28"/>
                  </a:cubicBezTo>
                  <a:cubicBezTo>
                    <a:pt x="29" y="27"/>
                    <a:pt x="29" y="26"/>
                    <a:pt x="28" y="25"/>
                  </a:cubicBezTo>
                  <a:cubicBezTo>
                    <a:pt x="28" y="24"/>
                    <a:pt x="28" y="24"/>
                    <a:pt x="29" y="23"/>
                  </a:cubicBezTo>
                  <a:cubicBezTo>
                    <a:pt x="28" y="23"/>
                    <a:pt x="28" y="23"/>
                    <a:pt x="28" y="22"/>
                  </a:cubicBezTo>
                  <a:cubicBezTo>
                    <a:pt x="27" y="21"/>
                    <a:pt x="28" y="20"/>
                    <a:pt x="28" y="19"/>
                  </a:cubicBezTo>
                  <a:cubicBezTo>
                    <a:pt x="28" y="19"/>
                    <a:pt x="28" y="18"/>
                    <a:pt x="28" y="18"/>
                  </a:cubicBezTo>
                  <a:cubicBezTo>
                    <a:pt x="28" y="17"/>
                    <a:pt x="30" y="16"/>
                    <a:pt x="31" y="14"/>
                  </a:cubicBezTo>
                  <a:cubicBezTo>
                    <a:pt x="31" y="14"/>
                    <a:pt x="31" y="13"/>
                    <a:pt x="32" y="13"/>
                  </a:cubicBezTo>
                  <a:cubicBezTo>
                    <a:pt x="32" y="13"/>
                    <a:pt x="32" y="13"/>
                    <a:pt x="33" y="13"/>
                  </a:cubicBezTo>
                  <a:cubicBezTo>
                    <a:pt x="33" y="13"/>
                    <a:pt x="33" y="12"/>
                    <a:pt x="33" y="12"/>
                  </a:cubicBezTo>
                  <a:cubicBezTo>
                    <a:pt x="35" y="12"/>
                    <a:pt x="36" y="11"/>
                    <a:pt x="37" y="11"/>
                  </a:cubicBezTo>
                  <a:cubicBezTo>
                    <a:pt x="38" y="12"/>
                    <a:pt x="40" y="13"/>
                    <a:pt x="41" y="13"/>
                  </a:cubicBezTo>
                  <a:cubicBezTo>
                    <a:pt x="41" y="13"/>
                    <a:pt x="44" y="16"/>
                    <a:pt x="44" y="16"/>
                  </a:cubicBezTo>
                  <a:cubicBezTo>
                    <a:pt x="48" y="16"/>
                    <a:pt x="50" y="16"/>
                    <a:pt x="52" y="15"/>
                  </a:cubicBezTo>
                  <a:cubicBezTo>
                    <a:pt x="53" y="15"/>
                    <a:pt x="53" y="15"/>
                    <a:pt x="54" y="15"/>
                  </a:cubicBezTo>
                  <a:cubicBezTo>
                    <a:pt x="54" y="15"/>
                    <a:pt x="55" y="14"/>
                    <a:pt x="56" y="14"/>
                  </a:cubicBezTo>
                  <a:cubicBezTo>
                    <a:pt x="56" y="14"/>
                    <a:pt x="57" y="14"/>
                    <a:pt x="58" y="14"/>
                  </a:cubicBezTo>
                  <a:cubicBezTo>
                    <a:pt x="58" y="14"/>
                    <a:pt x="58" y="14"/>
                    <a:pt x="59" y="13"/>
                  </a:cubicBezTo>
                  <a:cubicBezTo>
                    <a:pt x="59" y="13"/>
                    <a:pt x="59" y="13"/>
                    <a:pt x="60" y="13"/>
                  </a:cubicBezTo>
                  <a:cubicBezTo>
                    <a:pt x="60" y="13"/>
                    <a:pt x="61" y="13"/>
                    <a:pt x="61" y="13"/>
                  </a:cubicBezTo>
                  <a:cubicBezTo>
                    <a:pt x="62" y="12"/>
                    <a:pt x="63" y="13"/>
                    <a:pt x="65" y="13"/>
                  </a:cubicBezTo>
                  <a:cubicBezTo>
                    <a:pt x="66" y="13"/>
                    <a:pt x="68" y="12"/>
                    <a:pt x="70" y="12"/>
                  </a:cubicBezTo>
                  <a:cubicBezTo>
                    <a:pt x="70" y="12"/>
                    <a:pt x="70" y="12"/>
                    <a:pt x="70" y="12"/>
                  </a:cubicBezTo>
                  <a:cubicBezTo>
                    <a:pt x="69" y="14"/>
                    <a:pt x="68" y="14"/>
                    <a:pt x="69" y="15"/>
                  </a:cubicBezTo>
                  <a:cubicBezTo>
                    <a:pt x="70" y="15"/>
                    <a:pt x="70" y="15"/>
                    <a:pt x="70" y="15"/>
                  </a:cubicBezTo>
                  <a:cubicBezTo>
                    <a:pt x="71" y="15"/>
                    <a:pt x="70" y="17"/>
                    <a:pt x="70" y="18"/>
                  </a:cubicBezTo>
                  <a:cubicBezTo>
                    <a:pt x="71" y="20"/>
                    <a:pt x="72" y="23"/>
                    <a:pt x="69" y="24"/>
                  </a:cubicBezTo>
                  <a:cubicBezTo>
                    <a:pt x="68" y="25"/>
                    <a:pt x="66" y="25"/>
                    <a:pt x="64" y="25"/>
                  </a:cubicBezTo>
                  <a:cubicBezTo>
                    <a:pt x="63" y="26"/>
                    <a:pt x="62" y="26"/>
                    <a:pt x="62" y="26"/>
                  </a:cubicBezTo>
                  <a:cubicBezTo>
                    <a:pt x="61" y="26"/>
                    <a:pt x="60" y="26"/>
                    <a:pt x="59" y="27"/>
                  </a:cubicBezTo>
                  <a:cubicBezTo>
                    <a:pt x="56" y="28"/>
                    <a:pt x="54" y="30"/>
                    <a:pt x="52" y="31"/>
                  </a:cubicBezTo>
                  <a:cubicBezTo>
                    <a:pt x="51" y="31"/>
                    <a:pt x="51" y="32"/>
                    <a:pt x="51" y="32"/>
                  </a:cubicBezTo>
                  <a:cubicBezTo>
                    <a:pt x="50" y="33"/>
                    <a:pt x="49" y="33"/>
                    <a:pt x="49" y="33"/>
                  </a:cubicBezTo>
                  <a:cubicBezTo>
                    <a:pt x="48" y="33"/>
                    <a:pt x="48" y="34"/>
                    <a:pt x="48" y="35"/>
                  </a:cubicBezTo>
                  <a:cubicBezTo>
                    <a:pt x="47" y="35"/>
                    <a:pt x="47" y="35"/>
                    <a:pt x="47" y="35"/>
                  </a:cubicBezTo>
                  <a:cubicBezTo>
                    <a:pt x="47" y="35"/>
                    <a:pt x="47" y="36"/>
                    <a:pt x="47" y="36"/>
                  </a:cubicBezTo>
                  <a:cubicBezTo>
                    <a:pt x="45" y="37"/>
                    <a:pt x="44" y="37"/>
                    <a:pt x="43" y="39"/>
                  </a:cubicBezTo>
                  <a:cubicBezTo>
                    <a:pt x="41" y="39"/>
                    <a:pt x="42" y="41"/>
                    <a:pt x="40" y="42"/>
                  </a:cubicBezTo>
                  <a:cubicBezTo>
                    <a:pt x="40" y="43"/>
                    <a:pt x="39" y="42"/>
                    <a:pt x="39" y="43"/>
                  </a:cubicBezTo>
                  <a:cubicBezTo>
                    <a:pt x="39" y="43"/>
                    <a:pt x="39" y="43"/>
                    <a:pt x="39" y="44"/>
                  </a:cubicBezTo>
                  <a:cubicBezTo>
                    <a:pt x="38" y="44"/>
                    <a:pt x="38" y="44"/>
                    <a:pt x="38" y="44"/>
                  </a:cubicBezTo>
                  <a:cubicBezTo>
                    <a:pt x="38" y="45"/>
                    <a:pt x="37" y="45"/>
                    <a:pt x="37" y="46"/>
                  </a:cubicBezTo>
                  <a:cubicBezTo>
                    <a:pt x="37" y="46"/>
                    <a:pt x="36" y="46"/>
                    <a:pt x="35" y="46"/>
                  </a:cubicBezTo>
                  <a:cubicBezTo>
                    <a:pt x="35" y="47"/>
                    <a:pt x="36" y="47"/>
                    <a:pt x="36" y="47"/>
                  </a:cubicBezTo>
                  <a:cubicBezTo>
                    <a:pt x="35" y="48"/>
                    <a:pt x="33" y="49"/>
                    <a:pt x="33" y="50"/>
                  </a:cubicBezTo>
                  <a:cubicBezTo>
                    <a:pt x="32" y="49"/>
                    <a:pt x="30" y="51"/>
                    <a:pt x="30" y="52"/>
                  </a:cubicBezTo>
                  <a:cubicBezTo>
                    <a:pt x="30" y="54"/>
                    <a:pt x="31" y="57"/>
                    <a:pt x="31" y="59"/>
                  </a:cubicBezTo>
                  <a:cubicBezTo>
                    <a:pt x="32" y="60"/>
                    <a:pt x="31" y="61"/>
                    <a:pt x="32" y="62"/>
                  </a:cubicBezTo>
                  <a:cubicBezTo>
                    <a:pt x="32" y="62"/>
                    <a:pt x="32" y="62"/>
                    <a:pt x="32" y="62"/>
                  </a:cubicBezTo>
                  <a:cubicBezTo>
                    <a:pt x="33" y="62"/>
                    <a:pt x="33" y="62"/>
                    <a:pt x="33" y="62"/>
                  </a:cubicBezTo>
                  <a:cubicBezTo>
                    <a:pt x="34" y="60"/>
                    <a:pt x="40" y="54"/>
                    <a:pt x="42" y="53"/>
                  </a:cubicBezTo>
                  <a:cubicBezTo>
                    <a:pt x="44" y="53"/>
                    <a:pt x="45" y="53"/>
                    <a:pt x="46" y="52"/>
                  </a:cubicBezTo>
                  <a:cubicBezTo>
                    <a:pt x="47" y="50"/>
                    <a:pt x="48" y="48"/>
                    <a:pt x="47" y="46"/>
                  </a:cubicBezTo>
                  <a:cubicBezTo>
                    <a:pt x="47" y="45"/>
                    <a:pt x="47" y="45"/>
                    <a:pt x="47" y="44"/>
                  </a:cubicBezTo>
                  <a:cubicBezTo>
                    <a:pt x="47" y="43"/>
                    <a:pt x="46" y="43"/>
                    <a:pt x="47" y="42"/>
                  </a:cubicBezTo>
                  <a:cubicBezTo>
                    <a:pt x="49" y="43"/>
                    <a:pt x="49" y="42"/>
                    <a:pt x="51" y="41"/>
                  </a:cubicBezTo>
                  <a:cubicBezTo>
                    <a:pt x="54" y="40"/>
                    <a:pt x="57" y="39"/>
                    <a:pt x="60" y="40"/>
                  </a:cubicBezTo>
                  <a:cubicBezTo>
                    <a:pt x="61" y="41"/>
                    <a:pt x="61" y="41"/>
                    <a:pt x="62" y="42"/>
                  </a:cubicBezTo>
                  <a:cubicBezTo>
                    <a:pt x="62" y="42"/>
                    <a:pt x="62" y="43"/>
                    <a:pt x="62" y="44"/>
                  </a:cubicBezTo>
                  <a:cubicBezTo>
                    <a:pt x="62" y="44"/>
                    <a:pt x="61" y="44"/>
                    <a:pt x="61" y="45"/>
                  </a:cubicBezTo>
                  <a:cubicBezTo>
                    <a:pt x="61" y="45"/>
                    <a:pt x="61" y="45"/>
                    <a:pt x="62" y="46"/>
                  </a:cubicBezTo>
                  <a:cubicBezTo>
                    <a:pt x="61" y="46"/>
                    <a:pt x="61" y="46"/>
                    <a:pt x="60" y="47"/>
                  </a:cubicBezTo>
                  <a:cubicBezTo>
                    <a:pt x="61" y="48"/>
                    <a:pt x="61" y="48"/>
                    <a:pt x="61" y="48"/>
                  </a:cubicBezTo>
                  <a:cubicBezTo>
                    <a:pt x="65" y="48"/>
                    <a:pt x="70" y="47"/>
                    <a:pt x="72" y="45"/>
                  </a:cubicBezTo>
                  <a:cubicBezTo>
                    <a:pt x="73" y="45"/>
                    <a:pt x="75" y="42"/>
                    <a:pt x="75" y="41"/>
                  </a:cubicBezTo>
                  <a:cubicBezTo>
                    <a:pt x="76" y="41"/>
                    <a:pt x="77" y="39"/>
                    <a:pt x="77" y="39"/>
                  </a:cubicBezTo>
                  <a:cubicBezTo>
                    <a:pt x="79" y="39"/>
                    <a:pt x="79" y="39"/>
                    <a:pt x="79" y="39"/>
                  </a:cubicBezTo>
                  <a:cubicBezTo>
                    <a:pt x="81" y="40"/>
                    <a:pt x="82" y="40"/>
                    <a:pt x="83" y="40"/>
                  </a:cubicBezTo>
                  <a:cubicBezTo>
                    <a:pt x="84" y="41"/>
                    <a:pt x="84" y="41"/>
                    <a:pt x="85" y="42"/>
                  </a:cubicBezTo>
                  <a:cubicBezTo>
                    <a:pt x="84" y="43"/>
                    <a:pt x="85" y="44"/>
                    <a:pt x="85" y="44"/>
                  </a:cubicBezTo>
                  <a:cubicBezTo>
                    <a:pt x="85" y="46"/>
                    <a:pt x="87" y="48"/>
                    <a:pt x="88" y="49"/>
                  </a:cubicBezTo>
                  <a:cubicBezTo>
                    <a:pt x="88" y="49"/>
                    <a:pt x="88" y="50"/>
                    <a:pt x="88" y="50"/>
                  </a:cubicBezTo>
                  <a:cubicBezTo>
                    <a:pt x="88" y="51"/>
                    <a:pt x="88" y="52"/>
                    <a:pt x="88" y="52"/>
                  </a:cubicBezTo>
                  <a:cubicBezTo>
                    <a:pt x="88" y="53"/>
                    <a:pt x="88" y="54"/>
                    <a:pt x="88" y="55"/>
                  </a:cubicBezTo>
                  <a:cubicBezTo>
                    <a:pt x="88" y="55"/>
                    <a:pt x="89" y="57"/>
                    <a:pt x="88" y="58"/>
                  </a:cubicBezTo>
                  <a:cubicBezTo>
                    <a:pt x="88" y="58"/>
                    <a:pt x="88" y="58"/>
                    <a:pt x="87" y="58"/>
                  </a:cubicBezTo>
                  <a:cubicBezTo>
                    <a:pt x="87" y="58"/>
                    <a:pt x="87" y="59"/>
                    <a:pt x="87" y="59"/>
                  </a:cubicBezTo>
                  <a:close/>
                  <a:moveTo>
                    <a:pt x="165" y="94"/>
                  </a:moveTo>
                  <a:cubicBezTo>
                    <a:pt x="165" y="94"/>
                    <a:pt x="164" y="94"/>
                    <a:pt x="164" y="94"/>
                  </a:cubicBezTo>
                  <a:cubicBezTo>
                    <a:pt x="164" y="94"/>
                    <a:pt x="165" y="94"/>
                    <a:pt x="165" y="95"/>
                  </a:cubicBezTo>
                  <a:cubicBezTo>
                    <a:pt x="165" y="95"/>
                    <a:pt x="165" y="95"/>
                    <a:pt x="165" y="95"/>
                  </a:cubicBezTo>
                  <a:cubicBezTo>
                    <a:pt x="165" y="95"/>
                    <a:pt x="165" y="95"/>
                    <a:pt x="165" y="95"/>
                  </a:cubicBezTo>
                  <a:cubicBezTo>
                    <a:pt x="165" y="95"/>
                    <a:pt x="165" y="94"/>
                    <a:pt x="165" y="94"/>
                  </a:cubicBezTo>
                  <a:cubicBezTo>
                    <a:pt x="165" y="94"/>
                    <a:pt x="165" y="94"/>
                    <a:pt x="165" y="94"/>
                  </a:cubicBezTo>
                  <a:cubicBezTo>
                    <a:pt x="165" y="94"/>
                    <a:pt x="165" y="94"/>
                    <a:pt x="165" y="94"/>
                  </a:cubicBezTo>
                  <a:close/>
                  <a:moveTo>
                    <a:pt x="172" y="72"/>
                  </a:moveTo>
                  <a:cubicBezTo>
                    <a:pt x="172" y="73"/>
                    <a:pt x="172" y="73"/>
                    <a:pt x="172" y="74"/>
                  </a:cubicBezTo>
                  <a:cubicBezTo>
                    <a:pt x="172" y="75"/>
                    <a:pt x="173" y="76"/>
                    <a:pt x="174" y="75"/>
                  </a:cubicBezTo>
                  <a:cubicBezTo>
                    <a:pt x="174" y="75"/>
                    <a:pt x="174" y="75"/>
                    <a:pt x="174" y="75"/>
                  </a:cubicBezTo>
                  <a:cubicBezTo>
                    <a:pt x="174" y="74"/>
                    <a:pt x="173" y="73"/>
                    <a:pt x="172" y="72"/>
                  </a:cubicBezTo>
                  <a:close/>
                  <a:moveTo>
                    <a:pt x="156" y="71"/>
                  </a:moveTo>
                  <a:cubicBezTo>
                    <a:pt x="155" y="72"/>
                    <a:pt x="153" y="75"/>
                    <a:pt x="154" y="77"/>
                  </a:cubicBezTo>
                  <a:cubicBezTo>
                    <a:pt x="156" y="77"/>
                    <a:pt x="157" y="77"/>
                    <a:pt x="158" y="75"/>
                  </a:cubicBezTo>
                  <a:cubicBezTo>
                    <a:pt x="158" y="73"/>
                    <a:pt x="158" y="72"/>
                    <a:pt x="156" y="71"/>
                  </a:cubicBezTo>
                  <a:cubicBezTo>
                    <a:pt x="156" y="71"/>
                    <a:pt x="156" y="71"/>
                    <a:pt x="156" y="71"/>
                  </a:cubicBezTo>
                  <a:close/>
                  <a:moveTo>
                    <a:pt x="163" y="66"/>
                  </a:moveTo>
                  <a:cubicBezTo>
                    <a:pt x="163" y="66"/>
                    <a:pt x="163" y="66"/>
                    <a:pt x="163" y="66"/>
                  </a:cubicBezTo>
                  <a:cubicBezTo>
                    <a:pt x="163" y="66"/>
                    <a:pt x="163" y="66"/>
                    <a:pt x="163" y="66"/>
                  </a:cubicBezTo>
                  <a:cubicBezTo>
                    <a:pt x="164" y="68"/>
                    <a:pt x="166" y="70"/>
                    <a:pt x="168" y="68"/>
                  </a:cubicBezTo>
                  <a:cubicBezTo>
                    <a:pt x="168" y="67"/>
                    <a:pt x="168" y="67"/>
                    <a:pt x="167" y="67"/>
                  </a:cubicBezTo>
                  <a:cubicBezTo>
                    <a:pt x="166" y="67"/>
                    <a:pt x="165" y="66"/>
                    <a:pt x="163" y="66"/>
                  </a:cubicBezTo>
                  <a:close/>
                  <a:moveTo>
                    <a:pt x="154" y="65"/>
                  </a:moveTo>
                  <a:cubicBezTo>
                    <a:pt x="154" y="65"/>
                    <a:pt x="154" y="65"/>
                    <a:pt x="154" y="65"/>
                  </a:cubicBezTo>
                  <a:cubicBezTo>
                    <a:pt x="154" y="66"/>
                    <a:pt x="154" y="66"/>
                    <a:pt x="154" y="66"/>
                  </a:cubicBezTo>
                  <a:cubicBezTo>
                    <a:pt x="154" y="66"/>
                    <a:pt x="154" y="66"/>
                    <a:pt x="155" y="66"/>
                  </a:cubicBezTo>
                  <a:cubicBezTo>
                    <a:pt x="155" y="66"/>
                    <a:pt x="155" y="66"/>
                    <a:pt x="155" y="66"/>
                  </a:cubicBezTo>
                  <a:cubicBezTo>
                    <a:pt x="155" y="65"/>
                    <a:pt x="155" y="65"/>
                    <a:pt x="154" y="65"/>
                  </a:cubicBezTo>
                  <a:cubicBezTo>
                    <a:pt x="154" y="65"/>
                    <a:pt x="154" y="65"/>
                    <a:pt x="154" y="65"/>
                  </a:cubicBezTo>
                  <a:close/>
                  <a:moveTo>
                    <a:pt x="133" y="59"/>
                  </a:moveTo>
                  <a:cubicBezTo>
                    <a:pt x="137" y="59"/>
                    <a:pt x="136" y="61"/>
                    <a:pt x="138" y="62"/>
                  </a:cubicBezTo>
                  <a:cubicBezTo>
                    <a:pt x="139" y="62"/>
                    <a:pt x="140" y="63"/>
                    <a:pt x="141" y="63"/>
                  </a:cubicBezTo>
                  <a:cubicBezTo>
                    <a:pt x="141" y="66"/>
                    <a:pt x="140" y="68"/>
                    <a:pt x="139" y="68"/>
                  </a:cubicBezTo>
                  <a:cubicBezTo>
                    <a:pt x="138" y="69"/>
                    <a:pt x="137" y="69"/>
                    <a:pt x="136" y="70"/>
                  </a:cubicBezTo>
                  <a:cubicBezTo>
                    <a:pt x="136" y="71"/>
                    <a:pt x="136" y="72"/>
                    <a:pt x="135" y="73"/>
                  </a:cubicBezTo>
                  <a:cubicBezTo>
                    <a:pt x="135" y="74"/>
                    <a:pt x="135" y="74"/>
                    <a:pt x="135" y="75"/>
                  </a:cubicBezTo>
                  <a:cubicBezTo>
                    <a:pt x="135" y="75"/>
                    <a:pt x="134" y="77"/>
                    <a:pt x="134" y="78"/>
                  </a:cubicBezTo>
                  <a:cubicBezTo>
                    <a:pt x="134" y="78"/>
                    <a:pt x="134" y="78"/>
                    <a:pt x="135" y="78"/>
                  </a:cubicBezTo>
                  <a:cubicBezTo>
                    <a:pt x="137" y="78"/>
                    <a:pt x="136" y="75"/>
                    <a:pt x="137" y="74"/>
                  </a:cubicBezTo>
                  <a:cubicBezTo>
                    <a:pt x="137" y="74"/>
                    <a:pt x="137" y="75"/>
                    <a:pt x="137" y="75"/>
                  </a:cubicBezTo>
                  <a:cubicBezTo>
                    <a:pt x="136" y="79"/>
                    <a:pt x="135" y="86"/>
                    <a:pt x="137" y="90"/>
                  </a:cubicBezTo>
                  <a:cubicBezTo>
                    <a:pt x="137" y="91"/>
                    <a:pt x="137" y="94"/>
                    <a:pt x="137" y="95"/>
                  </a:cubicBezTo>
                  <a:cubicBezTo>
                    <a:pt x="137" y="95"/>
                    <a:pt x="136" y="95"/>
                    <a:pt x="136" y="95"/>
                  </a:cubicBezTo>
                  <a:cubicBezTo>
                    <a:pt x="136" y="97"/>
                    <a:pt x="135" y="97"/>
                    <a:pt x="133" y="97"/>
                  </a:cubicBezTo>
                  <a:cubicBezTo>
                    <a:pt x="132" y="98"/>
                    <a:pt x="132" y="99"/>
                    <a:pt x="130" y="99"/>
                  </a:cubicBezTo>
                  <a:cubicBezTo>
                    <a:pt x="129" y="98"/>
                    <a:pt x="129" y="95"/>
                    <a:pt x="129" y="93"/>
                  </a:cubicBezTo>
                  <a:cubicBezTo>
                    <a:pt x="129" y="92"/>
                    <a:pt x="129" y="91"/>
                    <a:pt x="129" y="90"/>
                  </a:cubicBezTo>
                  <a:cubicBezTo>
                    <a:pt x="129" y="88"/>
                    <a:pt x="129" y="87"/>
                    <a:pt x="129" y="85"/>
                  </a:cubicBezTo>
                  <a:cubicBezTo>
                    <a:pt x="129" y="84"/>
                    <a:pt x="129" y="83"/>
                    <a:pt x="129" y="82"/>
                  </a:cubicBezTo>
                  <a:cubicBezTo>
                    <a:pt x="130" y="78"/>
                    <a:pt x="131" y="73"/>
                    <a:pt x="132" y="69"/>
                  </a:cubicBezTo>
                  <a:cubicBezTo>
                    <a:pt x="133" y="65"/>
                    <a:pt x="130" y="63"/>
                    <a:pt x="132" y="60"/>
                  </a:cubicBezTo>
                  <a:cubicBezTo>
                    <a:pt x="133" y="60"/>
                    <a:pt x="133" y="60"/>
                    <a:pt x="133" y="59"/>
                  </a:cubicBezTo>
                  <a:close/>
                  <a:moveTo>
                    <a:pt x="163" y="45"/>
                  </a:moveTo>
                  <a:cubicBezTo>
                    <a:pt x="161" y="47"/>
                    <a:pt x="159" y="46"/>
                    <a:pt x="156" y="47"/>
                  </a:cubicBezTo>
                  <a:cubicBezTo>
                    <a:pt x="153" y="48"/>
                    <a:pt x="149" y="50"/>
                    <a:pt x="148" y="52"/>
                  </a:cubicBezTo>
                  <a:cubicBezTo>
                    <a:pt x="148" y="54"/>
                    <a:pt x="149" y="56"/>
                    <a:pt x="151" y="56"/>
                  </a:cubicBezTo>
                  <a:cubicBezTo>
                    <a:pt x="152" y="55"/>
                    <a:pt x="153" y="54"/>
                    <a:pt x="155" y="53"/>
                  </a:cubicBezTo>
                  <a:cubicBezTo>
                    <a:pt x="155" y="53"/>
                    <a:pt x="156" y="51"/>
                    <a:pt x="157" y="51"/>
                  </a:cubicBezTo>
                  <a:cubicBezTo>
                    <a:pt x="159" y="49"/>
                    <a:pt x="162" y="48"/>
                    <a:pt x="164" y="46"/>
                  </a:cubicBezTo>
                  <a:cubicBezTo>
                    <a:pt x="164" y="46"/>
                    <a:pt x="164" y="46"/>
                    <a:pt x="164" y="45"/>
                  </a:cubicBezTo>
                  <a:cubicBezTo>
                    <a:pt x="163" y="45"/>
                    <a:pt x="163" y="45"/>
                    <a:pt x="163" y="45"/>
                  </a:cubicBezTo>
                  <a:close/>
                  <a:moveTo>
                    <a:pt x="157" y="42"/>
                  </a:moveTo>
                  <a:cubicBezTo>
                    <a:pt x="157" y="42"/>
                    <a:pt x="157" y="42"/>
                    <a:pt x="157" y="42"/>
                  </a:cubicBezTo>
                  <a:cubicBezTo>
                    <a:pt x="157" y="42"/>
                    <a:pt x="157" y="42"/>
                    <a:pt x="157" y="42"/>
                  </a:cubicBezTo>
                  <a:cubicBezTo>
                    <a:pt x="157" y="42"/>
                    <a:pt x="157" y="42"/>
                    <a:pt x="157" y="43"/>
                  </a:cubicBezTo>
                  <a:cubicBezTo>
                    <a:pt x="157" y="43"/>
                    <a:pt x="158" y="43"/>
                    <a:pt x="158" y="43"/>
                  </a:cubicBezTo>
                  <a:cubicBezTo>
                    <a:pt x="158" y="42"/>
                    <a:pt x="158" y="42"/>
                    <a:pt x="158" y="42"/>
                  </a:cubicBezTo>
                  <a:cubicBezTo>
                    <a:pt x="158" y="42"/>
                    <a:pt x="158" y="42"/>
                    <a:pt x="158" y="42"/>
                  </a:cubicBezTo>
                  <a:cubicBezTo>
                    <a:pt x="158" y="42"/>
                    <a:pt x="157" y="42"/>
                    <a:pt x="157" y="42"/>
                  </a:cubicBezTo>
                  <a:close/>
                  <a:moveTo>
                    <a:pt x="160" y="41"/>
                  </a:moveTo>
                  <a:cubicBezTo>
                    <a:pt x="160" y="41"/>
                    <a:pt x="160" y="41"/>
                    <a:pt x="159" y="41"/>
                  </a:cubicBezTo>
                  <a:cubicBezTo>
                    <a:pt x="159" y="41"/>
                    <a:pt x="159" y="41"/>
                    <a:pt x="159" y="42"/>
                  </a:cubicBezTo>
                  <a:cubicBezTo>
                    <a:pt x="160" y="42"/>
                    <a:pt x="160" y="42"/>
                    <a:pt x="160" y="42"/>
                  </a:cubicBezTo>
                  <a:cubicBezTo>
                    <a:pt x="160" y="42"/>
                    <a:pt x="160" y="42"/>
                    <a:pt x="160" y="42"/>
                  </a:cubicBezTo>
                  <a:cubicBezTo>
                    <a:pt x="160" y="42"/>
                    <a:pt x="160" y="42"/>
                    <a:pt x="160" y="42"/>
                  </a:cubicBezTo>
                  <a:cubicBezTo>
                    <a:pt x="160" y="41"/>
                    <a:pt x="160" y="41"/>
                    <a:pt x="160" y="41"/>
                  </a:cubicBezTo>
                  <a:cubicBezTo>
                    <a:pt x="160" y="41"/>
                    <a:pt x="160" y="41"/>
                    <a:pt x="160" y="41"/>
                  </a:cubicBezTo>
                  <a:close/>
                  <a:moveTo>
                    <a:pt x="176" y="46"/>
                  </a:moveTo>
                  <a:cubicBezTo>
                    <a:pt x="174" y="46"/>
                    <a:pt x="171" y="47"/>
                    <a:pt x="169" y="48"/>
                  </a:cubicBezTo>
                  <a:cubicBezTo>
                    <a:pt x="169" y="49"/>
                    <a:pt x="169" y="49"/>
                    <a:pt x="169" y="49"/>
                  </a:cubicBezTo>
                  <a:cubicBezTo>
                    <a:pt x="169" y="49"/>
                    <a:pt x="167" y="49"/>
                    <a:pt x="167" y="50"/>
                  </a:cubicBezTo>
                  <a:cubicBezTo>
                    <a:pt x="166" y="50"/>
                    <a:pt x="166" y="50"/>
                    <a:pt x="166" y="51"/>
                  </a:cubicBezTo>
                  <a:cubicBezTo>
                    <a:pt x="165" y="51"/>
                    <a:pt x="165" y="51"/>
                    <a:pt x="164" y="51"/>
                  </a:cubicBezTo>
                  <a:cubicBezTo>
                    <a:pt x="164" y="51"/>
                    <a:pt x="161" y="52"/>
                    <a:pt x="162" y="53"/>
                  </a:cubicBezTo>
                  <a:cubicBezTo>
                    <a:pt x="160" y="53"/>
                    <a:pt x="161" y="54"/>
                    <a:pt x="159" y="54"/>
                  </a:cubicBezTo>
                  <a:cubicBezTo>
                    <a:pt x="159" y="54"/>
                    <a:pt x="158" y="55"/>
                    <a:pt x="158" y="55"/>
                  </a:cubicBezTo>
                  <a:cubicBezTo>
                    <a:pt x="158" y="56"/>
                    <a:pt x="158" y="56"/>
                    <a:pt x="158" y="56"/>
                  </a:cubicBezTo>
                  <a:cubicBezTo>
                    <a:pt x="158" y="56"/>
                    <a:pt x="158" y="56"/>
                    <a:pt x="158" y="56"/>
                  </a:cubicBezTo>
                  <a:cubicBezTo>
                    <a:pt x="161" y="56"/>
                    <a:pt x="163" y="56"/>
                    <a:pt x="165" y="54"/>
                  </a:cubicBezTo>
                  <a:cubicBezTo>
                    <a:pt x="166" y="54"/>
                    <a:pt x="166" y="53"/>
                    <a:pt x="167" y="53"/>
                  </a:cubicBezTo>
                  <a:cubicBezTo>
                    <a:pt x="169" y="52"/>
                    <a:pt x="170" y="51"/>
                    <a:pt x="172" y="51"/>
                  </a:cubicBezTo>
                  <a:cubicBezTo>
                    <a:pt x="173" y="52"/>
                    <a:pt x="174" y="53"/>
                    <a:pt x="174" y="54"/>
                  </a:cubicBezTo>
                  <a:cubicBezTo>
                    <a:pt x="173" y="55"/>
                    <a:pt x="173" y="56"/>
                    <a:pt x="173" y="57"/>
                  </a:cubicBezTo>
                  <a:cubicBezTo>
                    <a:pt x="173" y="58"/>
                    <a:pt x="173" y="58"/>
                    <a:pt x="173" y="58"/>
                  </a:cubicBezTo>
                  <a:cubicBezTo>
                    <a:pt x="172" y="59"/>
                    <a:pt x="172" y="59"/>
                    <a:pt x="172" y="59"/>
                  </a:cubicBezTo>
                  <a:cubicBezTo>
                    <a:pt x="171" y="60"/>
                    <a:pt x="172" y="61"/>
                    <a:pt x="171" y="62"/>
                  </a:cubicBezTo>
                  <a:cubicBezTo>
                    <a:pt x="171" y="63"/>
                    <a:pt x="167" y="65"/>
                    <a:pt x="167" y="66"/>
                  </a:cubicBezTo>
                  <a:cubicBezTo>
                    <a:pt x="168" y="67"/>
                    <a:pt x="168" y="67"/>
                    <a:pt x="169" y="67"/>
                  </a:cubicBezTo>
                  <a:cubicBezTo>
                    <a:pt x="170" y="66"/>
                    <a:pt x="172" y="67"/>
                    <a:pt x="173" y="67"/>
                  </a:cubicBezTo>
                  <a:cubicBezTo>
                    <a:pt x="173" y="68"/>
                    <a:pt x="174" y="68"/>
                    <a:pt x="174" y="68"/>
                  </a:cubicBezTo>
                  <a:cubicBezTo>
                    <a:pt x="174" y="69"/>
                    <a:pt x="173" y="70"/>
                    <a:pt x="173" y="71"/>
                  </a:cubicBezTo>
                  <a:cubicBezTo>
                    <a:pt x="175" y="72"/>
                    <a:pt x="177" y="74"/>
                    <a:pt x="179" y="76"/>
                  </a:cubicBezTo>
                  <a:cubicBezTo>
                    <a:pt x="180" y="76"/>
                    <a:pt x="181" y="76"/>
                    <a:pt x="181" y="77"/>
                  </a:cubicBezTo>
                  <a:cubicBezTo>
                    <a:pt x="183" y="78"/>
                    <a:pt x="185" y="82"/>
                    <a:pt x="187" y="82"/>
                  </a:cubicBezTo>
                  <a:cubicBezTo>
                    <a:pt x="189" y="83"/>
                    <a:pt x="194" y="77"/>
                    <a:pt x="196" y="76"/>
                  </a:cubicBezTo>
                  <a:cubicBezTo>
                    <a:pt x="196" y="75"/>
                    <a:pt x="197" y="75"/>
                    <a:pt x="197" y="75"/>
                  </a:cubicBezTo>
                  <a:cubicBezTo>
                    <a:pt x="198" y="74"/>
                    <a:pt x="198" y="73"/>
                    <a:pt x="199" y="72"/>
                  </a:cubicBezTo>
                  <a:cubicBezTo>
                    <a:pt x="199" y="72"/>
                    <a:pt x="200" y="71"/>
                    <a:pt x="200" y="71"/>
                  </a:cubicBezTo>
                  <a:cubicBezTo>
                    <a:pt x="201" y="69"/>
                    <a:pt x="202" y="67"/>
                    <a:pt x="203" y="66"/>
                  </a:cubicBezTo>
                  <a:cubicBezTo>
                    <a:pt x="204" y="64"/>
                    <a:pt x="203" y="62"/>
                    <a:pt x="203" y="60"/>
                  </a:cubicBezTo>
                  <a:cubicBezTo>
                    <a:pt x="204" y="60"/>
                    <a:pt x="204" y="57"/>
                    <a:pt x="204" y="57"/>
                  </a:cubicBezTo>
                  <a:cubicBezTo>
                    <a:pt x="203" y="55"/>
                    <a:pt x="202" y="52"/>
                    <a:pt x="201" y="51"/>
                  </a:cubicBezTo>
                  <a:cubicBezTo>
                    <a:pt x="201" y="50"/>
                    <a:pt x="201" y="48"/>
                    <a:pt x="200" y="47"/>
                  </a:cubicBezTo>
                  <a:cubicBezTo>
                    <a:pt x="200" y="47"/>
                    <a:pt x="200" y="46"/>
                    <a:pt x="199" y="45"/>
                  </a:cubicBezTo>
                  <a:cubicBezTo>
                    <a:pt x="199" y="43"/>
                    <a:pt x="197" y="35"/>
                    <a:pt x="195" y="33"/>
                  </a:cubicBezTo>
                  <a:cubicBezTo>
                    <a:pt x="192" y="33"/>
                    <a:pt x="193" y="36"/>
                    <a:pt x="191" y="37"/>
                  </a:cubicBezTo>
                  <a:cubicBezTo>
                    <a:pt x="190" y="38"/>
                    <a:pt x="188" y="37"/>
                    <a:pt x="187" y="37"/>
                  </a:cubicBezTo>
                  <a:cubicBezTo>
                    <a:pt x="185" y="38"/>
                    <a:pt x="182" y="38"/>
                    <a:pt x="180" y="38"/>
                  </a:cubicBezTo>
                  <a:cubicBezTo>
                    <a:pt x="179" y="39"/>
                    <a:pt x="177" y="39"/>
                    <a:pt x="179" y="41"/>
                  </a:cubicBezTo>
                  <a:cubicBezTo>
                    <a:pt x="179" y="42"/>
                    <a:pt x="178" y="43"/>
                    <a:pt x="178" y="44"/>
                  </a:cubicBezTo>
                  <a:cubicBezTo>
                    <a:pt x="177" y="44"/>
                    <a:pt x="177" y="45"/>
                    <a:pt x="176" y="45"/>
                  </a:cubicBezTo>
                  <a:cubicBezTo>
                    <a:pt x="176" y="45"/>
                    <a:pt x="176" y="46"/>
                    <a:pt x="176" y="46"/>
                  </a:cubicBezTo>
                  <a:close/>
                  <a:moveTo>
                    <a:pt x="140" y="55"/>
                  </a:moveTo>
                  <a:cubicBezTo>
                    <a:pt x="140" y="54"/>
                    <a:pt x="139" y="54"/>
                    <a:pt x="139" y="53"/>
                  </a:cubicBezTo>
                  <a:cubicBezTo>
                    <a:pt x="139" y="52"/>
                    <a:pt x="139" y="51"/>
                    <a:pt x="139" y="50"/>
                  </a:cubicBezTo>
                  <a:cubicBezTo>
                    <a:pt x="138" y="50"/>
                    <a:pt x="138" y="49"/>
                    <a:pt x="138" y="48"/>
                  </a:cubicBezTo>
                  <a:cubicBezTo>
                    <a:pt x="139" y="48"/>
                    <a:pt x="139" y="47"/>
                    <a:pt x="140" y="46"/>
                  </a:cubicBezTo>
                  <a:cubicBezTo>
                    <a:pt x="141" y="45"/>
                    <a:pt x="143" y="44"/>
                    <a:pt x="145" y="45"/>
                  </a:cubicBezTo>
                  <a:cubicBezTo>
                    <a:pt x="146" y="47"/>
                    <a:pt x="149" y="46"/>
                    <a:pt x="146" y="49"/>
                  </a:cubicBezTo>
                  <a:cubicBezTo>
                    <a:pt x="146" y="50"/>
                    <a:pt x="146" y="50"/>
                    <a:pt x="147" y="51"/>
                  </a:cubicBezTo>
                  <a:cubicBezTo>
                    <a:pt x="147" y="51"/>
                    <a:pt x="147" y="50"/>
                    <a:pt x="148" y="50"/>
                  </a:cubicBezTo>
                  <a:cubicBezTo>
                    <a:pt x="149" y="47"/>
                    <a:pt x="151" y="45"/>
                    <a:pt x="153" y="43"/>
                  </a:cubicBezTo>
                  <a:cubicBezTo>
                    <a:pt x="154" y="42"/>
                    <a:pt x="155" y="40"/>
                    <a:pt x="156" y="39"/>
                  </a:cubicBezTo>
                  <a:cubicBezTo>
                    <a:pt x="157" y="38"/>
                    <a:pt x="159" y="36"/>
                    <a:pt x="157" y="33"/>
                  </a:cubicBezTo>
                  <a:cubicBezTo>
                    <a:pt x="155" y="34"/>
                    <a:pt x="154" y="34"/>
                    <a:pt x="152" y="35"/>
                  </a:cubicBezTo>
                  <a:cubicBezTo>
                    <a:pt x="151" y="35"/>
                    <a:pt x="151" y="35"/>
                    <a:pt x="150" y="35"/>
                  </a:cubicBezTo>
                  <a:cubicBezTo>
                    <a:pt x="148" y="36"/>
                    <a:pt x="146" y="37"/>
                    <a:pt x="144" y="38"/>
                  </a:cubicBezTo>
                  <a:cubicBezTo>
                    <a:pt x="143" y="38"/>
                    <a:pt x="143" y="38"/>
                    <a:pt x="142" y="37"/>
                  </a:cubicBezTo>
                  <a:cubicBezTo>
                    <a:pt x="141" y="38"/>
                    <a:pt x="138" y="37"/>
                    <a:pt x="138" y="36"/>
                  </a:cubicBezTo>
                  <a:cubicBezTo>
                    <a:pt x="137" y="35"/>
                    <a:pt x="138" y="34"/>
                    <a:pt x="138" y="33"/>
                  </a:cubicBezTo>
                  <a:cubicBezTo>
                    <a:pt x="140" y="33"/>
                    <a:pt x="140" y="31"/>
                    <a:pt x="140" y="31"/>
                  </a:cubicBezTo>
                  <a:cubicBezTo>
                    <a:pt x="142" y="31"/>
                    <a:pt x="143" y="31"/>
                    <a:pt x="144" y="30"/>
                  </a:cubicBezTo>
                  <a:cubicBezTo>
                    <a:pt x="145" y="30"/>
                    <a:pt x="146" y="31"/>
                    <a:pt x="147" y="31"/>
                  </a:cubicBezTo>
                  <a:cubicBezTo>
                    <a:pt x="150" y="32"/>
                    <a:pt x="155" y="30"/>
                    <a:pt x="156" y="29"/>
                  </a:cubicBezTo>
                  <a:cubicBezTo>
                    <a:pt x="156" y="27"/>
                    <a:pt x="155" y="25"/>
                    <a:pt x="155" y="23"/>
                  </a:cubicBezTo>
                  <a:cubicBezTo>
                    <a:pt x="155" y="22"/>
                    <a:pt x="155" y="20"/>
                    <a:pt x="154" y="19"/>
                  </a:cubicBezTo>
                  <a:cubicBezTo>
                    <a:pt x="154" y="18"/>
                    <a:pt x="153" y="17"/>
                    <a:pt x="153" y="16"/>
                  </a:cubicBezTo>
                  <a:cubicBezTo>
                    <a:pt x="152" y="15"/>
                    <a:pt x="153" y="14"/>
                    <a:pt x="153" y="14"/>
                  </a:cubicBezTo>
                  <a:cubicBezTo>
                    <a:pt x="153" y="13"/>
                    <a:pt x="153" y="12"/>
                    <a:pt x="153" y="11"/>
                  </a:cubicBezTo>
                  <a:cubicBezTo>
                    <a:pt x="154" y="9"/>
                    <a:pt x="154" y="8"/>
                    <a:pt x="155" y="7"/>
                  </a:cubicBezTo>
                  <a:cubicBezTo>
                    <a:pt x="156" y="6"/>
                    <a:pt x="158" y="5"/>
                    <a:pt x="159" y="5"/>
                  </a:cubicBezTo>
                  <a:cubicBezTo>
                    <a:pt x="160" y="5"/>
                    <a:pt x="164" y="6"/>
                    <a:pt x="165" y="7"/>
                  </a:cubicBezTo>
                  <a:cubicBezTo>
                    <a:pt x="165" y="10"/>
                    <a:pt x="164" y="11"/>
                    <a:pt x="163" y="13"/>
                  </a:cubicBezTo>
                  <a:cubicBezTo>
                    <a:pt x="163" y="14"/>
                    <a:pt x="163" y="15"/>
                    <a:pt x="163" y="16"/>
                  </a:cubicBezTo>
                  <a:cubicBezTo>
                    <a:pt x="162" y="17"/>
                    <a:pt x="161" y="18"/>
                    <a:pt x="161" y="19"/>
                  </a:cubicBezTo>
                  <a:cubicBezTo>
                    <a:pt x="161" y="21"/>
                    <a:pt x="161" y="22"/>
                    <a:pt x="161" y="23"/>
                  </a:cubicBezTo>
                  <a:cubicBezTo>
                    <a:pt x="161" y="24"/>
                    <a:pt x="161" y="25"/>
                    <a:pt x="161" y="26"/>
                  </a:cubicBezTo>
                  <a:cubicBezTo>
                    <a:pt x="161" y="26"/>
                    <a:pt x="161" y="26"/>
                    <a:pt x="161" y="26"/>
                  </a:cubicBezTo>
                  <a:cubicBezTo>
                    <a:pt x="164" y="26"/>
                    <a:pt x="166" y="22"/>
                    <a:pt x="167" y="20"/>
                  </a:cubicBezTo>
                  <a:cubicBezTo>
                    <a:pt x="170" y="20"/>
                    <a:pt x="174" y="20"/>
                    <a:pt x="175" y="22"/>
                  </a:cubicBezTo>
                  <a:cubicBezTo>
                    <a:pt x="176" y="23"/>
                    <a:pt x="174" y="25"/>
                    <a:pt x="174" y="25"/>
                  </a:cubicBezTo>
                  <a:cubicBezTo>
                    <a:pt x="174" y="26"/>
                    <a:pt x="174" y="27"/>
                    <a:pt x="174" y="28"/>
                  </a:cubicBezTo>
                  <a:cubicBezTo>
                    <a:pt x="171" y="30"/>
                    <a:pt x="166" y="30"/>
                    <a:pt x="163" y="32"/>
                  </a:cubicBezTo>
                  <a:cubicBezTo>
                    <a:pt x="163" y="34"/>
                    <a:pt x="164" y="37"/>
                    <a:pt x="163" y="39"/>
                  </a:cubicBezTo>
                  <a:cubicBezTo>
                    <a:pt x="162" y="40"/>
                    <a:pt x="161" y="40"/>
                    <a:pt x="161" y="41"/>
                  </a:cubicBezTo>
                  <a:cubicBezTo>
                    <a:pt x="161" y="41"/>
                    <a:pt x="161" y="41"/>
                    <a:pt x="161" y="41"/>
                  </a:cubicBezTo>
                  <a:cubicBezTo>
                    <a:pt x="161" y="41"/>
                    <a:pt x="161" y="41"/>
                    <a:pt x="161" y="41"/>
                  </a:cubicBezTo>
                  <a:cubicBezTo>
                    <a:pt x="165" y="41"/>
                    <a:pt x="168" y="38"/>
                    <a:pt x="171" y="37"/>
                  </a:cubicBezTo>
                  <a:cubicBezTo>
                    <a:pt x="172" y="36"/>
                    <a:pt x="174" y="36"/>
                    <a:pt x="175" y="36"/>
                  </a:cubicBezTo>
                  <a:cubicBezTo>
                    <a:pt x="176" y="35"/>
                    <a:pt x="178" y="34"/>
                    <a:pt x="180" y="34"/>
                  </a:cubicBezTo>
                  <a:cubicBezTo>
                    <a:pt x="184" y="32"/>
                    <a:pt x="190" y="34"/>
                    <a:pt x="193" y="32"/>
                  </a:cubicBezTo>
                  <a:cubicBezTo>
                    <a:pt x="193" y="28"/>
                    <a:pt x="201" y="26"/>
                    <a:pt x="204" y="27"/>
                  </a:cubicBezTo>
                  <a:cubicBezTo>
                    <a:pt x="205" y="31"/>
                    <a:pt x="204" y="32"/>
                    <a:pt x="204" y="34"/>
                  </a:cubicBezTo>
                  <a:cubicBezTo>
                    <a:pt x="206" y="39"/>
                    <a:pt x="207" y="41"/>
                    <a:pt x="206" y="47"/>
                  </a:cubicBezTo>
                  <a:cubicBezTo>
                    <a:pt x="207" y="48"/>
                    <a:pt x="207" y="48"/>
                    <a:pt x="207" y="48"/>
                  </a:cubicBezTo>
                  <a:cubicBezTo>
                    <a:pt x="208" y="50"/>
                    <a:pt x="208" y="51"/>
                    <a:pt x="208" y="53"/>
                  </a:cubicBezTo>
                  <a:cubicBezTo>
                    <a:pt x="208" y="54"/>
                    <a:pt x="208" y="55"/>
                    <a:pt x="208" y="55"/>
                  </a:cubicBezTo>
                  <a:cubicBezTo>
                    <a:pt x="209" y="56"/>
                    <a:pt x="210" y="63"/>
                    <a:pt x="210" y="64"/>
                  </a:cubicBezTo>
                  <a:cubicBezTo>
                    <a:pt x="209" y="64"/>
                    <a:pt x="209" y="64"/>
                    <a:pt x="209" y="65"/>
                  </a:cubicBezTo>
                  <a:cubicBezTo>
                    <a:pt x="209" y="65"/>
                    <a:pt x="209" y="66"/>
                    <a:pt x="209" y="66"/>
                  </a:cubicBezTo>
                  <a:cubicBezTo>
                    <a:pt x="209" y="67"/>
                    <a:pt x="208" y="68"/>
                    <a:pt x="208" y="68"/>
                  </a:cubicBezTo>
                  <a:cubicBezTo>
                    <a:pt x="208" y="69"/>
                    <a:pt x="208" y="69"/>
                    <a:pt x="208" y="69"/>
                  </a:cubicBezTo>
                  <a:cubicBezTo>
                    <a:pt x="208" y="70"/>
                    <a:pt x="207" y="72"/>
                    <a:pt x="207" y="72"/>
                  </a:cubicBezTo>
                  <a:cubicBezTo>
                    <a:pt x="206" y="72"/>
                    <a:pt x="206" y="73"/>
                    <a:pt x="206" y="73"/>
                  </a:cubicBezTo>
                  <a:cubicBezTo>
                    <a:pt x="206" y="73"/>
                    <a:pt x="206" y="74"/>
                    <a:pt x="206" y="74"/>
                  </a:cubicBezTo>
                  <a:cubicBezTo>
                    <a:pt x="204" y="74"/>
                    <a:pt x="205" y="75"/>
                    <a:pt x="204" y="76"/>
                  </a:cubicBezTo>
                  <a:cubicBezTo>
                    <a:pt x="202" y="78"/>
                    <a:pt x="201" y="80"/>
                    <a:pt x="199" y="81"/>
                  </a:cubicBezTo>
                  <a:cubicBezTo>
                    <a:pt x="197" y="83"/>
                    <a:pt x="194" y="84"/>
                    <a:pt x="192" y="86"/>
                  </a:cubicBezTo>
                  <a:cubicBezTo>
                    <a:pt x="190" y="87"/>
                    <a:pt x="188" y="90"/>
                    <a:pt x="187" y="91"/>
                  </a:cubicBezTo>
                  <a:cubicBezTo>
                    <a:pt x="184" y="92"/>
                    <a:pt x="181" y="94"/>
                    <a:pt x="179" y="96"/>
                  </a:cubicBezTo>
                  <a:cubicBezTo>
                    <a:pt x="179" y="96"/>
                    <a:pt x="176" y="96"/>
                    <a:pt x="176" y="96"/>
                  </a:cubicBezTo>
                  <a:cubicBezTo>
                    <a:pt x="176" y="95"/>
                    <a:pt x="176" y="95"/>
                    <a:pt x="176" y="94"/>
                  </a:cubicBezTo>
                  <a:cubicBezTo>
                    <a:pt x="175" y="92"/>
                    <a:pt x="174" y="91"/>
                    <a:pt x="174" y="89"/>
                  </a:cubicBezTo>
                  <a:cubicBezTo>
                    <a:pt x="174" y="89"/>
                    <a:pt x="174" y="89"/>
                    <a:pt x="174" y="89"/>
                  </a:cubicBezTo>
                  <a:cubicBezTo>
                    <a:pt x="174" y="89"/>
                    <a:pt x="174" y="89"/>
                    <a:pt x="174" y="89"/>
                  </a:cubicBezTo>
                  <a:cubicBezTo>
                    <a:pt x="174" y="90"/>
                    <a:pt x="174" y="90"/>
                    <a:pt x="175" y="90"/>
                  </a:cubicBezTo>
                  <a:cubicBezTo>
                    <a:pt x="175" y="90"/>
                    <a:pt x="175" y="90"/>
                    <a:pt x="175" y="90"/>
                  </a:cubicBezTo>
                  <a:cubicBezTo>
                    <a:pt x="175" y="90"/>
                    <a:pt x="175" y="90"/>
                    <a:pt x="175" y="90"/>
                  </a:cubicBezTo>
                  <a:cubicBezTo>
                    <a:pt x="176" y="89"/>
                    <a:pt x="175" y="88"/>
                    <a:pt x="175" y="87"/>
                  </a:cubicBezTo>
                  <a:cubicBezTo>
                    <a:pt x="174" y="87"/>
                    <a:pt x="174" y="87"/>
                    <a:pt x="174" y="87"/>
                  </a:cubicBezTo>
                  <a:cubicBezTo>
                    <a:pt x="174" y="85"/>
                    <a:pt x="174" y="83"/>
                    <a:pt x="173" y="83"/>
                  </a:cubicBezTo>
                  <a:cubicBezTo>
                    <a:pt x="172" y="82"/>
                    <a:pt x="172" y="80"/>
                    <a:pt x="172" y="80"/>
                  </a:cubicBezTo>
                  <a:cubicBezTo>
                    <a:pt x="171" y="80"/>
                    <a:pt x="171" y="80"/>
                    <a:pt x="171" y="80"/>
                  </a:cubicBezTo>
                  <a:cubicBezTo>
                    <a:pt x="170" y="79"/>
                    <a:pt x="170" y="78"/>
                    <a:pt x="169" y="78"/>
                  </a:cubicBezTo>
                  <a:cubicBezTo>
                    <a:pt x="170" y="77"/>
                    <a:pt x="169" y="76"/>
                    <a:pt x="168" y="76"/>
                  </a:cubicBezTo>
                  <a:cubicBezTo>
                    <a:pt x="168" y="76"/>
                    <a:pt x="168" y="76"/>
                    <a:pt x="168" y="76"/>
                  </a:cubicBezTo>
                  <a:cubicBezTo>
                    <a:pt x="167" y="78"/>
                    <a:pt x="167" y="77"/>
                    <a:pt x="167" y="80"/>
                  </a:cubicBezTo>
                  <a:cubicBezTo>
                    <a:pt x="165" y="81"/>
                    <a:pt x="167" y="82"/>
                    <a:pt x="167" y="84"/>
                  </a:cubicBezTo>
                  <a:cubicBezTo>
                    <a:pt x="166" y="85"/>
                    <a:pt x="166" y="88"/>
                    <a:pt x="166" y="89"/>
                  </a:cubicBezTo>
                  <a:cubicBezTo>
                    <a:pt x="166" y="90"/>
                    <a:pt x="166" y="91"/>
                    <a:pt x="166" y="91"/>
                  </a:cubicBezTo>
                  <a:cubicBezTo>
                    <a:pt x="165" y="92"/>
                    <a:pt x="165" y="92"/>
                    <a:pt x="165" y="92"/>
                  </a:cubicBezTo>
                  <a:cubicBezTo>
                    <a:pt x="165" y="93"/>
                    <a:pt x="165" y="93"/>
                    <a:pt x="166" y="93"/>
                  </a:cubicBezTo>
                  <a:cubicBezTo>
                    <a:pt x="166" y="94"/>
                    <a:pt x="166" y="95"/>
                    <a:pt x="165" y="95"/>
                  </a:cubicBezTo>
                  <a:cubicBezTo>
                    <a:pt x="165" y="95"/>
                    <a:pt x="165" y="96"/>
                    <a:pt x="165" y="96"/>
                  </a:cubicBezTo>
                  <a:cubicBezTo>
                    <a:pt x="165" y="96"/>
                    <a:pt x="165" y="96"/>
                    <a:pt x="165" y="96"/>
                  </a:cubicBezTo>
                  <a:cubicBezTo>
                    <a:pt x="165" y="96"/>
                    <a:pt x="165" y="96"/>
                    <a:pt x="165" y="97"/>
                  </a:cubicBezTo>
                  <a:cubicBezTo>
                    <a:pt x="164" y="98"/>
                    <a:pt x="166" y="103"/>
                    <a:pt x="166" y="105"/>
                  </a:cubicBezTo>
                  <a:cubicBezTo>
                    <a:pt x="166" y="105"/>
                    <a:pt x="166" y="105"/>
                    <a:pt x="166" y="105"/>
                  </a:cubicBezTo>
                  <a:cubicBezTo>
                    <a:pt x="165" y="105"/>
                    <a:pt x="164" y="106"/>
                    <a:pt x="163" y="107"/>
                  </a:cubicBezTo>
                  <a:cubicBezTo>
                    <a:pt x="163" y="107"/>
                    <a:pt x="163" y="107"/>
                    <a:pt x="162" y="108"/>
                  </a:cubicBezTo>
                  <a:cubicBezTo>
                    <a:pt x="162" y="109"/>
                    <a:pt x="162" y="110"/>
                    <a:pt x="162" y="111"/>
                  </a:cubicBezTo>
                  <a:cubicBezTo>
                    <a:pt x="162" y="111"/>
                    <a:pt x="161" y="111"/>
                    <a:pt x="161" y="111"/>
                  </a:cubicBezTo>
                  <a:cubicBezTo>
                    <a:pt x="161" y="110"/>
                    <a:pt x="160" y="109"/>
                    <a:pt x="160" y="109"/>
                  </a:cubicBezTo>
                  <a:cubicBezTo>
                    <a:pt x="159" y="107"/>
                    <a:pt x="159" y="105"/>
                    <a:pt x="159" y="102"/>
                  </a:cubicBezTo>
                  <a:cubicBezTo>
                    <a:pt x="159" y="101"/>
                    <a:pt x="159" y="100"/>
                    <a:pt x="159" y="100"/>
                  </a:cubicBezTo>
                  <a:cubicBezTo>
                    <a:pt x="160" y="96"/>
                    <a:pt x="160" y="92"/>
                    <a:pt x="160" y="88"/>
                  </a:cubicBezTo>
                  <a:cubicBezTo>
                    <a:pt x="161" y="87"/>
                    <a:pt x="161" y="85"/>
                    <a:pt x="160" y="83"/>
                  </a:cubicBezTo>
                  <a:cubicBezTo>
                    <a:pt x="160" y="83"/>
                    <a:pt x="160" y="83"/>
                    <a:pt x="160" y="83"/>
                  </a:cubicBezTo>
                  <a:cubicBezTo>
                    <a:pt x="159" y="84"/>
                    <a:pt x="159" y="84"/>
                    <a:pt x="158" y="84"/>
                  </a:cubicBezTo>
                  <a:cubicBezTo>
                    <a:pt x="157" y="84"/>
                    <a:pt x="156" y="84"/>
                    <a:pt x="155" y="84"/>
                  </a:cubicBezTo>
                  <a:cubicBezTo>
                    <a:pt x="153" y="85"/>
                    <a:pt x="150" y="86"/>
                    <a:pt x="148" y="86"/>
                  </a:cubicBezTo>
                  <a:cubicBezTo>
                    <a:pt x="148" y="85"/>
                    <a:pt x="148" y="84"/>
                    <a:pt x="148" y="83"/>
                  </a:cubicBezTo>
                  <a:cubicBezTo>
                    <a:pt x="148" y="82"/>
                    <a:pt x="148" y="80"/>
                    <a:pt x="148" y="79"/>
                  </a:cubicBezTo>
                  <a:cubicBezTo>
                    <a:pt x="148" y="78"/>
                    <a:pt x="148" y="78"/>
                    <a:pt x="148" y="77"/>
                  </a:cubicBezTo>
                  <a:cubicBezTo>
                    <a:pt x="148" y="76"/>
                    <a:pt x="149" y="75"/>
                    <a:pt x="149" y="75"/>
                  </a:cubicBezTo>
                  <a:cubicBezTo>
                    <a:pt x="149" y="74"/>
                    <a:pt x="150" y="74"/>
                    <a:pt x="150" y="74"/>
                  </a:cubicBezTo>
                  <a:cubicBezTo>
                    <a:pt x="151" y="73"/>
                    <a:pt x="151" y="71"/>
                    <a:pt x="152" y="70"/>
                  </a:cubicBezTo>
                  <a:cubicBezTo>
                    <a:pt x="153" y="69"/>
                    <a:pt x="154" y="68"/>
                    <a:pt x="153" y="66"/>
                  </a:cubicBezTo>
                  <a:cubicBezTo>
                    <a:pt x="153" y="66"/>
                    <a:pt x="153" y="66"/>
                    <a:pt x="153" y="66"/>
                  </a:cubicBezTo>
                  <a:cubicBezTo>
                    <a:pt x="153" y="66"/>
                    <a:pt x="153" y="66"/>
                    <a:pt x="153" y="66"/>
                  </a:cubicBezTo>
                  <a:cubicBezTo>
                    <a:pt x="152" y="67"/>
                    <a:pt x="152" y="68"/>
                    <a:pt x="151" y="68"/>
                  </a:cubicBezTo>
                  <a:cubicBezTo>
                    <a:pt x="150" y="69"/>
                    <a:pt x="144" y="68"/>
                    <a:pt x="143" y="68"/>
                  </a:cubicBezTo>
                  <a:cubicBezTo>
                    <a:pt x="143" y="67"/>
                    <a:pt x="143" y="67"/>
                    <a:pt x="143" y="67"/>
                  </a:cubicBezTo>
                  <a:cubicBezTo>
                    <a:pt x="142" y="65"/>
                    <a:pt x="143" y="63"/>
                    <a:pt x="144" y="62"/>
                  </a:cubicBezTo>
                  <a:cubicBezTo>
                    <a:pt x="144" y="61"/>
                    <a:pt x="143" y="60"/>
                    <a:pt x="142" y="59"/>
                  </a:cubicBezTo>
                  <a:cubicBezTo>
                    <a:pt x="142" y="58"/>
                    <a:pt x="142" y="58"/>
                    <a:pt x="142" y="57"/>
                  </a:cubicBezTo>
                  <a:cubicBezTo>
                    <a:pt x="142" y="57"/>
                    <a:pt x="140" y="55"/>
                    <a:pt x="140" y="55"/>
                  </a:cubicBezTo>
                  <a:close/>
                  <a:moveTo>
                    <a:pt x="257" y="78"/>
                  </a:moveTo>
                  <a:cubicBezTo>
                    <a:pt x="257" y="78"/>
                    <a:pt x="257" y="78"/>
                    <a:pt x="256" y="78"/>
                  </a:cubicBezTo>
                  <a:cubicBezTo>
                    <a:pt x="257" y="79"/>
                    <a:pt x="257" y="79"/>
                    <a:pt x="257" y="79"/>
                  </a:cubicBezTo>
                  <a:cubicBezTo>
                    <a:pt x="257" y="79"/>
                    <a:pt x="257" y="79"/>
                    <a:pt x="258" y="80"/>
                  </a:cubicBezTo>
                  <a:cubicBezTo>
                    <a:pt x="258" y="79"/>
                    <a:pt x="258" y="79"/>
                    <a:pt x="258" y="79"/>
                  </a:cubicBezTo>
                  <a:cubicBezTo>
                    <a:pt x="258" y="79"/>
                    <a:pt x="258" y="79"/>
                    <a:pt x="258" y="79"/>
                  </a:cubicBezTo>
                  <a:cubicBezTo>
                    <a:pt x="258" y="78"/>
                    <a:pt x="258" y="78"/>
                    <a:pt x="258" y="78"/>
                  </a:cubicBezTo>
                  <a:cubicBezTo>
                    <a:pt x="258" y="78"/>
                    <a:pt x="257" y="78"/>
                    <a:pt x="257" y="78"/>
                  </a:cubicBezTo>
                  <a:close/>
                  <a:moveTo>
                    <a:pt x="288" y="79"/>
                  </a:moveTo>
                  <a:cubicBezTo>
                    <a:pt x="288" y="79"/>
                    <a:pt x="288" y="79"/>
                    <a:pt x="289" y="79"/>
                  </a:cubicBezTo>
                  <a:cubicBezTo>
                    <a:pt x="289" y="79"/>
                    <a:pt x="289" y="78"/>
                    <a:pt x="289" y="78"/>
                  </a:cubicBezTo>
                  <a:cubicBezTo>
                    <a:pt x="292" y="80"/>
                    <a:pt x="297" y="79"/>
                    <a:pt x="299" y="77"/>
                  </a:cubicBezTo>
                  <a:cubicBezTo>
                    <a:pt x="299" y="75"/>
                    <a:pt x="298" y="73"/>
                    <a:pt x="297" y="73"/>
                  </a:cubicBezTo>
                  <a:cubicBezTo>
                    <a:pt x="296" y="73"/>
                    <a:pt x="296" y="73"/>
                    <a:pt x="296" y="73"/>
                  </a:cubicBezTo>
                  <a:cubicBezTo>
                    <a:pt x="296" y="72"/>
                    <a:pt x="295" y="72"/>
                    <a:pt x="296" y="72"/>
                  </a:cubicBezTo>
                  <a:cubicBezTo>
                    <a:pt x="296" y="71"/>
                    <a:pt x="297" y="70"/>
                    <a:pt x="297" y="69"/>
                  </a:cubicBezTo>
                  <a:cubicBezTo>
                    <a:pt x="298" y="69"/>
                    <a:pt x="298" y="69"/>
                    <a:pt x="298" y="69"/>
                  </a:cubicBezTo>
                  <a:cubicBezTo>
                    <a:pt x="298" y="67"/>
                    <a:pt x="298" y="67"/>
                    <a:pt x="298" y="65"/>
                  </a:cubicBezTo>
                  <a:cubicBezTo>
                    <a:pt x="298" y="65"/>
                    <a:pt x="298" y="65"/>
                    <a:pt x="298" y="64"/>
                  </a:cubicBezTo>
                  <a:cubicBezTo>
                    <a:pt x="296" y="64"/>
                    <a:pt x="295" y="65"/>
                    <a:pt x="293" y="65"/>
                  </a:cubicBezTo>
                  <a:cubicBezTo>
                    <a:pt x="293" y="65"/>
                    <a:pt x="292" y="66"/>
                    <a:pt x="291" y="66"/>
                  </a:cubicBezTo>
                  <a:cubicBezTo>
                    <a:pt x="291" y="65"/>
                    <a:pt x="290" y="65"/>
                    <a:pt x="290" y="65"/>
                  </a:cubicBezTo>
                  <a:cubicBezTo>
                    <a:pt x="288" y="64"/>
                    <a:pt x="286" y="60"/>
                    <a:pt x="284" y="60"/>
                  </a:cubicBezTo>
                  <a:cubicBezTo>
                    <a:pt x="283" y="61"/>
                    <a:pt x="282" y="62"/>
                    <a:pt x="281" y="63"/>
                  </a:cubicBezTo>
                  <a:cubicBezTo>
                    <a:pt x="280" y="64"/>
                    <a:pt x="281" y="65"/>
                    <a:pt x="280" y="67"/>
                  </a:cubicBezTo>
                  <a:cubicBezTo>
                    <a:pt x="280" y="68"/>
                    <a:pt x="279" y="68"/>
                    <a:pt x="279" y="69"/>
                  </a:cubicBezTo>
                  <a:cubicBezTo>
                    <a:pt x="277" y="73"/>
                    <a:pt x="278" y="79"/>
                    <a:pt x="281" y="81"/>
                  </a:cubicBezTo>
                  <a:cubicBezTo>
                    <a:pt x="282" y="81"/>
                    <a:pt x="282" y="81"/>
                    <a:pt x="282" y="80"/>
                  </a:cubicBezTo>
                  <a:cubicBezTo>
                    <a:pt x="282" y="80"/>
                    <a:pt x="283" y="80"/>
                    <a:pt x="283" y="79"/>
                  </a:cubicBezTo>
                  <a:cubicBezTo>
                    <a:pt x="283" y="79"/>
                    <a:pt x="283" y="79"/>
                    <a:pt x="283" y="79"/>
                  </a:cubicBezTo>
                  <a:cubicBezTo>
                    <a:pt x="283" y="81"/>
                    <a:pt x="283" y="81"/>
                    <a:pt x="284" y="82"/>
                  </a:cubicBezTo>
                  <a:cubicBezTo>
                    <a:pt x="284" y="82"/>
                    <a:pt x="284" y="82"/>
                    <a:pt x="284" y="82"/>
                  </a:cubicBezTo>
                  <a:cubicBezTo>
                    <a:pt x="285" y="82"/>
                    <a:pt x="285" y="81"/>
                    <a:pt x="286" y="81"/>
                  </a:cubicBezTo>
                  <a:cubicBezTo>
                    <a:pt x="286" y="80"/>
                    <a:pt x="288" y="80"/>
                    <a:pt x="288" y="79"/>
                  </a:cubicBezTo>
                  <a:close/>
                  <a:moveTo>
                    <a:pt x="319" y="65"/>
                  </a:moveTo>
                  <a:cubicBezTo>
                    <a:pt x="318" y="65"/>
                    <a:pt x="318" y="65"/>
                    <a:pt x="318" y="65"/>
                  </a:cubicBezTo>
                  <a:cubicBezTo>
                    <a:pt x="318" y="66"/>
                    <a:pt x="318" y="66"/>
                    <a:pt x="317" y="67"/>
                  </a:cubicBezTo>
                  <a:cubicBezTo>
                    <a:pt x="317" y="67"/>
                    <a:pt x="317" y="67"/>
                    <a:pt x="316" y="67"/>
                  </a:cubicBezTo>
                  <a:cubicBezTo>
                    <a:pt x="316" y="68"/>
                    <a:pt x="316" y="68"/>
                    <a:pt x="316" y="69"/>
                  </a:cubicBezTo>
                  <a:cubicBezTo>
                    <a:pt x="315" y="69"/>
                    <a:pt x="315" y="69"/>
                    <a:pt x="315" y="69"/>
                  </a:cubicBezTo>
                  <a:cubicBezTo>
                    <a:pt x="315" y="70"/>
                    <a:pt x="315" y="70"/>
                    <a:pt x="315" y="70"/>
                  </a:cubicBezTo>
                  <a:cubicBezTo>
                    <a:pt x="314" y="70"/>
                    <a:pt x="314" y="70"/>
                    <a:pt x="314" y="71"/>
                  </a:cubicBezTo>
                  <a:cubicBezTo>
                    <a:pt x="314" y="73"/>
                    <a:pt x="313" y="73"/>
                    <a:pt x="314" y="75"/>
                  </a:cubicBezTo>
                  <a:cubicBezTo>
                    <a:pt x="315" y="75"/>
                    <a:pt x="316" y="75"/>
                    <a:pt x="318" y="76"/>
                  </a:cubicBezTo>
                  <a:cubicBezTo>
                    <a:pt x="318" y="77"/>
                    <a:pt x="318" y="77"/>
                    <a:pt x="318" y="78"/>
                  </a:cubicBezTo>
                  <a:cubicBezTo>
                    <a:pt x="318" y="78"/>
                    <a:pt x="318" y="78"/>
                    <a:pt x="318" y="78"/>
                  </a:cubicBezTo>
                  <a:cubicBezTo>
                    <a:pt x="318" y="79"/>
                    <a:pt x="318" y="80"/>
                    <a:pt x="318" y="81"/>
                  </a:cubicBezTo>
                  <a:cubicBezTo>
                    <a:pt x="318" y="81"/>
                    <a:pt x="315" y="85"/>
                    <a:pt x="315" y="85"/>
                  </a:cubicBezTo>
                  <a:cubicBezTo>
                    <a:pt x="314" y="85"/>
                    <a:pt x="314" y="85"/>
                    <a:pt x="313" y="85"/>
                  </a:cubicBezTo>
                  <a:cubicBezTo>
                    <a:pt x="312" y="86"/>
                    <a:pt x="312" y="87"/>
                    <a:pt x="311" y="87"/>
                  </a:cubicBezTo>
                  <a:cubicBezTo>
                    <a:pt x="309" y="88"/>
                    <a:pt x="306" y="87"/>
                    <a:pt x="303" y="88"/>
                  </a:cubicBezTo>
                  <a:cubicBezTo>
                    <a:pt x="303" y="88"/>
                    <a:pt x="303" y="88"/>
                    <a:pt x="302" y="87"/>
                  </a:cubicBezTo>
                  <a:cubicBezTo>
                    <a:pt x="302" y="88"/>
                    <a:pt x="302" y="88"/>
                    <a:pt x="301" y="88"/>
                  </a:cubicBezTo>
                  <a:cubicBezTo>
                    <a:pt x="301" y="88"/>
                    <a:pt x="299" y="87"/>
                    <a:pt x="298" y="87"/>
                  </a:cubicBezTo>
                  <a:cubicBezTo>
                    <a:pt x="298" y="87"/>
                    <a:pt x="297" y="88"/>
                    <a:pt x="296" y="88"/>
                  </a:cubicBezTo>
                  <a:cubicBezTo>
                    <a:pt x="296" y="88"/>
                    <a:pt x="295" y="88"/>
                    <a:pt x="294" y="88"/>
                  </a:cubicBezTo>
                  <a:cubicBezTo>
                    <a:pt x="293" y="88"/>
                    <a:pt x="291" y="88"/>
                    <a:pt x="290" y="88"/>
                  </a:cubicBezTo>
                  <a:cubicBezTo>
                    <a:pt x="290" y="87"/>
                    <a:pt x="286" y="87"/>
                    <a:pt x="285" y="88"/>
                  </a:cubicBezTo>
                  <a:cubicBezTo>
                    <a:pt x="285" y="91"/>
                    <a:pt x="287" y="93"/>
                    <a:pt x="287" y="95"/>
                  </a:cubicBezTo>
                  <a:cubicBezTo>
                    <a:pt x="287" y="96"/>
                    <a:pt x="286" y="97"/>
                    <a:pt x="285" y="97"/>
                  </a:cubicBezTo>
                  <a:cubicBezTo>
                    <a:pt x="285" y="95"/>
                    <a:pt x="282" y="95"/>
                    <a:pt x="281" y="95"/>
                  </a:cubicBezTo>
                  <a:cubicBezTo>
                    <a:pt x="280" y="94"/>
                    <a:pt x="279" y="93"/>
                    <a:pt x="279" y="92"/>
                  </a:cubicBezTo>
                  <a:cubicBezTo>
                    <a:pt x="279" y="92"/>
                    <a:pt x="279" y="91"/>
                    <a:pt x="278" y="91"/>
                  </a:cubicBezTo>
                  <a:cubicBezTo>
                    <a:pt x="277" y="91"/>
                    <a:pt x="277" y="90"/>
                    <a:pt x="276" y="89"/>
                  </a:cubicBezTo>
                  <a:cubicBezTo>
                    <a:pt x="276" y="87"/>
                    <a:pt x="273" y="84"/>
                    <a:pt x="273" y="82"/>
                  </a:cubicBezTo>
                  <a:cubicBezTo>
                    <a:pt x="273" y="81"/>
                    <a:pt x="273" y="81"/>
                    <a:pt x="273" y="80"/>
                  </a:cubicBezTo>
                  <a:cubicBezTo>
                    <a:pt x="272" y="79"/>
                    <a:pt x="272" y="77"/>
                    <a:pt x="271" y="75"/>
                  </a:cubicBezTo>
                  <a:cubicBezTo>
                    <a:pt x="273" y="74"/>
                    <a:pt x="272" y="69"/>
                    <a:pt x="272" y="68"/>
                  </a:cubicBezTo>
                  <a:cubicBezTo>
                    <a:pt x="273" y="67"/>
                    <a:pt x="273" y="67"/>
                    <a:pt x="273" y="66"/>
                  </a:cubicBezTo>
                  <a:cubicBezTo>
                    <a:pt x="273" y="66"/>
                    <a:pt x="273" y="66"/>
                    <a:pt x="273" y="66"/>
                  </a:cubicBezTo>
                  <a:cubicBezTo>
                    <a:pt x="273" y="65"/>
                    <a:pt x="274" y="63"/>
                    <a:pt x="274" y="62"/>
                  </a:cubicBezTo>
                  <a:cubicBezTo>
                    <a:pt x="274" y="61"/>
                    <a:pt x="274" y="61"/>
                    <a:pt x="273" y="60"/>
                  </a:cubicBezTo>
                  <a:cubicBezTo>
                    <a:pt x="274" y="61"/>
                    <a:pt x="275" y="61"/>
                    <a:pt x="275" y="60"/>
                  </a:cubicBezTo>
                  <a:cubicBezTo>
                    <a:pt x="276" y="60"/>
                    <a:pt x="276" y="59"/>
                    <a:pt x="276" y="59"/>
                  </a:cubicBezTo>
                  <a:cubicBezTo>
                    <a:pt x="276" y="58"/>
                    <a:pt x="276" y="58"/>
                    <a:pt x="276" y="58"/>
                  </a:cubicBezTo>
                  <a:cubicBezTo>
                    <a:pt x="277" y="58"/>
                    <a:pt x="277" y="57"/>
                    <a:pt x="278" y="57"/>
                  </a:cubicBezTo>
                  <a:cubicBezTo>
                    <a:pt x="279" y="56"/>
                    <a:pt x="282" y="57"/>
                    <a:pt x="282" y="58"/>
                  </a:cubicBezTo>
                  <a:cubicBezTo>
                    <a:pt x="283" y="58"/>
                    <a:pt x="283" y="59"/>
                    <a:pt x="283" y="59"/>
                  </a:cubicBezTo>
                  <a:cubicBezTo>
                    <a:pt x="284" y="59"/>
                    <a:pt x="284" y="59"/>
                    <a:pt x="285" y="59"/>
                  </a:cubicBezTo>
                  <a:cubicBezTo>
                    <a:pt x="285" y="58"/>
                    <a:pt x="285" y="58"/>
                    <a:pt x="285" y="58"/>
                  </a:cubicBezTo>
                  <a:cubicBezTo>
                    <a:pt x="285" y="57"/>
                    <a:pt x="285" y="57"/>
                    <a:pt x="285" y="57"/>
                  </a:cubicBezTo>
                  <a:cubicBezTo>
                    <a:pt x="285" y="56"/>
                    <a:pt x="285" y="55"/>
                    <a:pt x="286" y="54"/>
                  </a:cubicBezTo>
                  <a:cubicBezTo>
                    <a:pt x="286" y="54"/>
                    <a:pt x="286" y="54"/>
                    <a:pt x="286" y="54"/>
                  </a:cubicBezTo>
                  <a:cubicBezTo>
                    <a:pt x="287" y="52"/>
                    <a:pt x="286" y="52"/>
                    <a:pt x="287" y="51"/>
                  </a:cubicBezTo>
                  <a:cubicBezTo>
                    <a:pt x="287" y="50"/>
                    <a:pt x="289" y="50"/>
                    <a:pt x="291" y="51"/>
                  </a:cubicBezTo>
                  <a:cubicBezTo>
                    <a:pt x="294" y="52"/>
                    <a:pt x="296" y="53"/>
                    <a:pt x="299" y="51"/>
                  </a:cubicBezTo>
                  <a:cubicBezTo>
                    <a:pt x="299" y="50"/>
                    <a:pt x="299" y="50"/>
                    <a:pt x="299" y="50"/>
                  </a:cubicBezTo>
                  <a:cubicBezTo>
                    <a:pt x="301" y="48"/>
                    <a:pt x="305" y="47"/>
                    <a:pt x="306" y="45"/>
                  </a:cubicBezTo>
                  <a:cubicBezTo>
                    <a:pt x="307" y="46"/>
                    <a:pt x="307" y="45"/>
                    <a:pt x="307" y="45"/>
                  </a:cubicBezTo>
                  <a:cubicBezTo>
                    <a:pt x="309" y="45"/>
                    <a:pt x="311" y="46"/>
                    <a:pt x="313" y="46"/>
                  </a:cubicBezTo>
                  <a:cubicBezTo>
                    <a:pt x="313" y="45"/>
                    <a:pt x="314" y="45"/>
                    <a:pt x="315" y="44"/>
                  </a:cubicBezTo>
                  <a:cubicBezTo>
                    <a:pt x="315" y="45"/>
                    <a:pt x="316" y="45"/>
                    <a:pt x="316" y="45"/>
                  </a:cubicBezTo>
                  <a:cubicBezTo>
                    <a:pt x="317" y="45"/>
                    <a:pt x="318" y="44"/>
                    <a:pt x="319" y="45"/>
                  </a:cubicBezTo>
                  <a:cubicBezTo>
                    <a:pt x="319" y="45"/>
                    <a:pt x="322" y="48"/>
                    <a:pt x="323" y="48"/>
                  </a:cubicBezTo>
                  <a:cubicBezTo>
                    <a:pt x="322" y="49"/>
                    <a:pt x="322" y="50"/>
                    <a:pt x="322" y="51"/>
                  </a:cubicBezTo>
                  <a:cubicBezTo>
                    <a:pt x="320" y="51"/>
                    <a:pt x="322" y="55"/>
                    <a:pt x="321" y="56"/>
                  </a:cubicBezTo>
                  <a:cubicBezTo>
                    <a:pt x="321" y="57"/>
                    <a:pt x="320" y="57"/>
                    <a:pt x="320" y="57"/>
                  </a:cubicBezTo>
                  <a:cubicBezTo>
                    <a:pt x="320" y="58"/>
                    <a:pt x="320" y="59"/>
                    <a:pt x="320" y="60"/>
                  </a:cubicBezTo>
                  <a:cubicBezTo>
                    <a:pt x="320" y="61"/>
                    <a:pt x="320" y="62"/>
                    <a:pt x="320" y="63"/>
                  </a:cubicBezTo>
                  <a:cubicBezTo>
                    <a:pt x="319" y="63"/>
                    <a:pt x="319" y="63"/>
                    <a:pt x="319" y="63"/>
                  </a:cubicBezTo>
                  <a:cubicBezTo>
                    <a:pt x="319" y="64"/>
                    <a:pt x="319" y="65"/>
                    <a:pt x="319" y="65"/>
                  </a:cubicBezTo>
                  <a:close/>
                  <a:moveTo>
                    <a:pt x="313" y="26"/>
                  </a:moveTo>
                  <a:cubicBezTo>
                    <a:pt x="313" y="26"/>
                    <a:pt x="313" y="26"/>
                    <a:pt x="312" y="26"/>
                  </a:cubicBezTo>
                  <a:cubicBezTo>
                    <a:pt x="311" y="27"/>
                    <a:pt x="309" y="28"/>
                    <a:pt x="307" y="29"/>
                  </a:cubicBezTo>
                  <a:cubicBezTo>
                    <a:pt x="306" y="29"/>
                    <a:pt x="305" y="29"/>
                    <a:pt x="304" y="29"/>
                  </a:cubicBezTo>
                  <a:cubicBezTo>
                    <a:pt x="304" y="29"/>
                    <a:pt x="304" y="29"/>
                    <a:pt x="303" y="30"/>
                  </a:cubicBezTo>
                  <a:cubicBezTo>
                    <a:pt x="303" y="30"/>
                    <a:pt x="303" y="30"/>
                    <a:pt x="302" y="30"/>
                  </a:cubicBezTo>
                  <a:cubicBezTo>
                    <a:pt x="301" y="29"/>
                    <a:pt x="300" y="29"/>
                    <a:pt x="300" y="30"/>
                  </a:cubicBezTo>
                  <a:cubicBezTo>
                    <a:pt x="298" y="29"/>
                    <a:pt x="296" y="30"/>
                    <a:pt x="295" y="31"/>
                  </a:cubicBezTo>
                  <a:cubicBezTo>
                    <a:pt x="295" y="32"/>
                    <a:pt x="288" y="37"/>
                    <a:pt x="287" y="38"/>
                  </a:cubicBezTo>
                  <a:cubicBezTo>
                    <a:pt x="285" y="39"/>
                    <a:pt x="283" y="43"/>
                    <a:pt x="282" y="45"/>
                  </a:cubicBezTo>
                  <a:cubicBezTo>
                    <a:pt x="281" y="45"/>
                    <a:pt x="281" y="46"/>
                    <a:pt x="281" y="46"/>
                  </a:cubicBezTo>
                  <a:cubicBezTo>
                    <a:pt x="279" y="50"/>
                    <a:pt x="274" y="53"/>
                    <a:pt x="272" y="58"/>
                  </a:cubicBezTo>
                  <a:cubicBezTo>
                    <a:pt x="272" y="58"/>
                    <a:pt x="272" y="58"/>
                    <a:pt x="271" y="58"/>
                  </a:cubicBezTo>
                  <a:cubicBezTo>
                    <a:pt x="271" y="58"/>
                    <a:pt x="270" y="59"/>
                    <a:pt x="270" y="60"/>
                  </a:cubicBezTo>
                  <a:cubicBezTo>
                    <a:pt x="271" y="60"/>
                    <a:pt x="271" y="60"/>
                    <a:pt x="271" y="60"/>
                  </a:cubicBezTo>
                  <a:cubicBezTo>
                    <a:pt x="271" y="61"/>
                    <a:pt x="268" y="66"/>
                    <a:pt x="268" y="67"/>
                  </a:cubicBezTo>
                  <a:cubicBezTo>
                    <a:pt x="268" y="67"/>
                    <a:pt x="267" y="66"/>
                    <a:pt x="267" y="67"/>
                  </a:cubicBezTo>
                  <a:cubicBezTo>
                    <a:pt x="267" y="67"/>
                    <a:pt x="267" y="67"/>
                    <a:pt x="266" y="67"/>
                  </a:cubicBezTo>
                  <a:cubicBezTo>
                    <a:pt x="266" y="67"/>
                    <a:pt x="266" y="67"/>
                    <a:pt x="266" y="67"/>
                  </a:cubicBezTo>
                  <a:cubicBezTo>
                    <a:pt x="267" y="68"/>
                    <a:pt x="267" y="68"/>
                    <a:pt x="267" y="68"/>
                  </a:cubicBezTo>
                  <a:cubicBezTo>
                    <a:pt x="266" y="70"/>
                    <a:pt x="265" y="72"/>
                    <a:pt x="264" y="74"/>
                  </a:cubicBezTo>
                  <a:cubicBezTo>
                    <a:pt x="264" y="74"/>
                    <a:pt x="264" y="73"/>
                    <a:pt x="263" y="74"/>
                  </a:cubicBezTo>
                  <a:cubicBezTo>
                    <a:pt x="263" y="74"/>
                    <a:pt x="263" y="74"/>
                    <a:pt x="263" y="74"/>
                  </a:cubicBezTo>
                  <a:cubicBezTo>
                    <a:pt x="263" y="74"/>
                    <a:pt x="263" y="74"/>
                    <a:pt x="263" y="75"/>
                  </a:cubicBezTo>
                  <a:cubicBezTo>
                    <a:pt x="263" y="75"/>
                    <a:pt x="263" y="75"/>
                    <a:pt x="263" y="75"/>
                  </a:cubicBezTo>
                  <a:cubicBezTo>
                    <a:pt x="263" y="77"/>
                    <a:pt x="261" y="79"/>
                    <a:pt x="260" y="80"/>
                  </a:cubicBezTo>
                  <a:cubicBezTo>
                    <a:pt x="260" y="81"/>
                    <a:pt x="260" y="81"/>
                    <a:pt x="260" y="81"/>
                  </a:cubicBezTo>
                  <a:cubicBezTo>
                    <a:pt x="260" y="82"/>
                    <a:pt x="259" y="82"/>
                    <a:pt x="259" y="83"/>
                  </a:cubicBezTo>
                  <a:cubicBezTo>
                    <a:pt x="259" y="83"/>
                    <a:pt x="259" y="83"/>
                    <a:pt x="259" y="84"/>
                  </a:cubicBezTo>
                  <a:cubicBezTo>
                    <a:pt x="258" y="84"/>
                    <a:pt x="258" y="85"/>
                    <a:pt x="257" y="86"/>
                  </a:cubicBezTo>
                  <a:cubicBezTo>
                    <a:pt x="256" y="88"/>
                    <a:pt x="255" y="91"/>
                    <a:pt x="253" y="93"/>
                  </a:cubicBezTo>
                  <a:cubicBezTo>
                    <a:pt x="252" y="93"/>
                    <a:pt x="252" y="93"/>
                    <a:pt x="252" y="93"/>
                  </a:cubicBezTo>
                  <a:cubicBezTo>
                    <a:pt x="252" y="94"/>
                    <a:pt x="252" y="94"/>
                    <a:pt x="252" y="95"/>
                  </a:cubicBezTo>
                  <a:cubicBezTo>
                    <a:pt x="252" y="95"/>
                    <a:pt x="251" y="95"/>
                    <a:pt x="250" y="95"/>
                  </a:cubicBezTo>
                  <a:cubicBezTo>
                    <a:pt x="250" y="95"/>
                    <a:pt x="250" y="95"/>
                    <a:pt x="250" y="95"/>
                  </a:cubicBezTo>
                  <a:cubicBezTo>
                    <a:pt x="250" y="95"/>
                    <a:pt x="250" y="96"/>
                    <a:pt x="250" y="96"/>
                  </a:cubicBezTo>
                  <a:cubicBezTo>
                    <a:pt x="251" y="96"/>
                    <a:pt x="251" y="96"/>
                    <a:pt x="251" y="96"/>
                  </a:cubicBezTo>
                  <a:cubicBezTo>
                    <a:pt x="250" y="98"/>
                    <a:pt x="248" y="100"/>
                    <a:pt x="246" y="102"/>
                  </a:cubicBezTo>
                  <a:cubicBezTo>
                    <a:pt x="246" y="102"/>
                    <a:pt x="246" y="102"/>
                    <a:pt x="246" y="102"/>
                  </a:cubicBezTo>
                  <a:cubicBezTo>
                    <a:pt x="246" y="101"/>
                    <a:pt x="246" y="101"/>
                    <a:pt x="246" y="100"/>
                  </a:cubicBezTo>
                  <a:cubicBezTo>
                    <a:pt x="246" y="100"/>
                    <a:pt x="246" y="100"/>
                    <a:pt x="246" y="100"/>
                  </a:cubicBezTo>
                  <a:cubicBezTo>
                    <a:pt x="245" y="100"/>
                    <a:pt x="245" y="100"/>
                    <a:pt x="245" y="101"/>
                  </a:cubicBezTo>
                  <a:cubicBezTo>
                    <a:pt x="245" y="101"/>
                    <a:pt x="245" y="101"/>
                    <a:pt x="245" y="101"/>
                  </a:cubicBezTo>
                  <a:cubicBezTo>
                    <a:pt x="245" y="101"/>
                    <a:pt x="245" y="102"/>
                    <a:pt x="245" y="102"/>
                  </a:cubicBezTo>
                  <a:cubicBezTo>
                    <a:pt x="245" y="102"/>
                    <a:pt x="245" y="102"/>
                    <a:pt x="246" y="102"/>
                  </a:cubicBezTo>
                  <a:cubicBezTo>
                    <a:pt x="246" y="102"/>
                    <a:pt x="245" y="102"/>
                    <a:pt x="245" y="102"/>
                  </a:cubicBezTo>
                  <a:cubicBezTo>
                    <a:pt x="245" y="102"/>
                    <a:pt x="245" y="102"/>
                    <a:pt x="245" y="103"/>
                  </a:cubicBezTo>
                  <a:cubicBezTo>
                    <a:pt x="245" y="103"/>
                    <a:pt x="245" y="103"/>
                    <a:pt x="245" y="103"/>
                  </a:cubicBezTo>
                  <a:cubicBezTo>
                    <a:pt x="245" y="104"/>
                    <a:pt x="244" y="105"/>
                    <a:pt x="244" y="106"/>
                  </a:cubicBezTo>
                  <a:cubicBezTo>
                    <a:pt x="244" y="106"/>
                    <a:pt x="244" y="107"/>
                    <a:pt x="244" y="108"/>
                  </a:cubicBezTo>
                  <a:cubicBezTo>
                    <a:pt x="243" y="108"/>
                    <a:pt x="242" y="109"/>
                    <a:pt x="242" y="110"/>
                  </a:cubicBezTo>
                  <a:cubicBezTo>
                    <a:pt x="242" y="110"/>
                    <a:pt x="241" y="110"/>
                    <a:pt x="241" y="110"/>
                  </a:cubicBezTo>
                  <a:cubicBezTo>
                    <a:pt x="241" y="109"/>
                    <a:pt x="241" y="109"/>
                    <a:pt x="240" y="109"/>
                  </a:cubicBezTo>
                  <a:cubicBezTo>
                    <a:pt x="241" y="108"/>
                    <a:pt x="241" y="107"/>
                    <a:pt x="241" y="106"/>
                  </a:cubicBezTo>
                  <a:cubicBezTo>
                    <a:pt x="240" y="105"/>
                    <a:pt x="239" y="102"/>
                    <a:pt x="240" y="100"/>
                  </a:cubicBezTo>
                  <a:cubicBezTo>
                    <a:pt x="240" y="100"/>
                    <a:pt x="240" y="100"/>
                    <a:pt x="241" y="100"/>
                  </a:cubicBezTo>
                  <a:cubicBezTo>
                    <a:pt x="241" y="100"/>
                    <a:pt x="241" y="100"/>
                    <a:pt x="242" y="100"/>
                  </a:cubicBezTo>
                  <a:cubicBezTo>
                    <a:pt x="245" y="99"/>
                    <a:pt x="247" y="96"/>
                    <a:pt x="249" y="93"/>
                  </a:cubicBezTo>
                  <a:cubicBezTo>
                    <a:pt x="249" y="92"/>
                    <a:pt x="248" y="92"/>
                    <a:pt x="249" y="91"/>
                  </a:cubicBezTo>
                  <a:cubicBezTo>
                    <a:pt x="250" y="91"/>
                    <a:pt x="250" y="91"/>
                    <a:pt x="251" y="90"/>
                  </a:cubicBezTo>
                  <a:cubicBezTo>
                    <a:pt x="250" y="88"/>
                    <a:pt x="250" y="89"/>
                    <a:pt x="252" y="88"/>
                  </a:cubicBezTo>
                  <a:cubicBezTo>
                    <a:pt x="252" y="87"/>
                    <a:pt x="252" y="85"/>
                    <a:pt x="252" y="85"/>
                  </a:cubicBezTo>
                  <a:cubicBezTo>
                    <a:pt x="252" y="85"/>
                    <a:pt x="253" y="84"/>
                    <a:pt x="253" y="84"/>
                  </a:cubicBezTo>
                  <a:cubicBezTo>
                    <a:pt x="254" y="83"/>
                    <a:pt x="253" y="82"/>
                    <a:pt x="253" y="81"/>
                  </a:cubicBezTo>
                  <a:cubicBezTo>
                    <a:pt x="254" y="81"/>
                    <a:pt x="254" y="80"/>
                    <a:pt x="255" y="80"/>
                  </a:cubicBezTo>
                  <a:cubicBezTo>
                    <a:pt x="255" y="80"/>
                    <a:pt x="255" y="80"/>
                    <a:pt x="255" y="80"/>
                  </a:cubicBezTo>
                  <a:cubicBezTo>
                    <a:pt x="255" y="79"/>
                    <a:pt x="255" y="79"/>
                    <a:pt x="254" y="78"/>
                  </a:cubicBezTo>
                  <a:cubicBezTo>
                    <a:pt x="255" y="78"/>
                    <a:pt x="255" y="77"/>
                    <a:pt x="256" y="77"/>
                  </a:cubicBezTo>
                  <a:cubicBezTo>
                    <a:pt x="257" y="77"/>
                    <a:pt x="257" y="74"/>
                    <a:pt x="258" y="73"/>
                  </a:cubicBezTo>
                  <a:cubicBezTo>
                    <a:pt x="258" y="73"/>
                    <a:pt x="259" y="73"/>
                    <a:pt x="259" y="73"/>
                  </a:cubicBezTo>
                  <a:cubicBezTo>
                    <a:pt x="259" y="70"/>
                    <a:pt x="261" y="69"/>
                    <a:pt x="262" y="67"/>
                  </a:cubicBezTo>
                  <a:cubicBezTo>
                    <a:pt x="262" y="67"/>
                    <a:pt x="262" y="66"/>
                    <a:pt x="262" y="66"/>
                  </a:cubicBezTo>
                  <a:cubicBezTo>
                    <a:pt x="263" y="65"/>
                    <a:pt x="262" y="65"/>
                    <a:pt x="263" y="64"/>
                  </a:cubicBezTo>
                  <a:cubicBezTo>
                    <a:pt x="263" y="63"/>
                    <a:pt x="264" y="63"/>
                    <a:pt x="265" y="62"/>
                  </a:cubicBezTo>
                  <a:cubicBezTo>
                    <a:pt x="265" y="62"/>
                    <a:pt x="265" y="62"/>
                    <a:pt x="265" y="62"/>
                  </a:cubicBezTo>
                  <a:cubicBezTo>
                    <a:pt x="265" y="61"/>
                    <a:pt x="265" y="61"/>
                    <a:pt x="265" y="60"/>
                  </a:cubicBezTo>
                  <a:cubicBezTo>
                    <a:pt x="266" y="60"/>
                    <a:pt x="267" y="58"/>
                    <a:pt x="267" y="57"/>
                  </a:cubicBezTo>
                  <a:cubicBezTo>
                    <a:pt x="268" y="56"/>
                    <a:pt x="268" y="56"/>
                    <a:pt x="268" y="55"/>
                  </a:cubicBezTo>
                  <a:cubicBezTo>
                    <a:pt x="269" y="54"/>
                    <a:pt x="270" y="53"/>
                    <a:pt x="270" y="52"/>
                  </a:cubicBezTo>
                  <a:cubicBezTo>
                    <a:pt x="270" y="51"/>
                    <a:pt x="270" y="51"/>
                    <a:pt x="270" y="50"/>
                  </a:cubicBezTo>
                  <a:cubicBezTo>
                    <a:pt x="271" y="49"/>
                    <a:pt x="272" y="49"/>
                    <a:pt x="272" y="47"/>
                  </a:cubicBezTo>
                  <a:cubicBezTo>
                    <a:pt x="272" y="47"/>
                    <a:pt x="273" y="47"/>
                    <a:pt x="273" y="47"/>
                  </a:cubicBezTo>
                  <a:cubicBezTo>
                    <a:pt x="273" y="46"/>
                    <a:pt x="273" y="45"/>
                    <a:pt x="273" y="45"/>
                  </a:cubicBezTo>
                  <a:cubicBezTo>
                    <a:pt x="274" y="45"/>
                    <a:pt x="274" y="44"/>
                    <a:pt x="274" y="43"/>
                  </a:cubicBezTo>
                  <a:cubicBezTo>
                    <a:pt x="274" y="43"/>
                    <a:pt x="274" y="43"/>
                    <a:pt x="274" y="42"/>
                  </a:cubicBezTo>
                  <a:cubicBezTo>
                    <a:pt x="274" y="42"/>
                    <a:pt x="274" y="42"/>
                    <a:pt x="274" y="42"/>
                  </a:cubicBezTo>
                  <a:cubicBezTo>
                    <a:pt x="275" y="42"/>
                    <a:pt x="275" y="42"/>
                    <a:pt x="275" y="42"/>
                  </a:cubicBezTo>
                  <a:cubicBezTo>
                    <a:pt x="275" y="40"/>
                    <a:pt x="276" y="40"/>
                    <a:pt x="277" y="38"/>
                  </a:cubicBezTo>
                  <a:cubicBezTo>
                    <a:pt x="277" y="36"/>
                    <a:pt x="278" y="33"/>
                    <a:pt x="278" y="31"/>
                  </a:cubicBezTo>
                  <a:cubicBezTo>
                    <a:pt x="278" y="30"/>
                    <a:pt x="277" y="29"/>
                    <a:pt x="276" y="29"/>
                  </a:cubicBezTo>
                  <a:cubicBezTo>
                    <a:pt x="276" y="28"/>
                    <a:pt x="276" y="27"/>
                    <a:pt x="276" y="26"/>
                  </a:cubicBezTo>
                  <a:cubicBezTo>
                    <a:pt x="277" y="25"/>
                    <a:pt x="278" y="23"/>
                    <a:pt x="279" y="22"/>
                  </a:cubicBezTo>
                  <a:cubicBezTo>
                    <a:pt x="279" y="22"/>
                    <a:pt x="279" y="22"/>
                    <a:pt x="280" y="22"/>
                  </a:cubicBezTo>
                  <a:cubicBezTo>
                    <a:pt x="280" y="21"/>
                    <a:pt x="280" y="20"/>
                    <a:pt x="280" y="19"/>
                  </a:cubicBezTo>
                  <a:cubicBezTo>
                    <a:pt x="281" y="19"/>
                    <a:pt x="282" y="19"/>
                    <a:pt x="283" y="18"/>
                  </a:cubicBezTo>
                  <a:cubicBezTo>
                    <a:pt x="284" y="18"/>
                    <a:pt x="287" y="19"/>
                    <a:pt x="289" y="18"/>
                  </a:cubicBezTo>
                  <a:cubicBezTo>
                    <a:pt x="290" y="18"/>
                    <a:pt x="293" y="17"/>
                    <a:pt x="295" y="16"/>
                  </a:cubicBezTo>
                  <a:cubicBezTo>
                    <a:pt x="295" y="16"/>
                    <a:pt x="298" y="16"/>
                    <a:pt x="298" y="15"/>
                  </a:cubicBezTo>
                  <a:cubicBezTo>
                    <a:pt x="299" y="15"/>
                    <a:pt x="299" y="15"/>
                    <a:pt x="299" y="15"/>
                  </a:cubicBezTo>
                  <a:cubicBezTo>
                    <a:pt x="299" y="15"/>
                    <a:pt x="299" y="15"/>
                    <a:pt x="300" y="15"/>
                  </a:cubicBezTo>
                  <a:cubicBezTo>
                    <a:pt x="300" y="15"/>
                    <a:pt x="300" y="14"/>
                    <a:pt x="301" y="14"/>
                  </a:cubicBezTo>
                  <a:cubicBezTo>
                    <a:pt x="301" y="14"/>
                    <a:pt x="302" y="14"/>
                    <a:pt x="303" y="14"/>
                  </a:cubicBezTo>
                  <a:cubicBezTo>
                    <a:pt x="304" y="14"/>
                    <a:pt x="304" y="13"/>
                    <a:pt x="305" y="12"/>
                  </a:cubicBezTo>
                  <a:cubicBezTo>
                    <a:pt x="305" y="12"/>
                    <a:pt x="305" y="12"/>
                    <a:pt x="305" y="12"/>
                  </a:cubicBezTo>
                  <a:cubicBezTo>
                    <a:pt x="306" y="12"/>
                    <a:pt x="306" y="12"/>
                    <a:pt x="306" y="11"/>
                  </a:cubicBezTo>
                  <a:cubicBezTo>
                    <a:pt x="307" y="11"/>
                    <a:pt x="308" y="11"/>
                    <a:pt x="308" y="11"/>
                  </a:cubicBezTo>
                  <a:cubicBezTo>
                    <a:pt x="309" y="11"/>
                    <a:pt x="309" y="12"/>
                    <a:pt x="309" y="12"/>
                  </a:cubicBezTo>
                  <a:cubicBezTo>
                    <a:pt x="310" y="12"/>
                    <a:pt x="312" y="12"/>
                    <a:pt x="313" y="12"/>
                  </a:cubicBezTo>
                  <a:cubicBezTo>
                    <a:pt x="313" y="12"/>
                    <a:pt x="313" y="13"/>
                    <a:pt x="313" y="13"/>
                  </a:cubicBezTo>
                  <a:cubicBezTo>
                    <a:pt x="313" y="13"/>
                    <a:pt x="314" y="13"/>
                    <a:pt x="314" y="13"/>
                  </a:cubicBezTo>
                  <a:cubicBezTo>
                    <a:pt x="314" y="14"/>
                    <a:pt x="314" y="15"/>
                    <a:pt x="315" y="15"/>
                  </a:cubicBezTo>
                  <a:cubicBezTo>
                    <a:pt x="315" y="15"/>
                    <a:pt x="315" y="15"/>
                    <a:pt x="316" y="15"/>
                  </a:cubicBezTo>
                  <a:cubicBezTo>
                    <a:pt x="316" y="16"/>
                    <a:pt x="318" y="18"/>
                    <a:pt x="318" y="19"/>
                  </a:cubicBezTo>
                  <a:cubicBezTo>
                    <a:pt x="318" y="19"/>
                    <a:pt x="318" y="20"/>
                    <a:pt x="318" y="20"/>
                  </a:cubicBezTo>
                  <a:cubicBezTo>
                    <a:pt x="318" y="20"/>
                    <a:pt x="317" y="21"/>
                    <a:pt x="316" y="21"/>
                  </a:cubicBezTo>
                  <a:cubicBezTo>
                    <a:pt x="316" y="22"/>
                    <a:pt x="316" y="23"/>
                    <a:pt x="316" y="23"/>
                  </a:cubicBezTo>
                  <a:cubicBezTo>
                    <a:pt x="315" y="23"/>
                    <a:pt x="315" y="24"/>
                    <a:pt x="314" y="24"/>
                  </a:cubicBezTo>
                  <a:cubicBezTo>
                    <a:pt x="314" y="25"/>
                    <a:pt x="313" y="25"/>
                    <a:pt x="313" y="25"/>
                  </a:cubicBezTo>
                  <a:cubicBezTo>
                    <a:pt x="313" y="25"/>
                    <a:pt x="313" y="25"/>
                    <a:pt x="313" y="26"/>
                  </a:cubicBezTo>
                  <a:close/>
                  <a:moveTo>
                    <a:pt x="403" y="54"/>
                  </a:moveTo>
                  <a:cubicBezTo>
                    <a:pt x="403" y="55"/>
                    <a:pt x="401" y="56"/>
                    <a:pt x="401" y="57"/>
                  </a:cubicBezTo>
                  <a:cubicBezTo>
                    <a:pt x="400" y="58"/>
                    <a:pt x="400" y="58"/>
                    <a:pt x="400" y="59"/>
                  </a:cubicBezTo>
                  <a:cubicBezTo>
                    <a:pt x="399" y="60"/>
                    <a:pt x="398" y="61"/>
                    <a:pt x="397" y="62"/>
                  </a:cubicBezTo>
                  <a:cubicBezTo>
                    <a:pt x="397" y="63"/>
                    <a:pt x="397" y="63"/>
                    <a:pt x="397" y="64"/>
                  </a:cubicBezTo>
                  <a:cubicBezTo>
                    <a:pt x="396" y="64"/>
                    <a:pt x="396" y="64"/>
                    <a:pt x="396" y="65"/>
                  </a:cubicBezTo>
                  <a:cubicBezTo>
                    <a:pt x="396" y="65"/>
                    <a:pt x="396" y="65"/>
                    <a:pt x="396" y="66"/>
                  </a:cubicBezTo>
                  <a:cubicBezTo>
                    <a:pt x="395" y="67"/>
                    <a:pt x="394" y="68"/>
                    <a:pt x="393" y="69"/>
                  </a:cubicBezTo>
                  <a:cubicBezTo>
                    <a:pt x="393" y="70"/>
                    <a:pt x="393" y="71"/>
                    <a:pt x="392" y="71"/>
                  </a:cubicBezTo>
                  <a:cubicBezTo>
                    <a:pt x="392" y="72"/>
                    <a:pt x="391" y="72"/>
                    <a:pt x="391" y="72"/>
                  </a:cubicBezTo>
                  <a:cubicBezTo>
                    <a:pt x="391" y="73"/>
                    <a:pt x="391" y="73"/>
                    <a:pt x="390" y="74"/>
                  </a:cubicBezTo>
                  <a:cubicBezTo>
                    <a:pt x="388" y="78"/>
                    <a:pt x="385" y="82"/>
                    <a:pt x="383" y="86"/>
                  </a:cubicBezTo>
                  <a:cubicBezTo>
                    <a:pt x="382" y="87"/>
                    <a:pt x="383" y="89"/>
                    <a:pt x="383" y="91"/>
                  </a:cubicBezTo>
                  <a:cubicBezTo>
                    <a:pt x="383" y="93"/>
                    <a:pt x="383" y="96"/>
                    <a:pt x="383" y="99"/>
                  </a:cubicBezTo>
                  <a:cubicBezTo>
                    <a:pt x="382" y="99"/>
                    <a:pt x="381" y="101"/>
                    <a:pt x="381" y="101"/>
                  </a:cubicBezTo>
                  <a:cubicBezTo>
                    <a:pt x="381" y="101"/>
                    <a:pt x="381" y="102"/>
                    <a:pt x="381" y="102"/>
                  </a:cubicBezTo>
                  <a:cubicBezTo>
                    <a:pt x="381" y="102"/>
                    <a:pt x="380" y="102"/>
                    <a:pt x="380" y="102"/>
                  </a:cubicBezTo>
                  <a:cubicBezTo>
                    <a:pt x="380" y="103"/>
                    <a:pt x="379" y="103"/>
                    <a:pt x="379" y="104"/>
                  </a:cubicBezTo>
                  <a:cubicBezTo>
                    <a:pt x="378" y="104"/>
                    <a:pt x="377" y="104"/>
                    <a:pt x="376" y="104"/>
                  </a:cubicBezTo>
                  <a:cubicBezTo>
                    <a:pt x="376" y="104"/>
                    <a:pt x="376" y="104"/>
                    <a:pt x="375" y="104"/>
                  </a:cubicBezTo>
                  <a:cubicBezTo>
                    <a:pt x="373" y="104"/>
                    <a:pt x="370" y="103"/>
                    <a:pt x="370" y="100"/>
                  </a:cubicBezTo>
                  <a:cubicBezTo>
                    <a:pt x="370" y="100"/>
                    <a:pt x="370" y="99"/>
                    <a:pt x="370" y="98"/>
                  </a:cubicBezTo>
                  <a:cubicBezTo>
                    <a:pt x="369" y="98"/>
                    <a:pt x="369" y="98"/>
                    <a:pt x="369" y="97"/>
                  </a:cubicBezTo>
                  <a:cubicBezTo>
                    <a:pt x="368" y="95"/>
                    <a:pt x="370" y="90"/>
                    <a:pt x="370" y="88"/>
                  </a:cubicBezTo>
                  <a:cubicBezTo>
                    <a:pt x="370" y="88"/>
                    <a:pt x="370" y="87"/>
                    <a:pt x="370" y="86"/>
                  </a:cubicBezTo>
                  <a:cubicBezTo>
                    <a:pt x="370" y="86"/>
                    <a:pt x="371" y="86"/>
                    <a:pt x="371" y="86"/>
                  </a:cubicBezTo>
                  <a:cubicBezTo>
                    <a:pt x="372" y="84"/>
                    <a:pt x="370" y="82"/>
                    <a:pt x="371" y="81"/>
                  </a:cubicBezTo>
                  <a:cubicBezTo>
                    <a:pt x="371" y="81"/>
                    <a:pt x="371" y="81"/>
                    <a:pt x="371" y="81"/>
                  </a:cubicBezTo>
                  <a:cubicBezTo>
                    <a:pt x="372" y="81"/>
                    <a:pt x="373" y="81"/>
                    <a:pt x="374" y="82"/>
                  </a:cubicBezTo>
                  <a:cubicBezTo>
                    <a:pt x="376" y="81"/>
                    <a:pt x="380" y="77"/>
                    <a:pt x="381" y="75"/>
                  </a:cubicBezTo>
                  <a:cubicBezTo>
                    <a:pt x="387" y="69"/>
                    <a:pt x="393" y="64"/>
                    <a:pt x="398" y="58"/>
                  </a:cubicBezTo>
                  <a:cubicBezTo>
                    <a:pt x="400" y="57"/>
                    <a:pt x="401" y="56"/>
                    <a:pt x="403" y="54"/>
                  </a:cubicBezTo>
                  <a:close/>
                  <a:moveTo>
                    <a:pt x="405" y="52"/>
                  </a:moveTo>
                  <a:cubicBezTo>
                    <a:pt x="405" y="53"/>
                    <a:pt x="405" y="53"/>
                    <a:pt x="404" y="53"/>
                  </a:cubicBezTo>
                  <a:cubicBezTo>
                    <a:pt x="404" y="54"/>
                    <a:pt x="404" y="54"/>
                    <a:pt x="403" y="54"/>
                  </a:cubicBezTo>
                  <a:cubicBezTo>
                    <a:pt x="404" y="54"/>
                    <a:pt x="404" y="53"/>
                    <a:pt x="404" y="53"/>
                  </a:cubicBezTo>
                  <a:cubicBezTo>
                    <a:pt x="404" y="53"/>
                    <a:pt x="404" y="53"/>
                    <a:pt x="405" y="52"/>
                  </a:cubicBezTo>
                  <a:close/>
                  <a:moveTo>
                    <a:pt x="426" y="45"/>
                  </a:moveTo>
                  <a:cubicBezTo>
                    <a:pt x="426" y="46"/>
                    <a:pt x="425" y="47"/>
                    <a:pt x="426" y="48"/>
                  </a:cubicBezTo>
                  <a:cubicBezTo>
                    <a:pt x="426" y="49"/>
                    <a:pt x="427" y="49"/>
                    <a:pt x="428" y="49"/>
                  </a:cubicBezTo>
                  <a:cubicBezTo>
                    <a:pt x="428" y="47"/>
                    <a:pt x="429" y="46"/>
                    <a:pt x="428" y="45"/>
                  </a:cubicBezTo>
                  <a:cubicBezTo>
                    <a:pt x="427" y="45"/>
                    <a:pt x="427" y="45"/>
                    <a:pt x="426" y="45"/>
                  </a:cubicBezTo>
                  <a:close/>
                  <a:moveTo>
                    <a:pt x="377" y="46"/>
                  </a:moveTo>
                  <a:cubicBezTo>
                    <a:pt x="378" y="46"/>
                    <a:pt x="378" y="45"/>
                    <a:pt x="379" y="44"/>
                  </a:cubicBezTo>
                  <a:cubicBezTo>
                    <a:pt x="381" y="43"/>
                    <a:pt x="383" y="44"/>
                    <a:pt x="385" y="43"/>
                  </a:cubicBezTo>
                  <a:cubicBezTo>
                    <a:pt x="386" y="44"/>
                    <a:pt x="387" y="45"/>
                    <a:pt x="388" y="45"/>
                  </a:cubicBezTo>
                  <a:cubicBezTo>
                    <a:pt x="388" y="47"/>
                    <a:pt x="390" y="47"/>
                    <a:pt x="391" y="49"/>
                  </a:cubicBezTo>
                  <a:cubicBezTo>
                    <a:pt x="391" y="49"/>
                    <a:pt x="391" y="50"/>
                    <a:pt x="391" y="51"/>
                  </a:cubicBezTo>
                  <a:cubicBezTo>
                    <a:pt x="392" y="51"/>
                    <a:pt x="392" y="51"/>
                    <a:pt x="392" y="51"/>
                  </a:cubicBezTo>
                  <a:cubicBezTo>
                    <a:pt x="393" y="53"/>
                    <a:pt x="392" y="55"/>
                    <a:pt x="391" y="56"/>
                  </a:cubicBezTo>
                  <a:cubicBezTo>
                    <a:pt x="391" y="56"/>
                    <a:pt x="391" y="57"/>
                    <a:pt x="391" y="58"/>
                  </a:cubicBezTo>
                  <a:cubicBezTo>
                    <a:pt x="391" y="58"/>
                    <a:pt x="390" y="58"/>
                    <a:pt x="390" y="58"/>
                  </a:cubicBezTo>
                  <a:cubicBezTo>
                    <a:pt x="390" y="59"/>
                    <a:pt x="390" y="59"/>
                    <a:pt x="390" y="60"/>
                  </a:cubicBezTo>
                  <a:cubicBezTo>
                    <a:pt x="390" y="60"/>
                    <a:pt x="389" y="60"/>
                    <a:pt x="389" y="60"/>
                  </a:cubicBezTo>
                  <a:cubicBezTo>
                    <a:pt x="389" y="60"/>
                    <a:pt x="388" y="61"/>
                    <a:pt x="387" y="61"/>
                  </a:cubicBezTo>
                  <a:cubicBezTo>
                    <a:pt x="385" y="62"/>
                    <a:pt x="379" y="58"/>
                    <a:pt x="379" y="56"/>
                  </a:cubicBezTo>
                  <a:cubicBezTo>
                    <a:pt x="378" y="56"/>
                    <a:pt x="378" y="56"/>
                    <a:pt x="377" y="55"/>
                  </a:cubicBezTo>
                  <a:cubicBezTo>
                    <a:pt x="377" y="55"/>
                    <a:pt x="378" y="55"/>
                    <a:pt x="378" y="55"/>
                  </a:cubicBezTo>
                  <a:cubicBezTo>
                    <a:pt x="377" y="54"/>
                    <a:pt x="377" y="53"/>
                    <a:pt x="376" y="53"/>
                  </a:cubicBezTo>
                  <a:cubicBezTo>
                    <a:pt x="376" y="52"/>
                    <a:pt x="376" y="50"/>
                    <a:pt x="376" y="49"/>
                  </a:cubicBezTo>
                  <a:cubicBezTo>
                    <a:pt x="377" y="49"/>
                    <a:pt x="377" y="47"/>
                    <a:pt x="377" y="46"/>
                  </a:cubicBezTo>
                  <a:close/>
                  <a:moveTo>
                    <a:pt x="439" y="42"/>
                  </a:moveTo>
                  <a:cubicBezTo>
                    <a:pt x="438" y="42"/>
                    <a:pt x="438" y="42"/>
                    <a:pt x="437" y="42"/>
                  </a:cubicBezTo>
                  <a:cubicBezTo>
                    <a:pt x="437" y="43"/>
                    <a:pt x="436" y="43"/>
                    <a:pt x="435" y="44"/>
                  </a:cubicBezTo>
                  <a:cubicBezTo>
                    <a:pt x="435" y="47"/>
                    <a:pt x="433" y="53"/>
                    <a:pt x="435" y="55"/>
                  </a:cubicBezTo>
                  <a:cubicBezTo>
                    <a:pt x="437" y="55"/>
                    <a:pt x="439" y="56"/>
                    <a:pt x="440" y="56"/>
                  </a:cubicBezTo>
                  <a:cubicBezTo>
                    <a:pt x="440" y="57"/>
                    <a:pt x="440" y="58"/>
                    <a:pt x="441" y="58"/>
                  </a:cubicBezTo>
                  <a:cubicBezTo>
                    <a:pt x="441" y="59"/>
                    <a:pt x="441" y="60"/>
                    <a:pt x="441" y="60"/>
                  </a:cubicBezTo>
                  <a:cubicBezTo>
                    <a:pt x="441" y="60"/>
                    <a:pt x="440" y="63"/>
                    <a:pt x="440" y="63"/>
                  </a:cubicBezTo>
                  <a:cubicBezTo>
                    <a:pt x="440" y="63"/>
                    <a:pt x="439" y="63"/>
                    <a:pt x="439" y="63"/>
                  </a:cubicBezTo>
                  <a:cubicBezTo>
                    <a:pt x="439" y="63"/>
                    <a:pt x="439" y="64"/>
                    <a:pt x="439" y="64"/>
                  </a:cubicBezTo>
                  <a:cubicBezTo>
                    <a:pt x="438" y="64"/>
                    <a:pt x="438" y="64"/>
                    <a:pt x="437" y="65"/>
                  </a:cubicBezTo>
                  <a:cubicBezTo>
                    <a:pt x="437" y="65"/>
                    <a:pt x="437" y="66"/>
                    <a:pt x="437" y="67"/>
                  </a:cubicBezTo>
                  <a:cubicBezTo>
                    <a:pt x="437" y="67"/>
                    <a:pt x="437" y="67"/>
                    <a:pt x="436" y="67"/>
                  </a:cubicBezTo>
                  <a:cubicBezTo>
                    <a:pt x="436" y="68"/>
                    <a:pt x="438" y="71"/>
                    <a:pt x="438" y="71"/>
                  </a:cubicBezTo>
                  <a:cubicBezTo>
                    <a:pt x="439" y="71"/>
                    <a:pt x="440" y="70"/>
                    <a:pt x="440" y="69"/>
                  </a:cubicBezTo>
                  <a:cubicBezTo>
                    <a:pt x="441" y="69"/>
                    <a:pt x="440" y="68"/>
                    <a:pt x="441" y="68"/>
                  </a:cubicBezTo>
                  <a:cubicBezTo>
                    <a:pt x="441" y="68"/>
                    <a:pt x="443" y="67"/>
                    <a:pt x="444" y="66"/>
                  </a:cubicBezTo>
                  <a:cubicBezTo>
                    <a:pt x="446" y="61"/>
                    <a:pt x="452" y="48"/>
                    <a:pt x="447" y="42"/>
                  </a:cubicBezTo>
                  <a:cubicBezTo>
                    <a:pt x="444" y="42"/>
                    <a:pt x="442" y="42"/>
                    <a:pt x="439" y="42"/>
                  </a:cubicBezTo>
                  <a:close/>
                  <a:moveTo>
                    <a:pt x="388" y="12"/>
                  </a:moveTo>
                  <a:cubicBezTo>
                    <a:pt x="390" y="12"/>
                    <a:pt x="390" y="13"/>
                    <a:pt x="391" y="14"/>
                  </a:cubicBezTo>
                  <a:cubicBezTo>
                    <a:pt x="392" y="14"/>
                    <a:pt x="393" y="14"/>
                    <a:pt x="393" y="14"/>
                  </a:cubicBezTo>
                  <a:cubicBezTo>
                    <a:pt x="395" y="15"/>
                    <a:pt x="395" y="17"/>
                    <a:pt x="396" y="19"/>
                  </a:cubicBezTo>
                  <a:cubicBezTo>
                    <a:pt x="398" y="22"/>
                    <a:pt x="399" y="26"/>
                    <a:pt x="400" y="29"/>
                  </a:cubicBezTo>
                  <a:cubicBezTo>
                    <a:pt x="401" y="30"/>
                    <a:pt x="400" y="31"/>
                    <a:pt x="400" y="31"/>
                  </a:cubicBezTo>
                  <a:cubicBezTo>
                    <a:pt x="400" y="32"/>
                    <a:pt x="399" y="33"/>
                    <a:pt x="399" y="33"/>
                  </a:cubicBezTo>
                  <a:cubicBezTo>
                    <a:pt x="399" y="34"/>
                    <a:pt x="399" y="34"/>
                    <a:pt x="399" y="35"/>
                  </a:cubicBezTo>
                  <a:cubicBezTo>
                    <a:pt x="399" y="35"/>
                    <a:pt x="397" y="38"/>
                    <a:pt x="396" y="38"/>
                  </a:cubicBezTo>
                  <a:cubicBezTo>
                    <a:pt x="396" y="38"/>
                    <a:pt x="395" y="38"/>
                    <a:pt x="395" y="38"/>
                  </a:cubicBezTo>
                  <a:cubicBezTo>
                    <a:pt x="391" y="38"/>
                    <a:pt x="392" y="34"/>
                    <a:pt x="391" y="32"/>
                  </a:cubicBezTo>
                  <a:cubicBezTo>
                    <a:pt x="390" y="30"/>
                    <a:pt x="388" y="29"/>
                    <a:pt x="386" y="27"/>
                  </a:cubicBezTo>
                  <a:cubicBezTo>
                    <a:pt x="386" y="27"/>
                    <a:pt x="386" y="26"/>
                    <a:pt x="386" y="26"/>
                  </a:cubicBezTo>
                  <a:cubicBezTo>
                    <a:pt x="385" y="26"/>
                    <a:pt x="385" y="25"/>
                    <a:pt x="385" y="25"/>
                  </a:cubicBezTo>
                  <a:cubicBezTo>
                    <a:pt x="384" y="24"/>
                    <a:pt x="383" y="20"/>
                    <a:pt x="383" y="18"/>
                  </a:cubicBezTo>
                  <a:cubicBezTo>
                    <a:pt x="383" y="18"/>
                    <a:pt x="384" y="17"/>
                    <a:pt x="384" y="16"/>
                  </a:cubicBezTo>
                  <a:cubicBezTo>
                    <a:pt x="384" y="16"/>
                    <a:pt x="385" y="15"/>
                    <a:pt x="385" y="14"/>
                  </a:cubicBezTo>
                  <a:cubicBezTo>
                    <a:pt x="386" y="14"/>
                    <a:pt x="387" y="13"/>
                    <a:pt x="388" y="12"/>
                  </a:cubicBezTo>
                  <a:close/>
                  <a:moveTo>
                    <a:pt x="413" y="61"/>
                  </a:moveTo>
                  <a:cubicBezTo>
                    <a:pt x="413" y="62"/>
                    <a:pt x="413" y="62"/>
                    <a:pt x="414" y="62"/>
                  </a:cubicBezTo>
                  <a:cubicBezTo>
                    <a:pt x="415" y="62"/>
                    <a:pt x="416" y="65"/>
                    <a:pt x="417" y="66"/>
                  </a:cubicBezTo>
                  <a:cubicBezTo>
                    <a:pt x="417" y="67"/>
                    <a:pt x="416" y="68"/>
                    <a:pt x="416" y="69"/>
                  </a:cubicBezTo>
                  <a:cubicBezTo>
                    <a:pt x="416" y="69"/>
                    <a:pt x="417" y="70"/>
                    <a:pt x="417" y="71"/>
                  </a:cubicBezTo>
                  <a:cubicBezTo>
                    <a:pt x="416" y="73"/>
                    <a:pt x="415" y="75"/>
                    <a:pt x="416" y="76"/>
                  </a:cubicBezTo>
                  <a:cubicBezTo>
                    <a:pt x="416" y="76"/>
                    <a:pt x="416" y="76"/>
                    <a:pt x="416" y="76"/>
                  </a:cubicBezTo>
                  <a:cubicBezTo>
                    <a:pt x="418" y="76"/>
                    <a:pt x="420" y="74"/>
                    <a:pt x="421" y="72"/>
                  </a:cubicBezTo>
                  <a:cubicBezTo>
                    <a:pt x="421" y="71"/>
                    <a:pt x="421" y="70"/>
                    <a:pt x="422" y="70"/>
                  </a:cubicBezTo>
                  <a:cubicBezTo>
                    <a:pt x="422" y="69"/>
                    <a:pt x="423" y="69"/>
                    <a:pt x="423" y="68"/>
                  </a:cubicBezTo>
                  <a:cubicBezTo>
                    <a:pt x="423" y="67"/>
                    <a:pt x="421" y="67"/>
                    <a:pt x="420" y="67"/>
                  </a:cubicBezTo>
                  <a:cubicBezTo>
                    <a:pt x="419" y="66"/>
                    <a:pt x="418" y="65"/>
                    <a:pt x="417" y="64"/>
                  </a:cubicBezTo>
                  <a:cubicBezTo>
                    <a:pt x="417" y="64"/>
                    <a:pt x="417" y="64"/>
                    <a:pt x="417" y="64"/>
                  </a:cubicBezTo>
                  <a:cubicBezTo>
                    <a:pt x="417" y="63"/>
                    <a:pt x="415" y="60"/>
                    <a:pt x="416" y="60"/>
                  </a:cubicBezTo>
                  <a:cubicBezTo>
                    <a:pt x="416" y="59"/>
                    <a:pt x="416" y="58"/>
                    <a:pt x="417" y="58"/>
                  </a:cubicBezTo>
                  <a:cubicBezTo>
                    <a:pt x="417" y="58"/>
                    <a:pt x="418" y="58"/>
                    <a:pt x="418" y="58"/>
                  </a:cubicBezTo>
                  <a:cubicBezTo>
                    <a:pt x="419" y="60"/>
                    <a:pt x="427" y="58"/>
                    <a:pt x="428" y="56"/>
                  </a:cubicBezTo>
                  <a:cubicBezTo>
                    <a:pt x="428" y="55"/>
                    <a:pt x="428" y="52"/>
                    <a:pt x="428" y="51"/>
                  </a:cubicBezTo>
                  <a:cubicBezTo>
                    <a:pt x="427" y="50"/>
                    <a:pt x="426" y="50"/>
                    <a:pt x="426" y="51"/>
                  </a:cubicBezTo>
                  <a:cubicBezTo>
                    <a:pt x="425" y="53"/>
                    <a:pt x="424" y="54"/>
                    <a:pt x="422" y="55"/>
                  </a:cubicBezTo>
                  <a:cubicBezTo>
                    <a:pt x="421" y="55"/>
                    <a:pt x="418" y="57"/>
                    <a:pt x="417" y="56"/>
                  </a:cubicBezTo>
                  <a:cubicBezTo>
                    <a:pt x="415" y="55"/>
                    <a:pt x="412" y="55"/>
                    <a:pt x="412" y="53"/>
                  </a:cubicBezTo>
                  <a:cubicBezTo>
                    <a:pt x="411" y="50"/>
                    <a:pt x="413" y="46"/>
                    <a:pt x="411" y="45"/>
                  </a:cubicBezTo>
                  <a:cubicBezTo>
                    <a:pt x="412" y="43"/>
                    <a:pt x="411" y="42"/>
                    <a:pt x="411" y="41"/>
                  </a:cubicBezTo>
                  <a:cubicBezTo>
                    <a:pt x="411" y="40"/>
                    <a:pt x="411" y="40"/>
                    <a:pt x="412" y="39"/>
                  </a:cubicBezTo>
                  <a:cubicBezTo>
                    <a:pt x="413" y="38"/>
                    <a:pt x="420" y="40"/>
                    <a:pt x="421" y="41"/>
                  </a:cubicBezTo>
                  <a:cubicBezTo>
                    <a:pt x="423" y="42"/>
                    <a:pt x="427" y="40"/>
                    <a:pt x="428" y="39"/>
                  </a:cubicBezTo>
                  <a:cubicBezTo>
                    <a:pt x="428" y="38"/>
                    <a:pt x="428" y="37"/>
                    <a:pt x="429" y="36"/>
                  </a:cubicBezTo>
                  <a:cubicBezTo>
                    <a:pt x="429" y="35"/>
                    <a:pt x="428" y="35"/>
                    <a:pt x="428" y="35"/>
                  </a:cubicBezTo>
                  <a:cubicBezTo>
                    <a:pt x="429" y="33"/>
                    <a:pt x="429" y="31"/>
                    <a:pt x="429" y="29"/>
                  </a:cubicBezTo>
                  <a:cubicBezTo>
                    <a:pt x="429" y="29"/>
                    <a:pt x="429" y="28"/>
                    <a:pt x="429" y="28"/>
                  </a:cubicBezTo>
                  <a:cubicBezTo>
                    <a:pt x="429" y="27"/>
                    <a:pt x="430" y="20"/>
                    <a:pt x="430" y="19"/>
                  </a:cubicBezTo>
                  <a:cubicBezTo>
                    <a:pt x="429" y="18"/>
                    <a:pt x="428" y="18"/>
                    <a:pt x="427" y="16"/>
                  </a:cubicBezTo>
                  <a:cubicBezTo>
                    <a:pt x="426" y="15"/>
                    <a:pt x="426" y="13"/>
                    <a:pt x="425" y="11"/>
                  </a:cubicBezTo>
                  <a:cubicBezTo>
                    <a:pt x="425" y="10"/>
                    <a:pt x="426" y="10"/>
                    <a:pt x="426" y="9"/>
                  </a:cubicBezTo>
                  <a:cubicBezTo>
                    <a:pt x="426" y="9"/>
                    <a:pt x="426" y="9"/>
                    <a:pt x="426" y="9"/>
                  </a:cubicBezTo>
                  <a:cubicBezTo>
                    <a:pt x="427" y="9"/>
                    <a:pt x="428" y="8"/>
                    <a:pt x="429" y="8"/>
                  </a:cubicBezTo>
                  <a:cubicBezTo>
                    <a:pt x="431" y="7"/>
                    <a:pt x="438" y="10"/>
                    <a:pt x="440" y="10"/>
                  </a:cubicBezTo>
                  <a:cubicBezTo>
                    <a:pt x="440" y="10"/>
                    <a:pt x="441" y="12"/>
                    <a:pt x="441" y="13"/>
                  </a:cubicBezTo>
                  <a:cubicBezTo>
                    <a:pt x="441" y="14"/>
                    <a:pt x="441" y="14"/>
                    <a:pt x="441" y="15"/>
                  </a:cubicBezTo>
                  <a:cubicBezTo>
                    <a:pt x="441" y="16"/>
                    <a:pt x="441" y="17"/>
                    <a:pt x="441" y="17"/>
                  </a:cubicBezTo>
                  <a:cubicBezTo>
                    <a:pt x="440" y="19"/>
                    <a:pt x="440" y="21"/>
                    <a:pt x="440" y="23"/>
                  </a:cubicBezTo>
                  <a:cubicBezTo>
                    <a:pt x="440" y="24"/>
                    <a:pt x="441" y="29"/>
                    <a:pt x="441" y="30"/>
                  </a:cubicBezTo>
                  <a:cubicBezTo>
                    <a:pt x="441" y="32"/>
                    <a:pt x="436" y="35"/>
                    <a:pt x="439" y="36"/>
                  </a:cubicBezTo>
                  <a:cubicBezTo>
                    <a:pt x="440" y="36"/>
                    <a:pt x="446" y="34"/>
                    <a:pt x="446" y="33"/>
                  </a:cubicBezTo>
                  <a:cubicBezTo>
                    <a:pt x="446" y="33"/>
                    <a:pt x="446" y="32"/>
                    <a:pt x="446" y="32"/>
                  </a:cubicBezTo>
                  <a:cubicBezTo>
                    <a:pt x="446" y="31"/>
                    <a:pt x="449" y="29"/>
                    <a:pt x="450" y="28"/>
                  </a:cubicBezTo>
                  <a:cubicBezTo>
                    <a:pt x="450" y="28"/>
                    <a:pt x="451" y="28"/>
                    <a:pt x="451" y="28"/>
                  </a:cubicBezTo>
                  <a:cubicBezTo>
                    <a:pt x="451" y="28"/>
                    <a:pt x="452" y="28"/>
                    <a:pt x="452" y="28"/>
                  </a:cubicBezTo>
                  <a:cubicBezTo>
                    <a:pt x="452" y="27"/>
                    <a:pt x="455" y="28"/>
                    <a:pt x="455" y="28"/>
                  </a:cubicBezTo>
                  <a:cubicBezTo>
                    <a:pt x="456" y="29"/>
                    <a:pt x="456" y="29"/>
                    <a:pt x="456" y="30"/>
                  </a:cubicBezTo>
                  <a:cubicBezTo>
                    <a:pt x="457" y="30"/>
                    <a:pt x="458" y="31"/>
                    <a:pt x="458" y="31"/>
                  </a:cubicBezTo>
                  <a:cubicBezTo>
                    <a:pt x="459" y="32"/>
                    <a:pt x="459" y="33"/>
                    <a:pt x="460" y="34"/>
                  </a:cubicBezTo>
                  <a:cubicBezTo>
                    <a:pt x="460" y="34"/>
                    <a:pt x="461" y="34"/>
                    <a:pt x="462" y="35"/>
                  </a:cubicBezTo>
                  <a:cubicBezTo>
                    <a:pt x="462" y="35"/>
                    <a:pt x="464" y="39"/>
                    <a:pt x="464" y="40"/>
                  </a:cubicBezTo>
                  <a:cubicBezTo>
                    <a:pt x="463" y="42"/>
                    <a:pt x="464" y="44"/>
                    <a:pt x="463" y="45"/>
                  </a:cubicBezTo>
                  <a:cubicBezTo>
                    <a:pt x="463" y="46"/>
                    <a:pt x="462" y="46"/>
                    <a:pt x="462" y="46"/>
                  </a:cubicBezTo>
                  <a:cubicBezTo>
                    <a:pt x="462" y="47"/>
                    <a:pt x="462" y="48"/>
                    <a:pt x="462" y="49"/>
                  </a:cubicBezTo>
                  <a:cubicBezTo>
                    <a:pt x="461" y="51"/>
                    <a:pt x="460" y="53"/>
                    <a:pt x="459" y="55"/>
                  </a:cubicBezTo>
                  <a:cubicBezTo>
                    <a:pt x="458" y="55"/>
                    <a:pt x="458" y="55"/>
                    <a:pt x="458" y="55"/>
                  </a:cubicBezTo>
                  <a:cubicBezTo>
                    <a:pt x="458" y="55"/>
                    <a:pt x="458" y="55"/>
                    <a:pt x="458" y="55"/>
                  </a:cubicBezTo>
                  <a:cubicBezTo>
                    <a:pt x="458" y="56"/>
                    <a:pt x="458" y="56"/>
                    <a:pt x="458" y="57"/>
                  </a:cubicBezTo>
                  <a:cubicBezTo>
                    <a:pt x="458" y="58"/>
                    <a:pt x="458" y="60"/>
                    <a:pt x="457" y="61"/>
                  </a:cubicBezTo>
                  <a:cubicBezTo>
                    <a:pt x="457" y="64"/>
                    <a:pt x="456" y="67"/>
                    <a:pt x="454" y="70"/>
                  </a:cubicBezTo>
                  <a:cubicBezTo>
                    <a:pt x="453" y="72"/>
                    <a:pt x="453" y="72"/>
                    <a:pt x="453" y="72"/>
                  </a:cubicBezTo>
                  <a:cubicBezTo>
                    <a:pt x="452" y="73"/>
                    <a:pt x="451" y="73"/>
                    <a:pt x="450" y="74"/>
                  </a:cubicBezTo>
                  <a:cubicBezTo>
                    <a:pt x="450" y="74"/>
                    <a:pt x="450" y="75"/>
                    <a:pt x="449" y="76"/>
                  </a:cubicBezTo>
                  <a:cubicBezTo>
                    <a:pt x="449" y="76"/>
                    <a:pt x="444" y="79"/>
                    <a:pt x="443" y="80"/>
                  </a:cubicBezTo>
                  <a:cubicBezTo>
                    <a:pt x="443" y="81"/>
                    <a:pt x="443" y="82"/>
                    <a:pt x="442" y="82"/>
                  </a:cubicBezTo>
                  <a:cubicBezTo>
                    <a:pt x="442" y="83"/>
                    <a:pt x="441" y="83"/>
                    <a:pt x="441" y="83"/>
                  </a:cubicBezTo>
                  <a:cubicBezTo>
                    <a:pt x="441" y="83"/>
                    <a:pt x="441" y="83"/>
                    <a:pt x="441" y="83"/>
                  </a:cubicBezTo>
                  <a:cubicBezTo>
                    <a:pt x="440" y="83"/>
                    <a:pt x="440" y="83"/>
                    <a:pt x="440" y="83"/>
                  </a:cubicBezTo>
                  <a:cubicBezTo>
                    <a:pt x="439" y="84"/>
                    <a:pt x="437" y="85"/>
                    <a:pt x="436" y="84"/>
                  </a:cubicBezTo>
                  <a:cubicBezTo>
                    <a:pt x="435" y="84"/>
                    <a:pt x="434" y="82"/>
                    <a:pt x="434" y="81"/>
                  </a:cubicBezTo>
                  <a:cubicBezTo>
                    <a:pt x="433" y="81"/>
                    <a:pt x="431" y="82"/>
                    <a:pt x="431" y="83"/>
                  </a:cubicBezTo>
                  <a:cubicBezTo>
                    <a:pt x="428" y="83"/>
                    <a:pt x="427" y="85"/>
                    <a:pt x="424" y="84"/>
                  </a:cubicBezTo>
                  <a:cubicBezTo>
                    <a:pt x="423" y="84"/>
                    <a:pt x="421" y="84"/>
                    <a:pt x="420" y="83"/>
                  </a:cubicBezTo>
                  <a:cubicBezTo>
                    <a:pt x="420" y="83"/>
                    <a:pt x="420" y="82"/>
                    <a:pt x="420" y="82"/>
                  </a:cubicBezTo>
                  <a:cubicBezTo>
                    <a:pt x="419" y="81"/>
                    <a:pt x="417" y="82"/>
                    <a:pt x="417" y="82"/>
                  </a:cubicBezTo>
                  <a:cubicBezTo>
                    <a:pt x="417" y="85"/>
                    <a:pt x="416" y="89"/>
                    <a:pt x="415" y="90"/>
                  </a:cubicBezTo>
                  <a:cubicBezTo>
                    <a:pt x="414" y="90"/>
                    <a:pt x="412" y="90"/>
                    <a:pt x="411" y="90"/>
                  </a:cubicBezTo>
                  <a:cubicBezTo>
                    <a:pt x="408" y="88"/>
                    <a:pt x="408" y="85"/>
                    <a:pt x="407" y="82"/>
                  </a:cubicBezTo>
                  <a:cubicBezTo>
                    <a:pt x="406" y="81"/>
                    <a:pt x="407" y="80"/>
                    <a:pt x="407" y="79"/>
                  </a:cubicBezTo>
                  <a:cubicBezTo>
                    <a:pt x="406" y="76"/>
                    <a:pt x="405" y="74"/>
                    <a:pt x="404" y="71"/>
                  </a:cubicBezTo>
                  <a:cubicBezTo>
                    <a:pt x="405" y="71"/>
                    <a:pt x="405" y="71"/>
                    <a:pt x="405" y="70"/>
                  </a:cubicBezTo>
                  <a:cubicBezTo>
                    <a:pt x="405" y="70"/>
                    <a:pt x="404" y="69"/>
                    <a:pt x="404" y="69"/>
                  </a:cubicBezTo>
                  <a:cubicBezTo>
                    <a:pt x="404" y="68"/>
                    <a:pt x="404" y="68"/>
                    <a:pt x="404" y="68"/>
                  </a:cubicBezTo>
                  <a:cubicBezTo>
                    <a:pt x="404" y="65"/>
                    <a:pt x="405" y="65"/>
                    <a:pt x="405" y="63"/>
                  </a:cubicBezTo>
                  <a:cubicBezTo>
                    <a:pt x="406" y="62"/>
                    <a:pt x="406" y="60"/>
                    <a:pt x="408" y="60"/>
                  </a:cubicBezTo>
                  <a:cubicBezTo>
                    <a:pt x="409" y="59"/>
                    <a:pt x="409" y="60"/>
                    <a:pt x="409" y="60"/>
                  </a:cubicBezTo>
                  <a:cubicBezTo>
                    <a:pt x="410" y="61"/>
                    <a:pt x="411" y="60"/>
                    <a:pt x="412" y="60"/>
                  </a:cubicBezTo>
                  <a:cubicBezTo>
                    <a:pt x="412" y="61"/>
                    <a:pt x="412" y="61"/>
                    <a:pt x="413" y="61"/>
                  </a:cubicBezTo>
                  <a:close/>
                  <a:moveTo>
                    <a:pt x="546" y="63"/>
                  </a:moveTo>
                  <a:cubicBezTo>
                    <a:pt x="550" y="63"/>
                    <a:pt x="551" y="63"/>
                    <a:pt x="554" y="64"/>
                  </a:cubicBezTo>
                  <a:cubicBezTo>
                    <a:pt x="555" y="64"/>
                    <a:pt x="555" y="65"/>
                    <a:pt x="556" y="65"/>
                  </a:cubicBezTo>
                  <a:cubicBezTo>
                    <a:pt x="556" y="65"/>
                    <a:pt x="556" y="66"/>
                    <a:pt x="557" y="66"/>
                  </a:cubicBezTo>
                  <a:cubicBezTo>
                    <a:pt x="557" y="67"/>
                    <a:pt x="559" y="69"/>
                    <a:pt x="560" y="70"/>
                  </a:cubicBezTo>
                  <a:cubicBezTo>
                    <a:pt x="563" y="72"/>
                    <a:pt x="566" y="73"/>
                    <a:pt x="567" y="75"/>
                  </a:cubicBezTo>
                  <a:cubicBezTo>
                    <a:pt x="568" y="78"/>
                    <a:pt x="568" y="81"/>
                    <a:pt x="568" y="83"/>
                  </a:cubicBezTo>
                  <a:cubicBezTo>
                    <a:pt x="569" y="84"/>
                    <a:pt x="568" y="85"/>
                    <a:pt x="569" y="86"/>
                  </a:cubicBezTo>
                  <a:cubicBezTo>
                    <a:pt x="569" y="86"/>
                    <a:pt x="569" y="87"/>
                    <a:pt x="569" y="88"/>
                  </a:cubicBezTo>
                  <a:cubicBezTo>
                    <a:pt x="568" y="89"/>
                    <a:pt x="567" y="89"/>
                    <a:pt x="567" y="90"/>
                  </a:cubicBezTo>
                  <a:cubicBezTo>
                    <a:pt x="567" y="91"/>
                    <a:pt x="567" y="91"/>
                    <a:pt x="567" y="92"/>
                  </a:cubicBezTo>
                  <a:cubicBezTo>
                    <a:pt x="566" y="93"/>
                    <a:pt x="565" y="94"/>
                    <a:pt x="565" y="95"/>
                  </a:cubicBezTo>
                  <a:cubicBezTo>
                    <a:pt x="561" y="96"/>
                    <a:pt x="559" y="89"/>
                    <a:pt x="558" y="86"/>
                  </a:cubicBezTo>
                  <a:cubicBezTo>
                    <a:pt x="557" y="85"/>
                    <a:pt x="556" y="84"/>
                    <a:pt x="556" y="83"/>
                  </a:cubicBezTo>
                  <a:cubicBezTo>
                    <a:pt x="555" y="82"/>
                    <a:pt x="555" y="82"/>
                    <a:pt x="554" y="81"/>
                  </a:cubicBezTo>
                  <a:cubicBezTo>
                    <a:pt x="553" y="79"/>
                    <a:pt x="551" y="78"/>
                    <a:pt x="550" y="76"/>
                  </a:cubicBezTo>
                  <a:cubicBezTo>
                    <a:pt x="548" y="73"/>
                    <a:pt x="548" y="71"/>
                    <a:pt x="547" y="68"/>
                  </a:cubicBezTo>
                  <a:cubicBezTo>
                    <a:pt x="547" y="66"/>
                    <a:pt x="546" y="65"/>
                    <a:pt x="546" y="63"/>
                  </a:cubicBezTo>
                  <a:close/>
                  <a:moveTo>
                    <a:pt x="557" y="29"/>
                  </a:moveTo>
                  <a:cubicBezTo>
                    <a:pt x="557" y="32"/>
                    <a:pt x="558" y="33"/>
                    <a:pt x="560" y="34"/>
                  </a:cubicBezTo>
                  <a:cubicBezTo>
                    <a:pt x="560" y="34"/>
                    <a:pt x="561" y="35"/>
                    <a:pt x="561" y="35"/>
                  </a:cubicBezTo>
                  <a:cubicBezTo>
                    <a:pt x="562" y="36"/>
                    <a:pt x="562" y="37"/>
                    <a:pt x="562" y="37"/>
                  </a:cubicBezTo>
                  <a:cubicBezTo>
                    <a:pt x="562" y="38"/>
                    <a:pt x="562" y="39"/>
                    <a:pt x="562" y="39"/>
                  </a:cubicBezTo>
                  <a:cubicBezTo>
                    <a:pt x="562" y="40"/>
                    <a:pt x="562" y="40"/>
                    <a:pt x="563" y="40"/>
                  </a:cubicBezTo>
                  <a:cubicBezTo>
                    <a:pt x="563" y="42"/>
                    <a:pt x="562" y="43"/>
                    <a:pt x="562" y="44"/>
                  </a:cubicBezTo>
                  <a:cubicBezTo>
                    <a:pt x="562" y="45"/>
                    <a:pt x="562" y="45"/>
                    <a:pt x="561" y="46"/>
                  </a:cubicBezTo>
                  <a:cubicBezTo>
                    <a:pt x="560" y="46"/>
                    <a:pt x="560" y="45"/>
                    <a:pt x="559" y="45"/>
                  </a:cubicBezTo>
                  <a:cubicBezTo>
                    <a:pt x="557" y="46"/>
                    <a:pt x="556" y="47"/>
                    <a:pt x="554" y="47"/>
                  </a:cubicBezTo>
                  <a:cubicBezTo>
                    <a:pt x="553" y="48"/>
                    <a:pt x="553" y="47"/>
                    <a:pt x="552" y="48"/>
                  </a:cubicBezTo>
                  <a:cubicBezTo>
                    <a:pt x="551" y="48"/>
                    <a:pt x="549" y="49"/>
                    <a:pt x="548" y="49"/>
                  </a:cubicBezTo>
                  <a:cubicBezTo>
                    <a:pt x="546" y="50"/>
                    <a:pt x="544" y="49"/>
                    <a:pt x="542" y="50"/>
                  </a:cubicBezTo>
                  <a:cubicBezTo>
                    <a:pt x="541" y="51"/>
                    <a:pt x="539" y="55"/>
                    <a:pt x="538" y="57"/>
                  </a:cubicBezTo>
                  <a:cubicBezTo>
                    <a:pt x="535" y="61"/>
                    <a:pt x="532" y="67"/>
                    <a:pt x="529" y="71"/>
                  </a:cubicBezTo>
                  <a:cubicBezTo>
                    <a:pt x="527" y="73"/>
                    <a:pt x="525" y="76"/>
                    <a:pt x="523" y="79"/>
                  </a:cubicBezTo>
                  <a:cubicBezTo>
                    <a:pt x="520" y="81"/>
                    <a:pt x="517" y="84"/>
                    <a:pt x="514" y="87"/>
                  </a:cubicBezTo>
                  <a:cubicBezTo>
                    <a:pt x="511" y="91"/>
                    <a:pt x="506" y="94"/>
                    <a:pt x="502" y="97"/>
                  </a:cubicBezTo>
                  <a:cubicBezTo>
                    <a:pt x="501" y="98"/>
                    <a:pt x="500" y="99"/>
                    <a:pt x="499" y="100"/>
                  </a:cubicBezTo>
                  <a:cubicBezTo>
                    <a:pt x="498" y="99"/>
                    <a:pt x="497" y="98"/>
                    <a:pt x="495" y="97"/>
                  </a:cubicBezTo>
                  <a:cubicBezTo>
                    <a:pt x="495" y="95"/>
                    <a:pt x="495" y="94"/>
                    <a:pt x="498" y="93"/>
                  </a:cubicBezTo>
                  <a:cubicBezTo>
                    <a:pt x="498" y="93"/>
                    <a:pt x="498" y="93"/>
                    <a:pt x="498" y="93"/>
                  </a:cubicBezTo>
                  <a:cubicBezTo>
                    <a:pt x="498" y="93"/>
                    <a:pt x="499" y="93"/>
                    <a:pt x="499" y="93"/>
                  </a:cubicBezTo>
                  <a:cubicBezTo>
                    <a:pt x="501" y="93"/>
                    <a:pt x="505" y="87"/>
                    <a:pt x="507" y="86"/>
                  </a:cubicBezTo>
                  <a:cubicBezTo>
                    <a:pt x="509" y="82"/>
                    <a:pt x="513" y="79"/>
                    <a:pt x="515" y="76"/>
                  </a:cubicBezTo>
                  <a:cubicBezTo>
                    <a:pt x="518" y="72"/>
                    <a:pt x="521" y="68"/>
                    <a:pt x="524" y="64"/>
                  </a:cubicBezTo>
                  <a:cubicBezTo>
                    <a:pt x="524" y="63"/>
                    <a:pt x="525" y="62"/>
                    <a:pt x="525" y="62"/>
                  </a:cubicBezTo>
                  <a:cubicBezTo>
                    <a:pt x="525" y="61"/>
                    <a:pt x="525" y="60"/>
                    <a:pt x="525" y="60"/>
                  </a:cubicBezTo>
                  <a:cubicBezTo>
                    <a:pt x="526" y="58"/>
                    <a:pt x="527" y="57"/>
                    <a:pt x="528" y="55"/>
                  </a:cubicBezTo>
                  <a:cubicBezTo>
                    <a:pt x="528" y="54"/>
                    <a:pt x="529" y="53"/>
                    <a:pt x="528" y="53"/>
                  </a:cubicBezTo>
                  <a:cubicBezTo>
                    <a:pt x="528" y="53"/>
                    <a:pt x="528" y="53"/>
                    <a:pt x="528" y="53"/>
                  </a:cubicBezTo>
                  <a:cubicBezTo>
                    <a:pt x="525" y="54"/>
                    <a:pt x="522" y="55"/>
                    <a:pt x="521" y="58"/>
                  </a:cubicBezTo>
                  <a:cubicBezTo>
                    <a:pt x="520" y="58"/>
                    <a:pt x="520" y="58"/>
                    <a:pt x="519" y="58"/>
                  </a:cubicBezTo>
                  <a:cubicBezTo>
                    <a:pt x="519" y="58"/>
                    <a:pt x="519" y="58"/>
                    <a:pt x="519" y="58"/>
                  </a:cubicBezTo>
                  <a:cubicBezTo>
                    <a:pt x="519" y="59"/>
                    <a:pt x="519" y="59"/>
                    <a:pt x="519" y="59"/>
                  </a:cubicBezTo>
                  <a:cubicBezTo>
                    <a:pt x="518" y="59"/>
                    <a:pt x="514" y="59"/>
                    <a:pt x="514" y="58"/>
                  </a:cubicBezTo>
                  <a:cubicBezTo>
                    <a:pt x="513" y="58"/>
                    <a:pt x="514" y="57"/>
                    <a:pt x="513" y="57"/>
                  </a:cubicBezTo>
                  <a:cubicBezTo>
                    <a:pt x="513" y="56"/>
                    <a:pt x="512" y="57"/>
                    <a:pt x="512" y="56"/>
                  </a:cubicBezTo>
                  <a:cubicBezTo>
                    <a:pt x="511" y="56"/>
                    <a:pt x="510" y="53"/>
                    <a:pt x="509" y="52"/>
                  </a:cubicBezTo>
                  <a:cubicBezTo>
                    <a:pt x="509" y="51"/>
                    <a:pt x="509" y="50"/>
                    <a:pt x="509" y="49"/>
                  </a:cubicBezTo>
                  <a:cubicBezTo>
                    <a:pt x="509" y="47"/>
                    <a:pt x="509" y="45"/>
                    <a:pt x="511" y="44"/>
                  </a:cubicBezTo>
                  <a:cubicBezTo>
                    <a:pt x="513" y="42"/>
                    <a:pt x="516" y="41"/>
                    <a:pt x="519" y="41"/>
                  </a:cubicBezTo>
                  <a:cubicBezTo>
                    <a:pt x="522" y="40"/>
                    <a:pt x="524" y="42"/>
                    <a:pt x="527" y="42"/>
                  </a:cubicBezTo>
                  <a:cubicBezTo>
                    <a:pt x="529" y="41"/>
                    <a:pt x="530" y="40"/>
                    <a:pt x="532" y="39"/>
                  </a:cubicBezTo>
                  <a:cubicBezTo>
                    <a:pt x="534" y="40"/>
                    <a:pt x="533" y="39"/>
                    <a:pt x="534" y="39"/>
                  </a:cubicBezTo>
                  <a:cubicBezTo>
                    <a:pt x="534" y="38"/>
                    <a:pt x="535" y="38"/>
                    <a:pt x="535" y="38"/>
                  </a:cubicBezTo>
                  <a:cubicBezTo>
                    <a:pt x="535" y="35"/>
                    <a:pt x="536" y="35"/>
                    <a:pt x="537" y="33"/>
                  </a:cubicBezTo>
                  <a:cubicBezTo>
                    <a:pt x="538" y="32"/>
                    <a:pt x="537" y="30"/>
                    <a:pt x="538" y="29"/>
                  </a:cubicBezTo>
                  <a:cubicBezTo>
                    <a:pt x="538" y="27"/>
                    <a:pt x="539" y="24"/>
                    <a:pt x="540" y="22"/>
                  </a:cubicBezTo>
                  <a:cubicBezTo>
                    <a:pt x="540" y="22"/>
                    <a:pt x="540" y="21"/>
                    <a:pt x="540" y="20"/>
                  </a:cubicBezTo>
                  <a:cubicBezTo>
                    <a:pt x="541" y="16"/>
                    <a:pt x="539" y="14"/>
                    <a:pt x="539" y="10"/>
                  </a:cubicBezTo>
                  <a:cubicBezTo>
                    <a:pt x="540" y="10"/>
                    <a:pt x="540" y="8"/>
                    <a:pt x="541" y="7"/>
                  </a:cubicBezTo>
                  <a:cubicBezTo>
                    <a:pt x="542" y="6"/>
                    <a:pt x="544" y="7"/>
                    <a:pt x="546" y="7"/>
                  </a:cubicBezTo>
                  <a:cubicBezTo>
                    <a:pt x="549" y="6"/>
                    <a:pt x="550" y="8"/>
                    <a:pt x="551" y="9"/>
                  </a:cubicBezTo>
                  <a:cubicBezTo>
                    <a:pt x="552" y="9"/>
                    <a:pt x="552" y="9"/>
                    <a:pt x="552" y="9"/>
                  </a:cubicBezTo>
                  <a:cubicBezTo>
                    <a:pt x="554" y="9"/>
                    <a:pt x="556" y="12"/>
                    <a:pt x="555" y="15"/>
                  </a:cubicBezTo>
                  <a:cubicBezTo>
                    <a:pt x="554" y="15"/>
                    <a:pt x="554" y="15"/>
                    <a:pt x="553" y="15"/>
                  </a:cubicBezTo>
                  <a:cubicBezTo>
                    <a:pt x="553" y="15"/>
                    <a:pt x="553" y="16"/>
                    <a:pt x="553" y="16"/>
                  </a:cubicBezTo>
                  <a:cubicBezTo>
                    <a:pt x="550" y="16"/>
                    <a:pt x="550" y="21"/>
                    <a:pt x="549" y="23"/>
                  </a:cubicBezTo>
                  <a:cubicBezTo>
                    <a:pt x="549" y="23"/>
                    <a:pt x="549" y="23"/>
                    <a:pt x="549" y="23"/>
                  </a:cubicBezTo>
                  <a:cubicBezTo>
                    <a:pt x="549" y="24"/>
                    <a:pt x="549" y="24"/>
                    <a:pt x="550" y="24"/>
                  </a:cubicBezTo>
                  <a:cubicBezTo>
                    <a:pt x="550" y="26"/>
                    <a:pt x="549" y="29"/>
                    <a:pt x="549" y="31"/>
                  </a:cubicBezTo>
                  <a:cubicBezTo>
                    <a:pt x="548" y="32"/>
                    <a:pt x="549" y="33"/>
                    <a:pt x="548" y="34"/>
                  </a:cubicBezTo>
                  <a:cubicBezTo>
                    <a:pt x="548" y="35"/>
                    <a:pt x="547" y="35"/>
                    <a:pt x="547" y="37"/>
                  </a:cubicBezTo>
                  <a:cubicBezTo>
                    <a:pt x="547" y="37"/>
                    <a:pt x="547" y="37"/>
                    <a:pt x="548" y="37"/>
                  </a:cubicBezTo>
                  <a:cubicBezTo>
                    <a:pt x="549" y="37"/>
                    <a:pt x="556" y="33"/>
                    <a:pt x="556" y="33"/>
                  </a:cubicBezTo>
                  <a:cubicBezTo>
                    <a:pt x="557" y="31"/>
                    <a:pt x="555" y="30"/>
                    <a:pt x="557" y="29"/>
                  </a:cubicBezTo>
                  <a:cubicBezTo>
                    <a:pt x="557" y="29"/>
                    <a:pt x="557" y="29"/>
                    <a:pt x="557" y="29"/>
                  </a:cubicBezTo>
                  <a:close/>
                  <a:moveTo>
                    <a:pt x="660" y="77"/>
                  </a:moveTo>
                  <a:cubicBezTo>
                    <a:pt x="660" y="77"/>
                    <a:pt x="658" y="77"/>
                    <a:pt x="657" y="78"/>
                  </a:cubicBezTo>
                  <a:cubicBezTo>
                    <a:pt x="655" y="79"/>
                    <a:pt x="654" y="81"/>
                    <a:pt x="652" y="83"/>
                  </a:cubicBezTo>
                  <a:cubicBezTo>
                    <a:pt x="649" y="84"/>
                    <a:pt x="646" y="87"/>
                    <a:pt x="644" y="89"/>
                  </a:cubicBezTo>
                  <a:cubicBezTo>
                    <a:pt x="644" y="93"/>
                    <a:pt x="652" y="97"/>
                    <a:pt x="657" y="95"/>
                  </a:cubicBezTo>
                  <a:cubicBezTo>
                    <a:pt x="660" y="94"/>
                    <a:pt x="662" y="91"/>
                    <a:pt x="663" y="88"/>
                  </a:cubicBezTo>
                  <a:cubicBezTo>
                    <a:pt x="663" y="87"/>
                    <a:pt x="664" y="84"/>
                    <a:pt x="663" y="82"/>
                  </a:cubicBezTo>
                  <a:cubicBezTo>
                    <a:pt x="663" y="82"/>
                    <a:pt x="662" y="82"/>
                    <a:pt x="662" y="81"/>
                  </a:cubicBezTo>
                  <a:cubicBezTo>
                    <a:pt x="662" y="81"/>
                    <a:pt x="662" y="81"/>
                    <a:pt x="662" y="81"/>
                  </a:cubicBezTo>
                  <a:cubicBezTo>
                    <a:pt x="662" y="80"/>
                    <a:pt x="663" y="80"/>
                    <a:pt x="663" y="80"/>
                  </a:cubicBezTo>
                  <a:cubicBezTo>
                    <a:pt x="663" y="79"/>
                    <a:pt x="663" y="77"/>
                    <a:pt x="662" y="77"/>
                  </a:cubicBezTo>
                  <a:cubicBezTo>
                    <a:pt x="662" y="77"/>
                    <a:pt x="661" y="77"/>
                    <a:pt x="660" y="77"/>
                  </a:cubicBezTo>
                  <a:close/>
                  <a:moveTo>
                    <a:pt x="669" y="45"/>
                  </a:moveTo>
                  <a:cubicBezTo>
                    <a:pt x="667" y="46"/>
                    <a:pt x="665" y="46"/>
                    <a:pt x="664" y="47"/>
                  </a:cubicBezTo>
                  <a:cubicBezTo>
                    <a:pt x="664" y="47"/>
                    <a:pt x="664" y="48"/>
                    <a:pt x="664" y="48"/>
                  </a:cubicBezTo>
                  <a:cubicBezTo>
                    <a:pt x="664" y="48"/>
                    <a:pt x="664" y="49"/>
                    <a:pt x="665" y="49"/>
                  </a:cubicBezTo>
                  <a:cubicBezTo>
                    <a:pt x="665" y="49"/>
                    <a:pt x="665" y="49"/>
                    <a:pt x="665" y="49"/>
                  </a:cubicBezTo>
                  <a:cubicBezTo>
                    <a:pt x="666" y="48"/>
                    <a:pt x="666" y="48"/>
                    <a:pt x="666" y="47"/>
                  </a:cubicBezTo>
                  <a:cubicBezTo>
                    <a:pt x="666" y="47"/>
                    <a:pt x="667" y="47"/>
                    <a:pt x="667" y="47"/>
                  </a:cubicBezTo>
                  <a:cubicBezTo>
                    <a:pt x="667" y="48"/>
                    <a:pt x="667" y="48"/>
                    <a:pt x="668" y="49"/>
                  </a:cubicBezTo>
                  <a:cubicBezTo>
                    <a:pt x="668" y="49"/>
                    <a:pt x="668" y="48"/>
                    <a:pt x="668" y="48"/>
                  </a:cubicBezTo>
                  <a:cubicBezTo>
                    <a:pt x="669" y="47"/>
                    <a:pt x="670" y="46"/>
                    <a:pt x="669" y="45"/>
                  </a:cubicBezTo>
                  <a:cubicBezTo>
                    <a:pt x="669" y="45"/>
                    <a:pt x="669" y="45"/>
                    <a:pt x="669" y="45"/>
                  </a:cubicBezTo>
                  <a:close/>
                  <a:moveTo>
                    <a:pt x="680" y="42"/>
                  </a:moveTo>
                  <a:cubicBezTo>
                    <a:pt x="679" y="43"/>
                    <a:pt x="676" y="43"/>
                    <a:pt x="676" y="45"/>
                  </a:cubicBezTo>
                  <a:cubicBezTo>
                    <a:pt x="675" y="46"/>
                    <a:pt x="675" y="47"/>
                    <a:pt x="675" y="48"/>
                  </a:cubicBezTo>
                  <a:cubicBezTo>
                    <a:pt x="674" y="49"/>
                    <a:pt x="673" y="50"/>
                    <a:pt x="674" y="51"/>
                  </a:cubicBezTo>
                  <a:cubicBezTo>
                    <a:pt x="674" y="51"/>
                    <a:pt x="674" y="51"/>
                    <a:pt x="674" y="51"/>
                  </a:cubicBezTo>
                  <a:cubicBezTo>
                    <a:pt x="676" y="51"/>
                    <a:pt x="684" y="46"/>
                    <a:pt x="685" y="45"/>
                  </a:cubicBezTo>
                  <a:cubicBezTo>
                    <a:pt x="685" y="44"/>
                    <a:pt x="685" y="44"/>
                    <a:pt x="685" y="44"/>
                  </a:cubicBezTo>
                  <a:cubicBezTo>
                    <a:pt x="683" y="43"/>
                    <a:pt x="683" y="42"/>
                    <a:pt x="680" y="42"/>
                  </a:cubicBezTo>
                  <a:close/>
                  <a:moveTo>
                    <a:pt x="655" y="42"/>
                  </a:moveTo>
                  <a:cubicBezTo>
                    <a:pt x="654" y="43"/>
                    <a:pt x="652" y="46"/>
                    <a:pt x="653" y="47"/>
                  </a:cubicBezTo>
                  <a:cubicBezTo>
                    <a:pt x="653" y="47"/>
                    <a:pt x="653" y="47"/>
                    <a:pt x="653" y="47"/>
                  </a:cubicBezTo>
                  <a:cubicBezTo>
                    <a:pt x="655" y="47"/>
                    <a:pt x="657" y="46"/>
                    <a:pt x="658" y="45"/>
                  </a:cubicBezTo>
                  <a:cubicBezTo>
                    <a:pt x="658" y="45"/>
                    <a:pt x="658" y="45"/>
                    <a:pt x="658" y="45"/>
                  </a:cubicBezTo>
                  <a:cubicBezTo>
                    <a:pt x="657" y="44"/>
                    <a:pt x="656" y="43"/>
                    <a:pt x="655" y="42"/>
                  </a:cubicBezTo>
                  <a:cubicBezTo>
                    <a:pt x="655" y="42"/>
                    <a:pt x="655" y="42"/>
                    <a:pt x="655" y="42"/>
                  </a:cubicBezTo>
                  <a:close/>
                  <a:moveTo>
                    <a:pt x="649" y="37"/>
                  </a:moveTo>
                  <a:cubicBezTo>
                    <a:pt x="649" y="37"/>
                    <a:pt x="649" y="39"/>
                    <a:pt x="648" y="40"/>
                  </a:cubicBezTo>
                  <a:cubicBezTo>
                    <a:pt x="649" y="40"/>
                    <a:pt x="649" y="41"/>
                    <a:pt x="650" y="41"/>
                  </a:cubicBezTo>
                  <a:cubicBezTo>
                    <a:pt x="650" y="41"/>
                    <a:pt x="650" y="41"/>
                    <a:pt x="650" y="41"/>
                  </a:cubicBezTo>
                  <a:cubicBezTo>
                    <a:pt x="651" y="40"/>
                    <a:pt x="651" y="38"/>
                    <a:pt x="650" y="37"/>
                  </a:cubicBezTo>
                  <a:cubicBezTo>
                    <a:pt x="650" y="37"/>
                    <a:pt x="650" y="37"/>
                    <a:pt x="649" y="37"/>
                  </a:cubicBezTo>
                  <a:close/>
                  <a:moveTo>
                    <a:pt x="665" y="36"/>
                  </a:moveTo>
                  <a:cubicBezTo>
                    <a:pt x="665" y="36"/>
                    <a:pt x="665" y="37"/>
                    <a:pt x="664" y="37"/>
                  </a:cubicBezTo>
                  <a:cubicBezTo>
                    <a:pt x="664" y="40"/>
                    <a:pt x="665" y="40"/>
                    <a:pt x="663" y="43"/>
                  </a:cubicBezTo>
                  <a:cubicBezTo>
                    <a:pt x="663" y="43"/>
                    <a:pt x="663" y="43"/>
                    <a:pt x="663" y="43"/>
                  </a:cubicBezTo>
                  <a:cubicBezTo>
                    <a:pt x="664" y="43"/>
                    <a:pt x="664" y="43"/>
                    <a:pt x="664" y="43"/>
                  </a:cubicBezTo>
                  <a:cubicBezTo>
                    <a:pt x="665" y="43"/>
                    <a:pt x="665" y="43"/>
                    <a:pt x="666" y="42"/>
                  </a:cubicBezTo>
                  <a:cubicBezTo>
                    <a:pt x="668" y="42"/>
                    <a:pt x="673" y="41"/>
                    <a:pt x="671" y="37"/>
                  </a:cubicBezTo>
                  <a:cubicBezTo>
                    <a:pt x="671" y="37"/>
                    <a:pt x="671" y="37"/>
                    <a:pt x="671" y="37"/>
                  </a:cubicBezTo>
                  <a:cubicBezTo>
                    <a:pt x="670" y="37"/>
                    <a:pt x="668" y="38"/>
                    <a:pt x="667" y="37"/>
                  </a:cubicBezTo>
                  <a:cubicBezTo>
                    <a:pt x="666" y="37"/>
                    <a:pt x="666" y="36"/>
                    <a:pt x="665" y="36"/>
                  </a:cubicBezTo>
                  <a:close/>
                  <a:moveTo>
                    <a:pt x="668" y="24"/>
                  </a:moveTo>
                  <a:cubicBezTo>
                    <a:pt x="667" y="25"/>
                    <a:pt x="664" y="26"/>
                    <a:pt x="666" y="29"/>
                  </a:cubicBezTo>
                  <a:cubicBezTo>
                    <a:pt x="667" y="29"/>
                    <a:pt x="669" y="29"/>
                    <a:pt x="670" y="28"/>
                  </a:cubicBezTo>
                  <a:cubicBezTo>
                    <a:pt x="670" y="27"/>
                    <a:pt x="670" y="25"/>
                    <a:pt x="669" y="24"/>
                  </a:cubicBezTo>
                  <a:cubicBezTo>
                    <a:pt x="669" y="24"/>
                    <a:pt x="669" y="24"/>
                    <a:pt x="668" y="24"/>
                  </a:cubicBezTo>
                  <a:close/>
                  <a:moveTo>
                    <a:pt x="663" y="14"/>
                  </a:moveTo>
                  <a:cubicBezTo>
                    <a:pt x="662" y="16"/>
                    <a:pt x="659" y="16"/>
                    <a:pt x="658" y="18"/>
                  </a:cubicBezTo>
                  <a:cubicBezTo>
                    <a:pt x="657" y="19"/>
                    <a:pt x="658" y="19"/>
                    <a:pt x="658" y="19"/>
                  </a:cubicBezTo>
                  <a:cubicBezTo>
                    <a:pt x="660" y="19"/>
                    <a:pt x="661" y="20"/>
                    <a:pt x="662" y="21"/>
                  </a:cubicBezTo>
                  <a:cubicBezTo>
                    <a:pt x="662" y="21"/>
                    <a:pt x="662" y="21"/>
                    <a:pt x="663" y="21"/>
                  </a:cubicBezTo>
                  <a:cubicBezTo>
                    <a:pt x="662" y="18"/>
                    <a:pt x="662" y="16"/>
                    <a:pt x="664" y="15"/>
                  </a:cubicBezTo>
                  <a:cubicBezTo>
                    <a:pt x="664" y="14"/>
                    <a:pt x="664" y="14"/>
                    <a:pt x="664" y="14"/>
                  </a:cubicBezTo>
                  <a:cubicBezTo>
                    <a:pt x="663" y="14"/>
                    <a:pt x="663" y="14"/>
                    <a:pt x="663" y="14"/>
                  </a:cubicBezTo>
                  <a:close/>
                  <a:moveTo>
                    <a:pt x="649" y="61"/>
                  </a:moveTo>
                  <a:cubicBezTo>
                    <a:pt x="649" y="61"/>
                    <a:pt x="649" y="61"/>
                    <a:pt x="649" y="61"/>
                  </a:cubicBezTo>
                  <a:cubicBezTo>
                    <a:pt x="651" y="59"/>
                    <a:pt x="652" y="57"/>
                    <a:pt x="653" y="55"/>
                  </a:cubicBezTo>
                  <a:cubicBezTo>
                    <a:pt x="653" y="55"/>
                    <a:pt x="653" y="54"/>
                    <a:pt x="654" y="54"/>
                  </a:cubicBezTo>
                  <a:cubicBezTo>
                    <a:pt x="654" y="54"/>
                    <a:pt x="655" y="52"/>
                    <a:pt x="655" y="51"/>
                  </a:cubicBezTo>
                  <a:cubicBezTo>
                    <a:pt x="655" y="51"/>
                    <a:pt x="655" y="51"/>
                    <a:pt x="655" y="51"/>
                  </a:cubicBezTo>
                  <a:cubicBezTo>
                    <a:pt x="654" y="51"/>
                    <a:pt x="654" y="51"/>
                    <a:pt x="654" y="51"/>
                  </a:cubicBezTo>
                  <a:cubicBezTo>
                    <a:pt x="654" y="51"/>
                    <a:pt x="653" y="51"/>
                    <a:pt x="653" y="52"/>
                  </a:cubicBezTo>
                  <a:cubicBezTo>
                    <a:pt x="652" y="53"/>
                    <a:pt x="652" y="53"/>
                    <a:pt x="652" y="54"/>
                  </a:cubicBezTo>
                  <a:cubicBezTo>
                    <a:pt x="651" y="54"/>
                    <a:pt x="650" y="56"/>
                    <a:pt x="650" y="57"/>
                  </a:cubicBezTo>
                  <a:cubicBezTo>
                    <a:pt x="648" y="57"/>
                    <a:pt x="647" y="56"/>
                    <a:pt x="646" y="56"/>
                  </a:cubicBezTo>
                  <a:cubicBezTo>
                    <a:pt x="646" y="57"/>
                    <a:pt x="645" y="57"/>
                    <a:pt x="645" y="57"/>
                  </a:cubicBezTo>
                  <a:cubicBezTo>
                    <a:pt x="644" y="58"/>
                    <a:pt x="644" y="59"/>
                    <a:pt x="644" y="60"/>
                  </a:cubicBezTo>
                  <a:cubicBezTo>
                    <a:pt x="644" y="60"/>
                    <a:pt x="644" y="61"/>
                    <a:pt x="644" y="61"/>
                  </a:cubicBezTo>
                  <a:cubicBezTo>
                    <a:pt x="643" y="62"/>
                    <a:pt x="642" y="62"/>
                    <a:pt x="642" y="63"/>
                  </a:cubicBezTo>
                  <a:cubicBezTo>
                    <a:pt x="642" y="63"/>
                    <a:pt x="642" y="63"/>
                    <a:pt x="642" y="63"/>
                  </a:cubicBezTo>
                  <a:cubicBezTo>
                    <a:pt x="640" y="63"/>
                    <a:pt x="640" y="64"/>
                    <a:pt x="639" y="65"/>
                  </a:cubicBezTo>
                  <a:cubicBezTo>
                    <a:pt x="637" y="65"/>
                    <a:pt x="635" y="63"/>
                    <a:pt x="634" y="62"/>
                  </a:cubicBezTo>
                  <a:cubicBezTo>
                    <a:pt x="634" y="62"/>
                    <a:pt x="634" y="62"/>
                    <a:pt x="633" y="62"/>
                  </a:cubicBezTo>
                  <a:cubicBezTo>
                    <a:pt x="633" y="63"/>
                    <a:pt x="631" y="63"/>
                    <a:pt x="631" y="64"/>
                  </a:cubicBezTo>
                  <a:cubicBezTo>
                    <a:pt x="630" y="66"/>
                    <a:pt x="629" y="67"/>
                    <a:pt x="628" y="68"/>
                  </a:cubicBezTo>
                  <a:cubicBezTo>
                    <a:pt x="626" y="69"/>
                    <a:pt x="623" y="70"/>
                    <a:pt x="623" y="72"/>
                  </a:cubicBezTo>
                  <a:cubicBezTo>
                    <a:pt x="621" y="77"/>
                    <a:pt x="624" y="90"/>
                    <a:pt x="619" y="91"/>
                  </a:cubicBezTo>
                  <a:cubicBezTo>
                    <a:pt x="618" y="89"/>
                    <a:pt x="615" y="87"/>
                    <a:pt x="614" y="85"/>
                  </a:cubicBezTo>
                  <a:cubicBezTo>
                    <a:pt x="613" y="84"/>
                    <a:pt x="613" y="84"/>
                    <a:pt x="613" y="83"/>
                  </a:cubicBezTo>
                  <a:cubicBezTo>
                    <a:pt x="612" y="82"/>
                    <a:pt x="612" y="81"/>
                    <a:pt x="611" y="80"/>
                  </a:cubicBezTo>
                  <a:cubicBezTo>
                    <a:pt x="611" y="79"/>
                    <a:pt x="611" y="77"/>
                    <a:pt x="611" y="75"/>
                  </a:cubicBezTo>
                  <a:cubicBezTo>
                    <a:pt x="612" y="73"/>
                    <a:pt x="613" y="72"/>
                    <a:pt x="614" y="70"/>
                  </a:cubicBezTo>
                  <a:cubicBezTo>
                    <a:pt x="614" y="69"/>
                    <a:pt x="614" y="69"/>
                    <a:pt x="614" y="69"/>
                  </a:cubicBezTo>
                  <a:cubicBezTo>
                    <a:pt x="614" y="68"/>
                    <a:pt x="615" y="68"/>
                    <a:pt x="615" y="68"/>
                  </a:cubicBezTo>
                  <a:cubicBezTo>
                    <a:pt x="615" y="67"/>
                    <a:pt x="615" y="67"/>
                    <a:pt x="615" y="66"/>
                  </a:cubicBezTo>
                  <a:cubicBezTo>
                    <a:pt x="615" y="65"/>
                    <a:pt x="616" y="65"/>
                    <a:pt x="616" y="64"/>
                  </a:cubicBezTo>
                  <a:cubicBezTo>
                    <a:pt x="617" y="63"/>
                    <a:pt x="617" y="63"/>
                    <a:pt x="617" y="62"/>
                  </a:cubicBezTo>
                  <a:cubicBezTo>
                    <a:pt x="617" y="61"/>
                    <a:pt x="618" y="61"/>
                    <a:pt x="619" y="60"/>
                  </a:cubicBezTo>
                  <a:cubicBezTo>
                    <a:pt x="620" y="60"/>
                    <a:pt x="620" y="61"/>
                    <a:pt x="621" y="61"/>
                  </a:cubicBezTo>
                  <a:cubicBezTo>
                    <a:pt x="621" y="62"/>
                    <a:pt x="621" y="67"/>
                    <a:pt x="622" y="67"/>
                  </a:cubicBezTo>
                  <a:cubicBezTo>
                    <a:pt x="622" y="67"/>
                    <a:pt x="622" y="67"/>
                    <a:pt x="622" y="67"/>
                  </a:cubicBezTo>
                  <a:cubicBezTo>
                    <a:pt x="622" y="67"/>
                    <a:pt x="622" y="67"/>
                    <a:pt x="622" y="67"/>
                  </a:cubicBezTo>
                  <a:cubicBezTo>
                    <a:pt x="623" y="66"/>
                    <a:pt x="625" y="65"/>
                    <a:pt x="626" y="65"/>
                  </a:cubicBezTo>
                  <a:cubicBezTo>
                    <a:pt x="628" y="62"/>
                    <a:pt x="630" y="59"/>
                    <a:pt x="633" y="58"/>
                  </a:cubicBezTo>
                  <a:cubicBezTo>
                    <a:pt x="633" y="55"/>
                    <a:pt x="632" y="49"/>
                    <a:pt x="630" y="48"/>
                  </a:cubicBezTo>
                  <a:cubicBezTo>
                    <a:pt x="630" y="46"/>
                    <a:pt x="630" y="45"/>
                    <a:pt x="631" y="44"/>
                  </a:cubicBezTo>
                  <a:cubicBezTo>
                    <a:pt x="631" y="43"/>
                    <a:pt x="632" y="43"/>
                    <a:pt x="632" y="42"/>
                  </a:cubicBezTo>
                  <a:cubicBezTo>
                    <a:pt x="633" y="41"/>
                    <a:pt x="633" y="40"/>
                    <a:pt x="633" y="39"/>
                  </a:cubicBezTo>
                  <a:cubicBezTo>
                    <a:pt x="634" y="39"/>
                    <a:pt x="634" y="38"/>
                    <a:pt x="635" y="38"/>
                  </a:cubicBezTo>
                  <a:cubicBezTo>
                    <a:pt x="636" y="37"/>
                    <a:pt x="638" y="37"/>
                    <a:pt x="639" y="38"/>
                  </a:cubicBezTo>
                  <a:cubicBezTo>
                    <a:pt x="639" y="38"/>
                    <a:pt x="639" y="38"/>
                    <a:pt x="639" y="39"/>
                  </a:cubicBezTo>
                  <a:cubicBezTo>
                    <a:pt x="639" y="39"/>
                    <a:pt x="640" y="39"/>
                    <a:pt x="640" y="39"/>
                  </a:cubicBezTo>
                  <a:cubicBezTo>
                    <a:pt x="641" y="37"/>
                    <a:pt x="640" y="34"/>
                    <a:pt x="640" y="32"/>
                  </a:cubicBezTo>
                  <a:cubicBezTo>
                    <a:pt x="640" y="31"/>
                    <a:pt x="640" y="26"/>
                    <a:pt x="640" y="26"/>
                  </a:cubicBezTo>
                  <a:cubicBezTo>
                    <a:pt x="640" y="25"/>
                    <a:pt x="641" y="24"/>
                    <a:pt x="640" y="23"/>
                  </a:cubicBezTo>
                  <a:cubicBezTo>
                    <a:pt x="640" y="23"/>
                    <a:pt x="639" y="22"/>
                    <a:pt x="639" y="21"/>
                  </a:cubicBezTo>
                  <a:cubicBezTo>
                    <a:pt x="638" y="20"/>
                    <a:pt x="639" y="20"/>
                    <a:pt x="638" y="19"/>
                  </a:cubicBezTo>
                  <a:cubicBezTo>
                    <a:pt x="638" y="17"/>
                    <a:pt x="635" y="15"/>
                    <a:pt x="636" y="12"/>
                  </a:cubicBezTo>
                  <a:cubicBezTo>
                    <a:pt x="637" y="11"/>
                    <a:pt x="638" y="11"/>
                    <a:pt x="639" y="10"/>
                  </a:cubicBezTo>
                  <a:cubicBezTo>
                    <a:pt x="640" y="10"/>
                    <a:pt x="640" y="10"/>
                    <a:pt x="641" y="10"/>
                  </a:cubicBezTo>
                  <a:cubicBezTo>
                    <a:pt x="643" y="9"/>
                    <a:pt x="646" y="13"/>
                    <a:pt x="646" y="14"/>
                  </a:cubicBezTo>
                  <a:cubicBezTo>
                    <a:pt x="646" y="14"/>
                    <a:pt x="646" y="14"/>
                    <a:pt x="646" y="15"/>
                  </a:cubicBezTo>
                  <a:cubicBezTo>
                    <a:pt x="647" y="15"/>
                    <a:pt x="647" y="15"/>
                    <a:pt x="647" y="15"/>
                  </a:cubicBezTo>
                  <a:cubicBezTo>
                    <a:pt x="648" y="16"/>
                    <a:pt x="647" y="18"/>
                    <a:pt x="648" y="19"/>
                  </a:cubicBezTo>
                  <a:cubicBezTo>
                    <a:pt x="648" y="19"/>
                    <a:pt x="648" y="19"/>
                    <a:pt x="648" y="19"/>
                  </a:cubicBezTo>
                  <a:cubicBezTo>
                    <a:pt x="648" y="19"/>
                    <a:pt x="648" y="19"/>
                    <a:pt x="648" y="19"/>
                  </a:cubicBezTo>
                  <a:cubicBezTo>
                    <a:pt x="650" y="18"/>
                    <a:pt x="652" y="15"/>
                    <a:pt x="653" y="13"/>
                  </a:cubicBezTo>
                  <a:cubicBezTo>
                    <a:pt x="653" y="12"/>
                    <a:pt x="653" y="12"/>
                    <a:pt x="653" y="11"/>
                  </a:cubicBezTo>
                  <a:cubicBezTo>
                    <a:pt x="653" y="11"/>
                    <a:pt x="655" y="7"/>
                    <a:pt x="656" y="7"/>
                  </a:cubicBezTo>
                  <a:cubicBezTo>
                    <a:pt x="660" y="7"/>
                    <a:pt x="664" y="6"/>
                    <a:pt x="665" y="9"/>
                  </a:cubicBezTo>
                  <a:cubicBezTo>
                    <a:pt x="665" y="11"/>
                    <a:pt x="664" y="12"/>
                    <a:pt x="664" y="14"/>
                  </a:cubicBezTo>
                  <a:cubicBezTo>
                    <a:pt x="665" y="14"/>
                    <a:pt x="666" y="13"/>
                    <a:pt x="667" y="14"/>
                  </a:cubicBezTo>
                  <a:cubicBezTo>
                    <a:pt x="668" y="14"/>
                    <a:pt x="669" y="15"/>
                    <a:pt x="670" y="14"/>
                  </a:cubicBezTo>
                  <a:cubicBezTo>
                    <a:pt x="670" y="9"/>
                    <a:pt x="669" y="10"/>
                    <a:pt x="667" y="7"/>
                  </a:cubicBezTo>
                  <a:cubicBezTo>
                    <a:pt x="665" y="2"/>
                    <a:pt x="670" y="2"/>
                    <a:pt x="674" y="1"/>
                  </a:cubicBezTo>
                  <a:cubicBezTo>
                    <a:pt x="674" y="0"/>
                    <a:pt x="676" y="0"/>
                    <a:pt x="677" y="0"/>
                  </a:cubicBezTo>
                  <a:cubicBezTo>
                    <a:pt x="680" y="1"/>
                    <a:pt x="680" y="4"/>
                    <a:pt x="682" y="5"/>
                  </a:cubicBezTo>
                  <a:cubicBezTo>
                    <a:pt x="683" y="6"/>
                    <a:pt x="683" y="6"/>
                    <a:pt x="683" y="7"/>
                  </a:cubicBezTo>
                  <a:cubicBezTo>
                    <a:pt x="684" y="10"/>
                    <a:pt x="681" y="13"/>
                    <a:pt x="680" y="13"/>
                  </a:cubicBezTo>
                  <a:cubicBezTo>
                    <a:pt x="679" y="14"/>
                    <a:pt x="679" y="13"/>
                    <a:pt x="679" y="14"/>
                  </a:cubicBezTo>
                  <a:cubicBezTo>
                    <a:pt x="678" y="15"/>
                    <a:pt x="678" y="16"/>
                    <a:pt x="677" y="17"/>
                  </a:cubicBezTo>
                  <a:cubicBezTo>
                    <a:pt x="677" y="18"/>
                    <a:pt x="677" y="19"/>
                    <a:pt x="677" y="20"/>
                  </a:cubicBezTo>
                  <a:cubicBezTo>
                    <a:pt x="676" y="23"/>
                    <a:pt x="676" y="29"/>
                    <a:pt x="677" y="32"/>
                  </a:cubicBezTo>
                  <a:cubicBezTo>
                    <a:pt x="677" y="34"/>
                    <a:pt x="676" y="37"/>
                    <a:pt x="677" y="39"/>
                  </a:cubicBezTo>
                  <a:cubicBezTo>
                    <a:pt x="677" y="39"/>
                    <a:pt x="677" y="39"/>
                    <a:pt x="677" y="39"/>
                  </a:cubicBezTo>
                  <a:cubicBezTo>
                    <a:pt x="678" y="39"/>
                    <a:pt x="679" y="39"/>
                    <a:pt x="680" y="39"/>
                  </a:cubicBezTo>
                  <a:cubicBezTo>
                    <a:pt x="682" y="39"/>
                    <a:pt x="684" y="39"/>
                    <a:pt x="686" y="39"/>
                  </a:cubicBezTo>
                  <a:cubicBezTo>
                    <a:pt x="687" y="38"/>
                    <a:pt x="689" y="38"/>
                    <a:pt x="690" y="39"/>
                  </a:cubicBezTo>
                  <a:cubicBezTo>
                    <a:pt x="690" y="40"/>
                    <a:pt x="691" y="41"/>
                    <a:pt x="691" y="41"/>
                  </a:cubicBezTo>
                  <a:cubicBezTo>
                    <a:pt x="691" y="42"/>
                    <a:pt x="692" y="42"/>
                    <a:pt x="692" y="43"/>
                  </a:cubicBezTo>
                  <a:cubicBezTo>
                    <a:pt x="694" y="46"/>
                    <a:pt x="695" y="47"/>
                    <a:pt x="693" y="52"/>
                  </a:cubicBezTo>
                  <a:cubicBezTo>
                    <a:pt x="693" y="52"/>
                    <a:pt x="692" y="52"/>
                    <a:pt x="692" y="52"/>
                  </a:cubicBezTo>
                  <a:cubicBezTo>
                    <a:pt x="691" y="53"/>
                    <a:pt x="690" y="53"/>
                    <a:pt x="689" y="53"/>
                  </a:cubicBezTo>
                  <a:cubicBezTo>
                    <a:pt x="689" y="53"/>
                    <a:pt x="689" y="53"/>
                    <a:pt x="688" y="53"/>
                  </a:cubicBezTo>
                  <a:cubicBezTo>
                    <a:pt x="688" y="53"/>
                    <a:pt x="684" y="53"/>
                    <a:pt x="684" y="53"/>
                  </a:cubicBezTo>
                  <a:cubicBezTo>
                    <a:pt x="683" y="53"/>
                    <a:pt x="683" y="54"/>
                    <a:pt x="682" y="54"/>
                  </a:cubicBezTo>
                  <a:cubicBezTo>
                    <a:pt x="681" y="54"/>
                    <a:pt x="679" y="55"/>
                    <a:pt x="678" y="55"/>
                  </a:cubicBezTo>
                  <a:cubicBezTo>
                    <a:pt x="678" y="55"/>
                    <a:pt x="677" y="55"/>
                    <a:pt x="676" y="55"/>
                  </a:cubicBezTo>
                  <a:cubicBezTo>
                    <a:pt x="675" y="55"/>
                    <a:pt x="673" y="56"/>
                    <a:pt x="672" y="56"/>
                  </a:cubicBezTo>
                  <a:cubicBezTo>
                    <a:pt x="672" y="57"/>
                    <a:pt x="671" y="59"/>
                    <a:pt x="671" y="60"/>
                  </a:cubicBezTo>
                  <a:cubicBezTo>
                    <a:pt x="670" y="60"/>
                    <a:pt x="670" y="60"/>
                    <a:pt x="670" y="60"/>
                  </a:cubicBezTo>
                  <a:cubicBezTo>
                    <a:pt x="669" y="62"/>
                    <a:pt x="669" y="64"/>
                    <a:pt x="668" y="66"/>
                  </a:cubicBezTo>
                  <a:cubicBezTo>
                    <a:pt x="667" y="66"/>
                    <a:pt x="667" y="66"/>
                    <a:pt x="667" y="67"/>
                  </a:cubicBezTo>
                  <a:cubicBezTo>
                    <a:pt x="666" y="68"/>
                    <a:pt x="665" y="67"/>
                    <a:pt x="665" y="69"/>
                  </a:cubicBezTo>
                  <a:cubicBezTo>
                    <a:pt x="665" y="69"/>
                    <a:pt x="665" y="70"/>
                    <a:pt x="666" y="70"/>
                  </a:cubicBezTo>
                  <a:cubicBezTo>
                    <a:pt x="667" y="70"/>
                    <a:pt x="668" y="70"/>
                    <a:pt x="670" y="70"/>
                  </a:cubicBezTo>
                  <a:cubicBezTo>
                    <a:pt x="671" y="70"/>
                    <a:pt x="671" y="69"/>
                    <a:pt x="672" y="69"/>
                  </a:cubicBezTo>
                  <a:cubicBezTo>
                    <a:pt x="675" y="70"/>
                    <a:pt x="679" y="72"/>
                    <a:pt x="680" y="74"/>
                  </a:cubicBezTo>
                  <a:cubicBezTo>
                    <a:pt x="681" y="74"/>
                    <a:pt x="682" y="75"/>
                    <a:pt x="681" y="76"/>
                  </a:cubicBezTo>
                  <a:cubicBezTo>
                    <a:pt x="681" y="76"/>
                    <a:pt x="680" y="77"/>
                    <a:pt x="680" y="78"/>
                  </a:cubicBezTo>
                  <a:cubicBezTo>
                    <a:pt x="679" y="77"/>
                    <a:pt x="679" y="78"/>
                    <a:pt x="679" y="78"/>
                  </a:cubicBezTo>
                  <a:cubicBezTo>
                    <a:pt x="679" y="78"/>
                    <a:pt x="679" y="78"/>
                    <a:pt x="679" y="79"/>
                  </a:cubicBezTo>
                  <a:cubicBezTo>
                    <a:pt x="678" y="79"/>
                    <a:pt x="677" y="79"/>
                    <a:pt x="676" y="79"/>
                  </a:cubicBezTo>
                  <a:cubicBezTo>
                    <a:pt x="676" y="79"/>
                    <a:pt x="676" y="80"/>
                    <a:pt x="675" y="80"/>
                  </a:cubicBezTo>
                  <a:cubicBezTo>
                    <a:pt x="674" y="81"/>
                    <a:pt x="673" y="80"/>
                    <a:pt x="672" y="80"/>
                  </a:cubicBezTo>
                  <a:cubicBezTo>
                    <a:pt x="671" y="80"/>
                    <a:pt x="671" y="81"/>
                    <a:pt x="671" y="81"/>
                  </a:cubicBezTo>
                  <a:cubicBezTo>
                    <a:pt x="670" y="81"/>
                    <a:pt x="670" y="81"/>
                    <a:pt x="669" y="81"/>
                  </a:cubicBezTo>
                  <a:cubicBezTo>
                    <a:pt x="669" y="82"/>
                    <a:pt x="669" y="83"/>
                    <a:pt x="669" y="84"/>
                  </a:cubicBezTo>
                  <a:cubicBezTo>
                    <a:pt x="669" y="86"/>
                    <a:pt x="667" y="89"/>
                    <a:pt x="666" y="91"/>
                  </a:cubicBezTo>
                  <a:cubicBezTo>
                    <a:pt x="666" y="92"/>
                    <a:pt x="666" y="92"/>
                    <a:pt x="666" y="93"/>
                  </a:cubicBezTo>
                  <a:cubicBezTo>
                    <a:pt x="665" y="95"/>
                    <a:pt x="664" y="97"/>
                    <a:pt x="663" y="98"/>
                  </a:cubicBezTo>
                  <a:cubicBezTo>
                    <a:pt x="662" y="99"/>
                    <a:pt x="661" y="99"/>
                    <a:pt x="659" y="100"/>
                  </a:cubicBezTo>
                  <a:cubicBezTo>
                    <a:pt x="658" y="100"/>
                    <a:pt x="656" y="101"/>
                    <a:pt x="655" y="102"/>
                  </a:cubicBezTo>
                  <a:cubicBezTo>
                    <a:pt x="653" y="102"/>
                    <a:pt x="650" y="103"/>
                    <a:pt x="648" y="102"/>
                  </a:cubicBezTo>
                  <a:cubicBezTo>
                    <a:pt x="646" y="101"/>
                    <a:pt x="646" y="99"/>
                    <a:pt x="645" y="98"/>
                  </a:cubicBezTo>
                  <a:cubicBezTo>
                    <a:pt x="643" y="97"/>
                    <a:pt x="641" y="96"/>
                    <a:pt x="640" y="94"/>
                  </a:cubicBezTo>
                  <a:cubicBezTo>
                    <a:pt x="640" y="93"/>
                    <a:pt x="640" y="92"/>
                    <a:pt x="640" y="91"/>
                  </a:cubicBezTo>
                  <a:cubicBezTo>
                    <a:pt x="639" y="87"/>
                    <a:pt x="637" y="84"/>
                    <a:pt x="639" y="81"/>
                  </a:cubicBezTo>
                  <a:cubicBezTo>
                    <a:pt x="641" y="81"/>
                    <a:pt x="646" y="77"/>
                    <a:pt x="648" y="76"/>
                  </a:cubicBezTo>
                  <a:cubicBezTo>
                    <a:pt x="648" y="76"/>
                    <a:pt x="649" y="75"/>
                    <a:pt x="649" y="75"/>
                  </a:cubicBezTo>
                  <a:cubicBezTo>
                    <a:pt x="650" y="74"/>
                    <a:pt x="651" y="74"/>
                    <a:pt x="652" y="74"/>
                  </a:cubicBezTo>
                  <a:cubicBezTo>
                    <a:pt x="653" y="74"/>
                    <a:pt x="653" y="73"/>
                    <a:pt x="653" y="73"/>
                  </a:cubicBezTo>
                  <a:cubicBezTo>
                    <a:pt x="654" y="73"/>
                    <a:pt x="654" y="73"/>
                    <a:pt x="655" y="73"/>
                  </a:cubicBezTo>
                  <a:cubicBezTo>
                    <a:pt x="655" y="73"/>
                    <a:pt x="656" y="72"/>
                    <a:pt x="656" y="72"/>
                  </a:cubicBezTo>
                  <a:cubicBezTo>
                    <a:pt x="657" y="72"/>
                    <a:pt x="657" y="72"/>
                    <a:pt x="658" y="72"/>
                  </a:cubicBezTo>
                  <a:cubicBezTo>
                    <a:pt x="658" y="72"/>
                    <a:pt x="658" y="72"/>
                    <a:pt x="658" y="72"/>
                  </a:cubicBezTo>
                  <a:cubicBezTo>
                    <a:pt x="658" y="71"/>
                    <a:pt x="657" y="71"/>
                    <a:pt x="656" y="70"/>
                  </a:cubicBezTo>
                  <a:cubicBezTo>
                    <a:pt x="656" y="69"/>
                    <a:pt x="656" y="69"/>
                    <a:pt x="656" y="68"/>
                  </a:cubicBezTo>
                  <a:cubicBezTo>
                    <a:pt x="656" y="68"/>
                    <a:pt x="656" y="68"/>
                    <a:pt x="656" y="68"/>
                  </a:cubicBezTo>
                  <a:cubicBezTo>
                    <a:pt x="654" y="68"/>
                    <a:pt x="651" y="68"/>
                    <a:pt x="649" y="67"/>
                  </a:cubicBezTo>
                  <a:cubicBezTo>
                    <a:pt x="649" y="66"/>
                    <a:pt x="647" y="65"/>
                    <a:pt x="648" y="64"/>
                  </a:cubicBezTo>
                  <a:cubicBezTo>
                    <a:pt x="648" y="63"/>
                    <a:pt x="649" y="63"/>
                    <a:pt x="649"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a:extLst>
                <a:ext uri="{FF2B5EF4-FFF2-40B4-BE49-F238E27FC236}">
                  <a16:creationId xmlns:a16="http://schemas.microsoft.com/office/drawing/2014/main" id="{B2257365-6034-463A-9F37-B0457AAF4E50}"/>
                </a:ext>
              </a:extLst>
            </p:cNvPr>
            <p:cNvGrpSpPr/>
            <p:nvPr/>
          </p:nvGrpSpPr>
          <p:grpSpPr>
            <a:xfrm>
              <a:off x="6388738" y="5748098"/>
              <a:ext cx="252000" cy="252000"/>
              <a:chOff x="4568970" y="892144"/>
              <a:chExt cx="837417" cy="840124"/>
            </a:xfrm>
            <a:grpFill/>
          </p:grpSpPr>
          <p:grpSp>
            <p:nvGrpSpPr>
              <p:cNvPr id="13" name="组合 12">
                <a:extLst>
                  <a:ext uri="{FF2B5EF4-FFF2-40B4-BE49-F238E27FC236}">
                    <a16:creationId xmlns:a16="http://schemas.microsoft.com/office/drawing/2014/main" id="{92C927D4-C758-4FAE-BD00-52C057B43778}"/>
                  </a:ext>
                </a:extLst>
              </p:cNvPr>
              <p:cNvGrpSpPr/>
              <p:nvPr/>
            </p:nvGrpSpPr>
            <p:grpSpPr>
              <a:xfrm>
                <a:off x="4568970" y="892144"/>
                <a:ext cx="837417" cy="840124"/>
                <a:chOff x="3001963" y="1951037"/>
                <a:chExt cx="2946400" cy="2955925"/>
              </a:xfrm>
              <a:grpFill/>
            </p:grpSpPr>
            <p:sp>
              <p:nvSpPr>
                <p:cNvPr id="16" name="Freeform 6">
                  <a:extLst>
                    <a:ext uri="{FF2B5EF4-FFF2-40B4-BE49-F238E27FC236}">
                      <a16:creationId xmlns:a16="http://schemas.microsoft.com/office/drawing/2014/main" id="{F7B9B485-5464-46BC-86CE-EDA7A390199F}"/>
                    </a:ext>
                  </a:extLst>
                </p:cNvPr>
                <p:cNvSpPr>
                  <a:spLocks noEditPoints="1"/>
                </p:cNvSpPr>
                <p:nvPr/>
              </p:nvSpPr>
              <p:spPr bwMode="auto">
                <a:xfrm>
                  <a:off x="3001963" y="1951037"/>
                  <a:ext cx="2946400" cy="2955925"/>
                </a:xfrm>
                <a:custGeom>
                  <a:avLst/>
                  <a:gdLst>
                    <a:gd name="T0" fmla="*/ 684 w 1368"/>
                    <a:gd name="T1" fmla="*/ 10 h 1368"/>
                    <a:gd name="T2" fmla="*/ 1358 w 1368"/>
                    <a:gd name="T3" fmla="*/ 684 h 1368"/>
                    <a:gd name="T4" fmla="*/ 684 w 1368"/>
                    <a:gd name="T5" fmla="*/ 1358 h 1368"/>
                    <a:gd name="T6" fmla="*/ 9 w 1368"/>
                    <a:gd name="T7" fmla="*/ 684 h 1368"/>
                    <a:gd name="T8" fmla="*/ 684 w 1368"/>
                    <a:gd name="T9" fmla="*/ 10 h 1368"/>
                    <a:gd name="T10" fmla="*/ 684 w 1368"/>
                    <a:gd name="T11" fmla="*/ 0 h 1368"/>
                    <a:gd name="T12" fmla="*/ 1368 w 1368"/>
                    <a:gd name="T13" fmla="*/ 684 h 1368"/>
                    <a:gd name="T14" fmla="*/ 684 w 1368"/>
                    <a:gd name="T15" fmla="*/ 1368 h 1368"/>
                    <a:gd name="T16" fmla="*/ 0 w 1368"/>
                    <a:gd name="T17" fmla="*/ 684 h 1368"/>
                    <a:gd name="T18" fmla="*/ 684 w 1368"/>
                    <a:gd name="T19" fmla="*/ 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8" h="1368">
                      <a:moveTo>
                        <a:pt x="684" y="10"/>
                      </a:moveTo>
                      <a:cubicBezTo>
                        <a:pt x="1055" y="10"/>
                        <a:pt x="1358" y="312"/>
                        <a:pt x="1358" y="684"/>
                      </a:cubicBezTo>
                      <a:cubicBezTo>
                        <a:pt x="1358" y="1055"/>
                        <a:pt x="1055" y="1358"/>
                        <a:pt x="684" y="1358"/>
                      </a:cubicBezTo>
                      <a:cubicBezTo>
                        <a:pt x="312" y="1358"/>
                        <a:pt x="9" y="1055"/>
                        <a:pt x="9" y="684"/>
                      </a:cubicBezTo>
                      <a:cubicBezTo>
                        <a:pt x="9" y="312"/>
                        <a:pt x="312" y="10"/>
                        <a:pt x="684" y="10"/>
                      </a:cubicBezTo>
                      <a:close/>
                      <a:moveTo>
                        <a:pt x="684" y="0"/>
                      </a:moveTo>
                      <a:cubicBezTo>
                        <a:pt x="1061" y="0"/>
                        <a:pt x="1368" y="307"/>
                        <a:pt x="1368" y="684"/>
                      </a:cubicBezTo>
                      <a:cubicBezTo>
                        <a:pt x="1368" y="1061"/>
                        <a:pt x="1061" y="1368"/>
                        <a:pt x="684" y="1368"/>
                      </a:cubicBezTo>
                      <a:cubicBezTo>
                        <a:pt x="307" y="1368"/>
                        <a:pt x="0" y="1061"/>
                        <a:pt x="0" y="684"/>
                      </a:cubicBezTo>
                      <a:cubicBezTo>
                        <a:pt x="0" y="307"/>
                        <a:pt x="307" y="0"/>
                        <a:pt x="68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7">
                  <a:extLst>
                    <a:ext uri="{FF2B5EF4-FFF2-40B4-BE49-F238E27FC236}">
                      <a16:creationId xmlns:a16="http://schemas.microsoft.com/office/drawing/2014/main" id="{B8CB15E2-1BB2-4069-B89D-D17FF0DC122C}"/>
                    </a:ext>
                  </a:extLst>
                </p:cNvPr>
                <p:cNvSpPr>
                  <a:spLocks noEditPoints="1"/>
                </p:cNvSpPr>
                <p:nvPr/>
              </p:nvSpPr>
              <p:spPr bwMode="auto">
                <a:xfrm>
                  <a:off x="3214688" y="2101849"/>
                  <a:ext cx="2579688" cy="1066800"/>
                </a:xfrm>
                <a:custGeom>
                  <a:avLst/>
                  <a:gdLst>
                    <a:gd name="T0" fmla="*/ 1086 w 1198"/>
                    <a:gd name="T1" fmla="*/ 389 h 494"/>
                    <a:gd name="T2" fmla="*/ 1073 w 1198"/>
                    <a:gd name="T3" fmla="*/ 377 h 494"/>
                    <a:gd name="T4" fmla="*/ 1162 w 1198"/>
                    <a:gd name="T5" fmla="*/ 382 h 494"/>
                    <a:gd name="T6" fmla="*/ 1179 w 1198"/>
                    <a:gd name="T7" fmla="*/ 428 h 494"/>
                    <a:gd name="T8" fmla="*/ 1115 w 1198"/>
                    <a:gd name="T9" fmla="*/ 441 h 494"/>
                    <a:gd name="T10" fmla="*/ 1074 w 1198"/>
                    <a:gd name="T11" fmla="*/ 453 h 494"/>
                    <a:gd name="T12" fmla="*/ 1087 w 1198"/>
                    <a:gd name="T13" fmla="*/ 427 h 494"/>
                    <a:gd name="T14" fmla="*/ 1140 w 1198"/>
                    <a:gd name="T15" fmla="*/ 420 h 494"/>
                    <a:gd name="T16" fmla="*/ 1123 w 1198"/>
                    <a:gd name="T17" fmla="*/ 415 h 494"/>
                    <a:gd name="T18" fmla="*/ 1124 w 1198"/>
                    <a:gd name="T19" fmla="*/ 431 h 494"/>
                    <a:gd name="T20" fmla="*/ 172 w 1198"/>
                    <a:gd name="T21" fmla="*/ 219 h 494"/>
                    <a:gd name="T22" fmla="*/ 165 w 1198"/>
                    <a:gd name="T23" fmla="*/ 173 h 494"/>
                    <a:gd name="T24" fmla="*/ 190 w 1198"/>
                    <a:gd name="T25" fmla="*/ 183 h 494"/>
                    <a:gd name="T26" fmla="*/ 275 w 1198"/>
                    <a:gd name="T27" fmla="*/ 176 h 494"/>
                    <a:gd name="T28" fmla="*/ 242 w 1198"/>
                    <a:gd name="T29" fmla="*/ 220 h 494"/>
                    <a:gd name="T30" fmla="*/ 262 w 1198"/>
                    <a:gd name="T31" fmla="*/ 265 h 494"/>
                    <a:gd name="T32" fmla="*/ 207 w 1198"/>
                    <a:gd name="T33" fmla="*/ 224 h 494"/>
                    <a:gd name="T34" fmla="*/ 209 w 1198"/>
                    <a:gd name="T35" fmla="*/ 198 h 494"/>
                    <a:gd name="T36" fmla="*/ 265 w 1198"/>
                    <a:gd name="T37" fmla="*/ 180 h 494"/>
                    <a:gd name="T38" fmla="*/ 190 w 1198"/>
                    <a:gd name="T39" fmla="*/ 189 h 494"/>
                    <a:gd name="T40" fmla="*/ 198 w 1198"/>
                    <a:gd name="T41" fmla="*/ 189 h 494"/>
                    <a:gd name="T42" fmla="*/ 204 w 1198"/>
                    <a:gd name="T43" fmla="*/ 276 h 494"/>
                    <a:gd name="T44" fmla="*/ 215 w 1198"/>
                    <a:gd name="T45" fmla="*/ 226 h 494"/>
                    <a:gd name="T46" fmla="*/ 1017 w 1198"/>
                    <a:gd name="T47" fmla="*/ 207 h 494"/>
                    <a:gd name="T48" fmla="*/ 892 w 1198"/>
                    <a:gd name="T49" fmla="*/ 213 h 494"/>
                    <a:gd name="T50" fmla="*/ 950 w 1198"/>
                    <a:gd name="T51" fmla="*/ 175 h 494"/>
                    <a:gd name="T52" fmla="*/ 1018 w 1198"/>
                    <a:gd name="T53" fmla="*/ 184 h 494"/>
                    <a:gd name="T54" fmla="*/ 966 w 1198"/>
                    <a:gd name="T55" fmla="*/ 277 h 494"/>
                    <a:gd name="T56" fmla="*/ 746 w 1198"/>
                    <a:gd name="T57" fmla="*/ 97 h 494"/>
                    <a:gd name="T58" fmla="*/ 777 w 1198"/>
                    <a:gd name="T59" fmla="*/ 46 h 494"/>
                    <a:gd name="T60" fmla="*/ 811 w 1198"/>
                    <a:gd name="T61" fmla="*/ 54 h 494"/>
                    <a:gd name="T62" fmla="*/ 775 w 1198"/>
                    <a:gd name="T63" fmla="*/ 126 h 494"/>
                    <a:gd name="T64" fmla="*/ 723 w 1198"/>
                    <a:gd name="T65" fmla="*/ 91 h 494"/>
                    <a:gd name="T66" fmla="*/ 714 w 1198"/>
                    <a:gd name="T67" fmla="*/ 21 h 494"/>
                    <a:gd name="T68" fmla="*/ 775 w 1198"/>
                    <a:gd name="T69" fmla="*/ 109 h 494"/>
                    <a:gd name="T70" fmla="*/ 689 w 1198"/>
                    <a:gd name="T71" fmla="*/ 62 h 494"/>
                    <a:gd name="T72" fmla="*/ 714 w 1198"/>
                    <a:gd name="T73" fmla="*/ 83 h 494"/>
                    <a:gd name="T74" fmla="*/ 664 w 1198"/>
                    <a:gd name="T75" fmla="*/ 106 h 494"/>
                    <a:gd name="T76" fmla="*/ 428 w 1198"/>
                    <a:gd name="T77" fmla="*/ 63 h 494"/>
                    <a:gd name="T78" fmla="*/ 411 w 1198"/>
                    <a:gd name="T79" fmla="*/ 130 h 494"/>
                    <a:gd name="T80" fmla="*/ 400 w 1198"/>
                    <a:gd name="T81" fmla="*/ 166 h 494"/>
                    <a:gd name="T82" fmla="*/ 405 w 1198"/>
                    <a:gd name="T83" fmla="*/ 118 h 494"/>
                    <a:gd name="T84" fmla="*/ 418 w 1198"/>
                    <a:gd name="T85" fmla="*/ 59 h 494"/>
                    <a:gd name="T86" fmla="*/ 454 w 1198"/>
                    <a:gd name="T87" fmla="*/ 0 h 494"/>
                    <a:gd name="T88" fmla="*/ 488 w 1198"/>
                    <a:gd name="T89" fmla="*/ 82 h 494"/>
                    <a:gd name="T90" fmla="*/ 459 w 1198"/>
                    <a:gd name="T91" fmla="*/ 132 h 494"/>
                    <a:gd name="T92" fmla="*/ 438 w 1198"/>
                    <a:gd name="T93" fmla="*/ 81 h 494"/>
                    <a:gd name="T94" fmla="*/ 490 w 1198"/>
                    <a:gd name="T95" fmla="*/ 62 h 494"/>
                    <a:gd name="T96" fmla="*/ 439 w 1198"/>
                    <a:gd name="T97" fmla="*/ 82 h 494"/>
                    <a:gd name="T98" fmla="*/ 407 w 1198"/>
                    <a:gd name="T99" fmla="*/ 120 h 494"/>
                    <a:gd name="T100" fmla="*/ 129 w 1198"/>
                    <a:gd name="T101" fmla="*/ 406 h 494"/>
                    <a:gd name="T102" fmla="*/ 105 w 1198"/>
                    <a:gd name="T103" fmla="*/ 452 h 494"/>
                    <a:gd name="T104" fmla="*/ 99 w 1198"/>
                    <a:gd name="T105" fmla="*/ 456 h 494"/>
                    <a:gd name="T106" fmla="*/ 58 w 1198"/>
                    <a:gd name="T107" fmla="*/ 468 h 494"/>
                    <a:gd name="T108" fmla="*/ 32 w 1198"/>
                    <a:gd name="T109" fmla="*/ 401 h 494"/>
                    <a:gd name="T110" fmla="*/ 13 w 1198"/>
                    <a:gd name="T111" fmla="*/ 387 h 494"/>
                    <a:gd name="T112" fmla="*/ 39 w 1198"/>
                    <a:gd name="T113" fmla="*/ 386 h 494"/>
                    <a:gd name="T114" fmla="*/ 65 w 1198"/>
                    <a:gd name="T115" fmla="*/ 410 h 494"/>
                    <a:gd name="T116" fmla="*/ 76 w 1198"/>
                    <a:gd name="T117" fmla="*/ 344 h 494"/>
                    <a:gd name="T118" fmla="*/ 76 w 1198"/>
                    <a:gd name="T119" fmla="*/ 384 h 494"/>
                    <a:gd name="T120" fmla="*/ 100 w 1198"/>
                    <a:gd name="T121" fmla="*/ 428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8" h="494">
                      <a:moveTo>
                        <a:pt x="1096" y="411"/>
                      </a:moveTo>
                      <a:cubicBezTo>
                        <a:pt x="1096" y="411"/>
                        <a:pt x="1096" y="412"/>
                        <a:pt x="1096" y="412"/>
                      </a:cubicBezTo>
                      <a:cubicBezTo>
                        <a:pt x="1099" y="413"/>
                        <a:pt x="1103" y="413"/>
                        <a:pt x="1106" y="413"/>
                      </a:cubicBezTo>
                      <a:cubicBezTo>
                        <a:pt x="1107" y="413"/>
                        <a:pt x="1108" y="414"/>
                        <a:pt x="1108" y="414"/>
                      </a:cubicBezTo>
                      <a:cubicBezTo>
                        <a:pt x="1109" y="414"/>
                        <a:pt x="1112" y="414"/>
                        <a:pt x="1113" y="414"/>
                      </a:cubicBezTo>
                      <a:cubicBezTo>
                        <a:pt x="1113" y="414"/>
                        <a:pt x="1113" y="414"/>
                        <a:pt x="1113" y="413"/>
                      </a:cubicBezTo>
                      <a:cubicBezTo>
                        <a:pt x="1113" y="413"/>
                        <a:pt x="1113" y="413"/>
                        <a:pt x="1113" y="413"/>
                      </a:cubicBezTo>
                      <a:cubicBezTo>
                        <a:pt x="1113" y="412"/>
                        <a:pt x="1112" y="411"/>
                        <a:pt x="1111" y="411"/>
                      </a:cubicBezTo>
                      <a:cubicBezTo>
                        <a:pt x="1110" y="411"/>
                        <a:pt x="1109" y="412"/>
                        <a:pt x="1108" y="412"/>
                      </a:cubicBezTo>
                      <a:cubicBezTo>
                        <a:pt x="1107" y="410"/>
                        <a:pt x="1104" y="410"/>
                        <a:pt x="1103" y="410"/>
                      </a:cubicBezTo>
                      <a:cubicBezTo>
                        <a:pt x="1102" y="407"/>
                        <a:pt x="1102" y="406"/>
                        <a:pt x="1102" y="405"/>
                      </a:cubicBezTo>
                      <a:cubicBezTo>
                        <a:pt x="1101" y="404"/>
                        <a:pt x="1100" y="403"/>
                        <a:pt x="1099" y="403"/>
                      </a:cubicBezTo>
                      <a:cubicBezTo>
                        <a:pt x="1098" y="403"/>
                        <a:pt x="1097" y="403"/>
                        <a:pt x="1095" y="403"/>
                      </a:cubicBezTo>
                      <a:cubicBezTo>
                        <a:pt x="1095" y="403"/>
                        <a:pt x="1094" y="403"/>
                        <a:pt x="1093" y="403"/>
                      </a:cubicBezTo>
                      <a:cubicBezTo>
                        <a:pt x="1092" y="403"/>
                        <a:pt x="1091" y="402"/>
                        <a:pt x="1090" y="402"/>
                      </a:cubicBezTo>
                      <a:cubicBezTo>
                        <a:pt x="1090" y="402"/>
                        <a:pt x="1089" y="402"/>
                        <a:pt x="1089" y="402"/>
                      </a:cubicBezTo>
                      <a:cubicBezTo>
                        <a:pt x="1088" y="400"/>
                        <a:pt x="1087" y="401"/>
                        <a:pt x="1085" y="399"/>
                      </a:cubicBezTo>
                      <a:cubicBezTo>
                        <a:pt x="1083" y="397"/>
                        <a:pt x="1086" y="392"/>
                        <a:pt x="1087" y="390"/>
                      </a:cubicBezTo>
                      <a:cubicBezTo>
                        <a:pt x="1087" y="390"/>
                        <a:pt x="1086" y="390"/>
                        <a:pt x="1086" y="389"/>
                      </a:cubicBezTo>
                      <a:cubicBezTo>
                        <a:pt x="1085" y="389"/>
                        <a:pt x="1083" y="387"/>
                        <a:pt x="1081" y="387"/>
                      </a:cubicBezTo>
                      <a:cubicBezTo>
                        <a:pt x="1079" y="386"/>
                        <a:pt x="1076" y="386"/>
                        <a:pt x="1074" y="384"/>
                      </a:cubicBezTo>
                      <a:cubicBezTo>
                        <a:pt x="1072" y="383"/>
                        <a:pt x="1069" y="380"/>
                        <a:pt x="1066" y="380"/>
                      </a:cubicBezTo>
                      <a:cubicBezTo>
                        <a:pt x="1058" y="380"/>
                        <a:pt x="1042" y="392"/>
                        <a:pt x="1037" y="385"/>
                      </a:cubicBezTo>
                      <a:cubicBezTo>
                        <a:pt x="1039" y="382"/>
                        <a:pt x="1041" y="377"/>
                        <a:pt x="1043" y="374"/>
                      </a:cubicBezTo>
                      <a:cubicBezTo>
                        <a:pt x="1044" y="373"/>
                        <a:pt x="1045" y="372"/>
                        <a:pt x="1046" y="371"/>
                      </a:cubicBezTo>
                      <a:cubicBezTo>
                        <a:pt x="1047" y="370"/>
                        <a:pt x="1047" y="369"/>
                        <a:pt x="1048" y="368"/>
                      </a:cubicBezTo>
                      <a:cubicBezTo>
                        <a:pt x="1050" y="366"/>
                        <a:pt x="1054" y="365"/>
                        <a:pt x="1056" y="365"/>
                      </a:cubicBezTo>
                      <a:cubicBezTo>
                        <a:pt x="1059" y="366"/>
                        <a:pt x="1062" y="366"/>
                        <a:pt x="1065" y="366"/>
                      </a:cubicBezTo>
                      <a:cubicBezTo>
                        <a:pt x="1065" y="366"/>
                        <a:pt x="1066" y="366"/>
                        <a:pt x="1067" y="366"/>
                      </a:cubicBezTo>
                      <a:cubicBezTo>
                        <a:pt x="1067" y="366"/>
                        <a:pt x="1067" y="366"/>
                        <a:pt x="1068" y="366"/>
                      </a:cubicBezTo>
                      <a:cubicBezTo>
                        <a:pt x="1069" y="366"/>
                        <a:pt x="1069" y="365"/>
                        <a:pt x="1070" y="365"/>
                      </a:cubicBezTo>
                      <a:cubicBezTo>
                        <a:pt x="1072" y="365"/>
                        <a:pt x="1073" y="366"/>
                        <a:pt x="1075" y="366"/>
                      </a:cubicBezTo>
                      <a:cubicBezTo>
                        <a:pt x="1076" y="366"/>
                        <a:pt x="1076" y="366"/>
                        <a:pt x="1077" y="366"/>
                      </a:cubicBezTo>
                      <a:cubicBezTo>
                        <a:pt x="1079" y="366"/>
                        <a:pt x="1080" y="367"/>
                        <a:pt x="1081" y="368"/>
                      </a:cubicBezTo>
                      <a:cubicBezTo>
                        <a:pt x="1082" y="370"/>
                        <a:pt x="1081" y="370"/>
                        <a:pt x="1081" y="372"/>
                      </a:cubicBezTo>
                      <a:cubicBezTo>
                        <a:pt x="1080" y="372"/>
                        <a:pt x="1073" y="375"/>
                        <a:pt x="1072" y="376"/>
                      </a:cubicBezTo>
                      <a:cubicBezTo>
                        <a:pt x="1072" y="376"/>
                        <a:pt x="1072" y="376"/>
                        <a:pt x="1072" y="376"/>
                      </a:cubicBezTo>
                      <a:cubicBezTo>
                        <a:pt x="1073" y="376"/>
                        <a:pt x="1073" y="376"/>
                        <a:pt x="1073" y="377"/>
                      </a:cubicBezTo>
                      <a:cubicBezTo>
                        <a:pt x="1075" y="377"/>
                        <a:pt x="1077" y="379"/>
                        <a:pt x="1079" y="380"/>
                      </a:cubicBezTo>
                      <a:cubicBezTo>
                        <a:pt x="1083" y="382"/>
                        <a:pt x="1088" y="383"/>
                        <a:pt x="1092" y="386"/>
                      </a:cubicBezTo>
                      <a:cubicBezTo>
                        <a:pt x="1096" y="385"/>
                        <a:pt x="1104" y="381"/>
                        <a:pt x="1105" y="377"/>
                      </a:cubicBezTo>
                      <a:cubicBezTo>
                        <a:pt x="1107" y="377"/>
                        <a:pt x="1109" y="375"/>
                        <a:pt x="1111" y="376"/>
                      </a:cubicBezTo>
                      <a:cubicBezTo>
                        <a:pt x="1112" y="376"/>
                        <a:pt x="1112" y="377"/>
                        <a:pt x="1114" y="377"/>
                      </a:cubicBezTo>
                      <a:cubicBezTo>
                        <a:pt x="1116" y="377"/>
                        <a:pt x="1117" y="376"/>
                        <a:pt x="1119" y="377"/>
                      </a:cubicBezTo>
                      <a:cubicBezTo>
                        <a:pt x="1120" y="378"/>
                        <a:pt x="1121" y="377"/>
                        <a:pt x="1121" y="378"/>
                      </a:cubicBezTo>
                      <a:cubicBezTo>
                        <a:pt x="1123" y="380"/>
                        <a:pt x="1124" y="382"/>
                        <a:pt x="1124" y="384"/>
                      </a:cubicBezTo>
                      <a:cubicBezTo>
                        <a:pt x="1123" y="384"/>
                        <a:pt x="1123" y="385"/>
                        <a:pt x="1123" y="385"/>
                      </a:cubicBezTo>
                      <a:cubicBezTo>
                        <a:pt x="1123" y="385"/>
                        <a:pt x="1123" y="386"/>
                        <a:pt x="1123" y="386"/>
                      </a:cubicBezTo>
                      <a:cubicBezTo>
                        <a:pt x="1127" y="387"/>
                        <a:pt x="1130" y="384"/>
                        <a:pt x="1133" y="382"/>
                      </a:cubicBezTo>
                      <a:cubicBezTo>
                        <a:pt x="1133" y="382"/>
                        <a:pt x="1141" y="379"/>
                        <a:pt x="1142" y="379"/>
                      </a:cubicBezTo>
                      <a:cubicBezTo>
                        <a:pt x="1142" y="379"/>
                        <a:pt x="1144" y="380"/>
                        <a:pt x="1145" y="378"/>
                      </a:cubicBezTo>
                      <a:cubicBezTo>
                        <a:pt x="1146" y="378"/>
                        <a:pt x="1147" y="376"/>
                        <a:pt x="1147" y="375"/>
                      </a:cubicBezTo>
                      <a:cubicBezTo>
                        <a:pt x="1148" y="374"/>
                        <a:pt x="1149" y="374"/>
                        <a:pt x="1151" y="373"/>
                      </a:cubicBezTo>
                      <a:cubicBezTo>
                        <a:pt x="1153" y="371"/>
                        <a:pt x="1154" y="367"/>
                        <a:pt x="1159" y="367"/>
                      </a:cubicBezTo>
                      <a:cubicBezTo>
                        <a:pt x="1161" y="367"/>
                        <a:pt x="1162" y="368"/>
                        <a:pt x="1163" y="370"/>
                      </a:cubicBezTo>
                      <a:cubicBezTo>
                        <a:pt x="1164" y="371"/>
                        <a:pt x="1164" y="371"/>
                        <a:pt x="1165" y="371"/>
                      </a:cubicBezTo>
                      <a:cubicBezTo>
                        <a:pt x="1167" y="374"/>
                        <a:pt x="1163" y="380"/>
                        <a:pt x="1162" y="382"/>
                      </a:cubicBezTo>
                      <a:cubicBezTo>
                        <a:pt x="1161" y="382"/>
                        <a:pt x="1161" y="382"/>
                        <a:pt x="1161" y="382"/>
                      </a:cubicBezTo>
                      <a:cubicBezTo>
                        <a:pt x="1160" y="383"/>
                        <a:pt x="1160" y="383"/>
                        <a:pt x="1160" y="384"/>
                      </a:cubicBezTo>
                      <a:cubicBezTo>
                        <a:pt x="1159" y="385"/>
                        <a:pt x="1156" y="385"/>
                        <a:pt x="1155" y="387"/>
                      </a:cubicBezTo>
                      <a:cubicBezTo>
                        <a:pt x="1155" y="387"/>
                        <a:pt x="1155" y="387"/>
                        <a:pt x="1155" y="387"/>
                      </a:cubicBezTo>
                      <a:cubicBezTo>
                        <a:pt x="1155" y="387"/>
                        <a:pt x="1155" y="387"/>
                        <a:pt x="1155" y="388"/>
                      </a:cubicBezTo>
                      <a:cubicBezTo>
                        <a:pt x="1158" y="389"/>
                        <a:pt x="1164" y="391"/>
                        <a:pt x="1167" y="391"/>
                      </a:cubicBezTo>
                      <a:cubicBezTo>
                        <a:pt x="1168" y="390"/>
                        <a:pt x="1168" y="390"/>
                        <a:pt x="1169" y="390"/>
                      </a:cubicBezTo>
                      <a:cubicBezTo>
                        <a:pt x="1170" y="390"/>
                        <a:pt x="1176" y="391"/>
                        <a:pt x="1177" y="392"/>
                      </a:cubicBezTo>
                      <a:cubicBezTo>
                        <a:pt x="1179" y="398"/>
                        <a:pt x="1183" y="403"/>
                        <a:pt x="1178" y="406"/>
                      </a:cubicBezTo>
                      <a:cubicBezTo>
                        <a:pt x="1176" y="408"/>
                        <a:pt x="1173" y="406"/>
                        <a:pt x="1171" y="408"/>
                      </a:cubicBezTo>
                      <a:cubicBezTo>
                        <a:pt x="1172" y="409"/>
                        <a:pt x="1173" y="410"/>
                        <a:pt x="1173" y="412"/>
                      </a:cubicBezTo>
                      <a:cubicBezTo>
                        <a:pt x="1173" y="413"/>
                        <a:pt x="1172" y="415"/>
                        <a:pt x="1174" y="416"/>
                      </a:cubicBezTo>
                      <a:cubicBezTo>
                        <a:pt x="1182" y="413"/>
                        <a:pt x="1180" y="413"/>
                        <a:pt x="1182" y="408"/>
                      </a:cubicBezTo>
                      <a:cubicBezTo>
                        <a:pt x="1188" y="402"/>
                        <a:pt x="1192" y="410"/>
                        <a:pt x="1195" y="414"/>
                      </a:cubicBezTo>
                      <a:cubicBezTo>
                        <a:pt x="1196" y="415"/>
                        <a:pt x="1198" y="417"/>
                        <a:pt x="1198" y="418"/>
                      </a:cubicBezTo>
                      <a:cubicBezTo>
                        <a:pt x="1198" y="422"/>
                        <a:pt x="1194" y="425"/>
                        <a:pt x="1194" y="428"/>
                      </a:cubicBezTo>
                      <a:cubicBezTo>
                        <a:pt x="1193" y="429"/>
                        <a:pt x="1192" y="430"/>
                        <a:pt x="1191" y="431"/>
                      </a:cubicBezTo>
                      <a:cubicBezTo>
                        <a:pt x="1188" y="433"/>
                        <a:pt x="1182" y="431"/>
                        <a:pt x="1181" y="429"/>
                      </a:cubicBezTo>
                      <a:cubicBezTo>
                        <a:pt x="1180" y="429"/>
                        <a:pt x="1180" y="428"/>
                        <a:pt x="1179" y="428"/>
                      </a:cubicBezTo>
                      <a:cubicBezTo>
                        <a:pt x="1178" y="428"/>
                        <a:pt x="1176" y="428"/>
                        <a:pt x="1175" y="428"/>
                      </a:cubicBezTo>
                      <a:cubicBezTo>
                        <a:pt x="1173" y="428"/>
                        <a:pt x="1171" y="429"/>
                        <a:pt x="1169" y="429"/>
                      </a:cubicBezTo>
                      <a:cubicBezTo>
                        <a:pt x="1164" y="429"/>
                        <a:pt x="1157" y="432"/>
                        <a:pt x="1152" y="435"/>
                      </a:cubicBezTo>
                      <a:cubicBezTo>
                        <a:pt x="1150" y="437"/>
                        <a:pt x="1144" y="436"/>
                        <a:pt x="1142" y="439"/>
                      </a:cubicBezTo>
                      <a:cubicBezTo>
                        <a:pt x="1142" y="439"/>
                        <a:pt x="1142" y="439"/>
                        <a:pt x="1142" y="439"/>
                      </a:cubicBezTo>
                      <a:cubicBezTo>
                        <a:pt x="1143" y="441"/>
                        <a:pt x="1144" y="442"/>
                        <a:pt x="1145" y="443"/>
                      </a:cubicBezTo>
                      <a:cubicBezTo>
                        <a:pt x="1146" y="446"/>
                        <a:pt x="1147" y="449"/>
                        <a:pt x="1147" y="451"/>
                      </a:cubicBezTo>
                      <a:cubicBezTo>
                        <a:pt x="1149" y="453"/>
                        <a:pt x="1150" y="456"/>
                        <a:pt x="1149" y="458"/>
                      </a:cubicBezTo>
                      <a:cubicBezTo>
                        <a:pt x="1148" y="459"/>
                        <a:pt x="1147" y="459"/>
                        <a:pt x="1147" y="460"/>
                      </a:cubicBezTo>
                      <a:cubicBezTo>
                        <a:pt x="1146" y="461"/>
                        <a:pt x="1146" y="462"/>
                        <a:pt x="1145" y="463"/>
                      </a:cubicBezTo>
                      <a:cubicBezTo>
                        <a:pt x="1142" y="467"/>
                        <a:pt x="1140" y="469"/>
                        <a:pt x="1133" y="469"/>
                      </a:cubicBezTo>
                      <a:cubicBezTo>
                        <a:pt x="1133" y="468"/>
                        <a:pt x="1132" y="468"/>
                        <a:pt x="1131" y="468"/>
                      </a:cubicBezTo>
                      <a:cubicBezTo>
                        <a:pt x="1130" y="467"/>
                        <a:pt x="1130" y="465"/>
                        <a:pt x="1129" y="464"/>
                      </a:cubicBezTo>
                      <a:cubicBezTo>
                        <a:pt x="1128" y="464"/>
                        <a:pt x="1129" y="463"/>
                        <a:pt x="1129" y="463"/>
                      </a:cubicBezTo>
                      <a:cubicBezTo>
                        <a:pt x="1129" y="463"/>
                        <a:pt x="1126" y="457"/>
                        <a:pt x="1126" y="457"/>
                      </a:cubicBezTo>
                      <a:cubicBezTo>
                        <a:pt x="1125" y="456"/>
                        <a:pt x="1124" y="455"/>
                        <a:pt x="1123" y="454"/>
                      </a:cubicBezTo>
                      <a:cubicBezTo>
                        <a:pt x="1123" y="453"/>
                        <a:pt x="1121" y="451"/>
                        <a:pt x="1120" y="450"/>
                      </a:cubicBezTo>
                      <a:cubicBezTo>
                        <a:pt x="1120" y="449"/>
                        <a:pt x="1120" y="448"/>
                        <a:pt x="1120" y="446"/>
                      </a:cubicBezTo>
                      <a:cubicBezTo>
                        <a:pt x="1119" y="445"/>
                        <a:pt x="1116" y="442"/>
                        <a:pt x="1115" y="441"/>
                      </a:cubicBezTo>
                      <a:cubicBezTo>
                        <a:pt x="1113" y="442"/>
                        <a:pt x="1110" y="442"/>
                        <a:pt x="1110" y="441"/>
                      </a:cubicBezTo>
                      <a:cubicBezTo>
                        <a:pt x="1109" y="441"/>
                        <a:pt x="1109" y="440"/>
                        <a:pt x="1108" y="440"/>
                      </a:cubicBezTo>
                      <a:cubicBezTo>
                        <a:pt x="1105" y="440"/>
                        <a:pt x="1103" y="440"/>
                        <a:pt x="1100" y="441"/>
                      </a:cubicBezTo>
                      <a:cubicBezTo>
                        <a:pt x="1099" y="440"/>
                        <a:pt x="1098" y="440"/>
                        <a:pt x="1098" y="440"/>
                      </a:cubicBezTo>
                      <a:cubicBezTo>
                        <a:pt x="1096" y="439"/>
                        <a:pt x="1096" y="436"/>
                        <a:pt x="1093" y="437"/>
                      </a:cubicBezTo>
                      <a:cubicBezTo>
                        <a:pt x="1093" y="438"/>
                        <a:pt x="1093" y="439"/>
                        <a:pt x="1092" y="440"/>
                      </a:cubicBezTo>
                      <a:cubicBezTo>
                        <a:pt x="1093" y="442"/>
                        <a:pt x="1094" y="444"/>
                        <a:pt x="1095" y="445"/>
                      </a:cubicBezTo>
                      <a:cubicBezTo>
                        <a:pt x="1095" y="446"/>
                        <a:pt x="1097" y="447"/>
                        <a:pt x="1097" y="449"/>
                      </a:cubicBezTo>
                      <a:cubicBezTo>
                        <a:pt x="1098" y="453"/>
                        <a:pt x="1097" y="459"/>
                        <a:pt x="1095" y="463"/>
                      </a:cubicBezTo>
                      <a:cubicBezTo>
                        <a:pt x="1094" y="463"/>
                        <a:pt x="1093" y="465"/>
                        <a:pt x="1092" y="465"/>
                      </a:cubicBezTo>
                      <a:cubicBezTo>
                        <a:pt x="1092" y="465"/>
                        <a:pt x="1090" y="464"/>
                        <a:pt x="1089" y="464"/>
                      </a:cubicBezTo>
                      <a:cubicBezTo>
                        <a:pt x="1089" y="463"/>
                        <a:pt x="1089" y="463"/>
                        <a:pt x="1088" y="462"/>
                      </a:cubicBezTo>
                      <a:cubicBezTo>
                        <a:pt x="1088" y="463"/>
                        <a:pt x="1087" y="463"/>
                        <a:pt x="1087" y="463"/>
                      </a:cubicBezTo>
                      <a:cubicBezTo>
                        <a:pt x="1086" y="462"/>
                        <a:pt x="1086" y="460"/>
                        <a:pt x="1085" y="459"/>
                      </a:cubicBezTo>
                      <a:cubicBezTo>
                        <a:pt x="1085" y="459"/>
                        <a:pt x="1083" y="459"/>
                        <a:pt x="1083" y="458"/>
                      </a:cubicBezTo>
                      <a:cubicBezTo>
                        <a:pt x="1082" y="457"/>
                        <a:pt x="1082" y="456"/>
                        <a:pt x="1081" y="454"/>
                      </a:cubicBezTo>
                      <a:cubicBezTo>
                        <a:pt x="1081" y="453"/>
                        <a:pt x="1080" y="453"/>
                        <a:pt x="1079" y="453"/>
                      </a:cubicBezTo>
                      <a:cubicBezTo>
                        <a:pt x="1079" y="452"/>
                        <a:pt x="1079" y="451"/>
                        <a:pt x="1078" y="451"/>
                      </a:cubicBezTo>
                      <a:cubicBezTo>
                        <a:pt x="1077" y="452"/>
                        <a:pt x="1076" y="452"/>
                        <a:pt x="1074" y="453"/>
                      </a:cubicBezTo>
                      <a:cubicBezTo>
                        <a:pt x="1071" y="453"/>
                        <a:pt x="1067" y="452"/>
                        <a:pt x="1063" y="452"/>
                      </a:cubicBezTo>
                      <a:cubicBezTo>
                        <a:pt x="1062" y="452"/>
                        <a:pt x="1061" y="452"/>
                        <a:pt x="1059" y="452"/>
                      </a:cubicBezTo>
                      <a:cubicBezTo>
                        <a:pt x="1057" y="452"/>
                        <a:pt x="1053" y="452"/>
                        <a:pt x="1051" y="451"/>
                      </a:cubicBezTo>
                      <a:cubicBezTo>
                        <a:pt x="1049" y="450"/>
                        <a:pt x="1048" y="448"/>
                        <a:pt x="1046" y="446"/>
                      </a:cubicBezTo>
                      <a:cubicBezTo>
                        <a:pt x="1045" y="444"/>
                        <a:pt x="1042" y="442"/>
                        <a:pt x="1041" y="441"/>
                      </a:cubicBezTo>
                      <a:cubicBezTo>
                        <a:pt x="1039" y="439"/>
                        <a:pt x="1037" y="434"/>
                        <a:pt x="1037" y="432"/>
                      </a:cubicBezTo>
                      <a:cubicBezTo>
                        <a:pt x="1037" y="429"/>
                        <a:pt x="1040" y="428"/>
                        <a:pt x="1041" y="426"/>
                      </a:cubicBezTo>
                      <a:cubicBezTo>
                        <a:pt x="1041" y="422"/>
                        <a:pt x="1042" y="418"/>
                        <a:pt x="1044" y="416"/>
                      </a:cubicBezTo>
                      <a:cubicBezTo>
                        <a:pt x="1046" y="415"/>
                        <a:pt x="1047" y="414"/>
                        <a:pt x="1049" y="414"/>
                      </a:cubicBezTo>
                      <a:cubicBezTo>
                        <a:pt x="1053" y="411"/>
                        <a:pt x="1057" y="407"/>
                        <a:pt x="1063" y="408"/>
                      </a:cubicBezTo>
                      <a:cubicBezTo>
                        <a:pt x="1064" y="410"/>
                        <a:pt x="1071" y="416"/>
                        <a:pt x="1073" y="417"/>
                      </a:cubicBezTo>
                      <a:cubicBezTo>
                        <a:pt x="1074" y="418"/>
                        <a:pt x="1076" y="418"/>
                        <a:pt x="1076" y="419"/>
                      </a:cubicBezTo>
                      <a:cubicBezTo>
                        <a:pt x="1078" y="420"/>
                        <a:pt x="1078" y="422"/>
                        <a:pt x="1080" y="423"/>
                      </a:cubicBezTo>
                      <a:cubicBezTo>
                        <a:pt x="1080" y="423"/>
                        <a:pt x="1081" y="423"/>
                        <a:pt x="1081" y="423"/>
                      </a:cubicBezTo>
                      <a:cubicBezTo>
                        <a:pt x="1082" y="424"/>
                        <a:pt x="1082" y="425"/>
                        <a:pt x="1083" y="426"/>
                      </a:cubicBezTo>
                      <a:cubicBezTo>
                        <a:pt x="1083" y="426"/>
                        <a:pt x="1083" y="427"/>
                        <a:pt x="1084" y="427"/>
                      </a:cubicBezTo>
                      <a:cubicBezTo>
                        <a:pt x="1085" y="428"/>
                        <a:pt x="1085" y="429"/>
                        <a:pt x="1085" y="429"/>
                      </a:cubicBezTo>
                      <a:cubicBezTo>
                        <a:pt x="1085" y="429"/>
                        <a:pt x="1085" y="429"/>
                        <a:pt x="1085" y="429"/>
                      </a:cubicBezTo>
                      <a:cubicBezTo>
                        <a:pt x="1087" y="428"/>
                        <a:pt x="1087" y="427"/>
                        <a:pt x="1087" y="427"/>
                      </a:cubicBezTo>
                      <a:cubicBezTo>
                        <a:pt x="1088" y="426"/>
                        <a:pt x="1089" y="426"/>
                        <a:pt x="1090" y="425"/>
                      </a:cubicBezTo>
                      <a:cubicBezTo>
                        <a:pt x="1090" y="425"/>
                        <a:pt x="1090" y="425"/>
                        <a:pt x="1090" y="425"/>
                      </a:cubicBezTo>
                      <a:cubicBezTo>
                        <a:pt x="1088" y="421"/>
                        <a:pt x="1087" y="418"/>
                        <a:pt x="1087" y="414"/>
                      </a:cubicBezTo>
                      <a:cubicBezTo>
                        <a:pt x="1089" y="413"/>
                        <a:pt x="1090" y="411"/>
                        <a:pt x="1092" y="411"/>
                      </a:cubicBezTo>
                      <a:cubicBezTo>
                        <a:pt x="1093" y="411"/>
                        <a:pt x="1094" y="412"/>
                        <a:pt x="1096" y="411"/>
                      </a:cubicBezTo>
                      <a:close/>
                      <a:moveTo>
                        <a:pt x="1171" y="406"/>
                      </a:moveTo>
                      <a:cubicBezTo>
                        <a:pt x="1168" y="405"/>
                        <a:pt x="1166" y="400"/>
                        <a:pt x="1162" y="400"/>
                      </a:cubicBezTo>
                      <a:cubicBezTo>
                        <a:pt x="1161" y="400"/>
                        <a:pt x="1161" y="401"/>
                        <a:pt x="1161" y="401"/>
                      </a:cubicBezTo>
                      <a:cubicBezTo>
                        <a:pt x="1161" y="404"/>
                        <a:pt x="1160" y="406"/>
                        <a:pt x="1160" y="408"/>
                      </a:cubicBezTo>
                      <a:cubicBezTo>
                        <a:pt x="1160" y="408"/>
                        <a:pt x="1160" y="409"/>
                        <a:pt x="1160" y="409"/>
                      </a:cubicBezTo>
                      <a:cubicBezTo>
                        <a:pt x="1165" y="407"/>
                        <a:pt x="1167" y="406"/>
                        <a:pt x="1170" y="407"/>
                      </a:cubicBezTo>
                      <a:cubicBezTo>
                        <a:pt x="1170" y="407"/>
                        <a:pt x="1171" y="407"/>
                        <a:pt x="1171" y="406"/>
                      </a:cubicBezTo>
                      <a:cubicBezTo>
                        <a:pt x="1171" y="406"/>
                        <a:pt x="1171" y="406"/>
                        <a:pt x="1171" y="406"/>
                      </a:cubicBezTo>
                      <a:close/>
                      <a:moveTo>
                        <a:pt x="1159" y="419"/>
                      </a:moveTo>
                      <a:cubicBezTo>
                        <a:pt x="1158" y="418"/>
                        <a:pt x="1154" y="414"/>
                        <a:pt x="1151" y="418"/>
                      </a:cubicBezTo>
                      <a:cubicBezTo>
                        <a:pt x="1152" y="419"/>
                        <a:pt x="1153" y="422"/>
                        <a:pt x="1154" y="423"/>
                      </a:cubicBezTo>
                      <a:cubicBezTo>
                        <a:pt x="1156" y="423"/>
                        <a:pt x="1159" y="422"/>
                        <a:pt x="1160" y="420"/>
                      </a:cubicBezTo>
                      <a:cubicBezTo>
                        <a:pt x="1160" y="420"/>
                        <a:pt x="1160" y="419"/>
                        <a:pt x="1159" y="419"/>
                      </a:cubicBezTo>
                      <a:close/>
                      <a:moveTo>
                        <a:pt x="1140" y="420"/>
                      </a:moveTo>
                      <a:cubicBezTo>
                        <a:pt x="1139" y="420"/>
                        <a:pt x="1139" y="420"/>
                        <a:pt x="1139" y="420"/>
                      </a:cubicBezTo>
                      <a:cubicBezTo>
                        <a:pt x="1135" y="422"/>
                        <a:pt x="1134" y="423"/>
                        <a:pt x="1130" y="422"/>
                      </a:cubicBezTo>
                      <a:cubicBezTo>
                        <a:pt x="1130" y="422"/>
                        <a:pt x="1130" y="422"/>
                        <a:pt x="1129" y="422"/>
                      </a:cubicBezTo>
                      <a:cubicBezTo>
                        <a:pt x="1129" y="422"/>
                        <a:pt x="1129" y="422"/>
                        <a:pt x="1129" y="423"/>
                      </a:cubicBezTo>
                      <a:cubicBezTo>
                        <a:pt x="1130" y="424"/>
                        <a:pt x="1131" y="424"/>
                        <a:pt x="1132" y="425"/>
                      </a:cubicBezTo>
                      <a:cubicBezTo>
                        <a:pt x="1134" y="427"/>
                        <a:pt x="1138" y="434"/>
                        <a:pt x="1142" y="429"/>
                      </a:cubicBezTo>
                      <a:cubicBezTo>
                        <a:pt x="1142" y="429"/>
                        <a:pt x="1142" y="429"/>
                        <a:pt x="1142" y="429"/>
                      </a:cubicBezTo>
                      <a:cubicBezTo>
                        <a:pt x="1141" y="427"/>
                        <a:pt x="1139" y="426"/>
                        <a:pt x="1139" y="424"/>
                      </a:cubicBezTo>
                      <a:cubicBezTo>
                        <a:pt x="1139" y="423"/>
                        <a:pt x="1140" y="421"/>
                        <a:pt x="1140" y="420"/>
                      </a:cubicBezTo>
                      <a:close/>
                      <a:moveTo>
                        <a:pt x="1131" y="398"/>
                      </a:moveTo>
                      <a:cubicBezTo>
                        <a:pt x="1130" y="398"/>
                        <a:pt x="1127" y="398"/>
                        <a:pt x="1126" y="399"/>
                      </a:cubicBezTo>
                      <a:cubicBezTo>
                        <a:pt x="1126" y="400"/>
                        <a:pt x="1125" y="400"/>
                        <a:pt x="1125" y="401"/>
                      </a:cubicBezTo>
                      <a:cubicBezTo>
                        <a:pt x="1125" y="401"/>
                        <a:pt x="1125" y="401"/>
                        <a:pt x="1125" y="402"/>
                      </a:cubicBezTo>
                      <a:cubicBezTo>
                        <a:pt x="1127" y="402"/>
                        <a:pt x="1130" y="402"/>
                        <a:pt x="1131" y="400"/>
                      </a:cubicBezTo>
                      <a:cubicBezTo>
                        <a:pt x="1131" y="399"/>
                        <a:pt x="1131" y="399"/>
                        <a:pt x="1131" y="398"/>
                      </a:cubicBezTo>
                      <a:close/>
                      <a:moveTo>
                        <a:pt x="1126" y="410"/>
                      </a:moveTo>
                      <a:cubicBezTo>
                        <a:pt x="1124" y="409"/>
                        <a:pt x="1120" y="407"/>
                        <a:pt x="1119" y="409"/>
                      </a:cubicBezTo>
                      <a:cubicBezTo>
                        <a:pt x="1119" y="409"/>
                        <a:pt x="1119" y="409"/>
                        <a:pt x="1119" y="409"/>
                      </a:cubicBezTo>
                      <a:cubicBezTo>
                        <a:pt x="1120" y="412"/>
                        <a:pt x="1121" y="414"/>
                        <a:pt x="1123" y="415"/>
                      </a:cubicBezTo>
                      <a:cubicBezTo>
                        <a:pt x="1123" y="415"/>
                        <a:pt x="1123" y="415"/>
                        <a:pt x="1124" y="415"/>
                      </a:cubicBezTo>
                      <a:cubicBezTo>
                        <a:pt x="1124" y="413"/>
                        <a:pt x="1125" y="412"/>
                        <a:pt x="1126" y="410"/>
                      </a:cubicBezTo>
                      <a:cubicBezTo>
                        <a:pt x="1126" y="410"/>
                        <a:pt x="1126" y="410"/>
                        <a:pt x="1126" y="410"/>
                      </a:cubicBezTo>
                      <a:close/>
                      <a:moveTo>
                        <a:pt x="1139" y="446"/>
                      </a:moveTo>
                      <a:cubicBezTo>
                        <a:pt x="1137" y="444"/>
                        <a:pt x="1136" y="441"/>
                        <a:pt x="1134" y="440"/>
                      </a:cubicBezTo>
                      <a:cubicBezTo>
                        <a:pt x="1132" y="440"/>
                        <a:pt x="1130" y="441"/>
                        <a:pt x="1128" y="441"/>
                      </a:cubicBezTo>
                      <a:cubicBezTo>
                        <a:pt x="1127" y="441"/>
                        <a:pt x="1125" y="439"/>
                        <a:pt x="1124" y="441"/>
                      </a:cubicBezTo>
                      <a:cubicBezTo>
                        <a:pt x="1124" y="441"/>
                        <a:pt x="1124" y="441"/>
                        <a:pt x="1124" y="441"/>
                      </a:cubicBezTo>
                      <a:cubicBezTo>
                        <a:pt x="1125" y="444"/>
                        <a:pt x="1137" y="453"/>
                        <a:pt x="1139" y="454"/>
                      </a:cubicBezTo>
                      <a:cubicBezTo>
                        <a:pt x="1140" y="453"/>
                        <a:pt x="1139" y="453"/>
                        <a:pt x="1140" y="453"/>
                      </a:cubicBezTo>
                      <a:cubicBezTo>
                        <a:pt x="1140" y="450"/>
                        <a:pt x="1141" y="449"/>
                        <a:pt x="1139" y="446"/>
                      </a:cubicBezTo>
                      <a:close/>
                      <a:moveTo>
                        <a:pt x="1130" y="430"/>
                      </a:moveTo>
                      <a:cubicBezTo>
                        <a:pt x="1127" y="429"/>
                        <a:pt x="1126" y="426"/>
                        <a:pt x="1124" y="425"/>
                      </a:cubicBezTo>
                      <a:cubicBezTo>
                        <a:pt x="1123" y="425"/>
                        <a:pt x="1123" y="425"/>
                        <a:pt x="1123" y="425"/>
                      </a:cubicBezTo>
                      <a:cubicBezTo>
                        <a:pt x="1122" y="426"/>
                        <a:pt x="1122" y="426"/>
                        <a:pt x="1122" y="427"/>
                      </a:cubicBezTo>
                      <a:cubicBezTo>
                        <a:pt x="1122" y="427"/>
                        <a:pt x="1122" y="428"/>
                        <a:pt x="1122" y="428"/>
                      </a:cubicBezTo>
                      <a:cubicBezTo>
                        <a:pt x="1123" y="429"/>
                        <a:pt x="1124" y="428"/>
                        <a:pt x="1125" y="428"/>
                      </a:cubicBezTo>
                      <a:cubicBezTo>
                        <a:pt x="1125" y="429"/>
                        <a:pt x="1125" y="429"/>
                        <a:pt x="1125" y="429"/>
                      </a:cubicBezTo>
                      <a:cubicBezTo>
                        <a:pt x="1124" y="430"/>
                        <a:pt x="1124" y="430"/>
                        <a:pt x="1124" y="431"/>
                      </a:cubicBezTo>
                      <a:cubicBezTo>
                        <a:pt x="1124" y="432"/>
                        <a:pt x="1124" y="432"/>
                        <a:pt x="1125" y="432"/>
                      </a:cubicBezTo>
                      <a:cubicBezTo>
                        <a:pt x="1127" y="431"/>
                        <a:pt x="1129" y="433"/>
                        <a:pt x="1130" y="431"/>
                      </a:cubicBezTo>
                      <a:cubicBezTo>
                        <a:pt x="1130" y="431"/>
                        <a:pt x="1130" y="431"/>
                        <a:pt x="1130" y="430"/>
                      </a:cubicBezTo>
                      <a:close/>
                      <a:moveTo>
                        <a:pt x="1080" y="436"/>
                      </a:moveTo>
                      <a:cubicBezTo>
                        <a:pt x="1078" y="435"/>
                        <a:pt x="1078" y="433"/>
                        <a:pt x="1077" y="432"/>
                      </a:cubicBezTo>
                      <a:cubicBezTo>
                        <a:pt x="1074" y="429"/>
                        <a:pt x="1070" y="429"/>
                        <a:pt x="1067" y="426"/>
                      </a:cubicBezTo>
                      <a:cubicBezTo>
                        <a:pt x="1063" y="423"/>
                        <a:pt x="1058" y="421"/>
                        <a:pt x="1053" y="419"/>
                      </a:cubicBezTo>
                      <a:cubicBezTo>
                        <a:pt x="1047" y="421"/>
                        <a:pt x="1047" y="435"/>
                        <a:pt x="1052" y="441"/>
                      </a:cubicBezTo>
                      <a:cubicBezTo>
                        <a:pt x="1056" y="444"/>
                        <a:pt x="1060" y="445"/>
                        <a:pt x="1065" y="445"/>
                      </a:cubicBezTo>
                      <a:cubicBezTo>
                        <a:pt x="1066" y="445"/>
                        <a:pt x="1072" y="445"/>
                        <a:pt x="1073" y="443"/>
                      </a:cubicBezTo>
                      <a:cubicBezTo>
                        <a:pt x="1074" y="442"/>
                        <a:pt x="1074" y="441"/>
                        <a:pt x="1074" y="440"/>
                      </a:cubicBezTo>
                      <a:cubicBezTo>
                        <a:pt x="1074" y="440"/>
                        <a:pt x="1075" y="440"/>
                        <a:pt x="1075" y="440"/>
                      </a:cubicBezTo>
                      <a:cubicBezTo>
                        <a:pt x="1076" y="440"/>
                        <a:pt x="1076" y="441"/>
                        <a:pt x="1077" y="441"/>
                      </a:cubicBezTo>
                      <a:cubicBezTo>
                        <a:pt x="1078" y="440"/>
                        <a:pt x="1080" y="439"/>
                        <a:pt x="1081" y="438"/>
                      </a:cubicBezTo>
                      <a:cubicBezTo>
                        <a:pt x="1080" y="437"/>
                        <a:pt x="1080" y="437"/>
                        <a:pt x="1080" y="436"/>
                      </a:cubicBezTo>
                      <a:close/>
                      <a:moveTo>
                        <a:pt x="180" y="225"/>
                      </a:moveTo>
                      <a:cubicBezTo>
                        <a:pt x="179" y="224"/>
                        <a:pt x="178" y="224"/>
                        <a:pt x="177" y="223"/>
                      </a:cubicBezTo>
                      <a:cubicBezTo>
                        <a:pt x="176" y="222"/>
                        <a:pt x="175" y="221"/>
                        <a:pt x="174" y="220"/>
                      </a:cubicBezTo>
                      <a:cubicBezTo>
                        <a:pt x="173" y="219"/>
                        <a:pt x="173" y="220"/>
                        <a:pt x="172" y="219"/>
                      </a:cubicBezTo>
                      <a:cubicBezTo>
                        <a:pt x="172" y="217"/>
                        <a:pt x="171" y="216"/>
                        <a:pt x="171" y="214"/>
                      </a:cubicBezTo>
                      <a:cubicBezTo>
                        <a:pt x="172" y="212"/>
                        <a:pt x="173" y="209"/>
                        <a:pt x="176" y="208"/>
                      </a:cubicBezTo>
                      <a:cubicBezTo>
                        <a:pt x="179" y="209"/>
                        <a:pt x="181" y="205"/>
                        <a:pt x="181" y="211"/>
                      </a:cubicBezTo>
                      <a:cubicBezTo>
                        <a:pt x="182" y="212"/>
                        <a:pt x="183" y="212"/>
                        <a:pt x="184" y="212"/>
                      </a:cubicBezTo>
                      <a:cubicBezTo>
                        <a:pt x="184" y="212"/>
                        <a:pt x="184" y="212"/>
                        <a:pt x="184" y="211"/>
                      </a:cubicBezTo>
                      <a:cubicBezTo>
                        <a:pt x="182" y="206"/>
                        <a:pt x="184" y="202"/>
                        <a:pt x="183" y="197"/>
                      </a:cubicBezTo>
                      <a:cubicBezTo>
                        <a:pt x="183" y="195"/>
                        <a:pt x="183" y="193"/>
                        <a:pt x="183" y="190"/>
                      </a:cubicBezTo>
                      <a:cubicBezTo>
                        <a:pt x="182" y="188"/>
                        <a:pt x="182" y="183"/>
                        <a:pt x="178" y="182"/>
                      </a:cubicBezTo>
                      <a:cubicBezTo>
                        <a:pt x="176" y="184"/>
                        <a:pt x="175" y="187"/>
                        <a:pt x="174" y="189"/>
                      </a:cubicBezTo>
                      <a:cubicBezTo>
                        <a:pt x="173" y="190"/>
                        <a:pt x="173" y="191"/>
                        <a:pt x="172" y="192"/>
                      </a:cubicBezTo>
                      <a:cubicBezTo>
                        <a:pt x="171" y="194"/>
                        <a:pt x="170" y="197"/>
                        <a:pt x="168" y="200"/>
                      </a:cubicBezTo>
                      <a:cubicBezTo>
                        <a:pt x="167" y="201"/>
                        <a:pt x="166" y="202"/>
                        <a:pt x="165" y="202"/>
                      </a:cubicBezTo>
                      <a:cubicBezTo>
                        <a:pt x="164" y="204"/>
                        <a:pt x="160" y="206"/>
                        <a:pt x="158" y="205"/>
                      </a:cubicBezTo>
                      <a:cubicBezTo>
                        <a:pt x="157" y="204"/>
                        <a:pt x="157" y="202"/>
                        <a:pt x="156" y="201"/>
                      </a:cubicBezTo>
                      <a:cubicBezTo>
                        <a:pt x="158" y="199"/>
                        <a:pt x="156" y="198"/>
                        <a:pt x="157" y="196"/>
                      </a:cubicBezTo>
                      <a:cubicBezTo>
                        <a:pt x="158" y="194"/>
                        <a:pt x="160" y="194"/>
                        <a:pt x="159" y="192"/>
                      </a:cubicBezTo>
                      <a:cubicBezTo>
                        <a:pt x="161" y="190"/>
                        <a:pt x="163" y="191"/>
                        <a:pt x="165" y="190"/>
                      </a:cubicBezTo>
                      <a:cubicBezTo>
                        <a:pt x="168" y="188"/>
                        <a:pt x="172" y="180"/>
                        <a:pt x="172" y="178"/>
                      </a:cubicBezTo>
                      <a:cubicBezTo>
                        <a:pt x="170" y="176"/>
                        <a:pt x="168" y="175"/>
                        <a:pt x="165" y="173"/>
                      </a:cubicBezTo>
                      <a:cubicBezTo>
                        <a:pt x="164" y="172"/>
                        <a:pt x="162" y="170"/>
                        <a:pt x="160" y="168"/>
                      </a:cubicBezTo>
                      <a:cubicBezTo>
                        <a:pt x="159" y="168"/>
                        <a:pt x="157" y="167"/>
                        <a:pt x="155" y="167"/>
                      </a:cubicBezTo>
                      <a:cubicBezTo>
                        <a:pt x="154" y="166"/>
                        <a:pt x="154" y="165"/>
                        <a:pt x="153" y="164"/>
                      </a:cubicBezTo>
                      <a:cubicBezTo>
                        <a:pt x="153" y="163"/>
                        <a:pt x="152" y="162"/>
                        <a:pt x="151" y="161"/>
                      </a:cubicBezTo>
                      <a:cubicBezTo>
                        <a:pt x="149" y="158"/>
                        <a:pt x="149" y="156"/>
                        <a:pt x="148" y="154"/>
                      </a:cubicBezTo>
                      <a:cubicBezTo>
                        <a:pt x="150" y="152"/>
                        <a:pt x="150" y="150"/>
                        <a:pt x="151" y="148"/>
                      </a:cubicBezTo>
                      <a:cubicBezTo>
                        <a:pt x="152" y="147"/>
                        <a:pt x="159" y="144"/>
                        <a:pt x="160" y="144"/>
                      </a:cubicBezTo>
                      <a:cubicBezTo>
                        <a:pt x="164" y="147"/>
                        <a:pt x="163" y="150"/>
                        <a:pt x="165" y="153"/>
                      </a:cubicBezTo>
                      <a:cubicBezTo>
                        <a:pt x="165" y="155"/>
                        <a:pt x="166" y="155"/>
                        <a:pt x="166" y="156"/>
                      </a:cubicBezTo>
                      <a:cubicBezTo>
                        <a:pt x="167" y="158"/>
                        <a:pt x="167" y="161"/>
                        <a:pt x="168" y="163"/>
                      </a:cubicBezTo>
                      <a:cubicBezTo>
                        <a:pt x="169" y="164"/>
                        <a:pt x="170" y="165"/>
                        <a:pt x="172" y="167"/>
                      </a:cubicBezTo>
                      <a:cubicBezTo>
                        <a:pt x="173" y="168"/>
                        <a:pt x="174" y="170"/>
                        <a:pt x="176" y="170"/>
                      </a:cubicBezTo>
                      <a:cubicBezTo>
                        <a:pt x="176" y="170"/>
                        <a:pt x="176" y="170"/>
                        <a:pt x="176" y="170"/>
                      </a:cubicBezTo>
                      <a:cubicBezTo>
                        <a:pt x="179" y="167"/>
                        <a:pt x="177" y="161"/>
                        <a:pt x="177" y="157"/>
                      </a:cubicBezTo>
                      <a:cubicBezTo>
                        <a:pt x="180" y="154"/>
                        <a:pt x="184" y="150"/>
                        <a:pt x="188" y="151"/>
                      </a:cubicBezTo>
                      <a:cubicBezTo>
                        <a:pt x="189" y="152"/>
                        <a:pt x="189" y="155"/>
                        <a:pt x="190" y="156"/>
                      </a:cubicBezTo>
                      <a:cubicBezTo>
                        <a:pt x="190" y="157"/>
                        <a:pt x="191" y="158"/>
                        <a:pt x="192" y="159"/>
                      </a:cubicBezTo>
                      <a:cubicBezTo>
                        <a:pt x="190" y="164"/>
                        <a:pt x="184" y="169"/>
                        <a:pt x="183" y="175"/>
                      </a:cubicBezTo>
                      <a:cubicBezTo>
                        <a:pt x="185" y="177"/>
                        <a:pt x="189" y="179"/>
                        <a:pt x="190" y="183"/>
                      </a:cubicBezTo>
                      <a:cubicBezTo>
                        <a:pt x="191" y="184"/>
                        <a:pt x="190" y="185"/>
                        <a:pt x="190" y="187"/>
                      </a:cubicBezTo>
                      <a:cubicBezTo>
                        <a:pt x="190" y="187"/>
                        <a:pt x="190" y="187"/>
                        <a:pt x="190" y="187"/>
                      </a:cubicBezTo>
                      <a:cubicBezTo>
                        <a:pt x="190" y="187"/>
                        <a:pt x="191" y="187"/>
                        <a:pt x="191" y="187"/>
                      </a:cubicBezTo>
                      <a:cubicBezTo>
                        <a:pt x="195" y="184"/>
                        <a:pt x="196" y="176"/>
                        <a:pt x="197" y="172"/>
                      </a:cubicBezTo>
                      <a:cubicBezTo>
                        <a:pt x="198" y="171"/>
                        <a:pt x="200" y="169"/>
                        <a:pt x="201" y="167"/>
                      </a:cubicBezTo>
                      <a:cubicBezTo>
                        <a:pt x="202" y="165"/>
                        <a:pt x="203" y="162"/>
                        <a:pt x="205" y="160"/>
                      </a:cubicBezTo>
                      <a:cubicBezTo>
                        <a:pt x="208" y="154"/>
                        <a:pt x="216" y="149"/>
                        <a:pt x="218" y="144"/>
                      </a:cubicBezTo>
                      <a:cubicBezTo>
                        <a:pt x="214" y="140"/>
                        <a:pt x="221" y="129"/>
                        <a:pt x="226" y="127"/>
                      </a:cubicBezTo>
                      <a:cubicBezTo>
                        <a:pt x="231" y="130"/>
                        <a:pt x="230" y="132"/>
                        <a:pt x="232" y="135"/>
                      </a:cubicBezTo>
                      <a:cubicBezTo>
                        <a:pt x="240" y="138"/>
                        <a:pt x="243" y="140"/>
                        <a:pt x="249" y="148"/>
                      </a:cubicBezTo>
                      <a:cubicBezTo>
                        <a:pt x="249" y="148"/>
                        <a:pt x="250" y="148"/>
                        <a:pt x="250" y="148"/>
                      </a:cubicBezTo>
                      <a:cubicBezTo>
                        <a:pt x="253" y="149"/>
                        <a:pt x="254" y="151"/>
                        <a:pt x="257" y="152"/>
                      </a:cubicBezTo>
                      <a:cubicBezTo>
                        <a:pt x="258" y="153"/>
                        <a:pt x="258" y="154"/>
                        <a:pt x="259" y="155"/>
                      </a:cubicBezTo>
                      <a:cubicBezTo>
                        <a:pt x="260" y="156"/>
                        <a:pt x="269" y="161"/>
                        <a:pt x="269" y="164"/>
                      </a:cubicBezTo>
                      <a:cubicBezTo>
                        <a:pt x="269" y="164"/>
                        <a:pt x="269" y="165"/>
                        <a:pt x="269" y="165"/>
                      </a:cubicBezTo>
                      <a:cubicBezTo>
                        <a:pt x="270" y="166"/>
                        <a:pt x="271" y="166"/>
                        <a:pt x="271" y="167"/>
                      </a:cubicBezTo>
                      <a:cubicBezTo>
                        <a:pt x="271" y="168"/>
                        <a:pt x="271" y="170"/>
                        <a:pt x="271" y="170"/>
                      </a:cubicBezTo>
                      <a:cubicBezTo>
                        <a:pt x="272" y="171"/>
                        <a:pt x="272" y="171"/>
                        <a:pt x="273" y="171"/>
                      </a:cubicBezTo>
                      <a:cubicBezTo>
                        <a:pt x="273" y="172"/>
                        <a:pt x="274" y="175"/>
                        <a:pt x="275" y="176"/>
                      </a:cubicBezTo>
                      <a:cubicBezTo>
                        <a:pt x="274" y="176"/>
                        <a:pt x="274" y="177"/>
                        <a:pt x="274" y="178"/>
                      </a:cubicBezTo>
                      <a:cubicBezTo>
                        <a:pt x="274" y="178"/>
                        <a:pt x="275" y="178"/>
                        <a:pt x="275" y="179"/>
                      </a:cubicBezTo>
                      <a:cubicBezTo>
                        <a:pt x="274" y="181"/>
                        <a:pt x="275" y="181"/>
                        <a:pt x="275" y="183"/>
                      </a:cubicBezTo>
                      <a:cubicBezTo>
                        <a:pt x="275" y="187"/>
                        <a:pt x="275" y="191"/>
                        <a:pt x="274" y="194"/>
                      </a:cubicBezTo>
                      <a:cubicBezTo>
                        <a:pt x="274" y="198"/>
                        <a:pt x="272" y="203"/>
                        <a:pt x="271" y="207"/>
                      </a:cubicBezTo>
                      <a:cubicBezTo>
                        <a:pt x="271" y="210"/>
                        <a:pt x="272" y="215"/>
                        <a:pt x="270" y="218"/>
                      </a:cubicBezTo>
                      <a:cubicBezTo>
                        <a:pt x="269" y="222"/>
                        <a:pt x="268" y="227"/>
                        <a:pt x="267" y="231"/>
                      </a:cubicBezTo>
                      <a:cubicBezTo>
                        <a:pt x="267" y="232"/>
                        <a:pt x="264" y="234"/>
                        <a:pt x="263" y="234"/>
                      </a:cubicBezTo>
                      <a:cubicBezTo>
                        <a:pt x="262" y="234"/>
                        <a:pt x="262" y="233"/>
                        <a:pt x="261" y="232"/>
                      </a:cubicBezTo>
                      <a:cubicBezTo>
                        <a:pt x="259" y="231"/>
                        <a:pt x="256" y="231"/>
                        <a:pt x="254" y="228"/>
                      </a:cubicBezTo>
                      <a:cubicBezTo>
                        <a:pt x="254" y="228"/>
                        <a:pt x="254" y="228"/>
                        <a:pt x="254" y="228"/>
                      </a:cubicBezTo>
                      <a:cubicBezTo>
                        <a:pt x="254" y="228"/>
                        <a:pt x="254" y="228"/>
                        <a:pt x="254" y="228"/>
                      </a:cubicBezTo>
                      <a:cubicBezTo>
                        <a:pt x="255" y="229"/>
                        <a:pt x="256" y="229"/>
                        <a:pt x="256" y="229"/>
                      </a:cubicBezTo>
                      <a:cubicBezTo>
                        <a:pt x="256" y="229"/>
                        <a:pt x="256" y="229"/>
                        <a:pt x="257" y="229"/>
                      </a:cubicBezTo>
                      <a:cubicBezTo>
                        <a:pt x="257" y="228"/>
                        <a:pt x="257" y="228"/>
                        <a:pt x="257" y="228"/>
                      </a:cubicBezTo>
                      <a:cubicBezTo>
                        <a:pt x="256" y="226"/>
                        <a:pt x="255" y="225"/>
                        <a:pt x="253" y="225"/>
                      </a:cubicBezTo>
                      <a:cubicBezTo>
                        <a:pt x="252" y="225"/>
                        <a:pt x="252" y="225"/>
                        <a:pt x="252" y="226"/>
                      </a:cubicBezTo>
                      <a:cubicBezTo>
                        <a:pt x="250" y="224"/>
                        <a:pt x="248" y="222"/>
                        <a:pt x="246" y="222"/>
                      </a:cubicBezTo>
                      <a:cubicBezTo>
                        <a:pt x="245" y="223"/>
                        <a:pt x="243" y="221"/>
                        <a:pt x="242" y="220"/>
                      </a:cubicBezTo>
                      <a:cubicBezTo>
                        <a:pt x="242" y="220"/>
                        <a:pt x="241" y="221"/>
                        <a:pt x="241" y="221"/>
                      </a:cubicBezTo>
                      <a:cubicBezTo>
                        <a:pt x="240" y="221"/>
                        <a:pt x="238" y="220"/>
                        <a:pt x="237" y="220"/>
                      </a:cubicBezTo>
                      <a:cubicBezTo>
                        <a:pt x="237" y="218"/>
                        <a:pt x="235" y="218"/>
                        <a:pt x="234" y="219"/>
                      </a:cubicBezTo>
                      <a:cubicBezTo>
                        <a:pt x="234" y="219"/>
                        <a:pt x="234" y="219"/>
                        <a:pt x="234" y="219"/>
                      </a:cubicBezTo>
                      <a:cubicBezTo>
                        <a:pt x="234" y="223"/>
                        <a:pt x="234" y="222"/>
                        <a:pt x="237" y="224"/>
                      </a:cubicBezTo>
                      <a:cubicBezTo>
                        <a:pt x="236" y="228"/>
                        <a:pt x="239" y="227"/>
                        <a:pt x="240" y="230"/>
                      </a:cubicBezTo>
                      <a:cubicBezTo>
                        <a:pt x="242" y="232"/>
                        <a:pt x="243" y="235"/>
                        <a:pt x="245" y="237"/>
                      </a:cubicBezTo>
                      <a:cubicBezTo>
                        <a:pt x="245" y="238"/>
                        <a:pt x="246" y="239"/>
                        <a:pt x="247" y="239"/>
                      </a:cubicBezTo>
                      <a:cubicBezTo>
                        <a:pt x="247" y="240"/>
                        <a:pt x="247" y="241"/>
                        <a:pt x="247" y="241"/>
                      </a:cubicBezTo>
                      <a:cubicBezTo>
                        <a:pt x="248" y="241"/>
                        <a:pt x="248" y="242"/>
                        <a:pt x="249" y="242"/>
                      </a:cubicBezTo>
                      <a:cubicBezTo>
                        <a:pt x="249" y="242"/>
                        <a:pt x="251" y="243"/>
                        <a:pt x="250" y="244"/>
                      </a:cubicBezTo>
                      <a:cubicBezTo>
                        <a:pt x="250" y="245"/>
                        <a:pt x="250" y="245"/>
                        <a:pt x="250" y="245"/>
                      </a:cubicBezTo>
                      <a:cubicBezTo>
                        <a:pt x="250" y="246"/>
                        <a:pt x="251" y="246"/>
                        <a:pt x="251" y="246"/>
                      </a:cubicBezTo>
                      <a:cubicBezTo>
                        <a:pt x="251" y="246"/>
                        <a:pt x="251" y="246"/>
                        <a:pt x="252" y="246"/>
                      </a:cubicBezTo>
                      <a:cubicBezTo>
                        <a:pt x="252" y="249"/>
                        <a:pt x="260" y="252"/>
                        <a:pt x="262" y="254"/>
                      </a:cubicBezTo>
                      <a:cubicBezTo>
                        <a:pt x="262" y="255"/>
                        <a:pt x="262" y="255"/>
                        <a:pt x="262" y="255"/>
                      </a:cubicBezTo>
                      <a:cubicBezTo>
                        <a:pt x="261" y="256"/>
                        <a:pt x="260" y="258"/>
                        <a:pt x="260" y="259"/>
                      </a:cubicBezTo>
                      <a:cubicBezTo>
                        <a:pt x="261" y="260"/>
                        <a:pt x="260" y="261"/>
                        <a:pt x="260" y="262"/>
                      </a:cubicBezTo>
                      <a:cubicBezTo>
                        <a:pt x="261" y="263"/>
                        <a:pt x="262" y="264"/>
                        <a:pt x="262" y="265"/>
                      </a:cubicBezTo>
                      <a:cubicBezTo>
                        <a:pt x="262" y="266"/>
                        <a:pt x="262" y="266"/>
                        <a:pt x="261" y="266"/>
                      </a:cubicBezTo>
                      <a:cubicBezTo>
                        <a:pt x="260" y="265"/>
                        <a:pt x="259" y="266"/>
                        <a:pt x="258" y="265"/>
                      </a:cubicBezTo>
                      <a:cubicBezTo>
                        <a:pt x="255" y="264"/>
                        <a:pt x="253" y="262"/>
                        <a:pt x="250" y="258"/>
                      </a:cubicBezTo>
                      <a:cubicBezTo>
                        <a:pt x="249" y="258"/>
                        <a:pt x="248" y="257"/>
                        <a:pt x="247" y="256"/>
                      </a:cubicBezTo>
                      <a:cubicBezTo>
                        <a:pt x="245" y="251"/>
                        <a:pt x="241" y="246"/>
                        <a:pt x="238" y="241"/>
                      </a:cubicBezTo>
                      <a:cubicBezTo>
                        <a:pt x="237" y="239"/>
                        <a:pt x="235" y="236"/>
                        <a:pt x="233" y="236"/>
                      </a:cubicBezTo>
                      <a:cubicBezTo>
                        <a:pt x="233" y="236"/>
                        <a:pt x="233" y="236"/>
                        <a:pt x="233" y="236"/>
                      </a:cubicBezTo>
                      <a:cubicBezTo>
                        <a:pt x="232" y="237"/>
                        <a:pt x="232" y="238"/>
                        <a:pt x="231" y="239"/>
                      </a:cubicBezTo>
                      <a:cubicBezTo>
                        <a:pt x="230" y="240"/>
                        <a:pt x="229" y="241"/>
                        <a:pt x="227" y="243"/>
                      </a:cubicBezTo>
                      <a:cubicBezTo>
                        <a:pt x="226" y="245"/>
                        <a:pt x="224" y="249"/>
                        <a:pt x="221" y="250"/>
                      </a:cubicBezTo>
                      <a:cubicBezTo>
                        <a:pt x="220" y="250"/>
                        <a:pt x="219" y="249"/>
                        <a:pt x="218" y="248"/>
                      </a:cubicBezTo>
                      <a:cubicBezTo>
                        <a:pt x="217" y="246"/>
                        <a:pt x="216" y="245"/>
                        <a:pt x="215" y="243"/>
                      </a:cubicBezTo>
                      <a:cubicBezTo>
                        <a:pt x="214" y="242"/>
                        <a:pt x="213" y="242"/>
                        <a:pt x="212" y="241"/>
                      </a:cubicBezTo>
                      <a:cubicBezTo>
                        <a:pt x="212" y="240"/>
                        <a:pt x="211" y="238"/>
                        <a:pt x="211" y="238"/>
                      </a:cubicBezTo>
                      <a:cubicBezTo>
                        <a:pt x="211" y="237"/>
                        <a:pt x="211" y="236"/>
                        <a:pt x="211" y="235"/>
                      </a:cubicBezTo>
                      <a:cubicBezTo>
                        <a:pt x="211" y="233"/>
                        <a:pt x="210" y="231"/>
                        <a:pt x="209" y="229"/>
                      </a:cubicBezTo>
                      <a:cubicBezTo>
                        <a:pt x="209" y="227"/>
                        <a:pt x="210" y="224"/>
                        <a:pt x="208" y="223"/>
                      </a:cubicBezTo>
                      <a:cubicBezTo>
                        <a:pt x="207" y="224"/>
                        <a:pt x="207" y="224"/>
                        <a:pt x="207" y="224"/>
                      </a:cubicBezTo>
                      <a:cubicBezTo>
                        <a:pt x="207" y="224"/>
                        <a:pt x="207" y="224"/>
                        <a:pt x="207" y="224"/>
                      </a:cubicBezTo>
                      <a:cubicBezTo>
                        <a:pt x="206" y="225"/>
                        <a:pt x="207" y="227"/>
                        <a:pt x="207" y="228"/>
                      </a:cubicBezTo>
                      <a:cubicBezTo>
                        <a:pt x="206" y="230"/>
                        <a:pt x="198" y="235"/>
                        <a:pt x="196" y="236"/>
                      </a:cubicBezTo>
                      <a:cubicBezTo>
                        <a:pt x="196" y="236"/>
                        <a:pt x="196" y="235"/>
                        <a:pt x="196" y="235"/>
                      </a:cubicBezTo>
                      <a:cubicBezTo>
                        <a:pt x="193" y="234"/>
                        <a:pt x="193" y="230"/>
                        <a:pt x="192" y="229"/>
                      </a:cubicBezTo>
                      <a:cubicBezTo>
                        <a:pt x="191" y="227"/>
                        <a:pt x="189" y="227"/>
                        <a:pt x="188" y="226"/>
                      </a:cubicBezTo>
                      <a:cubicBezTo>
                        <a:pt x="187" y="226"/>
                        <a:pt x="186" y="225"/>
                        <a:pt x="185" y="225"/>
                      </a:cubicBezTo>
                      <a:cubicBezTo>
                        <a:pt x="184" y="224"/>
                        <a:pt x="181" y="224"/>
                        <a:pt x="180" y="225"/>
                      </a:cubicBezTo>
                      <a:close/>
                      <a:moveTo>
                        <a:pt x="213" y="177"/>
                      </a:moveTo>
                      <a:cubicBezTo>
                        <a:pt x="210" y="179"/>
                        <a:pt x="209" y="184"/>
                        <a:pt x="207" y="187"/>
                      </a:cubicBezTo>
                      <a:cubicBezTo>
                        <a:pt x="207" y="187"/>
                        <a:pt x="207" y="188"/>
                        <a:pt x="207" y="189"/>
                      </a:cubicBezTo>
                      <a:cubicBezTo>
                        <a:pt x="207" y="189"/>
                        <a:pt x="206" y="190"/>
                        <a:pt x="206" y="191"/>
                      </a:cubicBezTo>
                      <a:cubicBezTo>
                        <a:pt x="206" y="192"/>
                        <a:pt x="206" y="192"/>
                        <a:pt x="206" y="193"/>
                      </a:cubicBezTo>
                      <a:cubicBezTo>
                        <a:pt x="205" y="193"/>
                        <a:pt x="205" y="194"/>
                        <a:pt x="204" y="195"/>
                      </a:cubicBezTo>
                      <a:cubicBezTo>
                        <a:pt x="203" y="196"/>
                        <a:pt x="202" y="199"/>
                        <a:pt x="204" y="200"/>
                      </a:cubicBezTo>
                      <a:cubicBezTo>
                        <a:pt x="202" y="202"/>
                        <a:pt x="203" y="202"/>
                        <a:pt x="201" y="203"/>
                      </a:cubicBezTo>
                      <a:cubicBezTo>
                        <a:pt x="202" y="204"/>
                        <a:pt x="202" y="205"/>
                        <a:pt x="202" y="206"/>
                      </a:cubicBezTo>
                      <a:cubicBezTo>
                        <a:pt x="202" y="207"/>
                        <a:pt x="202" y="207"/>
                        <a:pt x="202" y="207"/>
                      </a:cubicBezTo>
                      <a:cubicBezTo>
                        <a:pt x="202" y="207"/>
                        <a:pt x="202" y="207"/>
                        <a:pt x="203" y="207"/>
                      </a:cubicBezTo>
                      <a:cubicBezTo>
                        <a:pt x="206" y="204"/>
                        <a:pt x="208" y="201"/>
                        <a:pt x="209" y="198"/>
                      </a:cubicBezTo>
                      <a:cubicBezTo>
                        <a:pt x="209" y="197"/>
                        <a:pt x="209" y="195"/>
                        <a:pt x="209" y="194"/>
                      </a:cubicBezTo>
                      <a:cubicBezTo>
                        <a:pt x="210" y="191"/>
                        <a:pt x="211" y="190"/>
                        <a:pt x="214" y="187"/>
                      </a:cubicBezTo>
                      <a:cubicBezTo>
                        <a:pt x="215" y="188"/>
                        <a:pt x="217" y="187"/>
                        <a:pt x="218" y="188"/>
                      </a:cubicBezTo>
                      <a:cubicBezTo>
                        <a:pt x="219" y="190"/>
                        <a:pt x="219" y="192"/>
                        <a:pt x="220" y="194"/>
                      </a:cubicBezTo>
                      <a:cubicBezTo>
                        <a:pt x="221" y="194"/>
                        <a:pt x="221" y="194"/>
                        <a:pt x="221" y="195"/>
                      </a:cubicBezTo>
                      <a:cubicBezTo>
                        <a:pt x="221" y="196"/>
                        <a:pt x="221" y="196"/>
                        <a:pt x="221" y="197"/>
                      </a:cubicBezTo>
                      <a:cubicBezTo>
                        <a:pt x="222" y="198"/>
                        <a:pt x="223" y="198"/>
                        <a:pt x="224" y="201"/>
                      </a:cubicBezTo>
                      <a:cubicBezTo>
                        <a:pt x="224" y="202"/>
                        <a:pt x="222" y="208"/>
                        <a:pt x="223" y="209"/>
                      </a:cubicBezTo>
                      <a:cubicBezTo>
                        <a:pt x="224" y="209"/>
                        <a:pt x="225" y="209"/>
                        <a:pt x="226" y="208"/>
                      </a:cubicBezTo>
                      <a:cubicBezTo>
                        <a:pt x="226" y="207"/>
                        <a:pt x="229" y="205"/>
                        <a:pt x="231" y="204"/>
                      </a:cubicBezTo>
                      <a:cubicBezTo>
                        <a:pt x="232" y="205"/>
                        <a:pt x="232" y="205"/>
                        <a:pt x="233" y="205"/>
                      </a:cubicBezTo>
                      <a:cubicBezTo>
                        <a:pt x="234" y="206"/>
                        <a:pt x="234" y="207"/>
                        <a:pt x="234" y="208"/>
                      </a:cubicBezTo>
                      <a:cubicBezTo>
                        <a:pt x="238" y="208"/>
                        <a:pt x="243" y="208"/>
                        <a:pt x="247" y="207"/>
                      </a:cubicBezTo>
                      <a:cubicBezTo>
                        <a:pt x="248" y="207"/>
                        <a:pt x="249" y="207"/>
                        <a:pt x="250" y="207"/>
                      </a:cubicBezTo>
                      <a:cubicBezTo>
                        <a:pt x="253" y="207"/>
                        <a:pt x="259" y="209"/>
                        <a:pt x="261" y="207"/>
                      </a:cubicBezTo>
                      <a:cubicBezTo>
                        <a:pt x="265" y="205"/>
                        <a:pt x="265" y="194"/>
                        <a:pt x="265" y="191"/>
                      </a:cubicBezTo>
                      <a:cubicBezTo>
                        <a:pt x="266" y="190"/>
                        <a:pt x="266" y="190"/>
                        <a:pt x="266" y="189"/>
                      </a:cubicBezTo>
                      <a:cubicBezTo>
                        <a:pt x="266" y="187"/>
                        <a:pt x="266" y="185"/>
                        <a:pt x="265" y="184"/>
                      </a:cubicBezTo>
                      <a:cubicBezTo>
                        <a:pt x="265" y="183"/>
                        <a:pt x="265" y="182"/>
                        <a:pt x="265" y="180"/>
                      </a:cubicBezTo>
                      <a:cubicBezTo>
                        <a:pt x="265" y="178"/>
                        <a:pt x="264" y="175"/>
                        <a:pt x="263" y="173"/>
                      </a:cubicBezTo>
                      <a:cubicBezTo>
                        <a:pt x="262" y="170"/>
                        <a:pt x="260" y="169"/>
                        <a:pt x="258" y="166"/>
                      </a:cubicBezTo>
                      <a:cubicBezTo>
                        <a:pt x="258" y="165"/>
                        <a:pt x="256" y="162"/>
                        <a:pt x="255" y="161"/>
                      </a:cubicBezTo>
                      <a:cubicBezTo>
                        <a:pt x="253" y="160"/>
                        <a:pt x="249" y="158"/>
                        <a:pt x="246" y="157"/>
                      </a:cubicBezTo>
                      <a:cubicBezTo>
                        <a:pt x="245" y="156"/>
                        <a:pt x="243" y="155"/>
                        <a:pt x="242" y="154"/>
                      </a:cubicBezTo>
                      <a:cubicBezTo>
                        <a:pt x="240" y="154"/>
                        <a:pt x="239" y="153"/>
                        <a:pt x="238" y="153"/>
                      </a:cubicBezTo>
                      <a:cubicBezTo>
                        <a:pt x="235" y="151"/>
                        <a:pt x="224" y="143"/>
                        <a:pt x="221" y="144"/>
                      </a:cubicBezTo>
                      <a:cubicBezTo>
                        <a:pt x="218" y="146"/>
                        <a:pt x="222" y="149"/>
                        <a:pt x="221" y="152"/>
                      </a:cubicBezTo>
                      <a:cubicBezTo>
                        <a:pt x="220" y="154"/>
                        <a:pt x="217" y="155"/>
                        <a:pt x="216" y="157"/>
                      </a:cubicBezTo>
                      <a:cubicBezTo>
                        <a:pt x="214" y="159"/>
                        <a:pt x="211" y="162"/>
                        <a:pt x="208" y="164"/>
                      </a:cubicBezTo>
                      <a:cubicBezTo>
                        <a:pt x="209" y="166"/>
                        <a:pt x="207" y="168"/>
                        <a:pt x="211" y="168"/>
                      </a:cubicBezTo>
                      <a:cubicBezTo>
                        <a:pt x="212" y="170"/>
                        <a:pt x="212" y="171"/>
                        <a:pt x="213" y="173"/>
                      </a:cubicBezTo>
                      <a:cubicBezTo>
                        <a:pt x="212" y="174"/>
                        <a:pt x="212" y="175"/>
                        <a:pt x="212" y="176"/>
                      </a:cubicBezTo>
                      <a:cubicBezTo>
                        <a:pt x="213" y="176"/>
                        <a:pt x="213" y="176"/>
                        <a:pt x="213" y="177"/>
                      </a:cubicBezTo>
                      <a:close/>
                      <a:moveTo>
                        <a:pt x="189" y="188"/>
                      </a:moveTo>
                      <a:cubicBezTo>
                        <a:pt x="189" y="188"/>
                        <a:pt x="189" y="188"/>
                        <a:pt x="189" y="189"/>
                      </a:cubicBezTo>
                      <a:cubicBezTo>
                        <a:pt x="189" y="189"/>
                        <a:pt x="189" y="189"/>
                        <a:pt x="189" y="189"/>
                      </a:cubicBezTo>
                      <a:cubicBezTo>
                        <a:pt x="189" y="189"/>
                        <a:pt x="190" y="189"/>
                        <a:pt x="190" y="189"/>
                      </a:cubicBezTo>
                      <a:cubicBezTo>
                        <a:pt x="190" y="189"/>
                        <a:pt x="190" y="189"/>
                        <a:pt x="190" y="189"/>
                      </a:cubicBezTo>
                      <a:cubicBezTo>
                        <a:pt x="190" y="188"/>
                        <a:pt x="190" y="188"/>
                        <a:pt x="190" y="188"/>
                      </a:cubicBezTo>
                      <a:cubicBezTo>
                        <a:pt x="190" y="188"/>
                        <a:pt x="190" y="188"/>
                        <a:pt x="189" y="188"/>
                      </a:cubicBezTo>
                      <a:cubicBezTo>
                        <a:pt x="189" y="188"/>
                        <a:pt x="189" y="188"/>
                        <a:pt x="189" y="188"/>
                      </a:cubicBezTo>
                      <a:close/>
                      <a:moveTo>
                        <a:pt x="187" y="191"/>
                      </a:moveTo>
                      <a:cubicBezTo>
                        <a:pt x="187" y="192"/>
                        <a:pt x="187" y="192"/>
                        <a:pt x="187" y="192"/>
                      </a:cubicBezTo>
                      <a:cubicBezTo>
                        <a:pt x="187" y="192"/>
                        <a:pt x="187" y="192"/>
                        <a:pt x="187" y="192"/>
                      </a:cubicBezTo>
                      <a:cubicBezTo>
                        <a:pt x="187" y="192"/>
                        <a:pt x="187" y="192"/>
                        <a:pt x="188" y="192"/>
                      </a:cubicBezTo>
                      <a:cubicBezTo>
                        <a:pt x="188" y="192"/>
                        <a:pt x="188" y="192"/>
                        <a:pt x="188" y="192"/>
                      </a:cubicBezTo>
                      <a:cubicBezTo>
                        <a:pt x="188" y="192"/>
                        <a:pt x="188" y="192"/>
                        <a:pt x="188" y="191"/>
                      </a:cubicBezTo>
                      <a:cubicBezTo>
                        <a:pt x="188" y="191"/>
                        <a:pt x="187" y="191"/>
                        <a:pt x="187" y="191"/>
                      </a:cubicBezTo>
                      <a:cubicBezTo>
                        <a:pt x="187" y="191"/>
                        <a:pt x="187" y="191"/>
                        <a:pt x="187" y="191"/>
                      </a:cubicBezTo>
                      <a:close/>
                      <a:moveTo>
                        <a:pt x="197" y="190"/>
                      </a:moveTo>
                      <a:cubicBezTo>
                        <a:pt x="196" y="193"/>
                        <a:pt x="193" y="196"/>
                        <a:pt x="191" y="199"/>
                      </a:cubicBezTo>
                      <a:cubicBezTo>
                        <a:pt x="189" y="203"/>
                        <a:pt x="186" y="209"/>
                        <a:pt x="187" y="213"/>
                      </a:cubicBezTo>
                      <a:cubicBezTo>
                        <a:pt x="188" y="215"/>
                        <a:pt x="192" y="216"/>
                        <a:pt x="194" y="214"/>
                      </a:cubicBezTo>
                      <a:cubicBezTo>
                        <a:pt x="194" y="212"/>
                        <a:pt x="195" y="209"/>
                        <a:pt x="195" y="207"/>
                      </a:cubicBezTo>
                      <a:cubicBezTo>
                        <a:pt x="196" y="206"/>
                        <a:pt x="195" y="203"/>
                        <a:pt x="196" y="202"/>
                      </a:cubicBezTo>
                      <a:cubicBezTo>
                        <a:pt x="196" y="198"/>
                        <a:pt x="198" y="194"/>
                        <a:pt x="199" y="190"/>
                      </a:cubicBezTo>
                      <a:cubicBezTo>
                        <a:pt x="198" y="189"/>
                        <a:pt x="198" y="189"/>
                        <a:pt x="198" y="189"/>
                      </a:cubicBezTo>
                      <a:cubicBezTo>
                        <a:pt x="197" y="189"/>
                        <a:pt x="197" y="190"/>
                        <a:pt x="197" y="190"/>
                      </a:cubicBezTo>
                      <a:close/>
                      <a:moveTo>
                        <a:pt x="177" y="236"/>
                      </a:moveTo>
                      <a:cubicBezTo>
                        <a:pt x="182" y="233"/>
                        <a:pt x="183" y="235"/>
                        <a:pt x="186" y="234"/>
                      </a:cubicBezTo>
                      <a:cubicBezTo>
                        <a:pt x="187" y="234"/>
                        <a:pt x="188" y="233"/>
                        <a:pt x="190" y="233"/>
                      </a:cubicBezTo>
                      <a:cubicBezTo>
                        <a:pt x="192" y="236"/>
                        <a:pt x="193" y="239"/>
                        <a:pt x="193" y="241"/>
                      </a:cubicBezTo>
                      <a:cubicBezTo>
                        <a:pt x="193" y="242"/>
                        <a:pt x="192" y="244"/>
                        <a:pt x="192" y="245"/>
                      </a:cubicBezTo>
                      <a:cubicBezTo>
                        <a:pt x="192" y="247"/>
                        <a:pt x="193" y="248"/>
                        <a:pt x="193" y="250"/>
                      </a:cubicBezTo>
                      <a:cubicBezTo>
                        <a:pt x="194" y="251"/>
                        <a:pt x="194" y="251"/>
                        <a:pt x="195" y="252"/>
                      </a:cubicBezTo>
                      <a:cubicBezTo>
                        <a:pt x="196" y="253"/>
                        <a:pt x="196" y="255"/>
                        <a:pt x="197" y="256"/>
                      </a:cubicBezTo>
                      <a:cubicBezTo>
                        <a:pt x="198" y="256"/>
                        <a:pt x="198" y="256"/>
                        <a:pt x="198" y="256"/>
                      </a:cubicBezTo>
                      <a:cubicBezTo>
                        <a:pt x="200" y="254"/>
                        <a:pt x="196" y="251"/>
                        <a:pt x="197" y="249"/>
                      </a:cubicBezTo>
                      <a:cubicBezTo>
                        <a:pt x="197" y="249"/>
                        <a:pt x="198" y="250"/>
                        <a:pt x="198" y="250"/>
                      </a:cubicBezTo>
                      <a:cubicBezTo>
                        <a:pt x="201" y="256"/>
                        <a:pt x="207" y="265"/>
                        <a:pt x="212" y="268"/>
                      </a:cubicBezTo>
                      <a:cubicBezTo>
                        <a:pt x="214" y="268"/>
                        <a:pt x="218" y="271"/>
                        <a:pt x="218" y="272"/>
                      </a:cubicBezTo>
                      <a:cubicBezTo>
                        <a:pt x="217" y="273"/>
                        <a:pt x="217" y="273"/>
                        <a:pt x="217" y="274"/>
                      </a:cubicBezTo>
                      <a:cubicBezTo>
                        <a:pt x="218" y="276"/>
                        <a:pt x="217" y="277"/>
                        <a:pt x="216" y="279"/>
                      </a:cubicBezTo>
                      <a:cubicBezTo>
                        <a:pt x="216" y="281"/>
                        <a:pt x="217" y="283"/>
                        <a:pt x="215" y="284"/>
                      </a:cubicBezTo>
                      <a:cubicBezTo>
                        <a:pt x="212" y="284"/>
                        <a:pt x="209" y="281"/>
                        <a:pt x="206" y="278"/>
                      </a:cubicBezTo>
                      <a:cubicBezTo>
                        <a:pt x="205" y="277"/>
                        <a:pt x="205" y="277"/>
                        <a:pt x="204" y="276"/>
                      </a:cubicBezTo>
                      <a:cubicBezTo>
                        <a:pt x="202" y="274"/>
                        <a:pt x="201" y="271"/>
                        <a:pt x="199" y="269"/>
                      </a:cubicBezTo>
                      <a:cubicBezTo>
                        <a:pt x="198" y="268"/>
                        <a:pt x="197" y="267"/>
                        <a:pt x="196" y="266"/>
                      </a:cubicBezTo>
                      <a:cubicBezTo>
                        <a:pt x="193" y="260"/>
                        <a:pt x="188" y="254"/>
                        <a:pt x="185" y="249"/>
                      </a:cubicBezTo>
                      <a:cubicBezTo>
                        <a:pt x="182" y="243"/>
                        <a:pt x="178" y="244"/>
                        <a:pt x="177" y="237"/>
                      </a:cubicBezTo>
                      <a:cubicBezTo>
                        <a:pt x="177" y="237"/>
                        <a:pt x="177" y="237"/>
                        <a:pt x="177" y="236"/>
                      </a:cubicBezTo>
                      <a:close/>
                      <a:moveTo>
                        <a:pt x="206" y="221"/>
                      </a:moveTo>
                      <a:cubicBezTo>
                        <a:pt x="206" y="221"/>
                        <a:pt x="206" y="222"/>
                        <a:pt x="206" y="222"/>
                      </a:cubicBezTo>
                      <a:cubicBezTo>
                        <a:pt x="207" y="222"/>
                        <a:pt x="207" y="222"/>
                        <a:pt x="208" y="223"/>
                      </a:cubicBezTo>
                      <a:cubicBezTo>
                        <a:pt x="208" y="222"/>
                        <a:pt x="208" y="222"/>
                        <a:pt x="208" y="222"/>
                      </a:cubicBezTo>
                      <a:cubicBezTo>
                        <a:pt x="208" y="221"/>
                        <a:pt x="208" y="221"/>
                        <a:pt x="208" y="221"/>
                      </a:cubicBezTo>
                      <a:cubicBezTo>
                        <a:pt x="208" y="221"/>
                        <a:pt x="208" y="221"/>
                        <a:pt x="207" y="221"/>
                      </a:cubicBezTo>
                      <a:cubicBezTo>
                        <a:pt x="207" y="221"/>
                        <a:pt x="207" y="221"/>
                        <a:pt x="206" y="221"/>
                      </a:cubicBezTo>
                      <a:close/>
                      <a:moveTo>
                        <a:pt x="218" y="213"/>
                      </a:moveTo>
                      <a:cubicBezTo>
                        <a:pt x="218" y="213"/>
                        <a:pt x="218" y="213"/>
                        <a:pt x="218" y="213"/>
                      </a:cubicBezTo>
                      <a:cubicBezTo>
                        <a:pt x="218" y="214"/>
                        <a:pt x="218" y="214"/>
                        <a:pt x="218" y="214"/>
                      </a:cubicBezTo>
                      <a:cubicBezTo>
                        <a:pt x="221" y="214"/>
                        <a:pt x="225" y="215"/>
                        <a:pt x="226" y="211"/>
                      </a:cubicBezTo>
                      <a:cubicBezTo>
                        <a:pt x="225" y="210"/>
                        <a:pt x="225" y="210"/>
                        <a:pt x="224" y="210"/>
                      </a:cubicBezTo>
                      <a:cubicBezTo>
                        <a:pt x="222" y="211"/>
                        <a:pt x="221" y="210"/>
                        <a:pt x="218" y="213"/>
                      </a:cubicBezTo>
                      <a:close/>
                      <a:moveTo>
                        <a:pt x="215" y="226"/>
                      </a:moveTo>
                      <a:cubicBezTo>
                        <a:pt x="215" y="228"/>
                        <a:pt x="216" y="234"/>
                        <a:pt x="218" y="235"/>
                      </a:cubicBezTo>
                      <a:cubicBezTo>
                        <a:pt x="221" y="233"/>
                        <a:pt x="223" y="231"/>
                        <a:pt x="222" y="229"/>
                      </a:cubicBezTo>
                      <a:cubicBezTo>
                        <a:pt x="220" y="226"/>
                        <a:pt x="218" y="225"/>
                        <a:pt x="215" y="226"/>
                      </a:cubicBezTo>
                      <a:cubicBezTo>
                        <a:pt x="215" y="226"/>
                        <a:pt x="215" y="226"/>
                        <a:pt x="215" y="226"/>
                      </a:cubicBezTo>
                      <a:close/>
                      <a:moveTo>
                        <a:pt x="235" y="211"/>
                      </a:moveTo>
                      <a:cubicBezTo>
                        <a:pt x="235" y="212"/>
                        <a:pt x="236" y="212"/>
                        <a:pt x="236" y="213"/>
                      </a:cubicBezTo>
                      <a:cubicBezTo>
                        <a:pt x="237" y="214"/>
                        <a:pt x="240" y="214"/>
                        <a:pt x="241" y="212"/>
                      </a:cubicBezTo>
                      <a:cubicBezTo>
                        <a:pt x="241" y="212"/>
                        <a:pt x="240" y="212"/>
                        <a:pt x="240" y="212"/>
                      </a:cubicBezTo>
                      <a:cubicBezTo>
                        <a:pt x="239" y="211"/>
                        <a:pt x="237" y="210"/>
                        <a:pt x="235" y="211"/>
                      </a:cubicBezTo>
                      <a:close/>
                      <a:moveTo>
                        <a:pt x="248" y="243"/>
                      </a:moveTo>
                      <a:cubicBezTo>
                        <a:pt x="248" y="243"/>
                        <a:pt x="248" y="244"/>
                        <a:pt x="248" y="244"/>
                      </a:cubicBezTo>
                      <a:cubicBezTo>
                        <a:pt x="249" y="244"/>
                        <a:pt x="249" y="244"/>
                        <a:pt x="249" y="244"/>
                      </a:cubicBezTo>
                      <a:cubicBezTo>
                        <a:pt x="249" y="244"/>
                        <a:pt x="249" y="244"/>
                        <a:pt x="249" y="244"/>
                      </a:cubicBezTo>
                      <a:cubicBezTo>
                        <a:pt x="249" y="244"/>
                        <a:pt x="250" y="244"/>
                        <a:pt x="250" y="244"/>
                      </a:cubicBezTo>
                      <a:cubicBezTo>
                        <a:pt x="250" y="244"/>
                        <a:pt x="250" y="243"/>
                        <a:pt x="250" y="243"/>
                      </a:cubicBezTo>
                      <a:cubicBezTo>
                        <a:pt x="249" y="243"/>
                        <a:pt x="249" y="243"/>
                        <a:pt x="249" y="243"/>
                      </a:cubicBezTo>
                      <a:cubicBezTo>
                        <a:pt x="248" y="243"/>
                        <a:pt x="248" y="243"/>
                        <a:pt x="248" y="243"/>
                      </a:cubicBezTo>
                      <a:close/>
                      <a:moveTo>
                        <a:pt x="1020" y="199"/>
                      </a:moveTo>
                      <a:cubicBezTo>
                        <a:pt x="1017" y="203"/>
                        <a:pt x="1017" y="205"/>
                        <a:pt x="1017" y="207"/>
                      </a:cubicBezTo>
                      <a:cubicBezTo>
                        <a:pt x="1017" y="208"/>
                        <a:pt x="1018" y="209"/>
                        <a:pt x="1018" y="210"/>
                      </a:cubicBezTo>
                      <a:cubicBezTo>
                        <a:pt x="1017" y="211"/>
                        <a:pt x="1017" y="212"/>
                        <a:pt x="1016" y="213"/>
                      </a:cubicBezTo>
                      <a:cubicBezTo>
                        <a:pt x="1016" y="214"/>
                        <a:pt x="1015" y="214"/>
                        <a:pt x="1014" y="215"/>
                      </a:cubicBezTo>
                      <a:cubicBezTo>
                        <a:pt x="1014" y="216"/>
                        <a:pt x="1014" y="216"/>
                        <a:pt x="1014" y="217"/>
                      </a:cubicBezTo>
                      <a:cubicBezTo>
                        <a:pt x="1012" y="218"/>
                        <a:pt x="1011" y="220"/>
                        <a:pt x="1010" y="221"/>
                      </a:cubicBezTo>
                      <a:cubicBezTo>
                        <a:pt x="1009" y="222"/>
                        <a:pt x="1008" y="221"/>
                        <a:pt x="1007" y="222"/>
                      </a:cubicBezTo>
                      <a:cubicBezTo>
                        <a:pt x="1005" y="221"/>
                        <a:pt x="1006" y="220"/>
                        <a:pt x="1004" y="219"/>
                      </a:cubicBezTo>
                      <a:cubicBezTo>
                        <a:pt x="1002" y="218"/>
                        <a:pt x="1000" y="218"/>
                        <a:pt x="998" y="217"/>
                      </a:cubicBezTo>
                      <a:cubicBezTo>
                        <a:pt x="997" y="216"/>
                        <a:pt x="996" y="215"/>
                        <a:pt x="995" y="215"/>
                      </a:cubicBezTo>
                      <a:cubicBezTo>
                        <a:pt x="994" y="214"/>
                        <a:pt x="991" y="214"/>
                        <a:pt x="990" y="213"/>
                      </a:cubicBezTo>
                      <a:cubicBezTo>
                        <a:pt x="987" y="212"/>
                        <a:pt x="985" y="208"/>
                        <a:pt x="983" y="208"/>
                      </a:cubicBezTo>
                      <a:cubicBezTo>
                        <a:pt x="980" y="207"/>
                        <a:pt x="973" y="210"/>
                        <a:pt x="971" y="211"/>
                      </a:cubicBezTo>
                      <a:cubicBezTo>
                        <a:pt x="963" y="214"/>
                        <a:pt x="955" y="217"/>
                        <a:pt x="947" y="219"/>
                      </a:cubicBezTo>
                      <a:cubicBezTo>
                        <a:pt x="943" y="220"/>
                        <a:pt x="938" y="220"/>
                        <a:pt x="933" y="221"/>
                      </a:cubicBezTo>
                      <a:cubicBezTo>
                        <a:pt x="927" y="221"/>
                        <a:pt x="921" y="222"/>
                        <a:pt x="914" y="222"/>
                      </a:cubicBezTo>
                      <a:cubicBezTo>
                        <a:pt x="907" y="223"/>
                        <a:pt x="899" y="223"/>
                        <a:pt x="892" y="221"/>
                      </a:cubicBezTo>
                      <a:cubicBezTo>
                        <a:pt x="890" y="221"/>
                        <a:pt x="888" y="222"/>
                        <a:pt x="886" y="222"/>
                      </a:cubicBezTo>
                      <a:cubicBezTo>
                        <a:pt x="886" y="220"/>
                        <a:pt x="885" y="217"/>
                        <a:pt x="885" y="215"/>
                      </a:cubicBezTo>
                      <a:cubicBezTo>
                        <a:pt x="887" y="212"/>
                        <a:pt x="888" y="211"/>
                        <a:pt x="892" y="213"/>
                      </a:cubicBezTo>
                      <a:cubicBezTo>
                        <a:pt x="892" y="213"/>
                        <a:pt x="892" y="213"/>
                        <a:pt x="892" y="214"/>
                      </a:cubicBezTo>
                      <a:cubicBezTo>
                        <a:pt x="892" y="214"/>
                        <a:pt x="893" y="214"/>
                        <a:pt x="893" y="215"/>
                      </a:cubicBezTo>
                      <a:cubicBezTo>
                        <a:pt x="895" y="216"/>
                        <a:pt x="905" y="214"/>
                        <a:pt x="908" y="214"/>
                      </a:cubicBezTo>
                      <a:cubicBezTo>
                        <a:pt x="915" y="212"/>
                        <a:pt x="922" y="212"/>
                        <a:pt x="928" y="211"/>
                      </a:cubicBezTo>
                      <a:cubicBezTo>
                        <a:pt x="935" y="209"/>
                        <a:pt x="942" y="207"/>
                        <a:pt x="949" y="205"/>
                      </a:cubicBezTo>
                      <a:cubicBezTo>
                        <a:pt x="950" y="205"/>
                        <a:pt x="952" y="205"/>
                        <a:pt x="953" y="205"/>
                      </a:cubicBezTo>
                      <a:cubicBezTo>
                        <a:pt x="954" y="204"/>
                        <a:pt x="954" y="203"/>
                        <a:pt x="955" y="202"/>
                      </a:cubicBezTo>
                      <a:cubicBezTo>
                        <a:pt x="957" y="202"/>
                        <a:pt x="960" y="201"/>
                        <a:pt x="962" y="200"/>
                      </a:cubicBezTo>
                      <a:cubicBezTo>
                        <a:pt x="963" y="199"/>
                        <a:pt x="965" y="199"/>
                        <a:pt x="966" y="197"/>
                      </a:cubicBezTo>
                      <a:cubicBezTo>
                        <a:pt x="965" y="197"/>
                        <a:pt x="965" y="197"/>
                        <a:pt x="965" y="197"/>
                      </a:cubicBezTo>
                      <a:cubicBezTo>
                        <a:pt x="961" y="196"/>
                        <a:pt x="956" y="194"/>
                        <a:pt x="953" y="197"/>
                      </a:cubicBezTo>
                      <a:cubicBezTo>
                        <a:pt x="952" y="196"/>
                        <a:pt x="952" y="195"/>
                        <a:pt x="951" y="195"/>
                      </a:cubicBezTo>
                      <a:cubicBezTo>
                        <a:pt x="950" y="195"/>
                        <a:pt x="950" y="195"/>
                        <a:pt x="950" y="195"/>
                      </a:cubicBezTo>
                      <a:cubicBezTo>
                        <a:pt x="950" y="195"/>
                        <a:pt x="949" y="195"/>
                        <a:pt x="949" y="195"/>
                      </a:cubicBezTo>
                      <a:cubicBezTo>
                        <a:pt x="948" y="194"/>
                        <a:pt x="945" y="191"/>
                        <a:pt x="945" y="190"/>
                      </a:cubicBezTo>
                      <a:cubicBezTo>
                        <a:pt x="945" y="189"/>
                        <a:pt x="946" y="188"/>
                        <a:pt x="946" y="187"/>
                      </a:cubicBezTo>
                      <a:cubicBezTo>
                        <a:pt x="945" y="187"/>
                        <a:pt x="945" y="186"/>
                        <a:pt x="945" y="186"/>
                      </a:cubicBezTo>
                      <a:cubicBezTo>
                        <a:pt x="944" y="184"/>
                        <a:pt x="946" y="180"/>
                        <a:pt x="947" y="178"/>
                      </a:cubicBezTo>
                      <a:cubicBezTo>
                        <a:pt x="948" y="177"/>
                        <a:pt x="949" y="176"/>
                        <a:pt x="950" y="175"/>
                      </a:cubicBezTo>
                      <a:cubicBezTo>
                        <a:pt x="952" y="173"/>
                        <a:pt x="954" y="170"/>
                        <a:pt x="957" y="171"/>
                      </a:cubicBezTo>
                      <a:cubicBezTo>
                        <a:pt x="961" y="172"/>
                        <a:pt x="965" y="173"/>
                        <a:pt x="969" y="175"/>
                      </a:cubicBezTo>
                      <a:cubicBezTo>
                        <a:pt x="973" y="177"/>
                        <a:pt x="972" y="182"/>
                        <a:pt x="976" y="184"/>
                      </a:cubicBezTo>
                      <a:cubicBezTo>
                        <a:pt x="978" y="186"/>
                        <a:pt x="980" y="186"/>
                        <a:pt x="983" y="186"/>
                      </a:cubicBezTo>
                      <a:cubicBezTo>
                        <a:pt x="984" y="189"/>
                        <a:pt x="984" y="187"/>
                        <a:pt x="986" y="187"/>
                      </a:cubicBezTo>
                      <a:cubicBezTo>
                        <a:pt x="987" y="188"/>
                        <a:pt x="987" y="188"/>
                        <a:pt x="988" y="188"/>
                      </a:cubicBezTo>
                      <a:cubicBezTo>
                        <a:pt x="991" y="185"/>
                        <a:pt x="993" y="185"/>
                        <a:pt x="996" y="184"/>
                      </a:cubicBezTo>
                      <a:cubicBezTo>
                        <a:pt x="997" y="183"/>
                        <a:pt x="998" y="181"/>
                        <a:pt x="1000" y="180"/>
                      </a:cubicBezTo>
                      <a:cubicBezTo>
                        <a:pt x="1003" y="179"/>
                        <a:pt x="1006" y="176"/>
                        <a:pt x="1009" y="175"/>
                      </a:cubicBezTo>
                      <a:cubicBezTo>
                        <a:pt x="1010" y="174"/>
                        <a:pt x="1011" y="173"/>
                        <a:pt x="1012" y="172"/>
                      </a:cubicBezTo>
                      <a:cubicBezTo>
                        <a:pt x="1017" y="169"/>
                        <a:pt x="1017" y="165"/>
                        <a:pt x="1021" y="161"/>
                      </a:cubicBezTo>
                      <a:cubicBezTo>
                        <a:pt x="1023" y="161"/>
                        <a:pt x="1025" y="159"/>
                        <a:pt x="1026" y="159"/>
                      </a:cubicBezTo>
                      <a:cubicBezTo>
                        <a:pt x="1028" y="159"/>
                        <a:pt x="1030" y="163"/>
                        <a:pt x="1032" y="164"/>
                      </a:cubicBezTo>
                      <a:cubicBezTo>
                        <a:pt x="1035" y="165"/>
                        <a:pt x="1034" y="168"/>
                        <a:pt x="1035" y="171"/>
                      </a:cubicBezTo>
                      <a:cubicBezTo>
                        <a:pt x="1036" y="171"/>
                        <a:pt x="1036" y="171"/>
                        <a:pt x="1037" y="172"/>
                      </a:cubicBezTo>
                      <a:cubicBezTo>
                        <a:pt x="1038" y="174"/>
                        <a:pt x="1037" y="179"/>
                        <a:pt x="1033" y="182"/>
                      </a:cubicBezTo>
                      <a:cubicBezTo>
                        <a:pt x="1032" y="181"/>
                        <a:pt x="1032" y="180"/>
                        <a:pt x="1031" y="180"/>
                      </a:cubicBezTo>
                      <a:cubicBezTo>
                        <a:pt x="1030" y="180"/>
                        <a:pt x="1030" y="181"/>
                        <a:pt x="1030" y="181"/>
                      </a:cubicBezTo>
                      <a:cubicBezTo>
                        <a:pt x="1026" y="179"/>
                        <a:pt x="1021" y="184"/>
                        <a:pt x="1018" y="184"/>
                      </a:cubicBezTo>
                      <a:cubicBezTo>
                        <a:pt x="1018" y="184"/>
                        <a:pt x="1018" y="185"/>
                        <a:pt x="1017" y="185"/>
                      </a:cubicBezTo>
                      <a:cubicBezTo>
                        <a:pt x="1017" y="186"/>
                        <a:pt x="1017" y="186"/>
                        <a:pt x="1018" y="187"/>
                      </a:cubicBezTo>
                      <a:cubicBezTo>
                        <a:pt x="1015" y="189"/>
                        <a:pt x="1012" y="191"/>
                        <a:pt x="1009" y="193"/>
                      </a:cubicBezTo>
                      <a:cubicBezTo>
                        <a:pt x="1008" y="194"/>
                        <a:pt x="1007" y="195"/>
                        <a:pt x="1006" y="196"/>
                      </a:cubicBezTo>
                      <a:cubicBezTo>
                        <a:pt x="1004" y="197"/>
                        <a:pt x="1003" y="196"/>
                        <a:pt x="1001" y="198"/>
                      </a:cubicBezTo>
                      <a:cubicBezTo>
                        <a:pt x="1002" y="198"/>
                        <a:pt x="1002" y="199"/>
                        <a:pt x="1002" y="199"/>
                      </a:cubicBezTo>
                      <a:cubicBezTo>
                        <a:pt x="1004" y="200"/>
                        <a:pt x="1014" y="203"/>
                        <a:pt x="1015" y="203"/>
                      </a:cubicBezTo>
                      <a:cubicBezTo>
                        <a:pt x="1018" y="202"/>
                        <a:pt x="1017" y="199"/>
                        <a:pt x="1020" y="199"/>
                      </a:cubicBezTo>
                      <a:cubicBezTo>
                        <a:pt x="1020" y="199"/>
                        <a:pt x="1020" y="199"/>
                        <a:pt x="1020" y="199"/>
                      </a:cubicBezTo>
                      <a:close/>
                      <a:moveTo>
                        <a:pt x="972" y="227"/>
                      </a:moveTo>
                      <a:cubicBezTo>
                        <a:pt x="976" y="230"/>
                        <a:pt x="978" y="231"/>
                        <a:pt x="980" y="236"/>
                      </a:cubicBezTo>
                      <a:cubicBezTo>
                        <a:pt x="980" y="236"/>
                        <a:pt x="981" y="237"/>
                        <a:pt x="981" y="238"/>
                      </a:cubicBezTo>
                      <a:cubicBezTo>
                        <a:pt x="982" y="239"/>
                        <a:pt x="981" y="239"/>
                        <a:pt x="981" y="240"/>
                      </a:cubicBezTo>
                      <a:cubicBezTo>
                        <a:pt x="980" y="242"/>
                        <a:pt x="980" y="246"/>
                        <a:pt x="980" y="248"/>
                      </a:cubicBezTo>
                      <a:cubicBezTo>
                        <a:pt x="981" y="252"/>
                        <a:pt x="984" y="256"/>
                        <a:pt x="982" y="261"/>
                      </a:cubicBezTo>
                      <a:cubicBezTo>
                        <a:pt x="980" y="264"/>
                        <a:pt x="977" y="267"/>
                        <a:pt x="975" y="270"/>
                      </a:cubicBezTo>
                      <a:cubicBezTo>
                        <a:pt x="974" y="272"/>
                        <a:pt x="972" y="273"/>
                        <a:pt x="972" y="274"/>
                      </a:cubicBezTo>
                      <a:cubicBezTo>
                        <a:pt x="972" y="274"/>
                        <a:pt x="971" y="276"/>
                        <a:pt x="970" y="276"/>
                      </a:cubicBezTo>
                      <a:cubicBezTo>
                        <a:pt x="969" y="276"/>
                        <a:pt x="967" y="276"/>
                        <a:pt x="966" y="277"/>
                      </a:cubicBezTo>
                      <a:cubicBezTo>
                        <a:pt x="966" y="277"/>
                        <a:pt x="965" y="278"/>
                        <a:pt x="964" y="278"/>
                      </a:cubicBezTo>
                      <a:cubicBezTo>
                        <a:pt x="963" y="279"/>
                        <a:pt x="960" y="279"/>
                        <a:pt x="959" y="281"/>
                      </a:cubicBezTo>
                      <a:cubicBezTo>
                        <a:pt x="954" y="278"/>
                        <a:pt x="959" y="268"/>
                        <a:pt x="961" y="264"/>
                      </a:cubicBezTo>
                      <a:cubicBezTo>
                        <a:pt x="961" y="262"/>
                        <a:pt x="961" y="260"/>
                        <a:pt x="961" y="258"/>
                      </a:cubicBezTo>
                      <a:cubicBezTo>
                        <a:pt x="962" y="257"/>
                        <a:pt x="962" y="255"/>
                        <a:pt x="963" y="254"/>
                      </a:cubicBezTo>
                      <a:cubicBezTo>
                        <a:pt x="963" y="251"/>
                        <a:pt x="963" y="247"/>
                        <a:pt x="963" y="244"/>
                      </a:cubicBezTo>
                      <a:cubicBezTo>
                        <a:pt x="964" y="240"/>
                        <a:pt x="967" y="237"/>
                        <a:pt x="969" y="233"/>
                      </a:cubicBezTo>
                      <a:cubicBezTo>
                        <a:pt x="970" y="231"/>
                        <a:pt x="971" y="229"/>
                        <a:pt x="972" y="227"/>
                      </a:cubicBezTo>
                      <a:close/>
                      <a:moveTo>
                        <a:pt x="739" y="86"/>
                      </a:moveTo>
                      <a:cubicBezTo>
                        <a:pt x="739" y="87"/>
                        <a:pt x="739" y="87"/>
                        <a:pt x="739" y="87"/>
                      </a:cubicBezTo>
                      <a:cubicBezTo>
                        <a:pt x="741" y="89"/>
                        <a:pt x="742" y="93"/>
                        <a:pt x="742" y="94"/>
                      </a:cubicBezTo>
                      <a:cubicBezTo>
                        <a:pt x="742" y="95"/>
                        <a:pt x="740" y="97"/>
                        <a:pt x="740" y="98"/>
                      </a:cubicBezTo>
                      <a:cubicBezTo>
                        <a:pt x="740" y="99"/>
                        <a:pt x="740" y="101"/>
                        <a:pt x="740" y="102"/>
                      </a:cubicBezTo>
                      <a:cubicBezTo>
                        <a:pt x="738" y="104"/>
                        <a:pt x="735" y="107"/>
                        <a:pt x="736" y="109"/>
                      </a:cubicBezTo>
                      <a:cubicBezTo>
                        <a:pt x="736" y="109"/>
                        <a:pt x="736" y="109"/>
                        <a:pt x="737" y="109"/>
                      </a:cubicBezTo>
                      <a:cubicBezTo>
                        <a:pt x="740" y="110"/>
                        <a:pt x="744" y="108"/>
                        <a:pt x="746" y="105"/>
                      </a:cubicBezTo>
                      <a:cubicBezTo>
                        <a:pt x="747" y="104"/>
                        <a:pt x="746" y="103"/>
                        <a:pt x="747" y="102"/>
                      </a:cubicBezTo>
                      <a:cubicBezTo>
                        <a:pt x="748" y="101"/>
                        <a:pt x="749" y="101"/>
                        <a:pt x="750" y="101"/>
                      </a:cubicBezTo>
                      <a:cubicBezTo>
                        <a:pt x="751" y="99"/>
                        <a:pt x="748" y="98"/>
                        <a:pt x="746" y="97"/>
                      </a:cubicBezTo>
                      <a:cubicBezTo>
                        <a:pt x="745" y="95"/>
                        <a:pt x="745" y="93"/>
                        <a:pt x="744" y="91"/>
                      </a:cubicBezTo>
                      <a:cubicBezTo>
                        <a:pt x="744" y="91"/>
                        <a:pt x="743" y="91"/>
                        <a:pt x="743" y="91"/>
                      </a:cubicBezTo>
                      <a:cubicBezTo>
                        <a:pt x="743" y="89"/>
                        <a:pt x="743" y="85"/>
                        <a:pt x="743" y="85"/>
                      </a:cubicBezTo>
                      <a:cubicBezTo>
                        <a:pt x="744" y="84"/>
                        <a:pt x="745" y="83"/>
                        <a:pt x="746" y="82"/>
                      </a:cubicBezTo>
                      <a:cubicBezTo>
                        <a:pt x="746" y="83"/>
                        <a:pt x="747" y="83"/>
                        <a:pt x="748" y="83"/>
                      </a:cubicBezTo>
                      <a:cubicBezTo>
                        <a:pt x="748" y="86"/>
                        <a:pt x="761" y="87"/>
                        <a:pt x="762" y="85"/>
                      </a:cubicBezTo>
                      <a:cubicBezTo>
                        <a:pt x="763" y="84"/>
                        <a:pt x="765" y="79"/>
                        <a:pt x="765" y="77"/>
                      </a:cubicBezTo>
                      <a:cubicBezTo>
                        <a:pt x="765" y="76"/>
                        <a:pt x="763" y="75"/>
                        <a:pt x="762" y="76"/>
                      </a:cubicBezTo>
                      <a:cubicBezTo>
                        <a:pt x="760" y="79"/>
                        <a:pt x="759" y="80"/>
                        <a:pt x="755" y="81"/>
                      </a:cubicBezTo>
                      <a:cubicBezTo>
                        <a:pt x="753" y="80"/>
                        <a:pt x="748" y="81"/>
                        <a:pt x="746" y="80"/>
                      </a:cubicBezTo>
                      <a:cubicBezTo>
                        <a:pt x="744" y="78"/>
                        <a:pt x="740" y="77"/>
                        <a:pt x="740" y="73"/>
                      </a:cubicBezTo>
                      <a:cubicBezTo>
                        <a:pt x="740" y="69"/>
                        <a:pt x="746" y="64"/>
                        <a:pt x="743" y="61"/>
                      </a:cubicBezTo>
                      <a:cubicBezTo>
                        <a:pt x="745" y="59"/>
                        <a:pt x="745" y="57"/>
                        <a:pt x="744" y="55"/>
                      </a:cubicBezTo>
                      <a:cubicBezTo>
                        <a:pt x="745" y="54"/>
                        <a:pt x="746" y="53"/>
                        <a:pt x="746" y="53"/>
                      </a:cubicBezTo>
                      <a:cubicBezTo>
                        <a:pt x="749" y="52"/>
                        <a:pt x="758" y="58"/>
                        <a:pt x="759" y="60"/>
                      </a:cubicBezTo>
                      <a:cubicBezTo>
                        <a:pt x="762" y="62"/>
                        <a:pt x="769" y="61"/>
                        <a:pt x="771" y="60"/>
                      </a:cubicBezTo>
                      <a:cubicBezTo>
                        <a:pt x="771" y="58"/>
                        <a:pt x="772" y="57"/>
                        <a:pt x="773" y="56"/>
                      </a:cubicBezTo>
                      <a:cubicBezTo>
                        <a:pt x="773" y="55"/>
                        <a:pt x="772" y="55"/>
                        <a:pt x="773" y="54"/>
                      </a:cubicBezTo>
                      <a:cubicBezTo>
                        <a:pt x="774" y="52"/>
                        <a:pt x="775" y="48"/>
                        <a:pt x="777" y="46"/>
                      </a:cubicBezTo>
                      <a:cubicBezTo>
                        <a:pt x="777" y="45"/>
                        <a:pt x="776" y="45"/>
                        <a:pt x="777" y="44"/>
                      </a:cubicBezTo>
                      <a:cubicBezTo>
                        <a:pt x="778" y="42"/>
                        <a:pt x="782" y="34"/>
                        <a:pt x="782" y="32"/>
                      </a:cubicBezTo>
                      <a:cubicBezTo>
                        <a:pt x="782" y="29"/>
                        <a:pt x="781" y="29"/>
                        <a:pt x="780" y="27"/>
                      </a:cubicBezTo>
                      <a:cubicBezTo>
                        <a:pt x="778" y="24"/>
                        <a:pt x="779" y="21"/>
                        <a:pt x="779" y="17"/>
                      </a:cubicBezTo>
                      <a:cubicBezTo>
                        <a:pt x="779" y="17"/>
                        <a:pt x="780" y="16"/>
                        <a:pt x="781" y="16"/>
                      </a:cubicBezTo>
                      <a:cubicBezTo>
                        <a:pt x="781" y="16"/>
                        <a:pt x="781" y="15"/>
                        <a:pt x="781" y="15"/>
                      </a:cubicBezTo>
                      <a:cubicBezTo>
                        <a:pt x="783" y="15"/>
                        <a:pt x="785" y="15"/>
                        <a:pt x="786" y="15"/>
                      </a:cubicBezTo>
                      <a:cubicBezTo>
                        <a:pt x="789" y="15"/>
                        <a:pt x="799" y="22"/>
                        <a:pt x="800" y="23"/>
                      </a:cubicBezTo>
                      <a:cubicBezTo>
                        <a:pt x="801" y="24"/>
                        <a:pt x="801" y="27"/>
                        <a:pt x="802" y="27"/>
                      </a:cubicBezTo>
                      <a:cubicBezTo>
                        <a:pt x="801" y="29"/>
                        <a:pt x="801" y="30"/>
                        <a:pt x="801" y="31"/>
                      </a:cubicBezTo>
                      <a:cubicBezTo>
                        <a:pt x="800" y="32"/>
                        <a:pt x="799" y="33"/>
                        <a:pt x="799" y="33"/>
                      </a:cubicBezTo>
                      <a:cubicBezTo>
                        <a:pt x="798" y="36"/>
                        <a:pt x="797" y="39"/>
                        <a:pt x="795" y="42"/>
                      </a:cubicBezTo>
                      <a:cubicBezTo>
                        <a:pt x="795" y="43"/>
                        <a:pt x="794" y="52"/>
                        <a:pt x="794" y="53"/>
                      </a:cubicBezTo>
                      <a:cubicBezTo>
                        <a:pt x="792" y="55"/>
                        <a:pt x="784" y="57"/>
                        <a:pt x="787" y="61"/>
                      </a:cubicBezTo>
                      <a:cubicBezTo>
                        <a:pt x="790" y="62"/>
                        <a:pt x="798" y="61"/>
                        <a:pt x="800" y="59"/>
                      </a:cubicBezTo>
                      <a:cubicBezTo>
                        <a:pt x="800" y="59"/>
                        <a:pt x="800" y="58"/>
                        <a:pt x="800" y="58"/>
                      </a:cubicBezTo>
                      <a:cubicBezTo>
                        <a:pt x="801" y="56"/>
                        <a:pt x="805" y="54"/>
                        <a:pt x="807" y="54"/>
                      </a:cubicBezTo>
                      <a:cubicBezTo>
                        <a:pt x="808" y="54"/>
                        <a:pt x="808" y="54"/>
                        <a:pt x="809" y="55"/>
                      </a:cubicBezTo>
                      <a:cubicBezTo>
                        <a:pt x="810" y="54"/>
                        <a:pt x="810" y="54"/>
                        <a:pt x="811" y="54"/>
                      </a:cubicBezTo>
                      <a:cubicBezTo>
                        <a:pt x="811" y="54"/>
                        <a:pt x="815" y="56"/>
                        <a:pt x="815" y="56"/>
                      </a:cubicBezTo>
                      <a:cubicBezTo>
                        <a:pt x="816" y="57"/>
                        <a:pt x="815" y="58"/>
                        <a:pt x="816" y="59"/>
                      </a:cubicBezTo>
                      <a:cubicBezTo>
                        <a:pt x="817" y="60"/>
                        <a:pt x="818" y="61"/>
                        <a:pt x="818" y="62"/>
                      </a:cubicBezTo>
                      <a:cubicBezTo>
                        <a:pt x="819" y="63"/>
                        <a:pt x="819" y="65"/>
                        <a:pt x="820" y="67"/>
                      </a:cubicBezTo>
                      <a:cubicBezTo>
                        <a:pt x="820" y="68"/>
                        <a:pt x="821" y="68"/>
                        <a:pt x="822" y="69"/>
                      </a:cubicBezTo>
                      <a:cubicBezTo>
                        <a:pt x="822" y="70"/>
                        <a:pt x="823" y="77"/>
                        <a:pt x="823" y="78"/>
                      </a:cubicBezTo>
                      <a:cubicBezTo>
                        <a:pt x="821" y="80"/>
                        <a:pt x="821" y="83"/>
                        <a:pt x="819" y="85"/>
                      </a:cubicBezTo>
                      <a:cubicBezTo>
                        <a:pt x="818" y="85"/>
                        <a:pt x="818" y="85"/>
                        <a:pt x="817" y="86"/>
                      </a:cubicBezTo>
                      <a:cubicBezTo>
                        <a:pt x="816" y="87"/>
                        <a:pt x="816" y="89"/>
                        <a:pt x="815" y="89"/>
                      </a:cubicBezTo>
                      <a:cubicBezTo>
                        <a:pt x="813" y="92"/>
                        <a:pt x="811" y="94"/>
                        <a:pt x="809" y="97"/>
                      </a:cubicBezTo>
                      <a:cubicBezTo>
                        <a:pt x="808" y="97"/>
                        <a:pt x="808" y="97"/>
                        <a:pt x="807" y="97"/>
                      </a:cubicBezTo>
                      <a:cubicBezTo>
                        <a:pt x="807" y="97"/>
                        <a:pt x="807" y="97"/>
                        <a:pt x="807" y="97"/>
                      </a:cubicBezTo>
                      <a:cubicBezTo>
                        <a:pt x="807" y="98"/>
                        <a:pt x="807" y="99"/>
                        <a:pt x="807" y="100"/>
                      </a:cubicBezTo>
                      <a:cubicBezTo>
                        <a:pt x="805" y="101"/>
                        <a:pt x="805" y="103"/>
                        <a:pt x="804" y="105"/>
                      </a:cubicBezTo>
                      <a:cubicBezTo>
                        <a:pt x="801" y="109"/>
                        <a:pt x="798" y="114"/>
                        <a:pt x="795" y="117"/>
                      </a:cubicBezTo>
                      <a:cubicBezTo>
                        <a:pt x="792" y="120"/>
                        <a:pt x="792" y="120"/>
                        <a:pt x="792" y="120"/>
                      </a:cubicBezTo>
                      <a:cubicBezTo>
                        <a:pt x="790" y="120"/>
                        <a:pt x="789" y="119"/>
                        <a:pt x="788" y="120"/>
                      </a:cubicBezTo>
                      <a:cubicBezTo>
                        <a:pt x="787" y="121"/>
                        <a:pt x="786" y="122"/>
                        <a:pt x="785" y="123"/>
                      </a:cubicBezTo>
                      <a:cubicBezTo>
                        <a:pt x="784" y="123"/>
                        <a:pt x="775" y="126"/>
                        <a:pt x="775" y="126"/>
                      </a:cubicBezTo>
                      <a:cubicBezTo>
                        <a:pt x="774" y="128"/>
                        <a:pt x="773" y="129"/>
                        <a:pt x="772" y="130"/>
                      </a:cubicBezTo>
                      <a:cubicBezTo>
                        <a:pt x="771" y="130"/>
                        <a:pt x="771" y="130"/>
                        <a:pt x="770" y="130"/>
                      </a:cubicBezTo>
                      <a:cubicBezTo>
                        <a:pt x="770" y="130"/>
                        <a:pt x="770" y="130"/>
                        <a:pt x="770" y="131"/>
                      </a:cubicBezTo>
                      <a:cubicBezTo>
                        <a:pt x="769" y="130"/>
                        <a:pt x="768" y="130"/>
                        <a:pt x="768" y="130"/>
                      </a:cubicBezTo>
                      <a:cubicBezTo>
                        <a:pt x="767" y="130"/>
                        <a:pt x="763" y="132"/>
                        <a:pt x="762" y="130"/>
                      </a:cubicBezTo>
                      <a:cubicBezTo>
                        <a:pt x="761" y="129"/>
                        <a:pt x="761" y="126"/>
                        <a:pt x="761" y="125"/>
                      </a:cubicBezTo>
                      <a:cubicBezTo>
                        <a:pt x="759" y="124"/>
                        <a:pt x="756" y="125"/>
                        <a:pt x="755" y="126"/>
                      </a:cubicBezTo>
                      <a:cubicBezTo>
                        <a:pt x="751" y="125"/>
                        <a:pt x="748" y="126"/>
                        <a:pt x="744" y="124"/>
                      </a:cubicBezTo>
                      <a:cubicBezTo>
                        <a:pt x="743" y="124"/>
                        <a:pt x="740" y="122"/>
                        <a:pt x="740" y="121"/>
                      </a:cubicBezTo>
                      <a:cubicBezTo>
                        <a:pt x="740" y="120"/>
                        <a:pt x="740" y="119"/>
                        <a:pt x="740" y="119"/>
                      </a:cubicBezTo>
                      <a:cubicBezTo>
                        <a:pt x="739" y="118"/>
                        <a:pt x="736" y="118"/>
                        <a:pt x="735" y="118"/>
                      </a:cubicBezTo>
                      <a:cubicBezTo>
                        <a:pt x="734" y="122"/>
                        <a:pt x="731" y="127"/>
                        <a:pt x="728" y="128"/>
                      </a:cubicBezTo>
                      <a:cubicBezTo>
                        <a:pt x="727" y="128"/>
                        <a:pt x="724" y="128"/>
                        <a:pt x="724" y="127"/>
                      </a:cubicBezTo>
                      <a:cubicBezTo>
                        <a:pt x="720" y="123"/>
                        <a:pt x="720" y="119"/>
                        <a:pt x="720" y="113"/>
                      </a:cubicBezTo>
                      <a:cubicBezTo>
                        <a:pt x="720" y="111"/>
                        <a:pt x="721" y="110"/>
                        <a:pt x="722" y="108"/>
                      </a:cubicBezTo>
                      <a:cubicBezTo>
                        <a:pt x="722" y="105"/>
                        <a:pt x="721" y="100"/>
                        <a:pt x="722" y="97"/>
                      </a:cubicBezTo>
                      <a:cubicBezTo>
                        <a:pt x="722" y="96"/>
                        <a:pt x="722" y="96"/>
                        <a:pt x="723" y="95"/>
                      </a:cubicBezTo>
                      <a:cubicBezTo>
                        <a:pt x="723" y="95"/>
                        <a:pt x="722" y="93"/>
                        <a:pt x="722" y="93"/>
                      </a:cubicBezTo>
                      <a:cubicBezTo>
                        <a:pt x="723" y="92"/>
                        <a:pt x="723" y="92"/>
                        <a:pt x="723" y="91"/>
                      </a:cubicBezTo>
                      <a:cubicBezTo>
                        <a:pt x="723" y="88"/>
                        <a:pt x="725" y="87"/>
                        <a:pt x="726" y="84"/>
                      </a:cubicBezTo>
                      <a:cubicBezTo>
                        <a:pt x="728" y="84"/>
                        <a:pt x="729" y="81"/>
                        <a:pt x="732" y="81"/>
                      </a:cubicBezTo>
                      <a:cubicBezTo>
                        <a:pt x="733" y="81"/>
                        <a:pt x="733" y="82"/>
                        <a:pt x="734" y="83"/>
                      </a:cubicBezTo>
                      <a:cubicBezTo>
                        <a:pt x="735" y="84"/>
                        <a:pt x="736" y="83"/>
                        <a:pt x="737" y="84"/>
                      </a:cubicBezTo>
                      <a:cubicBezTo>
                        <a:pt x="738" y="85"/>
                        <a:pt x="737" y="85"/>
                        <a:pt x="739" y="86"/>
                      </a:cubicBezTo>
                      <a:close/>
                      <a:moveTo>
                        <a:pt x="724" y="3"/>
                      </a:moveTo>
                      <a:cubicBezTo>
                        <a:pt x="726" y="4"/>
                        <a:pt x="727" y="6"/>
                        <a:pt x="728" y="7"/>
                      </a:cubicBezTo>
                      <a:cubicBezTo>
                        <a:pt x="729" y="8"/>
                        <a:pt x="730" y="8"/>
                        <a:pt x="731" y="8"/>
                      </a:cubicBezTo>
                      <a:cubicBezTo>
                        <a:pt x="733" y="10"/>
                        <a:pt x="732" y="14"/>
                        <a:pt x="733" y="17"/>
                      </a:cubicBezTo>
                      <a:cubicBezTo>
                        <a:pt x="733" y="22"/>
                        <a:pt x="734" y="29"/>
                        <a:pt x="734" y="34"/>
                      </a:cubicBezTo>
                      <a:cubicBezTo>
                        <a:pt x="734" y="35"/>
                        <a:pt x="733" y="35"/>
                        <a:pt x="734" y="37"/>
                      </a:cubicBezTo>
                      <a:cubicBezTo>
                        <a:pt x="733" y="38"/>
                        <a:pt x="731" y="38"/>
                        <a:pt x="731" y="39"/>
                      </a:cubicBezTo>
                      <a:cubicBezTo>
                        <a:pt x="730" y="40"/>
                        <a:pt x="731" y="41"/>
                        <a:pt x="730" y="41"/>
                      </a:cubicBezTo>
                      <a:cubicBezTo>
                        <a:pt x="730" y="42"/>
                        <a:pt x="725" y="44"/>
                        <a:pt x="725" y="44"/>
                      </a:cubicBezTo>
                      <a:cubicBezTo>
                        <a:pt x="724" y="44"/>
                        <a:pt x="723" y="44"/>
                        <a:pt x="722" y="43"/>
                      </a:cubicBezTo>
                      <a:cubicBezTo>
                        <a:pt x="717" y="42"/>
                        <a:pt x="720" y="38"/>
                        <a:pt x="720" y="33"/>
                      </a:cubicBezTo>
                      <a:cubicBezTo>
                        <a:pt x="719" y="30"/>
                        <a:pt x="717" y="28"/>
                        <a:pt x="715" y="25"/>
                      </a:cubicBezTo>
                      <a:cubicBezTo>
                        <a:pt x="714" y="24"/>
                        <a:pt x="715" y="23"/>
                        <a:pt x="715" y="22"/>
                      </a:cubicBezTo>
                      <a:cubicBezTo>
                        <a:pt x="714" y="22"/>
                        <a:pt x="714" y="21"/>
                        <a:pt x="714" y="21"/>
                      </a:cubicBezTo>
                      <a:cubicBezTo>
                        <a:pt x="713" y="19"/>
                        <a:pt x="713" y="12"/>
                        <a:pt x="714" y="10"/>
                      </a:cubicBezTo>
                      <a:cubicBezTo>
                        <a:pt x="715" y="9"/>
                        <a:pt x="715" y="9"/>
                        <a:pt x="716" y="7"/>
                      </a:cubicBezTo>
                      <a:cubicBezTo>
                        <a:pt x="717" y="7"/>
                        <a:pt x="718" y="6"/>
                        <a:pt x="719" y="4"/>
                      </a:cubicBezTo>
                      <a:cubicBezTo>
                        <a:pt x="720" y="5"/>
                        <a:pt x="722" y="4"/>
                        <a:pt x="724" y="3"/>
                      </a:cubicBezTo>
                      <a:close/>
                      <a:moveTo>
                        <a:pt x="785" y="69"/>
                      </a:moveTo>
                      <a:cubicBezTo>
                        <a:pt x="784" y="69"/>
                        <a:pt x="784" y="69"/>
                        <a:pt x="783" y="69"/>
                      </a:cubicBezTo>
                      <a:cubicBezTo>
                        <a:pt x="782" y="69"/>
                        <a:pt x="780" y="70"/>
                        <a:pt x="779" y="70"/>
                      </a:cubicBezTo>
                      <a:cubicBezTo>
                        <a:pt x="778" y="75"/>
                        <a:pt x="772" y="83"/>
                        <a:pt x="773" y="87"/>
                      </a:cubicBezTo>
                      <a:cubicBezTo>
                        <a:pt x="776" y="88"/>
                        <a:pt x="779" y="89"/>
                        <a:pt x="780" y="91"/>
                      </a:cubicBezTo>
                      <a:cubicBezTo>
                        <a:pt x="781" y="92"/>
                        <a:pt x="780" y="93"/>
                        <a:pt x="782" y="94"/>
                      </a:cubicBezTo>
                      <a:cubicBezTo>
                        <a:pt x="781" y="95"/>
                        <a:pt x="781" y="96"/>
                        <a:pt x="781" y="97"/>
                      </a:cubicBezTo>
                      <a:cubicBezTo>
                        <a:pt x="781" y="97"/>
                        <a:pt x="777" y="100"/>
                        <a:pt x="777" y="100"/>
                      </a:cubicBezTo>
                      <a:cubicBezTo>
                        <a:pt x="777" y="100"/>
                        <a:pt x="776" y="100"/>
                        <a:pt x="776" y="100"/>
                      </a:cubicBezTo>
                      <a:cubicBezTo>
                        <a:pt x="776" y="101"/>
                        <a:pt x="775" y="101"/>
                        <a:pt x="775" y="101"/>
                      </a:cubicBezTo>
                      <a:cubicBezTo>
                        <a:pt x="774" y="102"/>
                        <a:pt x="773" y="101"/>
                        <a:pt x="773" y="102"/>
                      </a:cubicBezTo>
                      <a:cubicBezTo>
                        <a:pt x="772" y="102"/>
                        <a:pt x="771" y="103"/>
                        <a:pt x="772" y="105"/>
                      </a:cubicBezTo>
                      <a:cubicBezTo>
                        <a:pt x="771" y="105"/>
                        <a:pt x="771" y="105"/>
                        <a:pt x="770" y="105"/>
                      </a:cubicBezTo>
                      <a:cubicBezTo>
                        <a:pt x="770" y="106"/>
                        <a:pt x="770" y="111"/>
                        <a:pt x="771" y="111"/>
                      </a:cubicBezTo>
                      <a:cubicBezTo>
                        <a:pt x="772" y="111"/>
                        <a:pt x="775" y="110"/>
                        <a:pt x="775" y="109"/>
                      </a:cubicBezTo>
                      <a:cubicBezTo>
                        <a:pt x="776" y="109"/>
                        <a:pt x="775" y="108"/>
                        <a:pt x="776" y="108"/>
                      </a:cubicBezTo>
                      <a:cubicBezTo>
                        <a:pt x="777" y="108"/>
                        <a:pt x="780" y="108"/>
                        <a:pt x="781" y="107"/>
                      </a:cubicBezTo>
                      <a:cubicBezTo>
                        <a:pt x="788" y="100"/>
                        <a:pt x="801" y="84"/>
                        <a:pt x="798" y="73"/>
                      </a:cubicBezTo>
                      <a:cubicBezTo>
                        <a:pt x="793" y="72"/>
                        <a:pt x="789" y="70"/>
                        <a:pt x="785" y="69"/>
                      </a:cubicBezTo>
                      <a:close/>
                      <a:moveTo>
                        <a:pt x="693" y="48"/>
                      </a:moveTo>
                      <a:cubicBezTo>
                        <a:pt x="695" y="48"/>
                        <a:pt x="695" y="46"/>
                        <a:pt x="697" y="46"/>
                      </a:cubicBezTo>
                      <a:cubicBezTo>
                        <a:pt x="701" y="46"/>
                        <a:pt x="703" y="47"/>
                        <a:pt x="706" y="47"/>
                      </a:cubicBezTo>
                      <a:cubicBezTo>
                        <a:pt x="706" y="49"/>
                        <a:pt x="708" y="50"/>
                        <a:pt x="710" y="51"/>
                      </a:cubicBezTo>
                      <a:cubicBezTo>
                        <a:pt x="709" y="54"/>
                        <a:pt x="711" y="56"/>
                        <a:pt x="712" y="58"/>
                      </a:cubicBezTo>
                      <a:cubicBezTo>
                        <a:pt x="713" y="59"/>
                        <a:pt x="712" y="60"/>
                        <a:pt x="712" y="61"/>
                      </a:cubicBezTo>
                      <a:cubicBezTo>
                        <a:pt x="712" y="61"/>
                        <a:pt x="712" y="62"/>
                        <a:pt x="713" y="62"/>
                      </a:cubicBezTo>
                      <a:cubicBezTo>
                        <a:pt x="713" y="65"/>
                        <a:pt x="711" y="67"/>
                        <a:pt x="709" y="68"/>
                      </a:cubicBezTo>
                      <a:cubicBezTo>
                        <a:pt x="709" y="69"/>
                        <a:pt x="709" y="70"/>
                        <a:pt x="708" y="71"/>
                      </a:cubicBezTo>
                      <a:cubicBezTo>
                        <a:pt x="708" y="71"/>
                        <a:pt x="707" y="71"/>
                        <a:pt x="706" y="72"/>
                      </a:cubicBezTo>
                      <a:cubicBezTo>
                        <a:pt x="706" y="72"/>
                        <a:pt x="706" y="73"/>
                        <a:pt x="706" y="73"/>
                      </a:cubicBezTo>
                      <a:cubicBezTo>
                        <a:pt x="705" y="73"/>
                        <a:pt x="705" y="73"/>
                        <a:pt x="705" y="73"/>
                      </a:cubicBezTo>
                      <a:cubicBezTo>
                        <a:pt x="704" y="73"/>
                        <a:pt x="702" y="74"/>
                        <a:pt x="701" y="74"/>
                      </a:cubicBezTo>
                      <a:cubicBezTo>
                        <a:pt x="698" y="74"/>
                        <a:pt x="691" y="66"/>
                        <a:pt x="691" y="63"/>
                      </a:cubicBezTo>
                      <a:cubicBezTo>
                        <a:pt x="690" y="63"/>
                        <a:pt x="690" y="62"/>
                        <a:pt x="689" y="62"/>
                      </a:cubicBezTo>
                      <a:cubicBezTo>
                        <a:pt x="690" y="61"/>
                        <a:pt x="690" y="61"/>
                        <a:pt x="690" y="61"/>
                      </a:cubicBezTo>
                      <a:cubicBezTo>
                        <a:pt x="690" y="59"/>
                        <a:pt x="689" y="58"/>
                        <a:pt x="689" y="57"/>
                      </a:cubicBezTo>
                      <a:cubicBezTo>
                        <a:pt x="689" y="55"/>
                        <a:pt x="690" y="53"/>
                        <a:pt x="690" y="52"/>
                      </a:cubicBezTo>
                      <a:cubicBezTo>
                        <a:pt x="691" y="52"/>
                        <a:pt x="692" y="49"/>
                        <a:pt x="693" y="48"/>
                      </a:cubicBezTo>
                      <a:close/>
                      <a:moveTo>
                        <a:pt x="765" y="69"/>
                      </a:moveTo>
                      <a:cubicBezTo>
                        <a:pt x="765" y="69"/>
                        <a:pt x="763" y="70"/>
                        <a:pt x="763" y="72"/>
                      </a:cubicBezTo>
                      <a:cubicBezTo>
                        <a:pt x="763" y="73"/>
                        <a:pt x="765" y="74"/>
                        <a:pt x="766" y="74"/>
                      </a:cubicBezTo>
                      <a:cubicBezTo>
                        <a:pt x="767" y="72"/>
                        <a:pt x="768" y="71"/>
                        <a:pt x="767" y="69"/>
                      </a:cubicBezTo>
                      <a:cubicBezTo>
                        <a:pt x="767" y="69"/>
                        <a:pt x="766" y="69"/>
                        <a:pt x="765" y="69"/>
                      </a:cubicBezTo>
                      <a:close/>
                      <a:moveTo>
                        <a:pt x="730" y="69"/>
                      </a:moveTo>
                      <a:cubicBezTo>
                        <a:pt x="730" y="70"/>
                        <a:pt x="730" y="70"/>
                        <a:pt x="730" y="71"/>
                      </a:cubicBezTo>
                      <a:cubicBezTo>
                        <a:pt x="729" y="71"/>
                        <a:pt x="729" y="71"/>
                        <a:pt x="728" y="71"/>
                      </a:cubicBezTo>
                      <a:cubicBezTo>
                        <a:pt x="728" y="70"/>
                        <a:pt x="728" y="70"/>
                        <a:pt x="729" y="70"/>
                      </a:cubicBezTo>
                      <a:cubicBezTo>
                        <a:pt x="729" y="70"/>
                        <a:pt x="730" y="70"/>
                        <a:pt x="730" y="69"/>
                      </a:cubicBezTo>
                      <a:close/>
                      <a:moveTo>
                        <a:pt x="727" y="71"/>
                      </a:moveTo>
                      <a:cubicBezTo>
                        <a:pt x="727" y="73"/>
                        <a:pt x="724" y="73"/>
                        <a:pt x="723" y="74"/>
                      </a:cubicBezTo>
                      <a:cubicBezTo>
                        <a:pt x="722" y="75"/>
                        <a:pt x="722" y="76"/>
                        <a:pt x="721" y="77"/>
                      </a:cubicBezTo>
                      <a:cubicBezTo>
                        <a:pt x="719" y="78"/>
                        <a:pt x="717" y="79"/>
                        <a:pt x="716" y="80"/>
                      </a:cubicBezTo>
                      <a:cubicBezTo>
                        <a:pt x="715" y="81"/>
                        <a:pt x="714" y="82"/>
                        <a:pt x="714" y="83"/>
                      </a:cubicBezTo>
                      <a:cubicBezTo>
                        <a:pt x="713" y="83"/>
                        <a:pt x="713" y="83"/>
                        <a:pt x="712" y="83"/>
                      </a:cubicBezTo>
                      <a:cubicBezTo>
                        <a:pt x="712" y="84"/>
                        <a:pt x="711" y="84"/>
                        <a:pt x="711" y="85"/>
                      </a:cubicBezTo>
                      <a:cubicBezTo>
                        <a:pt x="710" y="86"/>
                        <a:pt x="707" y="87"/>
                        <a:pt x="706" y="88"/>
                      </a:cubicBezTo>
                      <a:cubicBezTo>
                        <a:pt x="705" y="89"/>
                        <a:pt x="705" y="90"/>
                        <a:pt x="703" y="91"/>
                      </a:cubicBezTo>
                      <a:cubicBezTo>
                        <a:pt x="703" y="92"/>
                        <a:pt x="702" y="92"/>
                        <a:pt x="702" y="92"/>
                      </a:cubicBezTo>
                      <a:cubicBezTo>
                        <a:pt x="701" y="93"/>
                        <a:pt x="701" y="94"/>
                        <a:pt x="700" y="94"/>
                      </a:cubicBezTo>
                      <a:cubicBezTo>
                        <a:pt x="695" y="99"/>
                        <a:pt x="688" y="103"/>
                        <a:pt x="684" y="110"/>
                      </a:cubicBezTo>
                      <a:cubicBezTo>
                        <a:pt x="681" y="109"/>
                        <a:pt x="683" y="113"/>
                        <a:pt x="682" y="116"/>
                      </a:cubicBezTo>
                      <a:cubicBezTo>
                        <a:pt x="680" y="119"/>
                        <a:pt x="680" y="124"/>
                        <a:pt x="678" y="128"/>
                      </a:cubicBezTo>
                      <a:cubicBezTo>
                        <a:pt x="677" y="128"/>
                        <a:pt x="675" y="129"/>
                        <a:pt x="674" y="130"/>
                      </a:cubicBezTo>
                      <a:cubicBezTo>
                        <a:pt x="674" y="130"/>
                        <a:pt x="674" y="131"/>
                        <a:pt x="674" y="131"/>
                      </a:cubicBezTo>
                      <a:cubicBezTo>
                        <a:pt x="673" y="131"/>
                        <a:pt x="673" y="131"/>
                        <a:pt x="673" y="131"/>
                      </a:cubicBezTo>
                      <a:cubicBezTo>
                        <a:pt x="672" y="131"/>
                        <a:pt x="671" y="132"/>
                        <a:pt x="670" y="132"/>
                      </a:cubicBezTo>
                      <a:cubicBezTo>
                        <a:pt x="668" y="132"/>
                        <a:pt x="667" y="132"/>
                        <a:pt x="666" y="132"/>
                      </a:cubicBezTo>
                      <a:cubicBezTo>
                        <a:pt x="665" y="132"/>
                        <a:pt x="665" y="132"/>
                        <a:pt x="664" y="132"/>
                      </a:cubicBezTo>
                      <a:cubicBezTo>
                        <a:pt x="661" y="130"/>
                        <a:pt x="658" y="127"/>
                        <a:pt x="658" y="124"/>
                      </a:cubicBezTo>
                      <a:cubicBezTo>
                        <a:pt x="658" y="123"/>
                        <a:pt x="658" y="122"/>
                        <a:pt x="659" y="121"/>
                      </a:cubicBezTo>
                      <a:cubicBezTo>
                        <a:pt x="658" y="120"/>
                        <a:pt x="658" y="120"/>
                        <a:pt x="658" y="119"/>
                      </a:cubicBezTo>
                      <a:cubicBezTo>
                        <a:pt x="657" y="115"/>
                        <a:pt x="662" y="109"/>
                        <a:pt x="664" y="106"/>
                      </a:cubicBezTo>
                      <a:cubicBezTo>
                        <a:pt x="664" y="106"/>
                        <a:pt x="665" y="105"/>
                        <a:pt x="665" y="104"/>
                      </a:cubicBezTo>
                      <a:cubicBezTo>
                        <a:pt x="665" y="104"/>
                        <a:pt x="666" y="103"/>
                        <a:pt x="666" y="103"/>
                      </a:cubicBezTo>
                      <a:cubicBezTo>
                        <a:pt x="668" y="101"/>
                        <a:pt x="667" y="97"/>
                        <a:pt x="668" y="96"/>
                      </a:cubicBezTo>
                      <a:cubicBezTo>
                        <a:pt x="668" y="96"/>
                        <a:pt x="668" y="96"/>
                        <a:pt x="668" y="96"/>
                      </a:cubicBezTo>
                      <a:cubicBezTo>
                        <a:pt x="670" y="97"/>
                        <a:pt x="671" y="98"/>
                        <a:pt x="673" y="98"/>
                      </a:cubicBezTo>
                      <a:cubicBezTo>
                        <a:pt x="676" y="98"/>
                        <a:pt x="684" y="94"/>
                        <a:pt x="686" y="92"/>
                      </a:cubicBezTo>
                      <a:cubicBezTo>
                        <a:pt x="697" y="86"/>
                        <a:pt x="708" y="82"/>
                        <a:pt x="718" y="75"/>
                      </a:cubicBezTo>
                      <a:cubicBezTo>
                        <a:pt x="721" y="74"/>
                        <a:pt x="724" y="72"/>
                        <a:pt x="727" y="71"/>
                      </a:cubicBezTo>
                      <a:close/>
                      <a:moveTo>
                        <a:pt x="467" y="19"/>
                      </a:moveTo>
                      <a:cubicBezTo>
                        <a:pt x="466" y="19"/>
                        <a:pt x="466" y="20"/>
                        <a:pt x="466" y="20"/>
                      </a:cubicBezTo>
                      <a:cubicBezTo>
                        <a:pt x="465" y="22"/>
                        <a:pt x="461" y="25"/>
                        <a:pt x="459" y="27"/>
                      </a:cubicBezTo>
                      <a:cubicBezTo>
                        <a:pt x="458" y="27"/>
                        <a:pt x="456" y="28"/>
                        <a:pt x="455" y="28"/>
                      </a:cubicBezTo>
                      <a:cubicBezTo>
                        <a:pt x="455" y="28"/>
                        <a:pt x="455" y="29"/>
                        <a:pt x="454" y="29"/>
                      </a:cubicBezTo>
                      <a:cubicBezTo>
                        <a:pt x="454" y="29"/>
                        <a:pt x="453" y="30"/>
                        <a:pt x="453" y="30"/>
                      </a:cubicBezTo>
                      <a:cubicBezTo>
                        <a:pt x="451" y="30"/>
                        <a:pt x="450" y="30"/>
                        <a:pt x="449" y="32"/>
                      </a:cubicBezTo>
                      <a:cubicBezTo>
                        <a:pt x="447" y="31"/>
                        <a:pt x="444" y="33"/>
                        <a:pt x="443" y="35"/>
                      </a:cubicBezTo>
                      <a:cubicBezTo>
                        <a:pt x="444" y="37"/>
                        <a:pt x="435" y="47"/>
                        <a:pt x="434" y="49"/>
                      </a:cubicBezTo>
                      <a:cubicBezTo>
                        <a:pt x="431" y="52"/>
                        <a:pt x="430" y="57"/>
                        <a:pt x="429" y="61"/>
                      </a:cubicBezTo>
                      <a:cubicBezTo>
                        <a:pt x="429" y="61"/>
                        <a:pt x="429" y="62"/>
                        <a:pt x="428" y="63"/>
                      </a:cubicBezTo>
                      <a:cubicBezTo>
                        <a:pt x="427" y="70"/>
                        <a:pt x="422" y="76"/>
                        <a:pt x="421" y="84"/>
                      </a:cubicBezTo>
                      <a:cubicBezTo>
                        <a:pt x="421" y="84"/>
                        <a:pt x="421" y="84"/>
                        <a:pt x="420" y="84"/>
                      </a:cubicBezTo>
                      <a:cubicBezTo>
                        <a:pt x="419" y="85"/>
                        <a:pt x="419" y="86"/>
                        <a:pt x="419" y="88"/>
                      </a:cubicBezTo>
                      <a:cubicBezTo>
                        <a:pt x="419" y="88"/>
                        <a:pt x="420" y="88"/>
                        <a:pt x="420" y="88"/>
                      </a:cubicBezTo>
                      <a:cubicBezTo>
                        <a:pt x="420" y="88"/>
                        <a:pt x="419" y="98"/>
                        <a:pt x="419" y="99"/>
                      </a:cubicBezTo>
                      <a:cubicBezTo>
                        <a:pt x="418" y="98"/>
                        <a:pt x="418" y="98"/>
                        <a:pt x="417" y="99"/>
                      </a:cubicBezTo>
                      <a:cubicBezTo>
                        <a:pt x="417" y="99"/>
                        <a:pt x="417" y="99"/>
                        <a:pt x="416" y="99"/>
                      </a:cubicBezTo>
                      <a:cubicBezTo>
                        <a:pt x="417" y="100"/>
                        <a:pt x="417" y="100"/>
                        <a:pt x="417" y="100"/>
                      </a:cubicBezTo>
                      <a:cubicBezTo>
                        <a:pt x="417" y="100"/>
                        <a:pt x="418" y="100"/>
                        <a:pt x="418" y="101"/>
                      </a:cubicBezTo>
                      <a:cubicBezTo>
                        <a:pt x="417" y="104"/>
                        <a:pt x="417" y="107"/>
                        <a:pt x="416" y="111"/>
                      </a:cubicBezTo>
                      <a:cubicBezTo>
                        <a:pt x="416" y="110"/>
                        <a:pt x="415" y="110"/>
                        <a:pt x="415" y="110"/>
                      </a:cubicBezTo>
                      <a:cubicBezTo>
                        <a:pt x="414" y="111"/>
                        <a:pt x="414" y="111"/>
                        <a:pt x="414" y="111"/>
                      </a:cubicBezTo>
                      <a:cubicBezTo>
                        <a:pt x="414" y="112"/>
                        <a:pt x="414" y="112"/>
                        <a:pt x="414" y="112"/>
                      </a:cubicBezTo>
                      <a:cubicBezTo>
                        <a:pt x="415" y="113"/>
                        <a:pt x="415" y="113"/>
                        <a:pt x="415" y="113"/>
                      </a:cubicBezTo>
                      <a:cubicBezTo>
                        <a:pt x="415" y="116"/>
                        <a:pt x="414" y="119"/>
                        <a:pt x="413" y="122"/>
                      </a:cubicBezTo>
                      <a:cubicBezTo>
                        <a:pt x="413" y="122"/>
                        <a:pt x="413" y="122"/>
                        <a:pt x="413" y="123"/>
                      </a:cubicBezTo>
                      <a:cubicBezTo>
                        <a:pt x="413" y="124"/>
                        <a:pt x="413" y="125"/>
                        <a:pt x="412" y="126"/>
                      </a:cubicBezTo>
                      <a:cubicBezTo>
                        <a:pt x="412" y="126"/>
                        <a:pt x="412" y="127"/>
                        <a:pt x="413" y="127"/>
                      </a:cubicBezTo>
                      <a:cubicBezTo>
                        <a:pt x="412" y="128"/>
                        <a:pt x="411" y="129"/>
                        <a:pt x="411" y="130"/>
                      </a:cubicBezTo>
                      <a:cubicBezTo>
                        <a:pt x="410" y="135"/>
                        <a:pt x="410" y="139"/>
                        <a:pt x="408" y="143"/>
                      </a:cubicBezTo>
                      <a:cubicBezTo>
                        <a:pt x="407" y="143"/>
                        <a:pt x="406" y="144"/>
                        <a:pt x="406" y="144"/>
                      </a:cubicBezTo>
                      <a:cubicBezTo>
                        <a:pt x="407" y="145"/>
                        <a:pt x="407" y="145"/>
                        <a:pt x="407" y="146"/>
                      </a:cubicBezTo>
                      <a:cubicBezTo>
                        <a:pt x="407" y="147"/>
                        <a:pt x="406" y="146"/>
                        <a:pt x="405" y="147"/>
                      </a:cubicBezTo>
                      <a:cubicBezTo>
                        <a:pt x="405" y="147"/>
                        <a:pt x="405" y="148"/>
                        <a:pt x="405" y="148"/>
                      </a:cubicBezTo>
                      <a:cubicBezTo>
                        <a:pt x="405" y="148"/>
                        <a:pt x="405" y="148"/>
                        <a:pt x="405" y="149"/>
                      </a:cubicBezTo>
                      <a:cubicBezTo>
                        <a:pt x="406" y="149"/>
                        <a:pt x="406" y="149"/>
                        <a:pt x="406" y="149"/>
                      </a:cubicBezTo>
                      <a:cubicBezTo>
                        <a:pt x="405" y="153"/>
                        <a:pt x="403" y="156"/>
                        <a:pt x="402" y="159"/>
                      </a:cubicBezTo>
                      <a:cubicBezTo>
                        <a:pt x="402" y="159"/>
                        <a:pt x="402" y="159"/>
                        <a:pt x="401" y="159"/>
                      </a:cubicBezTo>
                      <a:cubicBezTo>
                        <a:pt x="401" y="158"/>
                        <a:pt x="401" y="157"/>
                        <a:pt x="400" y="157"/>
                      </a:cubicBezTo>
                      <a:cubicBezTo>
                        <a:pt x="400" y="157"/>
                        <a:pt x="400" y="157"/>
                        <a:pt x="400" y="157"/>
                      </a:cubicBezTo>
                      <a:cubicBezTo>
                        <a:pt x="399" y="157"/>
                        <a:pt x="399" y="157"/>
                        <a:pt x="399" y="158"/>
                      </a:cubicBezTo>
                      <a:cubicBezTo>
                        <a:pt x="399" y="158"/>
                        <a:pt x="399" y="158"/>
                        <a:pt x="399" y="158"/>
                      </a:cubicBezTo>
                      <a:cubicBezTo>
                        <a:pt x="399" y="159"/>
                        <a:pt x="399" y="159"/>
                        <a:pt x="400" y="160"/>
                      </a:cubicBezTo>
                      <a:cubicBezTo>
                        <a:pt x="400" y="159"/>
                        <a:pt x="401" y="159"/>
                        <a:pt x="401" y="159"/>
                      </a:cubicBezTo>
                      <a:cubicBezTo>
                        <a:pt x="401" y="159"/>
                        <a:pt x="401" y="160"/>
                        <a:pt x="401" y="160"/>
                      </a:cubicBezTo>
                      <a:cubicBezTo>
                        <a:pt x="400" y="160"/>
                        <a:pt x="400" y="160"/>
                        <a:pt x="400" y="161"/>
                      </a:cubicBezTo>
                      <a:cubicBezTo>
                        <a:pt x="400" y="161"/>
                        <a:pt x="400" y="161"/>
                        <a:pt x="401" y="162"/>
                      </a:cubicBezTo>
                      <a:cubicBezTo>
                        <a:pt x="400" y="163"/>
                        <a:pt x="400" y="165"/>
                        <a:pt x="400" y="166"/>
                      </a:cubicBezTo>
                      <a:cubicBezTo>
                        <a:pt x="400" y="167"/>
                        <a:pt x="400" y="168"/>
                        <a:pt x="400" y="168"/>
                      </a:cubicBezTo>
                      <a:cubicBezTo>
                        <a:pt x="400" y="170"/>
                        <a:pt x="399" y="172"/>
                        <a:pt x="398" y="173"/>
                      </a:cubicBezTo>
                      <a:cubicBezTo>
                        <a:pt x="398" y="173"/>
                        <a:pt x="398" y="173"/>
                        <a:pt x="398" y="173"/>
                      </a:cubicBezTo>
                      <a:cubicBezTo>
                        <a:pt x="398" y="172"/>
                        <a:pt x="397" y="172"/>
                        <a:pt x="396" y="171"/>
                      </a:cubicBezTo>
                      <a:cubicBezTo>
                        <a:pt x="396" y="170"/>
                        <a:pt x="396" y="169"/>
                        <a:pt x="396" y="168"/>
                      </a:cubicBezTo>
                      <a:cubicBezTo>
                        <a:pt x="395" y="166"/>
                        <a:pt x="391" y="162"/>
                        <a:pt x="392" y="160"/>
                      </a:cubicBezTo>
                      <a:cubicBezTo>
                        <a:pt x="392" y="159"/>
                        <a:pt x="392" y="158"/>
                        <a:pt x="393" y="158"/>
                      </a:cubicBezTo>
                      <a:cubicBezTo>
                        <a:pt x="393" y="158"/>
                        <a:pt x="394" y="158"/>
                        <a:pt x="394" y="158"/>
                      </a:cubicBezTo>
                      <a:cubicBezTo>
                        <a:pt x="399" y="155"/>
                        <a:pt x="400" y="150"/>
                        <a:pt x="402" y="145"/>
                      </a:cubicBezTo>
                      <a:cubicBezTo>
                        <a:pt x="401" y="143"/>
                        <a:pt x="401" y="143"/>
                        <a:pt x="401" y="142"/>
                      </a:cubicBezTo>
                      <a:cubicBezTo>
                        <a:pt x="402" y="142"/>
                        <a:pt x="403" y="141"/>
                        <a:pt x="403" y="140"/>
                      </a:cubicBezTo>
                      <a:cubicBezTo>
                        <a:pt x="402" y="137"/>
                        <a:pt x="402" y="138"/>
                        <a:pt x="404" y="136"/>
                      </a:cubicBezTo>
                      <a:cubicBezTo>
                        <a:pt x="404" y="135"/>
                        <a:pt x="403" y="133"/>
                        <a:pt x="403" y="133"/>
                      </a:cubicBezTo>
                      <a:cubicBezTo>
                        <a:pt x="403" y="132"/>
                        <a:pt x="404" y="131"/>
                        <a:pt x="404" y="130"/>
                      </a:cubicBezTo>
                      <a:cubicBezTo>
                        <a:pt x="404" y="128"/>
                        <a:pt x="403" y="127"/>
                        <a:pt x="403" y="125"/>
                      </a:cubicBezTo>
                      <a:cubicBezTo>
                        <a:pt x="404" y="125"/>
                        <a:pt x="404" y="124"/>
                        <a:pt x="405" y="124"/>
                      </a:cubicBezTo>
                      <a:cubicBezTo>
                        <a:pt x="405" y="124"/>
                        <a:pt x="405" y="123"/>
                        <a:pt x="405" y="123"/>
                      </a:cubicBezTo>
                      <a:cubicBezTo>
                        <a:pt x="405" y="122"/>
                        <a:pt x="404" y="122"/>
                        <a:pt x="404" y="121"/>
                      </a:cubicBezTo>
                      <a:cubicBezTo>
                        <a:pt x="405" y="120"/>
                        <a:pt x="404" y="119"/>
                        <a:pt x="405" y="118"/>
                      </a:cubicBezTo>
                      <a:cubicBezTo>
                        <a:pt x="407" y="118"/>
                        <a:pt x="405" y="114"/>
                        <a:pt x="406" y="113"/>
                      </a:cubicBezTo>
                      <a:cubicBezTo>
                        <a:pt x="406" y="112"/>
                        <a:pt x="407" y="112"/>
                        <a:pt x="408" y="111"/>
                      </a:cubicBezTo>
                      <a:cubicBezTo>
                        <a:pt x="406" y="107"/>
                        <a:pt x="409" y="105"/>
                        <a:pt x="410" y="102"/>
                      </a:cubicBezTo>
                      <a:cubicBezTo>
                        <a:pt x="410" y="101"/>
                        <a:pt x="410" y="101"/>
                        <a:pt x="409" y="100"/>
                      </a:cubicBezTo>
                      <a:cubicBezTo>
                        <a:pt x="410" y="99"/>
                        <a:pt x="410" y="98"/>
                        <a:pt x="410" y="97"/>
                      </a:cubicBezTo>
                      <a:cubicBezTo>
                        <a:pt x="410" y="96"/>
                        <a:pt x="412" y="95"/>
                        <a:pt x="412" y="93"/>
                      </a:cubicBezTo>
                      <a:cubicBezTo>
                        <a:pt x="412" y="93"/>
                        <a:pt x="412" y="93"/>
                        <a:pt x="412" y="93"/>
                      </a:cubicBezTo>
                      <a:cubicBezTo>
                        <a:pt x="412" y="92"/>
                        <a:pt x="412" y="91"/>
                        <a:pt x="412" y="90"/>
                      </a:cubicBezTo>
                      <a:cubicBezTo>
                        <a:pt x="412" y="89"/>
                        <a:pt x="414" y="86"/>
                        <a:pt x="414" y="85"/>
                      </a:cubicBezTo>
                      <a:cubicBezTo>
                        <a:pt x="414" y="84"/>
                        <a:pt x="413" y="83"/>
                        <a:pt x="414" y="81"/>
                      </a:cubicBezTo>
                      <a:cubicBezTo>
                        <a:pt x="414" y="80"/>
                        <a:pt x="415" y="78"/>
                        <a:pt x="416" y="76"/>
                      </a:cubicBezTo>
                      <a:cubicBezTo>
                        <a:pt x="416" y="75"/>
                        <a:pt x="415" y="74"/>
                        <a:pt x="415" y="73"/>
                      </a:cubicBezTo>
                      <a:cubicBezTo>
                        <a:pt x="416" y="71"/>
                        <a:pt x="417" y="71"/>
                        <a:pt x="416" y="68"/>
                      </a:cubicBezTo>
                      <a:cubicBezTo>
                        <a:pt x="417" y="68"/>
                        <a:pt x="417" y="67"/>
                        <a:pt x="417" y="67"/>
                      </a:cubicBezTo>
                      <a:cubicBezTo>
                        <a:pt x="417" y="66"/>
                        <a:pt x="417" y="65"/>
                        <a:pt x="416" y="64"/>
                      </a:cubicBezTo>
                      <a:cubicBezTo>
                        <a:pt x="418" y="64"/>
                        <a:pt x="418" y="63"/>
                        <a:pt x="418" y="62"/>
                      </a:cubicBezTo>
                      <a:cubicBezTo>
                        <a:pt x="417" y="61"/>
                        <a:pt x="417" y="61"/>
                        <a:pt x="417" y="61"/>
                      </a:cubicBezTo>
                      <a:cubicBezTo>
                        <a:pt x="417" y="61"/>
                        <a:pt x="417" y="60"/>
                        <a:pt x="417" y="60"/>
                      </a:cubicBezTo>
                      <a:cubicBezTo>
                        <a:pt x="418" y="61"/>
                        <a:pt x="418" y="60"/>
                        <a:pt x="418" y="59"/>
                      </a:cubicBezTo>
                      <a:cubicBezTo>
                        <a:pt x="418" y="56"/>
                        <a:pt x="419" y="56"/>
                        <a:pt x="419" y="53"/>
                      </a:cubicBezTo>
                      <a:cubicBezTo>
                        <a:pt x="419" y="50"/>
                        <a:pt x="419" y="46"/>
                        <a:pt x="419" y="42"/>
                      </a:cubicBezTo>
                      <a:cubicBezTo>
                        <a:pt x="418" y="41"/>
                        <a:pt x="416" y="40"/>
                        <a:pt x="415" y="40"/>
                      </a:cubicBezTo>
                      <a:cubicBezTo>
                        <a:pt x="414" y="38"/>
                        <a:pt x="413" y="38"/>
                        <a:pt x="413" y="36"/>
                      </a:cubicBezTo>
                      <a:cubicBezTo>
                        <a:pt x="414" y="34"/>
                        <a:pt x="414" y="31"/>
                        <a:pt x="416" y="29"/>
                      </a:cubicBezTo>
                      <a:cubicBezTo>
                        <a:pt x="416" y="29"/>
                        <a:pt x="417" y="29"/>
                        <a:pt x="417" y="28"/>
                      </a:cubicBezTo>
                      <a:cubicBezTo>
                        <a:pt x="417" y="27"/>
                        <a:pt x="417" y="26"/>
                        <a:pt x="416" y="25"/>
                      </a:cubicBezTo>
                      <a:cubicBezTo>
                        <a:pt x="418" y="24"/>
                        <a:pt x="419" y="23"/>
                        <a:pt x="419" y="22"/>
                      </a:cubicBezTo>
                      <a:cubicBezTo>
                        <a:pt x="422" y="20"/>
                        <a:pt x="426" y="21"/>
                        <a:pt x="429" y="19"/>
                      </a:cubicBezTo>
                      <a:cubicBezTo>
                        <a:pt x="431" y="18"/>
                        <a:pt x="434" y="15"/>
                        <a:pt x="436" y="13"/>
                      </a:cubicBezTo>
                      <a:cubicBezTo>
                        <a:pt x="437" y="12"/>
                        <a:pt x="441" y="12"/>
                        <a:pt x="441" y="11"/>
                      </a:cubicBezTo>
                      <a:cubicBezTo>
                        <a:pt x="441" y="11"/>
                        <a:pt x="442" y="10"/>
                        <a:pt x="442" y="10"/>
                      </a:cubicBezTo>
                      <a:cubicBezTo>
                        <a:pt x="442" y="10"/>
                        <a:pt x="443" y="10"/>
                        <a:pt x="443" y="10"/>
                      </a:cubicBezTo>
                      <a:cubicBezTo>
                        <a:pt x="444" y="9"/>
                        <a:pt x="444" y="9"/>
                        <a:pt x="444" y="8"/>
                      </a:cubicBezTo>
                      <a:cubicBezTo>
                        <a:pt x="445" y="8"/>
                        <a:pt x="446" y="8"/>
                        <a:pt x="447" y="7"/>
                      </a:cubicBezTo>
                      <a:cubicBezTo>
                        <a:pt x="448" y="6"/>
                        <a:pt x="448" y="4"/>
                        <a:pt x="449" y="4"/>
                      </a:cubicBezTo>
                      <a:cubicBezTo>
                        <a:pt x="449" y="3"/>
                        <a:pt x="449" y="3"/>
                        <a:pt x="450" y="3"/>
                      </a:cubicBezTo>
                      <a:cubicBezTo>
                        <a:pt x="450" y="3"/>
                        <a:pt x="450" y="2"/>
                        <a:pt x="451" y="1"/>
                      </a:cubicBezTo>
                      <a:cubicBezTo>
                        <a:pt x="452" y="1"/>
                        <a:pt x="453" y="1"/>
                        <a:pt x="454" y="0"/>
                      </a:cubicBezTo>
                      <a:cubicBezTo>
                        <a:pt x="454" y="1"/>
                        <a:pt x="455" y="1"/>
                        <a:pt x="455" y="1"/>
                      </a:cubicBezTo>
                      <a:cubicBezTo>
                        <a:pt x="457" y="1"/>
                        <a:pt x="459" y="0"/>
                        <a:pt x="460" y="0"/>
                      </a:cubicBezTo>
                      <a:cubicBezTo>
                        <a:pt x="461" y="0"/>
                        <a:pt x="461" y="1"/>
                        <a:pt x="461" y="1"/>
                      </a:cubicBezTo>
                      <a:cubicBezTo>
                        <a:pt x="462" y="1"/>
                        <a:pt x="462" y="1"/>
                        <a:pt x="463" y="0"/>
                      </a:cubicBezTo>
                      <a:cubicBezTo>
                        <a:pt x="463" y="2"/>
                        <a:pt x="464" y="3"/>
                        <a:pt x="465" y="4"/>
                      </a:cubicBezTo>
                      <a:cubicBezTo>
                        <a:pt x="465" y="4"/>
                        <a:pt x="466" y="4"/>
                        <a:pt x="466" y="4"/>
                      </a:cubicBezTo>
                      <a:cubicBezTo>
                        <a:pt x="466" y="4"/>
                        <a:pt x="471" y="7"/>
                        <a:pt x="472" y="7"/>
                      </a:cubicBezTo>
                      <a:cubicBezTo>
                        <a:pt x="472" y="8"/>
                        <a:pt x="472" y="8"/>
                        <a:pt x="472" y="9"/>
                      </a:cubicBezTo>
                      <a:cubicBezTo>
                        <a:pt x="471" y="9"/>
                        <a:pt x="470" y="11"/>
                        <a:pt x="469" y="11"/>
                      </a:cubicBezTo>
                      <a:cubicBezTo>
                        <a:pt x="470" y="13"/>
                        <a:pt x="470" y="14"/>
                        <a:pt x="470" y="15"/>
                      </a:cubicBezTo>
                      <a:cubicBezTo>
                        <a:pt x="468" y="15"/>
                        <a:pt x="469" y="16"/>
                        <a:pt x="468" y="17"/>
                      </a:cubicBezTo>
                      <a:cubicBezTo>
                        <a:pt x="467" y="18"/>
                        <a:pt x="467" y="18"/>
                        <a:pt x="467" y="19"/>
                      </a:cubicBezTo>
                      <a:cubicBezTo>
                        <a:pt x="467" y="19"/>
                        <a:pt x="467" y="19"/>
                        <a:pt x="467" y="19"/>
                      </a:cubicBezTo>
                      <a:close/>
                      <a:moveTo>
                        <a:pt x="492" y="75"/>
                      </a:moveTo>
                      <a:cubicBezTo>
                        <a:pt x="491" y="75"/>
                        <a:pt x="491" y="75"/>
                        <a:pt x="491" y="75"/>
                      </a:cubicBezTo>
                      <a:cubicBezTo>
                        <a:pt x="490" y="76"/>
                        <a:pt x="490" y="76"/>
                        <a:pt x="490" y="77"/>
                      </a:cubicBezTo>
                      <a:cubicBezTo>
                        <a:pt x="489" y="78"/>
                        <a:pt x="489" y="78"/>
                        <a:pt x="489" y="78"/>
                      </a:cubicBezTo>
                      <a:cubicBezTo>
                        <a:pt x="489" y="79"/>
                        <a:pt x="489" y="80"/>
                        <a:pt x="489" y="81"/>
                      </a:cubicBezTo>
                      <a:cubicBezTo>
                        <a:pt x="488" y="81"/>
                        <a:pt x="488" y="81"/>
                        <a:pt x="488" y="82"/>
                      </a:cubicBezTo>
                      <a:cubicBezTo>
                        <a:pt x="488" y="83"/>
                        <a:pt x="488" y="83"/>
                        <a:pt x="488" y="84"/>
                      </a:cubicBezTo>
                      <a:cubicBezTo>
                        <a:pt x="487" y="84"/>
                        <a:pt x="487" y="84"/>
                        <a:pt x="487" y="85"/>
                      </a:cubicBezTo>
                      <a:cubicBezTo>
                        <a:pt x="488" y="88"/>
                        <a:pt x="487" y="89"/>
                        <a:pt x="489" y="90"/>
                      </a:cubicBezTo>
                      <a:cubicBezTo>
                        <a:pt x="491" y="90"/>
                        <a:pt x="492" y="90"/>
                        <a:pt x="494" y="90"/>
                      </a:cubicBezTo>
                      <a:cubicBezTo>
                        <a:pt x="495" y="92"/>
                        <a:pt x="495" y="93"/>
                        <a:pt x="496" y="94"/>
                      </a:cubicBezTo>
                      <a:cubicBezTo>
                        <a:pt x="496" y="94"/>
                        <a:pt x="497" y="94"/>
                        <a:pt x="497" y="94"/>
                      </a:cubicBezTo>
                      <a:cubicBezTo>
                        <a:pt x="496" y="95"/>
                        <a:pt x="497" y="96"/>
                        <a:pt x="497" y="97"/>
                      </a:cubicBezTo>
                      <a:cubicBezTo>
                        <a:pt x="497" y="98"/>
                        <a:pt x="495" y="105"/>
                        <a:pt x="494" y="105"/>
                      </a:cubicBezTo>
                      <a:cubicBezTo>
                        <a:pt x="494" y="106"/>
                        <a:pt x="493" y="106"/>
                        <a:pt x="492" y="106"/>
                      </a:cubicBezTo>
                      <a:cubicBezTo>
                        <a:pt x="491" y="107"/>
                        <a:pt x="491" y="109"/>
                        <a:pt x="489" y="110"/>
                      </a:cubicBezTo>
                      <a:cubicBezTo>
                        <a:pt x="487" y="111"/>
                        <a:pt x="483" y="112"/>
                        <a:pt x="479" y="114"/>
                      </a:cubicBezTo>
                      <a:cubicBezTo>
                        <a:pt x="478" y="115"/>
                        <a:pt x="478" y="114"/>
                        <a:pt x="477" y="114"/>
                      </a:cubicBezTo>
                      <a:cubicBezTo>
                        <a:pt x="477" y="114"/>
                        <a:pt x="476" y="115"/>
                        <a:pt x="476" y="115"/>
                      </a:cubicBezTo>
                      <a:cubicBezTo>
                        <a:pt x="475" y="115"/>
                        <a:pt x="471" y="115"/>
                        <a:pt x="471" y="116"/>
                      </a:cubicBezTo>
                      <a:cubicBezTo>
                        <a:pt x="470" y="116"/>
                        <a:pt x="469" y="117"/>
                        <a:pt x="468" y="117"/>
                      </a:cubicBezTo>
                      <a:cubicBezTo>
                        <a:pt x="468" y="117"/>
                        <a:pt x="466" y="118"/>
                        <a:pt x="465" y="118"/>
                      </a:cubicBezTo>
                      <a:cubicBezTo>
                        <a:pt x="463" y="118"/>
                        <a:pt x="462" y="119"/>
                        <a:pt x="460" y="120"/>
                      </a:cubicBezTo>
                      <a:cubicBezTo>
                        <a:pt x="459" y="119"/>
                        <a:pt x="454" y="120"/>
                        <a:pt x="452" y="122"/>
                      </a:cubicBezTo>
                      <a:cubicBezTo>
                        <a:pt x="454" y="126"/>
                        <a:pt x="457" y="128"/>
                        <a:pt x="459" y="132"/>
                      </a:cubicBezTo>
                      <a:cubicBezTo>
                        <a:pt x="458" y="133"/>
                        <a:pt x="458" y="134"/>
                        <a:pt x="456" y="135"/>
                      </a:cubicBezTo>
                      <a:cubicBezTo>
                        <a:pt x="455" y="132"/>
                        <a:pt x="452" y="134"/>
                        <a:pt x="449" y="133"/>
                      </a:cubicBezTo>
                      <a:cubicBezTo>
                        <a:pt x="448" y="133"/>
                        <a:pt x="446" y="132"/>
                        <a:pt x="445" y="131"/>
                      </a:cubicBezTo>
                      <a:cubicBezTo>
                        <a:pt x="445" y="130"/>
                        <a:pt x="445" y="130"/>
                        <a:pt x="444" y="129"/>
                      </a:cubicBezTo>
                      <a:cubicBezTo>
                        <a:pt x="442" y="130"/>
                        <a:pt x="441" y="128"/>
                        <a:pt x="439" y="128"/>
                      </a:cubicBezTo>
                      <a:cubicBezTo>
                        <a:pt x="439" y="124"/>
                        <a:pt x="434" y="121"/>
                        <a:pt x="432" y="119"/>
                      </a:cubicBezTo>
                      <a:cubicBezTo>
                        <a:pt x="432" y="118"/>
                        <a:pt x="432" y="117"/>
                        <a:pt x="431" y="116"/>
                      </a:cubicBezTo>
                      <a:cubicBezTo>
                        <a:pt x="430" y="114"/>
                        <a:pt x="428" y="111"/>
                        <a:pt x="427" y="109"/>
                      </a:cubicBezTo>
                      <a:cubicBezTo>
                        <a:pt x="429" y="107"/>
                        <a:pt x="425" y="100"/>
                        <a:pt x="425" y="98"/>
                      </a:cubicBezTo>
                      <a:cubicBezTo>
                        <a:pt x="425" y="97"/>
                        <a:pt x="426" y="97"/>
                        <a:pt x="426" y="96"/>
                      </a:cubicBezTo>
                      <a:cubicBezTo>
                        <a:pt x="425" y="96"/>
                        <a:pt x="425" y="96"/>
                        <a:pt x="425" y="95"/>
                      </a:cubicBezTo>
                      <a:cubicBezTo>
                        <a:pt x="425" y="93"/>
                        <a:pt x="425" y="91"/>
                        <a:pt x="426" y="89"/>
                      </a:cubicBezTo>
                      <a:cubicBezTo>
                        <a:pt x="425" y="88"/>
                        <a:pt x="424" y="88"/>
                        <a:pt x="424" y="87"/>
                      </a:cubicBezTo>
                      <a:cubicBezTo>
                        <a:pt x="425" y="87"/>
                        <a:pt x="426" y="87"/>
                        <a:pt x="427" y="86"/>
                      </a:cubicBezTo>
                      <a:cubicBezTo>
                        <a:pt x="427" y="85"/>
                        <a:pt x="427" y="84"/>
                        <a:pt x="427" y="84"/>
                      </a:cubicBezTo>
                      <a:cubicBezTo>
                        <a:pt x="427" y="83"/>
                        <a:pt x="427" y="83"/>
                        <a:pt x="426" y="82"/>
                      </a:cubicBezTo>
                      <a:cubicBezTo>
                        <a:pt x="428" y="82"/>
                        <a:pt x="428" y="80"/>
                        <a:pt x="429" y="80"/>
                      </a:cubicBezTo>
                      <a:cubicBezTo>
                        <a:pt x="431" y="78"/>
                        <a:pt x="434" y="79"/>
                        <a:pt x="435" y="79"/>
                      </a:cubicBezTo>
                      <a:cubicBezTo>
                        <a:pt x="436" y="79"/>
                        <a:pt x="437" y="81"/>
                        <a:pt x="438" y="81"/>
                      </a:cubicBezTo>
                      <a:cubicBezTo>
                        <a:pt x="439" y="81"/>
                        <a:pt x="439" y="81"/>
                        <a:pt x="439" y="80"/>
                      </a:cubicBezTo>
                      <a:cubicBezTo>
                        <a:pt x="439" y="79"/>
                        <a:pt x="440" y="79"/>
                        <a:pt x="440" y="78"/>
                      </a:cubicBezTo>
                      <a:cubicBezTo>
                        <a:pt x="440" y="77"/>
                        <a:pt x="439" y="77"/>
                        <a:pt x="439" y="77"/>
                      </a:cubicBezTo>
                      <a:cubicBezTo>
                        <a:pt x="438" y="76"/>
                        <a:pt x="439" y="74"/>
                        <a:pt x="439" y="73"/>
                      </a:cubicBezTo>
                      <a:cubicBezTo>
                        <a:pt x="439" y="72"/>
                        <a:pt x="439" y="72"/>
                        <a:pt x="440" y="72"/>
                      </a:cubicBezTo>
                      <a:cubicBezTo>
                        <a:pt x="440" y="70"/>
                        <a:pt x="438" y="69"/>
                        <a:pt x="439" y="68"/>
                      </a:cubicBezTo>
                      <a:cubicBezTo>
                        <a:pt x="440" y="66"/>
                        <a:pt x="443" y="65"/>
                        <a:pt x="445" y="65"/>
                      </a:cubicBezTo>
                      <a:cubicBezTo>
                        <a:pt x="450" y="66"/>
                        <a:pt x="453" y="66"/>
                        <a:pt x="457" y="62"/>
                      </a:cubicBezTo>
                      <a:cubicBezTo>
                        <a:pt x="457" y="61"/>
                        <a:pt x="457" y="61"/>
                        <a:pt x="457" y="60"/>
                      </a:cubicBezTo>
                      <a:cubicBezTo>
                        <a:pt x="458" y="58"/>
                        <a:pt x="464" y="54"/>
                        <a:pt x="465" y="51"/>
                      </a:cubicBezTo>
                      <a:cubicBezTo>
                        <a:pt x="466" y="51"/>
                        <a:pt x="466" y="50"/>
                        <a:pt x="467" y="50"/>
                      </a:cubicBezTo>
                      <a:cubicBezTo>
                        <a:pt x="469" y="50"/>
                        <a:pt x="473" y="49"/>
                        <a:pt x="475" y="49"/>
                      </a:cubicBezTo>
                      <a:cubicBezTo>
                        <a:pt x="475" y="47"/>
                        <a:pt x="476" y="47"/>
                        <a:pt x="478" y="46"/>
                      </a:cubicBezTo>
                      <a:cubicBezTo>
                        <a:pt x="478" y="46"/>
                        <a:pt x="479" y="46"/>
                        <a:pt x="479" y="47"/>
                      </a:cubicBezTo>
                      <a:cubicBezTo>
                        <a:pt x="481" y="46"/>
                        <a:pt x="482" y="45"/>
                        <a:pt x="484" y="45"/>
                      </a:cubicBezTo>
                      <a:cubicBezTo>
                        <a:pt x="484" y="45"/>
                        <a:pt x="489" y="48"/>
                        <a:pt x="490" y="49"/>
                      </a:cubicBezTo>
                      <a:cubicBezTo>
                        <a:pt x="490" y="50"/>
                        <a:pt x="491" y="51"/>
                        <a:pt x="491" y="52"/>
                      </a:cubicBezTo>
                      <a:cubicBezTo>
                        <a:pt x="488" y="54"/>
                        <a:pt x="492" y="58"/>
                        <a:pt x="491" y="61"/>
                      </a:cubicBezTo>
                      <a:cubicBezTo>
                        <a:pt x="491" y="61"/>
                        <a:pt x="490" y="61"/>
                        <a:pt x="490" y="62"/>
                      </a:cubicBezTo>
                      <a:cubicBezTo>
                        <a:pt x="491" y="64"/>
                        <a:pt x="491" y="65"/>
                        <a:pt x="491" y="66"/>
                      </a:cubicBezTo>
                      <a:cubicBezTo>
                        <a:pt x="492" y="68"/>
                        <a:pt x="492" y="69"/>
                        <a:pt x="492" y="70"/>
                      </a:cubicBezTo>
                      <a:cubicBezTo>
                        <a:pt x="491" y="71"/>
                        <a:pt x="491" y="71"/>
                        <a:pt x="491" y="71"/>
                      </a:cubicBezTo>
                      <a:cubicBezTo>
                        <a:pt x="491" y="72"/>
                        <a:pt x="491" y="74"/>
                        <a:pt x="492" y="75"/>
                      </a:cubicBezTo>
                      <a:close/>
                      <a:moveTo>
                        <a:pt x="452" y="108"/>
                      </a:moveTo>
                      <a:cubicBezTo>
                        <a:pt x="453" y="108"/>
                        <a:pt x="453" y="108"/>
                        <a:pt x="453" y="107"/>
                      </a:cubicBezTo>
                      <a:cubicBezTo>
                        <a:pt x="454" y="107"/>
                        <a:pt x="454" y="106"/>
                        <a:pt x="454" y="106"/>
                      </a:cubicBezTo>
                      <a:cubicBezTo>
                        <a:pt x="459" y="107"/>
                        <a:pt x="466" y="104"/>
                        <a:pt x="468" y="100"/>
                      </a:cubicBezTo>
                      <a:cubicBezTo>
                        <a:pt x="467" y="97"/>
                        <a:pt x="465" y="96"/>
                        <a:pt x="463" y="95"/>
                      </a:cubicBezTo>
                      <a:cubicBezTo>
                        <a:pt x="462" y="95"/>
                        <a:pt x="462" y="95"/>
                        <a:pt x="461" y="96"/>
                      </a:cubicBezTo>
                      <a:cubicBezTo>
                        <a:pt x="461" y="95"/>
                        <a:pt x="461" y="95"/>
                        <a:pt x="461" y="94"/>
                      </a:cubicBezTo>
                      <a:cubicBezTo>
                        <a:pt x="461" y="92"/>
                        <a:pt x="463" y="91"/>
                        <a:pt x="462" y="89"/>
                      </a:cubicBezTo>
                      <a:cubicBezTo>
                        <a:pt x="463" y="89"/>
                        <a:pt x="463" y="89"/>
                        <a:pt x="463" y="88"/>
                      </a:cubicBezTo>
                      <a:cubicBezTo>
                        <a:pt x="462" y="86"/>
                        <a:pt x="463" y="86"/>
                        <a:pt x="462" y="83"/>
                      </a:cubicBezTo>
                      <a:cubicBezTo>
                        <a:pt x="462" y="83"/>
                        <a:pt x="461" y="83"/>
                        <a:pt x="461" y="83"/>
                      </a:cubicBezTo>
                      <a:cubicBezTo>
                        <a:pt x="458" y="83"/>
                        <a:pt x="457" y="85"/>
                        <a:pt x="454" y="85"/>
                      </a:cubicBezTo>
                      <a:cubicBezTo>
                        <a:pt x="454" y="86"/>
                        <a:pt x="454" y="87"/>
                        <a:pt x="452" y="87"/>
                      </a:cubicBezTo>
                      <a:cubicBezTo>
                        <a:pt x="451" y="87"/>
                        <a:pt x="450" y="87"/>
                        <a:pt x="449" y="87"/>
                      </a:cubicBezTo>
                      <a:cubicBezTo>
                        <a:pt x="446" y="85"/>
                        <a:pt x="442" y="82"/>
                        <a:pt x="439" y="82"/>
                      </a:cubicBezTo>
                      <a:cubicBezTo>
                        <a:pt x="438" y="84"/>
                        <a:pt x="437" y="85"/>
                        <a:pt x="436" y="87"/>
                      </a:cubicBezTo>
                      <a:cubicBezTo>
                        <a:pt x="435" y="89"/>
                        <a:pt x="437" y="91"/>
                        <a:pt x="436" y="94"/>
                      </a:cubicBezTo>
                      <a:cubicBezTo>
                        <a:pt x="436" y="95"/>
                        <a:pt x="436" y="96"/>
                        <a:pt x="435" y="97"/>
                      </a:cubicBezTo>
                      <a:cubicBezTo>
                        <a:pt x="434" y="104"/>
                        <a:pt x="439" y="112"/>
                        <a:pt x="443" y="113"/>
                      </a:cubicBezTo>
                      <a:cubicBezTo>
                        <a:pt x="445" y="113"/>
                        <a:pt x="445" y="113"/>
                        <a:pt x="445" y="112"/>
                      </a:cubicBezTo>
                      <a:cubicBezTo>
                        <a:pt x="445" y="111"/>
                        <a:pt x="445" y="111"/>
                        <a:pt x="446" y="110"/>
                      </a:cubicBezTo>
                      <a:cubicBezTo>
                        <a:pt x="446" y="111"/>
                        <a:pt x="446" y="111"/>
                        <a:pt x="446" y="111"/>
                      </a:cubicBezTo>
                      <a:cubicBezTo>
                        <a:pt x="446" y="112"/>
                        <a:pt x="446" y="113"/>
                        <a:pt x="447" y="114"/>
                      </a:cubicBezTo>
                      <a:cubicBezTo>
                        <a:pt x="448" y="113"/>
                        <a:pt x="448" y="113"/>
                        <a:pt x="448" y="113"/>
                      </a:cubicBezTo>
                      <a:cubicBezTo>
                        <a:pt x="449" y="113"/>
                        <a:pt x="450" y="112"/>
                        <a:pt x="451" y="112"/>
                      </a:cubicBezTo>
                      <a:cubicBezTo>
                        <a:pt x="451" y="109"/>
                        <a:pt x="453" y="110"/>
                        <a:pt x="452" y="108"/>
                      </a:cubicBezTo>
                      <a:close/>
                      <a:moveTo>
                        <a:pt x="407" y="120"/>
                      </a:moveTo>
                      <a:cubicBezTo>
                        <a:pt x="407" y="120"/>
                        <a:pt x="407" y="120"/>
                        <a:pt x="407" y="121"/>
                      </a:cubicBezTo>
                      <a:cubicBezTo>
                        <a:pt x="407" y="121"/>
                        <a:pt x="407" y="121"/>
                        <a:pt x="408" y="122"/>
                      </a:cubicBezTo>
                      <a:cubicBezTo>
                        <a:pt x="408" y="122"/>
                        <a:pt x="409" y="122"/>
                        <a:pt x="409" y="122"/>
                      </a:cubicBezTo>
                      <a:cubicBezTo>
                        <a:pt x="409" y="121"/>
                        <a:pt x="410" y="121"/>
                        <a:pt x="410" y="121"/>
                      </a:cubicBezTo>
                      <a:cubicBezTo>
                        <a:pt x="410" y="121"/>
                        <a:pt x="410" y="121"/>
                        <a:pt x="410" y="121"/>
                      </a:cubicBezTo>
                      <a:cubicBezTo>
                        <a:pt x="409" y="120"/>
                        <a:pt x="409" y="120"/>
                        <a:pt x="409" y="119"/>
                      </a:cubicBezTo>
                      <a:cubicBezTo>
                        <a:pt x="408" y="119"/>
                        <a:pt x="408" y="119"/>
                        <a:pt x="407" y="120"/>
                      </a:cubicBezTo>
                      <a:close/>
                      <a:moveTo>
                        <a:pt x="98" y="349"/>
                      </a:moveTo>
                      <a:cubicBezTo>
                        <a:pt x="97" y="349"/>
                        <a:pt x="97" y="349"/>
                        <a:pt x="97" y="349"/>
                      </a:cubicBezTo>
                      <a:cubicBezTo>
                        <a:pt x="98" y="350"/>
                        <a:pt x="100" y="353"/>
                        <a:pt x="101" y="353"/>
                      </a:cubicBezTo>
                      <a:cubicBezTo>
                        <a:pt x="102" y="354"/>
                        <a:pt x="101" y="355"/>
                        <a:pt x="102" y="356"/>
                      </a:cubicBezTo>
                      <a:cubicBezTo>
                        <a:pt x="102" y="357"/>
                        <a:pt x="103" y="357"/>
                        <a:pt x="104" y="358"/>
                      </a:cubicBezTo>
                      <a:cubicBezTo>
                        <a:pt x="104" y="359"/>
                        <a:pt x="104" y="360"/>
                        <a:pt x="104" y="360"/>
                      </a:cubicBezTo>
                      <a:cubicBezTo>
                        <a:pt x="104" y="361"/>
                        <a:pt x="105" y="361"/>
                        <a:pt x="105" y="361"/>
                      </a:cubicBezTo>
                      <a:cubicBezTo>
                        <a:pt x="105" y="362"/>
                        <a:pt x="107" y="374"/>
                        <a:pt x="108" y="375"/>
                      </a:cubicBezTo>
                      <a:cubicBezTo>
                        <a:pt x="108" y="375"/>
                        <a:pt x="108" y="375"/>
                        <a:pt x="108" y="375"/>
                      </a:cubicBezTo>
                      <a:cubicBezTo>
                        <a:pt x="108" y="378"/>
                        <a:pt x="110" y="377"/>
                        <a:pt x="110" y="379"/>
                      </a:cubicBezTo>
                      <a:cubicBezTo>
                        <a:pt x="111" y="380"/>
                        <a:pt x="111" y="382"/>
                        <a:pt x="112" y="383"/>
                      </a:cubicBezTo>
                      <a:cubicBezTo>
                        <a:pt x="113" y="384"/>
                        <a:pt x="114" y="385"/>
                        <a:pt x="115" y="386"/>
                      </a:cubicBezTo>
                      <a:cubicBezTo>
                        <a:pt x="116" y="387"/>
                        <a:pt x="116" y="388"/>
                        <a:pt x="117" y="389"/>
                      </a:cubicBezTo>
                      <a:cubicBezTo>
                        <a:pt x="118" y="390"/>
                        <a:pt x="123" y="392"/>
                        <a:pt x="123" y="394"/>
                      </a:cubicBezTo>
                      <a:cubicBezTo>
                        <a:pt x="124" y="394"/>
                        <a:pt x="124" y="395"/>
                        <a:pt x="124" y="396"/>
                      </a:cubicBezTo>
                      <a:cubicBezTo>
                        <a:pt x="125" y="396"/>
                        <a:pt x="125" y="397"/>
                        <a:pt x="127" y="398"/>
                      </a:cubicBezTo>
                      <a:cubicBezTo>
                        <a:pt x="127" y="398"/>
                        <a:pt x="127" y="398"/>
                        <a:pt x="127" y="398"/>
                      </a:cubicBezTo>
                      <a:cubicBezTo>
                        <a:pt x="127" y="399"/>
                        <a:pt x="127" y="399"/>
                        <a:pt x="128" y="400"/>
                      </a:cubicBezTo>
                      <a:cubicBezTo>
                        <a:pt x="127" y="403"/>
                        <a:pt x="129" y="404"/>
                        <a:pt x="129" y="406"/>
                      </a:cubicBezTo>
                      <a:cubicBezTo>
                        <a:pt x="129" y="407"/>
                        <a:pt x="129" y="408"/>
                        <a:pt x="128" y="408"/>
                      </a:cubicBezTo>
                      <a:cubicBezTo>
                        <a:pt x="128" y="409"/>
                        <a:pt x="127" y="409"/>
                        <a:pt x="127" y="409"/>
                      </a:cubicBezTo>
                      <a:cubicBezTo>
                        <a:pt x="126" y="409"/>
                        <a:pt x="124" y="409"/>
                        <a:pt x="123" y="409"/>
                      </a:cubicBezTo>
                      <a:cubicBezTo>
                        <a:pt x="123" y="409"/>
                        <a:pt x="123" y="409"/>
                        <a:pt x="123" y="409"/>
                      </a:cubicBezTo>
                      <a:cubicBezTo>
                        <a:pt x="123" y="410"/>
                        <a:pt x="122" y="411"/>
                        <a:pt x="122" y="412"/>
                      </a:cubicBezTo>
                      <a:cubicBezTo>
                        <a:pt x="122" y="413"/>
                        <a:pt x="124" y="413"/>
                        <a:pt x="124" y="414"/>
                      </a:cubicBezTo>
                      <a:cubicBezTo>
                        <a:pt x="124" y="415"/>
                        <a:pt x="124" y="416"/>
                        <a:pt x="123" y="416"/>
                      </a:cubicBezTo>
                      <a:cubicBezTo>
                        <a:pt x="124" y="416"/>
                        <a:pt x="124" y="417"/>
                        <a:pt x="124" y="417"/>
                      </a:cubicBezTo>
                      <a:cubicBezTo>
                        <a:pt x="124" y="419"/>
                        <a:pt x="122" y="420"/>
                        <a:pt x="123" y="421"/>
                      </a:cubicBezTo>
                      <a:cubicBezTo>
                        <a:pt x="123" y="422"/>
                        <a:pt x="122" y="422"/>
                        <a:pt x="123" y="423"/>
                      </a:cubicBezTo>
                      <a:cubicBezTo>
                        <a:pt x="123" y="423"/>
                        <a:pt x="123" y="423"/>
                        <a:pt x="123" y="424"/>
                      </a:cubicBezTo>
                      <a:cubicBezTo>
                        <a:pt x="123" y="425"/>
                        <a:pt x="123" y="426"/>
                        <a:pt x="123" y="428"/>
                      </a:cubicBezTo>
                      <a:cubicBezTo>
                        <a:pt x="123" y="430"/>
                        <a:pt x="121" y="431"/>
                        <a:pt x="121" y="432"/>
                      </a:cubicBezTo>
                      <a:cubicBezTo>
                        <a:pt x="121" y="433"/>
                        <a:pt x="120" y="439"/>
                        <a:pt x="121" y="440"/>
                      </a:cubicBezTo>
                      <a:cubicBezTo>
                        <a:pt x="121" y="441"/>
                        <a:pt x="119" y="443"/>
                        <a:pt x="119" y="443"/>
                      </a:cubicBezTo>
                      <a:cubicBezTo>
                        <a:pt x="119" y="444"/>
                        <a:pt x="120" y="444"/>
                        <a:pt x="120" y="445"/>
                      </a:cubicBezTo>
                      <a:cubicBezTo>
                        <a:pt x="119" y="447"/>
                        <a:pt x="119" y="450"/>
                        <a:pt x="119" y="453"/>
                      </a:cubicBezTo>
                      <a:cubicBezTo>
                        <a:pt x="117" y="452"/>
                        <a:pt x="115" y="454"/>
                        <a:pt x="113" y="454"/>
                      </a:cubicBezTo>
                      <a:cubicBezTo>
                        <a:pt x="110" y="455"/>
                        <a:pt x="108" y="452"/>
                        <a:pt x="105" y="452"/>
                      </a:cubicBezTo>
                      <a:cubicBezTo>
                        <a:pt x="105" y="452"/>
                        <a:pt x="103" y="453"/>
                        <a:pt x="102" y="453"/>
                      </a:cubicBezTo>
                      <a:cubicBezTo>
                        <a:pt x="101" y="451"/>
                        <a:pt x="102" y="447"/>
                        <a:pt x="102" y="445"/>
                      </a:cubicBezTo>
                      <a:cubicBezTo>
                        <a:pt x="101" y="445"/>
                        <a:pt x="100" y="444"/>
                        <a:pt x="99" y="444"/>
                      </a:cubicBezTo>
                      <a:cubicBezTo>
                        <a:pt x="99" y="444"/>
                        <a:pt x="100" y="442"/>
                        <a:pt x="100" y="441"/>
                      </a:cubicBezTo>
                      <a:cubicBezTo>
                        <a:pt x="100" y="440"/>
                        <a:pt x="99" y="439"/>
                        <a:pt x="99" y="439"/>
                      </a:cubicBezTo>
                      <a:cubicBezTo>
                        <a:pt x="100" y="438"/>
                        <a:pt x="100" y="438"/>
                        <a:pt x="100" y="437"/>
                      </a:cubicBezTo>
                      <a:cubicBezTo>
                        <a:pt x="100" y="436"/>
                        <a:pt x="94" y="429"/>
                        <a:pt x="93" y="428"/>
                      </a:cubicBezTo>
                      <a:cubicBezTo>
                        <a:pt x="92" y="428"/>
                        <a:pt x="92" y="429"/>
                        <a:pt x="91" y="429"/>
                      </a:cubicBezTo>
                      <a:cubicBezTo>
                        <a:pt x="91" y="429"/>
                        <a:pt x="91" y="429"/>
                        <a:pt x="91" y="429"/>
                      </a:cubicBezTo>
                      <a:cubicBezTo>
                        <a:pt x="91" y="434"/>
                        <a:pt x="98" y="438"/>
                        <a:pt x="97" y="443"/>
                      </a:cubicBezTo>
                      <a:cubicBezTo>
                        <a:pt x="96" y="443"/>
                        <a:pt x="94" y="443"/>
                        <a:pt x="93" y="444"/>
                      </a:cubicBezTo>
                      <a:cubicBezTo>
                        <a:pt x="93" y="445"/>
                        <a:pt x="93" y="445"/>
                        <a:pt x="92" y="446"/>
                      </a:cubicBezTo>
                      <a:cubicBezTo>
                        <a:pt x="91" y="447"/>
                        <a:pt x="89" y="447"/>
                        <a:pt x="88" y="448"/>
                      </a:cubicBezTo>
                      <a:cubicBezTo>
                        <a:pt x="87" y="449"/>
                        <a:pt x="87" y="449"/>
                        <a:pt x="87" y="450"/>
                      </a:cubicBezTo>
                      <a:cubicBezTo>
                        <a:pt x="89" y="451"/>
                        <a:pt x="95" y="453"/>
                        <a:pt x="95" y="454"/>
                      </a:cubicBezTo>
                      <a:cubicBezTo>
                        <a:pt x="95" y="454"/>
                        <a:pt x="95" y="454"/>
                        <a:pt x="95" y="454"/>
                      </a:cubicBezTo>
                      <a:cubicBezTo>
                        <a:pt x="96" y="455"/>
                        <a:pt x="97" y="455"/>
                        <a:pt x="98" y="455"/>
                      </a:cubicBezTo>
                      <a:cubicBezTo>
                        <a:pt x="98" y="455"/>
                        <a:pt x="98" y="456"/>
                        <a:pt x="99" y="456"/>
                      </a:cubicBezTo>
                      <a:cubicBezTo>
                        <a:pt x="99" y="456"/>
                        <a:pt x="99" y="456"/>
                        <a:pt x="99" y="456"/>
                      </a:cubicBezTo>
                      <a:cubicBezTo>
                        <a:pt x="99" y="456"/>
                        <a:pt x="99" y="455"/>
                        <a:pt x="100" y="456"/>
                      </a:cubicBezTo>
                      <a:cubicBezTo>
                        <a:pt x="101" y="457"/>
                        <a:pt x="103" y="458"/>
                        <a:pt x="105" y="459"/>
                      </a:cubicBezTo>
                      <a:cubicBezTo>
                        <a:pt x="104" y="460"/>
                        <a:pt x="105" y="460"/>
                        <a:pt x="105" y="461"/>
                      </a:cubicBezTo>
                      <a:cubicBezTo>
                        <a:pt x="111" y="462"/>
                        <a:pt x="111" y="465"/>
                        <a:pt x="115" y="468"/>
                      </a:cubicBezTo>
                      <a:cubicBezTo>
                        <a:pt x="116" y="470"/>
                        <a:pt x="118" y="470"/>
                        <a:pt x="119" y="471"/>
                      </a:cubicBezTo>
                      <a:cubicBezTo>
                        <a:pt x="121" y="473"/>
                        <a:pt x="122" y="475"/>
                        <a:pt x="124" y="477"/>
                      </a:cubicBezTo>
                      <a:cubicBezTo>
                        <a:pt x="123" y="479"/>
                        <a:pt x="124" y="482"/>
                        <a:pt x="122" y="484"/>
                      </a:cubicBezTo>
                      <a:cubicBezTo>
                        <a:pt x="114" y="494"/>
                        <a:pt x="110" y="491"/>
                        <a:pt x="98" y="488"/>
                      </a:cubicBezTo>
                      <a:cubicBezTo>
                        <a:pt x="95" y="487"/>
                        <a:pt x="93" y="486"/>
                        <a:pt x="91" y="485"/>
                      </a:cubicBezTo>
                      <a:cubicBezTo>
                        <a:pt x="90" y="485"/>
                        <a:pt x="87" y="483"/>
                        <a:pt x="85" y="483"/>
                      </a:cubicBezTo>
                      <a:cubicBezTo>
                        <a:pt x="84" y="483"/>
                        <a:pt x="83" y="484"/>
                        <a:pt x="82" y="484"/>
                      </a:cubicBezTo>
                      <a:cubicBezTo>
                        <a:pt x="81" y="483"/>
                        <a:pt x="81" y="483"/>
                        <a:pt x="80" y="483"/>
                      </a:cubicBezTo>
                      <a:cubicBezTo>
                        <a:pt x="80" y="483"/>
                        <a:pt x="79" y="484"/>
                        <a:pt x="79" y="484"/>
                      </a:cubicBezTo>
                      <a:cubicBezTo>
                        <a:pt x="78" y="484"/>
                        <a:pt x="72" y="482"/>
                        <a:pt x="72" y="482"/>
                      </a:cubicBezTo>
                      <a:cubicBezTo>
                        <a:pt x="69" y="481"/>
                        <a:pt x="67" y="478"/>
                        <a:pt x="64" y="477"/>
                      </a:cubicBezTo>
                      <a:cubicBezTo>
                        <a:pt x="64" y="476"/>
                        <a:pt x="64" y="476"/>
                        <a:pt x="64" y="476"/>
                      </a:cubicBezTo>
                      <a:cubicBezTo>
                        <a:pt x="64" y="475"/>
                        <a:pt x="64" y="475"/>
                        <a:pt x="64" y="475"/>
                      </a:cubicBezTo>
                      <a:cubicBezTo>
                        <a:pt x="62" y="474"/>
                        <a:pt x="60" y="470"/>
                        <a:pt x="59" y="468"/>
                      </a:cubicBezTo>
                      <a:cubicBezTo>
                        <a:pt x="59" y="468"/>
                        <a:pt x="59" y="468"/>
                        <a:pt x="58" y="468"/>
                      </a:cubicBezTo>
                      <a:cubicBezTo>
                        <a:pt x="59" y="466"/>
                        <a:pt x="56" y="460"/>
                        <a:pt x="55" y="458"/>
                      </a:cubicBezTo>
                      <a:cubicBezTo>
                        <a:pt x="56" y="457"/>
                        <a:pt x="56" y="457"/>
                        <a:pt x="56" y="456"/>
                      </a:cubicBezTo>
                      <a:cubicBezTo>
                        <a:pt x="55" y="455"/>
                        <a:pt x="55" y="454"/>
                        <a:pt x="54" y="453"/>
                      </a:cubicBezTo>
                      <a:cubicBezTo>
                        <a:pt x="54" y="453"/>
                        <a:pt x="54" y="452"/>
                        <a:pt x="54" y="452"/>
                      </a:cubicBezTo>
                      <a:cubicBezTo>
                        <a:pt x="55" y="453"/>
                        <a:pt x="56" y="453"/>
                        <a:pt x="56" y="452"/>
                      </a:cubicBezTo>
                      <a:cubicBezTo>
                        <a:pt x="57" y="450"/>
                        <a:pt x="60" y="443"/>
                        <a:pt x="58" y="441"/>
                      </a:cubicBezTo>
                      <a:cubicBezTo>
                        <a:pt x="57" y="441"/>
                        <a:pt x="56" y="441"/>
                        <a:pt x="55" y="441"/>
                      </a:cubicBezTo>
                      <a:cubicBezTo>
                        <a:pt x="55" y="441"/>
                        <a:pt x="54" y="441"/>
                        <a:pt x="53" y="440"/>
                      </a:cubicBezTo>
                      <a:cubicBezTo>
                        <a:pt x="50" y="440"/>
                        <a:pt x="47" y="440"/>
                        <a:pt x="44" y="437"/>
                      </a:cubicBezTo>
                      <a:cubicBezTo>
                        <a:pt x="45" y="435"/>
                        <a:pt x="42" y="431"/>
                        <a:pt x="45" y="428"/>
                      </a:cubicBezTo>
                      <a:cubicBezTo>
                        <a:pt x="47" y="426"/>
                        <a:pt x="50" y="427"/>
                        <a:pt x="52" y="427"/>
                      </a:cubicBezTo>
                      <a:cubicBezTo>
                        <a:pt x="53" y="427"/>
                        <a:pt x="53" y="426"/>
                        <a:pt x="53" y="426"/>
                      </a:cubicBezTo>
                      <a:cubicBezTo>
                        <a:pt x="52" y="422"/>
                        <a:pt x="49" y="418"/>
                        <a:pt x="47" y="414"/>
                      </a:cubicBezTo>
                      <a:cubicBezTo>
                        <a:pt x="44" y="409"/>
                        <a:pt x="41" y="403"/>
                        <a:pt x="38" y="397"/>
                      </a:cubicBezTo>
                      <a:cubicBezTo>
                        <a:pt x="37" y="395"/>
                        <a:pt x="36" y="388"/>
                        <a:pt x="33" y="388"/>
                      </a:cubicBezTo>
                      <a:cubicBezTo>
                        <a:pt x="33" y="388"/>
                        <a:pt x="33" y="388"/>
                        <a:pt x="33" y="388"/>
                      </a:cubicBezTo>
                      <a:cubicBezTo>
                        <a:pt x="32" y="392"/>
                        <a:pt x="34" y="395"/>
                        <a:pt x="33" y="398"/>
                      </a:cubicBezTo>
                      <a:cubicBezTo>
                        <a:pt x="33" y="398"/>
                        <a:pt x="33" y="398"/>
                        <a:pt x="33" y="398"/>
                      </a:cubicBezTo>
                      <a:cubicBezTo>
                        <a:pt x="32" y="399"/>
                        <a:pt x="32" y="400"/>
                        <a:pt x="32" y="401"/>
                      </a:cubicBezTo>
                      <a:cubicBezTo>
                        <a:pt x="32" y="401"/>
                        <a:pt x="32" y="401"/>
                        <a:pt x="32" y="401"/>
                      </a:cubicBezTo>
                      <a:cubicBezTo>
                        <a:pt x="32" y="401"/>
                        <a:pt x="32" y="401"/>
                        <a:pt x="32" y="401"/>
                      </a:cubicBezTo>
                      <a:cubicBezTo>
                        <a:pt x="32" y="401"/>
                        <a:pt x="32" y="401"/>
                        <a:pt x="32" y="401"/>
                      </a:cubicBezTo>
                      <a:cubicBezTo>
                        <a:pt x="31" y="403"/>
                        <a:pt x="32" y="405"/>
                        <a:pt x="32" y="406"/>
                      </a:cubicBezTo>
                      <a:cubicBezTo>
                        <a:pt x="31" y="409"/>
                        <a:pt x="29" y="413"/>
                        <a:pt x="28" y="416"/>
                      </a:cubicBezTo>
                      <a:cubicBezTo>
                        <a:pt x="27" y="417"/>
                        <a:pt x="25" y="417"/>
                        <a:pt x="24" y="416"/>
                      </a:cubicBezTo>
                      <a:cubicBezTo>
                        <a:pt x="23" y="415"/>
                        <a:pt x="23" y="414"/>
                        <a:pt x="21" y="413"/>
                      </a:cubicBezTo>
                      <a:cubicBezTo>
                        <a:pt x="20" y="414"/>
                        <a:pt x="18" y="414"/>
                        <a:pt x="16" y="414"/>
                      </a:cubicBezTo>
                      <a:cubicBezTo>
                        <a:pt x="15" y="414"/>
                        <a:pt x="15" y="413"/>
                        <a:pt x="14" y="413"/>
                      </a:cubicBezTo>
                      <a:cubicBezTo>
                        <a:pt x="13" y="413"/>
                        <a:pt x="12" y="413"/>
                        <a:pt x="12" y="413"/>
                      </a:cubicBezTo>
                      <a:cubicBezTo>
                        <a:pt x="10" y="414"/>
                        <a:pt x="9" y="412"/>
                        <a:pt x="8" y="411"/>
                      </a:cubicBezTo>
                      <a:cubicBezTo>
                        <a:pt x="7" y="411"/>
                        <a:pt x="6" y="411"/>
                        <a:pt x="6" y="411"/>
                      </a:cubicBezTo>
                      <a:cubicBezTo>
                        <a:pt x="4" y="409"/>
                        <a:pt x="4" y="406"/>
                        <a:pt x="3" y="404"/>
                      </a:cubicBezTo>
                      <a:cubicBezTo>
                        <a:pt x="2" y="404"/>
                        <a:pt x="1" y="403"/>
                        <a:pt x="1" y="403"/>
                      </a:cubicBezTo>
                      <a:cubicBezTo>
                        <a:pt x="1" y="402"/>
                        <a:pt x="2" y="401"/>
                        <a:pt x="1" y="401"/>
                      </a:cubicBezTo>
                      <a:cubicBezTo>
                        <a:pt x="1" y="400"/>
                        <a:pt x="1" y="400"/>
                        <a:pt x="0" y="400"/>
                      </a:cubicBezTo>
                      <a:cubicBezTo>
                        <a:pt x="1" y="397"/>
                        <a:pt x="1" y="395"/>
                        <a:pt x="1" y="393"/>
                      </a:cubicBezTo>
                      <a:cubicBezTo>
                        <a:pt x="4" y="392"/>
                        <a:pt x="5" y="390"/>
                        <a:pt x="7" y="389"/>
                      </a:cubicBezTo>
                      <a:cubicBezTo>
                        <a:pt x="7" y="389"/>
                        <a:pt x="12" y="387"/>
                        <a:pt x="13" y="387"/>
                      </a:cubicBezTo>
                      <a:cubicBezTo>
                        <a:pt x="15" y="381"/>
                        <a:pt x="16" y="379"/>
                        <a:pt x="16" y="374"/>
                      </a:cubicBezTo>
                      <a:cubicBezTo>
                        <a:pt x="16" y="374"/>
                        <a:pt x="17" y="373"/>
                        <a:pt x="17" y="372"/>
                      </a:cubicBezTo>
                      <a:cubicBezTo>
                        <a:pt x="17" y="371"/>
                        <a:pt x="16" y="370"/>
                        <a:pt x="16" y="369"/>
                      </a:cubicBezTo>
                      <a:cubicBezTo>
                        <a:pt x="16" y="367"/>
                        <a:pt x="17" y="367"/>
                        <a:pt x="17" y="365"/>
                      </a:cubicBezTo>
                      <a:cubicBezTo>
                        <a:pt x="17" y="365"/>
                        <a:pt x="17" y="364"/>
                        <a:pt x="16" y="364"/>
                      </a:cubicBezTo>
                      <a:cubicBezTo>
                        <a:pt x="17" y="363"/>
                        <a:pt x="17" y="363"/>
                        <a:pt x="17" y="362"/>
                      </a:cubicBezTo>
                      <a:cubicBezTo>
                        <a:pt x="17" y="362"/>
                        <a:pt x="17" y="360"/>
                        <a:pt x="17" y="360"/>
                      </a:cubicBezTo>
                      <a:cubicBezTo>
                        <a:pt x="17" y="358"/>
                        <a:pt x="19" y="357"/>
                        <a:pt x="20" y="355"/>
                      </a:cubicBezTo>
                      <a:cubicBezTo>
                        <a:pt x="20" y="353"/>
                        <a:pt x="20" y="350"/>
                        <a:pt x="21" y="348"/>
                      </a:cubicBezTo>
                      <a:cubicBezTo>
                        <a:pt x="21" y="348"/>
                        <a:pt x="21" y="348"/>
                        <a:pt x="22" y="348"/>
                      </a:cubicBezTo>
                      <a:cubicBezTo>
                        <a:pt x="23" y="349"/>
                        <a:pt x="24" y="351"/>
                        <a:pt x="26" y="350"/>
                      </a:cubicBezTo>
                      <a:cubicBezTo>
                        <a:pt x="26" y="350"/>
                        <a:pt x="26" y="349"/>
                        <a:pt x="26" y="348"/>
                      </a:cubicBezTo>
                      <a:cubicBezTo>
                        <a:pt x="26" y="348"/>
                        <a:pt x="29" y="350"/>
                        <a:pt x="30" y="350"/>
                      </a:cubicBezTo>
                      <a:cubicBezTo>
                        <a:pt x="33" y="350"/>
                        <a:pt x="37" y="351"/>
                        <a:pt x="38" y="355"/>
                      </a:cubicBezTo>
                      <a:cubicBezTo>
                        <a:pt x="39" y="358"/>
                        <a:pt x="37" y="360"/>
                        <a:pt x="37" y="363"/>
                      </a:cubicBezTo>
                      <a:cubicBezTo>
                        <a:pt x="37" y="364"/>
                        <a:pt x="37" y="366"/>
                        <a:pt x="37" y="367"/>
                      </a:cubicBezTo>
                      <a:cubicBezTo>
                        <a:pt x="36" y="368"/>
                        <a:pt x="36" y="369"/>
                        <a:pt x="36" y="370"/>
                      </a:cubicBezTo>
                      <a:cubicBezTo>
                        <a:pt x="36" y="375"/>
                        <a:pt x="37" y="379"/>
                        <a:pt x="38" y="384"/>
                      </a:cubicBezTo>
                      <a:cubicBezTo>
                        <a:pt x="38" y="384"/>
                        <a:pt x="39" y="385"/>
                        <a:pt x="39" y="386"/>
                      </a:cubicBezTo>
                      <a:cubicBezTo>
                        <a:pt x="40" y="387"/>
                        <a:pt x="39" y="389"/>
                        <a:pt x="39" y="390"/>
                      </a:cubicBezTo>
                      <a:cubicBezTo>
                        <a:pt x="39" y="391"/>
                        <a:pt x="41" y="391"/>
                        <a:pt x="41" y="392"/>
                      </a:cubicBezTo>
                      <a:cubicBezTo>
                        <a:pt x="41" y="392"/>
                        <a:pt x="41" y="392"/>
                        <a:pt x="41" y="393"/>
                      </a:cubicBezTo>
                      <a:cubicBezTo>
                        <a:pt x="41" y="393"/>
                        <a:pt x="42" y="394"/>
                        <a:pt x="42" y="394"/>
                      </a:cubicBezTo>
                      <a:cubicBezTo>
                        <a:pt x="43" y="397"/>
                        <a:pt x="43" y="399"/>
                        <a:pt x="45" y="401"/>
                      </a:cubicBezTo>
                      <a:cubicBezTo>
                        <a:pt x="44" y="405"/>
                        <a:pt x="47" y="404"/>
                        <a:pt x="47" y="406"/>
                      </a:cubicBezTo>
                      <a:cubicBezTo>
                        <a:pt x="48" y="408"/>
                        <a:pt x="47" y="408"/>
                        <a:pt x="47" y="409"/>
                      </a:cubicBezTo>
                      <a:cubicBezTo>
                        <a:pt x="48" y="409"/>
                        <a:pt x="49" y="409"/>
                        <a:pt x="49" y="410"/>
                      </a:cubicBezTo>
                      <a:cubicBezTo>
                        <a:pt x="48" y="411"/>
                        <a:pt x="48" y="411"/>
                        <a:pt x="49" y="412"/>
                      </a:cubicBezTo>
                      <a:cubicBezTo>
                        <a:pt x="49" y="412"/>
                        <a:pt x="50" y="412"/>
                        <a:pt x="50" y="413"/>
                      </a:cubicBezTo>
                      <a:cubicBezTo>
                        <a:pt x="51" y="414"/>
                        <a:pt x="50" y="415"/>
                        <a:pt x="51" y="416"/>
                      </a:cubicBezTo>
                      <a:cubicBezTo>
                        <a:pt x="52" y="416"/>
                        <a:pt x="52" y="416"/>
                        <a:pt x="52" y="416"/>
                      </a:cubicBezTo>
                      <a:cubicBezTo>
                        <a:pt x="52" y="418"/>
                        <a:pt x="52" y="421"/>
                        <a:pt x="54" y="422"/>
                      </a:cubicBezTo>
                      <a:cubicBezTo>
                        <a:pt x="53" y="423"/>
                        <a:pt x="55" y="426"/>
                        <a:pt x="55" y="427"/>
                      </a:cubicBezTo>
                      <a:cubicBezTo>
                        <a:pt x="59" y="428"/>
                        <a:pt x="63" y="428"/>
                        <a:pt x="66" y="429"/>
                      </a:cubicBezTo>
                      <a:cubicBezTo>
                        <a:pt x="68" y="429"/>
                        <a:pt x="70" y="430"/>
                        <a:pt x="71" y="430"/>
                      </a:cubicBezTo>
                      <a:cubicBezTo>
                        <a:pt x="71" y="430"/>
                        <a:pt x="71" y="430"/>
                        <a:pt x="71" y="430"/>
                      </a:cubicBezTo>
                      <a:cubicBezTo>
                        <a:pt x="72" y="429"/>
                        <a:pt x="72" y="428"/>
                        <a:pt x="72" y="428"/>
                      </a:cubicBezTo>
                      <a:cubicBezTo>
                        <a:pt x="69" y="426"/>
                        <a:pt x="65" y="413"/>
                        <a:pt x="65" y="410"/>
                      </a:cubicBezTo>
                      <a:cubicBezTo>
                        <a:pt x="65" y="408"/>
                        <a:pt x="66" y="405"/>
                        <a:pt x="65" y="404"/>
                      </a:cubicBezTo>
                      <a:cubicBezTo>
                        <a:pt x="63" y="401"/>
                        <a:pt x="60" y="399"/>
                        <a:pt x="57" y="399"/>
                      </a:cubicBezTo>
                      <a:cubicBezTo>
                        <a:pt x="56" y="399"/>
                        <a:pt x="55" y="398"/>
                        <a:pt x="54" y="398"/>
                      </a:cubicBezTo>
                      <a:cubicBezTo>
                        <a:pt x="53" y="398"/>
                        <a:pt x="52" y="399"/>
                        <a:pt x="51" y="397"/>
                      </a:cubicBezTo>
                      <a:cubicBezTo>
                        <a:pt x="54" y="395"/>
                        <a:pt x="52" y="394"/>
                        <a:pt x="52" y="391"/>
                      </a:cubicBezTo>
                      <a:cubicBezTo>
                        <a:pt x="53" y="386"/>
                        <a:pt x="52" y="381"/>
                        <a:pt x="56" y="377"/>
                      </a:cubicBezTo>
                      <a:cubicBezTo>
                        <a:pt x="57" y="377"/>
                        <a:pt x="58" y="377"/>
                        <a:pt x="59" y="375"/>
                      </a:cubicBezTo>
                      <a:cubicBezTo>
                        <a:pt x="60" y="376"/>
                        <a:pt x="60" y="376"/>
                        <a:pt x="62" y="376"/>
                      </a:cubicBezTo>
                      <a:cubicBezTo>
                        <a:pt x="62" y="377"/>
                        <a:pt x="62" y="378"/>
                        <a:pt x="63" y="378"/>
                      </a:cubicBezTo>
                      <a:cubicBezTo>
                        <a:pt x="64" y="378"/>
                        <a:pt x="64" y="378"/>
                        <a:pt x="65" y="378"/>
                      </a:cubicBezTo>
                      <a:cubicBezTo>
                        <a:pt x="65" y="379"/>
                        <a:pt x="65" y="380"/>
                        <a:pt x="65" y="380"/>
                      </a:cubicBezTo>
                      <a:cubicBezTo>
                        <a:pt x="67" y="381"/>
                        <a:pt x="67" y="380"/>
                        <a:pt x="68" y="380"/>
                      </a:cubicBezTo>
                      <a:cubicBezTo>
                        <a:pt x="71" y="374"/>
                        <a:pt x="70" y="367"/>
                        <a:pt x="70" y="362"/>
                      </a:cubicBezTo>
                      <a:cubicBezTo>
                        <a:pt x="69" y="361"/>
                        <a:pt x="66" y="357"/>
                        <a:pt x="65" y="357"/>
                      </a:cubicBezTo>
                      <a:cubicBezTo>
                        <a:pt x="65" y="355"/>
                        <a:pt x="64" y="353"/>
                        <a:pt x="63" y="351"/>
                      </a:cubicBezTo>
                      <a:cubicBezTo>
                        <a:pt x="64" y="350"/>
                        <a:pt x="65" y="350"/>
                        <a:pt x="65" y="349"/>
                      </a:cubicBezTo>
                      <a:cubicBezTo>
                        <a:pt x="67" y="348"/>
                        <a:pt x="67" y="345"/>
                        <a:pt x="69" y="344"/>
                      </a:cubicBezTo>
                      <a:cubicBezTo>
                        <a:pt x="70" y="344"/>
                        <a:pt x="71" y="343"/>
                        <a:pt x="72" y="343"/>
                      </a:cubicBezTo>
                      <a:cubicBezTo>
                        <a:pt x="74" y="344"/>
                        <a:pt x="75" y="344"/>
                        <a:pt x="76" y="344"/>
                      </a:cubicBezTo>
                      <a:cubicBezTo>
                        <a:pt x="78" y="345"/>
                        <a:pt x="82" y="343"/>
                        <a:pt x="84" y="343"/>
                      </a:cubicBezTo>
                      <a:cubicBezTo>
                        <a:pt x="84" y="343"/>
                        <a:pt x="85" y="343"/>
                        <a:pt x="86" y="343"/>
                      </a:cubicBezTo>
                      <a:cubicBezTo>
                        <a:pt x="87" y="344"/>
                        <a:pt x="88" y="344"/>
                        <a:pt x="89" y="344"/>
                      </a:cubicBezTo>
                      <a:cubicBezTo>
                        <a:pt x="90" y="344"/>
                        <a:pt x="91" y="345"/>
                        <a:pt x="92" y="345"/>
                      </a:cubicBezTo>
                      <a:cubicBezTo>
                        <a:pt x="93" y="345"/>
                        <a:pt x="96" y="346"/>
                        <a:pt x="97" y="347"/>
                      </a:cubicBezTo>
                      <a:cubicBezTo>
                        <a:pt x="96" y="348"/>
                        <a:pt x="97" y="348"/>
                        <a:pt x="97" y="348"/>
                      </a:cubicBezTo>
                      <a:cubicBezTo>
                        <a:pt x="97" y="349"/>
                        <a:pt x="97" y="349"/>
                        <a:pt x="98" y="349"/>
                      </a:cubicBezTo>
                      <a:close/>
                      <a:moveTo>
                        <a:pt x="74" y="367"/>
                      </a:moveTo>
                      <a:cubicBezTo>
                        <a:pt x="75" y="369"/>
                        <a:pt x="72" y="379"/>
                        <a:pt x="73" y="382"/>
                      </a:cubicBezTo>
                      <a:cubicBezTo>
                        <a:pt x="74" y="382"/>
                        <a:pt x="74" y="382"/>
                        <a:pt x="75" y="382"/>
                      </a:cubicBezTo>
                      <a:cubicBezTo>
                        <a:pt x="75" y="382"/>
                        <a:pt x="75" y="382"/>
                        <a:pt x="75" y="382"/>
                      </a:cubicBezTo>
                      <a:cubicBezTo>
                        <a:pt x="76" y="379"/>
                        <a:pt x="76" y="369"/>
                        <a:pt x="76" y="367"/>
                      </a:cubicBezTo>
                      <a:cubicBezTo>
                        <a:pt x="76" y="367"/>
                        <a:pt x="76" y="366"/>
                        <a:pt x="76" y="366"/>
                      </a:cubicBezTo>
                      <a:cubicBezTo>
                        <a:pt x="75" y="366"/>
                        <a:pt x="75" y="366"/>
                        <a:pt x="74" y="366"/>
                      </a:cubicBezTo>
                      <a:cubicBezTo>
                        <a:pt x="74" y="367"/>
                        <a:pt x="74" y="367"/>
                        <a:pt x="74" y="367"/>
                      </a:cubicBezTo>
                      <a:close/>
                      <a:moveTo>
                        <a:pt x="77" y="362"/>
                      </a:moveTo>
                      <a:cubicBezTo>
                        <a:pt x="77" y="362"/>
                        <a:pt x="77" y="363"/>
                        <a:pt x="77" y="364"/>
                      </a:cubicBezTo>
                      <a:cubicBezTo>
                        <a:pt x="77" y="368"/>
                        <a:pt x="77" y="372"/>
                        <a:pt x="77" y="376"/>
                      </a:cubicBezTo>
                      <a:cubicBezTo>
                        <a:pt x="77" y="379"/>
                        <a:pt x="76" y="382"/>
                        <a:pt x="76" y="384"/>
                      </a:cubicBezTo>
                      <a:cubicBezTo>
                        <a:pt x="78" y="385"/>
                        <a:pt x="78" y="387"/>
                        <a:pt x="79" y="388"/>
                      </a:cubicBezTo>
                      <a:cubicBezTo>
                        <a:pt x="80" y="388"/>
                        <a:pt x="82" y="389"/>
                        <a:pt x="83" y="389"/>
                      </a:cubicBezTo>
                      <a:cubicBezTo>
                        <a:pt x="84" y="390"/>
                        <a:pt x="85" y="390"/>
                        <a:pt x="86" y="391"/>
                      </a:cubicBezTo>
                      <a:cubicBezTo>
                        <a:pt x="86" y="391"/>
                        <a:pt x="86" y="390"/>
                        <a:pt x="87" y="391"/>
                      </a:cubicBezTo>
                      <a:cubicBezTo>
                        <a:pt x="87" y="391"/>
                        <a:pt x="87" y="391"/>
                        <a:pt x="87" y="392"/>
                      </a:cubicBezTo>
                      <a:cubicBezTo>
                        <a:pt x="88" y="393"/>
                        <a:pt x="92" y="394"/>
                        <a:pt x="93" y="395"/>
                      </a:cubicBezTo>
                      <a:cubicBezTo>
                        <a:pt x="95" y="397"/>
                        <a:pt x="99" y="402"/>
                        <a:pt x="101" y="403"/>
                      </a:cubicBezTo>
                      <a:cubicBezTo>
                        <a:pt x="105" y="402"/>
                        <a:pt x="101" y="393"/>
                        <a:pt x="100" y="392"/>
                      </a:cubicBezTo>
                      <a:cubicBezTo>
                        <a:pt x="97" y="386"/>
                        <a:pt x="93" y="381"/>
                        <a:pt x="90" y="375"/>
                      </a:cubicBezTo>
                      <a:cubicBezTo>
                        <a:pt x="87" y="370"/>
                        <a:pt x="87" y="364"/>
                        <a:pt x="84" y="359"/>
                      </a:cubicBezTo>
                      <a:cubicBezTo>
                        <a:pt x="82" y="358"/>
                        <a:pt x="78" y="359"/>
                        <a:pt x="77" y="362"/>
                      </a:cubicBezTo>
                      <a:close/>
                      <a:moveTo>
                        <a:pt x="67" y="466"/>
                      </a:moveTo>
                      <a:cubicBezTo>
                        <a:pt x="67" y="466"/>
                        <a:pt x="67" y="466"/>
                        <a:pt x="67" y="466"/>
                      </a:cubicBezTo>
                      <a:cubicBezTo>
                        <a:pt x="69" y="467"/>
                        <a:pt x="72" y="466"/>
                        <a:pt x="74" y="465"/>
                      </a:cubicBezTo>
                      <a:cubicBezTo>
                        <a:pt x="74" y="465"/>
                        <a:pt x="74" y="464"/>
                        <a:pt x="74" y="464"/>
                      </a:cubicBezTo>
                      <a:cubicBezTo>
                        <a:pt x="73" y="464"/>
                        <a:pt x="73" y="464"/>
                        <a:pt x="72" y="463"/>
                      </a:cubicBezTo>
                      <a:cubicBezTo>
                        <a:pt x="71" y="464"/>
                        <a:pt x="69" y="464"/>
                        <a:pt x="67" y="464"/>
                      </a:cubicBezTo>
                      <a:cubicBezTo>
                        <a:pt x="67" y="465"/>
                        <a:pt x="67" y="465"/>
                        <a:pt x="67" y="466"/>
                      </a:cubicBezTo>
                      <a:close/>
                      <a:moveTo>
                        <a:pt x="100" y="428"/>
                      </a:moveTo>
                      <a:cubicBezTo>
                        <a:pt x="101" y="429"/>
                        <a:pt x="101" y="430"/>
                        <a:pt x="102" y="431"/>
                      </a:cubicBezTo>
                      <a:cubicBezTo>
                        <a:pt x="101" y="432"/>
                        <a:pt x="101" y="433"/>
                        <a:pt x="101" y="434"/>
                      </a:cubicBezTo>
                      <a:cubicBezTo>
                        <a:pt x="101" y="434"/>
                        <a:pt x="101" y="434"/>
                        <a:pt x="101" y="434"/>
                      </a:cubicBezTo>
                      <a:cubicBezTo>
                        <a:pt x="103" y="435"/>
                        <a:pt x="103" y="435"/>
                        <a:pt x="104" y="435"/>
                      </a:cubicBezTo>
                      <a:cubicBezTo>
                        <a:pt x="105" y="434"/>
                        <a:pt x="105" y="434"/>
                        <a:pt x="104" y="433"/>
                      </a:cubicBezTo>
                      <a:cubicBezTo>
                        <a:pt x="103" y="432"/>
                        <a:pt x="104" y="431"/>
                        <a:pt x="102" y="431"/>
                      </a:cubicBezTo>
                      <a:cubicBezTo>
                        <a:pt x="103" y="430"/>
                        <a:pt x="103" y="428"/>
                        <a:pt x="103" y="427"/>
                      </a:cubicBezTo>
                      <a:cubicBezTo>
                        <a:pt x="102" y="427"/>
                        <a:pt x="102" y="427"/>
                        <a:pt x="101" y="427"/>
                      </a:cubicBezTo>
                      <a:cubicBezTo>
                        <a:pt x="101" y="427"/>
                        <a:pt x="100" y="428"/>
                        <a:pt x="100" y="4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9">
                  <a:extLst>
                    <a:ext uri="{FF2B5EF4-FFF2-40B4-BE49-F238E27FC236}">
                      <a16:creationId xmlns:a16="http://schemas.microsoft.com/office/drawing/2014/main" id="{44AF1841-A26B-4D97-880B-37E0081CFF1D}"/>
                    </a:ext>
                  </a:extLst>
                </p:cNvPr>
                <p:cNvSpPr>
                  <a:spLocks noEditPoints="1"/>
                </p:cNvSpPr>
                <p:nvPr/>
              </p:nvSpPr>
              <p:spPr bwMode="auto">
                <a:xfrm>
                  <a:off x="3190875" y="3495674"/>
                  <a:ext cx="2563813" cy="1225550"/>
                </a:xfrm>
                <a:custGeom>
                  <a:avLst/>
                  <a:gdLst>
                    <a:gd name="T0" fmla="*/ 19 w 1190"/>
                    <a:gd name="T1" fmla="*/ 40 h 567"/>
                    <a:gd name="T2" fmla="*/ 59 w 1190"/>
                    <a:gd name="T3" fmla="*/ 9 h 567"/>
                    <a:gd name="T4" fmla="*/ 51 w 1190"/>
                    <a:gd name="T5" fmla="*/ 11 h 567"/>
                    <a:gd name="T6" fmla="*/ 4 w 1190"/>
                    <a:gd name="T7" fmla="*/ 39 h 567"/>
                    <a:gd name="T8" fmla="*/ 70 w 1190"/>
                    <a:gd name="T9" fmla="*/ 97 h 567"/>
                    <a:gd name="T10" fmla="*/ 35 w 1190"/>
                    <a:gd name="T11" fmla="*/ 59 h 567"/>
                    <a:gd name="T12" fmla="*/ 65 w 1190"/>
                    <a:gd name="T13" fmla="*/ 83 h 567"/>
                    <a:gd name="T14" fmla="*/ 29 w 1190"/>
                    <a:gd name="T15" fmla="*/ 159 h 567"/>
                    <a:gd name="T16" fmla="*/ 34 w 1190"/>
                    <a:gd name="T17" fmla="*/ 147 h 567"/>
                    <a:gd name="T18" fmla="*/ 97 w 1190"/>
                    <a:gd name="T19" fmla="*/ 170 h 567"/>
                    <a:gd name="T20" fmla="*/ 125 w 1190"/>
                    <a:gd name="T21" fmla="*/ 228 h 567"/>
                    <a:gd name="T22" fmla="*/ 98 w 1190"/>
                    <a:gd name="T23" fmla="*/ 244 h 567"/>
                    <a:gd name="T24" fmla="*/ 129 w 1190"/>
                    <a:gd name="T25" fmla="*/ 310 h 567"/>
                    <a:gd name="T26" fmla="*/ 138 w 1190"/>
                    <a:gd name="T27" fmla="*/ 351 h 567"/>
                    <a:gd name="T28" fmla="*/ 201 w 1190"/>
                    <a:gd name="T29" fmla="*/ 333 h 567"/>
                    <a:gd name="T30" fmla="*/ 168 w 1190"/>
                    <a:gd name="T31" fmla="*/ 375 h 567"/>
                    <a:gd name="T32" fmla="*/ 223 w 1190"/>
                    <a:gd name="T33" fmla="*/ 427 h 567"/>
                    <a:gd name="T34" fmla="*/ 228 w 1190"/>
                    <a:gd name="T35" fmla="*/ 391 h 567"/>
                    <a:gd name="T36" fmla="*/ 257 w 1190"/>
                    <a:gd name="T37" fmla="*/ 409 h 567"/>
                    <a:gd name="T38" fmla="*/ 251 w 1190"/>
                    <a:gd name="T39" fmla="*/ 426 h 567"/>
                    <a:gd name="T40" fmla="*/ 264 w 1190"/>
                    <a:gd name="T41" fmla="*/ 465 h 567"/>
                    <a:gd name="T42" fmla="*/ 264 w 1190"/>
                    <a:gd name="T43" fmla="*/ 465 h 567"/>
                    <a:gd name="T44" fmla="*/ 383 w 1190"/>
                    <a:gd name="T45" fmla="*/ 496 h 567"/>
                    <a:gd name="T46" fmla="*/ 385 w 1190"/>
                    <a:gd name="T47" fmla="*/ 483 h 567"/>
                    <a:gd name="T48" fmla="*/ 451 w 1190"/>
                    <a:gd name="T49" fmla="*/ 488 h 567"/>
                    <a:gd name="T50" fmla="*/ 436 w 1190"/>
                    <a:gd name="T51" fmla="*/ 538 h 567"/>
                    <a:gd name="T52" fmla="*/ 504 w 1190"/>
                    <a:gd name="T53" fmla="*/ 506 h 567"/>
                    <a:gd name="T54" fmla="*/ 557 w 1190"/>
                    <a:gd name="T55" fmla="*/ 512 h 567"/>
                    <a:gd name="T56" fmla="*/ 543 w 1190"/>
                    <a:gd name="T57" fmla="*/ 551 h 567"/>
                    <a:gd name="T58" fmla="*/ 519 w 1190"/>
                    <a:gd name="T59" fmla="*/ 528 h 567"/>
                    <a:gd name="T60" fmla="*/ 519 w 1190"/>
                    <a:gd name="T61" fmla="*/ 528 h 567"/>
                    <a:gd name="T62" fmla="*/ 614 w 1190"/>
                    <a:gd name="T63" fmla="*/ 563 h 567"/>
                    <a:gd name="T64" fmla="*/ 614 w 1190"/>
                    <a:gd name="T65" fmla="*/ 554 h 567"/>
                    <a:gd name="T66" fmla="*/ 638 w 1190"/>
                    <a:gd name="T67" fmla="*/ 505 h 567"/>
                    <a:gd name="T68" fmla="*/ 728 w 1190"/>
                    <a:gd name="T69" fmla="*/ 491 h 567"/>
                    <a:gd name="T70" fmla="*/ 740 w 1190"/>
                    <a:gd name="T71" fmla="*/ 541 h 567"/>
                    <a:gd name="T72" fmla="*/ 781 w 1190"/>
                    <a:gd name="T73" fmla="*/ 538 h 567"/>
                    <a:gd name="T74" fmla="*/ 770 w 1190"/>
                    <a:gd name="T75" fmla="*/ 532 h 567"/>
                    <a:gd name="T76" fmla="*/ 837 w 1190"/>
                    <a:gd name="T77" fmla="*/ 495 h 567"/>
                    <a:gd name="T78" fmla="*/ 850 w 1190"/>
                    <a:gd name="T79" fmla="*/ 509 h 567"/>
                    <a:gd name="T80" fmla="*/ 955 w 1190"/>
                    <a:gd name="T81" fmla="*/ 432 h 567"/>
                    <a:gd name="T82" fmla="*/ 917 w 1190"/>
                    <a:gd name="T83" fmla="*/ 442 h 567"/>
                    <a:gd name="T84" fmla="*/ 938 w 1190"/>
                    <a:gd name="T85" fmla="*/ 384 h 567"/>
                    <a:gd name="T86" fmla="*/ 984 w 1190"/>
                    <a:gd name="T87" fmla="*/ 422 h 567"/>
                    <a:gd name="T88" fmla="*/ 998 w 1190"/>
                    <a:gd name="T89" fmla="*/ 326 h 567"/>
                    <a:gd name="T90" fmla="*/ 1058 w 1190"/>
                    <a:gd name="T91" fmla="*/ 346 h 567"/>
                    <a:gd name="T92" fmla="*/ 1085 w 1190"/>
                    <a:gd name="T93" fmla="*/ 261 h 567"/>
                    <a:gd name="T94" fmla="*/ 1077 w 1190"/>
                    <a:gd name="T95" fmla="*/ 208 h 567"/>
                    <a:gd name="T96" fmla="*/ 1142 w 1190"/>
                    <a:gd name="T97" fmla="*/ 211 h 567"/>
                    <a:gd name="T98" fmla="*/ 1122 w 1190"/>
                    <a:gd name="T99" fmla="*/ 251 h 567"/>
                    <a:gd name="T100" fmla="*/ 1083 w 1190"/>
                    <a:gd name="T101" fmla="*/ 211 h 567"/>
                    <a:gd name="T102" fmla="*/ 1152 w 1190"/>
                    <a:gd name="T103" fmla="*/ 166 h 567"/>
                    <a:gd name="T104" fmla="*/ 1107 w 1190"/>
                    <a:gd name="T105" fmla="*/ 182 h 567"/>
                    <a:gd name="T106" fmla="*/ 1112 w 1190"/>
                    <a:gd name="T107" fmla="*/ 150 h 567"/>
                    <a:gd name="T108" fmla="*/ 1148 w 1190"/>
                    <a:gd name="T109" fmla="*/ 150 h 567"/>
                    <a:gd name="T110" fmla="*/ 1111 w 1190"/>
                    <a:gd name="T111" fmla="*/ 123 h 567"/>
                    <a:gd name="T112" fmla="*/ 1127 w 1190"/>
                    <a:gd name="T113" fmla="*/ 57 h 567"/>
                    <a:gd name="T114" fmla="*/ 1129 w 1190"/>
                    <a:gd name="T115" fmla="*/ 45 h 567"/>
                    <a:gd name="T116" fmla="*/ 1189 w 1190"/>
                    <a:gd name="T117" fmla="*/ 3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0" h="567">
                      <a:moveTo>
                        <a:pt x="19" y="1"/>
                      </a:moveTo>
                      <a:cubicBezTo>
                        <a:pt x="20" y="8"/>
                        <a:pt x="20" y="8"/>
                        <a:pt x="20" y="8"/>
                      </a:cubicBezTo>
                      <a:cubicBezTo>
                        <a:pt x="17" y="9"/>
                        <a:pt x="15" y="10"/>
                        <a:pt x="13" y="11"/>
                      </a:cubicBezTo>
                      <a:cubicBezTo>
                        <a:pt x="11" y="13"/>
                        <a:pt x="10" y="15"/>
                        <a:pt x="9" y="18"/>
                      </a:cubicBezTo>
                      <a:cubicBezTo>
                        <a:pt x="8" y="20"/>
                        <a:pt x="8" y="23"/>
                        <a:pt x="8" y="27"/>
                      </a:cubicBezTo>
                      <a:cubicBezTo>
                        <a:pt x="8" y="30"/>
                        <a:pt x="9" y="32"/>
                        <a:pt x="10" y="35"/>
                      </a:cubicBezTo>
                      <a:cubicBezTo>
                        <a:pt x="11" y="37"/>
                        <a:pt x="13" y="38"/>
                        <a:pt x="14" y="39"/>
                      </a:cubicBezTo>
                      <a:cubicBezTo>
                        <a:pt x="16" y="40"/>
                        <a:pt x="18" y="41"/>
                        <a:pt x="19" y="40"/>
                      </a:cubicBezTo>
                      <a:cubicBezTo>
                        <a:pt x="21" y="40"/>
                        <a:pt x="23" y="40"/>
                        <a:pt x="24" y="38"/>
                      </a:cubicBezTo>
                      <a:cubicBezTo>
                        <a:pt x="25" y="37"/>
                        <a:pt x="26" y="35"/>
                        <a:pt x="27" y="33"/>
                      </a:cubicBezTo>
                      <a:cubicBezTo>
                        <a:pt x="27" y="31"/>
                        <a:pt x="28" y="27"/>
                        <a:pt x="29" y="22"/>
                      </a:cubicBezTo>
                      <a:cubicBezTo>
                        <a:pt x="30" y="16"/>
                        <a:pt x="31" y="13"/>
                        <a:pt x="31" y="10"/>
                      </a:cubicBezTo>
                      <a:cubicBezTo>
                        <a:pt x="33" y="7"/>
                        <a:pt x="34" y="5"/>
                        <a:pt x="36" y="3"/>
                      </a:cubicBezTo>
                      <a:cubicBezTo>
                        <a:pt x="38" y="2"/>
                        <a:pt x="41" y="1"/>
                        <a:pt x="43" y="1"/>
                      </a:cubicBezTo>
                      <a:cubicBezTo>
                        <a:pt x="46" y="0"/>
                        <a:pt x="49" y="1"/>
                        <a:pt x="52" y="2"/>
                      </a:cubicBezTo>
                      <a:cubicBezTo>
                        <a:pt x="55" y="4"/>
                        <a:pt x="57" y="6"/>
                        <a:pt x="59" y="9"/>
                      </a:cubicBezTo>
                      <a:cubicBezTo>
                        <a:pt x="60" y="12"/>
                        <a:pt x="61" y="16"/>
                        <a:pt x="62" y="20"/>
                      </a:cubicBezTo>
                      <a:cubicBezTo>
                        <a:pt x="62" y="24"/>
                        <a:pt x="62" y="28"/>
                        <a:pt x="61" y="32"/>
                      </a:cubicBezTo>
                      <a:cubicBezTo>
                        <a:pt x="60" y="35"/>
                        <a:pt x="58" y="38"/>
                        <a:pt x="55" y="40"/>
                      </a:cubicBezTo>
                      <a:cubicBezTo>
                        <a:pt x="53" y="42"/>
                        <a:pt x="50" y="43"/>
                        <a:pt x="46" y="44"/>
                      </a:cubicBezTo>
                      <a:cubicBezTo>
                        <a:pt x="45" y="36"/>
                        <a:pt x="45" y="36"/>
                        <a:pt x="45" y="36"/>
                      </a:cubicBezTo>
                      <a:cubicBezTo>
                        <a:pt x="49" y="35"/>
                        <a:pt x="51" y="34"/>
                        <a:pt x="53" y="31"/>
                      </a:cubicBezTo>
                      <a:cubicBezTo>
                        <a:pt x="55" y="29"/>
                        <a:pt x="55" y="25"/>
                        <a:pt x="55" y="21"/>
                      </a:cubicBezTo>
                      <a:cubicBezTo>
                        <a:pt x="54" y="16"/>
                        <a:pt x="53" y="13"/>
                        <a:pt x="51" y="11"/>
                      </a:cubicBezTo>
                      <a:cubicBezTo>
                        <a:pt x="49" y="9"/>
                        <a:pt x="47" y="8"/>
                        <a:pt x="45" y="8"/>
                      </a:cubicBezTo>
                      <a:cubicBezTo>
                        <a:pt x="43" y="8"/>
                        <a:pt x="41" y="9"/>
                        <a:pt x="40" y="11"/>
                      </a:cubicBezTo>
                      <a:cubicBezTo>
                        <a:pt x="38" y="13"/>
                        <a:pt x="37" y="17"/>
                        <a:pt x="37" y="23"/>
                      </a:cubicBezTo>
                      <a:cubicBezTo>
                        <a:pt x="36" y="30"/>
                        <a:pt x="35" y="34"/>
                        <a:pt x="34" y="36"/>
                      </a:cubicBezTo>
                      <a:cubicBezTo>
                        <a:pt x="33" y="40"/>
                        <a:pt x="31" y="43"/>
                        <a:pt x="29" y="45"/>
                      </a:cubicBezTo>
                      <a:cubicBezTo>
                        <a:pt x="27" y="46"/>
                        <a:pt x="24" y="48"/>
                        <a:pt x="21" y="48"/>
                      </a:cubicBezTo>
                      <a:cubicBezTo>
                        <a:pt x="18" y="48"/>
                        <a:pt x="15" y="48"/>
                        <a:pt x="12" y="46"/>
                      </a:cubicBezTo>
                      <a:cubicBezTo>
                        <a:pt x="9" y="45"/>
                        <a:pt x="6" y="42"/>
                        <a:pt x="4" y="39"/>
                      </a:cubicBezTo>
                      <a:cubicBezTo>
                        <a:pt x="3" y="36"/>
                        <a:pt x="1" y="32"/>
                        <a:pt x="1" y="28"/>
                      </a:cubicBezTo>
                      <a:cubicBezTo>
                        <a:pt x="0" y="22"/>
                        <a:pt x="1" y="18"/>
                        <a:pt x="2" y="14"/>
                      </a:cubicBezTo>
                      <a:cubicBezTo>
                        <a:pt x="3" y="10"/>
                        <a:pt x="5" y="7"/>
                        <a:pt x="8" y="5"/>
                      </a:cubicBezTo>
                      <a:cubicBezTo>
                        <a:pt x="11" y="3"/>
                        <a:pt x="15" y="1"/>
                        <a:pt x="19" y="1"/>
                      </a:cubicBezTo>
                      <a:close/>
                      <a:moveTo>
                        <a:pt x="35" y="59"/>
                      </a:moveTo>
                      <a:cubicBezTo>
                        <a:pt x="45" y="58"/>
                        <a:pt x="53" y="59"/>
                        <a:pt x="59" y="63"/>
                      </a:cubicBezTo>
                      <a:cubicBezTo>
                        <a:pt x="66" y="67"/>
                        <a:pt x="70" y="73"/>
                        <a:pt x="71" y="81"/>
                      </a:cubicBezTo>
                      <a:cubicBezTo>
                        <a:pt x="72" y="87"/>
                        <a:pt x="72" y="92"/>
                        <a:pt x="70" y="97"/>
                      </a:cubicBezTo>
                      <a:cubicBezTo>
                        <a:pt x="68" y="102"/>
                        <a:pt x="65" y="105"/>
                        <a:pt x="61" y="109"/>
                      </a:cubicBezTo>
                      <a:cubicBezTo>
                        <a:pt x="57" y="112"/>
                        <a:pt x="52" y="114"/>
                        <a:pt x="46" y="115"/>
                      </a:cubicBezTo>
                      <a:cubicBezTo>
                        <a:pt x="40" y="116"/>
                        <a:pt x="35" y="116"/>
                        <a:pt x="30" y="114"/>
                      </a:cubicBezTo>
                      <a:cubicBezTo>
                        <a:pt x="25" y="113"/>
                        <a:pt x="21" y="110"/>
                        <a:pt x="17" y="106"/>
                      </a:cubicBezTo>
                      <a:cubicBezTo>
                        <a:pt x="14" y="102"/>
                        <a:pt x="12" y="98"/>
                        <a:pt x="11" y="93"/>
                      </a:cubicBezTo>
                      <a:cubicBezTo>
                        <a:pt x="10" y="87"/>
                        <a:pt x="11" y="82"/>
                        <a:pt x="12" y="77"/>
                      </a:cubicBezTo>
                      <a:cubicBezTo>
                        <a:pt x="14" y="72"/>
                        <a:pt x="17" y="68"/>
                        <a:pt x="21" y="65"/>
                      </a:cubicBezTo>
                      <a:cubicBezTo>
                        <a:pt x="26" y="62"/>
                        <a:pt x="30" y="60"/>
                        <a:pt x="35" y="59"/>
                      </a:cubicBezTo>
                      <a:close/>
                      <a:moveTo>
                        <a:pt x="37" y="67"/>
                      </a:moveTo>
                      <a:cubicBezTo>
                        <a:pt x="30" y="69"/>
                        <a:pt x="25" y="72"/>
                        <a:pt x="21" y="76"/>
                      </a:cubicBezTo>
                      <a:cubicBezTo>
                        <a:pt x="18" y="81"/>
                        <a:pt x="17" y="86"/>
                        <a:pt x="18" y="91"/>
                      </a:cubicBezTo>
                      <a:cubicBezTo>
                        <a:pt x="19" y="97"/>
                        <a:pt x="22" y="102"/>
                        <a:pt x="27" y="105"/>
                      </a:cubicBezTo>
                      <a:cubicBezTo>
                        <a:pt x="31" y="107"/>
                        <a:pt x="37" y="108"/>
                        <a:pt x="45" y="107"/>
                      </a:cubicBezTo>
                      <a:cubicBezTo>
                        <a:pt x="50" y="106"/>
                        <a:pt x="54" y="104"/>
                        <a:pt x="57" y="102"/>
                      </a:cubicBezTo>
                      <a:cubicBezTo>
                        <a:pt x="60" y="100"/>
                        <a:pt x="62" y="97"/>
                        <a:pt x="64" y="94"/>
                      </a:cubicBezTo>
                      <a:cubicBezTo>
                        <a:pt x="65" y="90"/>
                        <a:pt x="65" y="87"/>
                        <a:pt x="65" y="83"/>
                      </a:cubicBezTo>
                      <a:cubicBezTo>
                        <a:pt x="64" y="77"/>
                        <a:pt x="61" y="73"/>
                        <a:pt x="57" y="70"/>
                      </a:cubicBezTo>
                      <a:cubicBezTo>
                        <a:pt x="52" y="66"/>
                        <a:pt x="45" y="66"/>
                        <a:pt x="37" y="67"/>
                      </a:cubicBezTo>
                      <a:close/>
                      <a:moveTo>
                        <a:pt x="91" y="153"/>
                      </a:moveTo>
                      <a:cubicBezTo>
                        <a:pt x="93" y="160"/>
                        <a:pt x="93" y="160"/>
                        <a:pt x="93" y="160"/>
                      </a:cubicBezTo>
                      <a:cubicBezTo>
                        <a:pt x="61" y="172"/>
                        <a:pt x="61" y="172"/>
                        <a:pt x="61" y="172"/>
                      </a:cubicBezTo>
                      <a:cubicBezTo>
                        <a:pt x="56" y="174"/>
                        <a:pt x="51" y="175"/>
                        <a:pt x="47" y="174"/>
                      </a:cubicBezTo>
                      <a:cubicBezTo>
                        <a:pt x="43" y="174"/>
                        <a:pt x="40" y="173"/>
                        <a:pt x="37" y="170"/>
                      </a:cubicBezTo>
                      <a:cubicBezTo>
                        <a:pt x="33" y="168"/>
                        <a:pt x="31" y="164"/>
                        <a:pt x="29" y="159"/>
                      </a:cubicBezTo>
                      <a:cubicBezTo>
                        <a:pt x="27" y="153"/>
                        <a:pt x="26" y="149"/>
                        <a:pt x="27" y="145"/>
                      </a:cubicBezTo>
                      <a:cubicBezTo>
                        <a:pt x="28" y="141"/>
                        <a:pt x="30" y="137"/>
                        <a:pt x="32" y="135"/>
                      </a:cubicBezTo>
                      <a:cubicBezTo>
                        <a:pt x="35" y="132"/>
                        <a:pt x="40" y="130"/>
                        <a:pt x="46" y="128"/>
                      </a:cubicBezTo>
                      <a:cubicBezTo>
                        <a:pt x="78" y="116"/>
                        <a:pt x="78" y="116"/>
                        <a:pt x="78" y="116"/>
                      </a:cubicBezTo>
                      <a:cubicBezTo>
                        <a:pt x="80" y="124"/>
                        <a:pt x="80" y="124"/>
                        <a:pt x="80" y="124"/>
                      </a:cubicBezTo>
                      <a:cubicBezTo>
                        <a:pt x="48" y="135"/>
                        <a:pt x="48" y="135"/>
                        <a:pt x="48" y="135"/>
                      </a:cubicBezTo>
                      <a:cubicBezTo>
                        <a:pt x="43" y="137"/>
                        <a:pt x="40" y="139"/>
                        <a:pt x="38" y="140"/>
                      </a:cubicBezTo>
                      <a:cubicBezTo>
                        <a:pt x="36" y="142"/>
                        <a:pt x="35" y="144"/>
                        <a:pt x="34" y="147"/>
                      </a:cubicBezTo>
                      <a:cubicBezTo>
                        <a:pt x="34" y="149"/>
                        <a:pt x="34" y="152"/>
                        <a:pt x="35" y="155"/>
                      </a:cubicBezTo>
                      <a:cubicBezTo>
                        <a:pt x="37" y="161"/>
                        <a:pt x="40" y="164"/>
                        <a:pt x="43" y="166"/>
                      </a:cubicBezTo>
                      <a:cubicBezTo>
                        <a:pt x="46" y="167"/>
                        <a:pt x="52" y="167"/>
                        <a:pt x="59" y="164"/>
                      </a:cubicBezTo>
                      <a:cubicBezTo>
                        <a:pt x="91" y="153"/>
                        <a:pt x="91" y="153"/>
                        <a:pt x="91" y="153"/>
                      </a:cubicBezTo>
                      <a:close/>
                      <a:moveTo>
                        <a:pt x="51" y="212"/>
                      </a:moveTo>
                      <a:cubicBezTo>
                        <a:pt x="99" y="191"/>
                        <a:pt x="99" y="191"/>
                        <a:pt x="99" y="191"/>
                      </a:cubicBezTo>
                      <a:cubicBezTo>
                        <a:pt x="91" y="173"/>
                        <a:pt x="91" y="173"/>
                        <a:pt x="91" y="173"/>
                      </a:cubicBezTo>
                      <a:cubicBezTo>
                        <a:pt x="97" y="170"/>
                        <a:pt x="97" y="170"/>
                        <a:pt x="97" y="170"/>
                      </a:cubicBezTo>
                      <a:cubicBezTo>
                        <a:pt x="116" y="213"/>
                        <a:pt x="116" y="213"/>
                        <a:pt x="116" y="213"/>
                      </a:cubicBezTo>
                      <a:cubicBezTo>
                        <a:pt x="110" y="216"/>
                        <a:pt x="110" y="216"/>
                        <a:pt x="110" y="216"/>
                      </a:cubicBezTo>
                      <a:cubicBezTo>
                        <a:pt x="102" y="198"/>
                        <a:pt x="102" y="198"/>
                        <a:pt x="102" y="198"/>
                      </a:cubicBezTo>
                      <a:cubicBezTo>
                        <a:pt x="54" y="220"/>
                        <a:pt x="54" y="220"/>
                        <a:pt x="54" y="220"/>
                      </a:cubicBezTo>
                      <a:cubicBezTo>
                        <a:pt x="51" y="212"/>
                        <a:pt x="51" y="212"/>
                        <a:pt x="51" y="212"/>
                      </a:cubicBezTo>
                      <a:close/>
                      <a:moveTo>
                        <a:pt x="70" y="251"/>
                      </a:moveTo>
                      <a:cubicBezTo>
                        <a:pt x="121" y="221"/>
                        <a:pt x="121" y="221"/>
                        <a:pt x="121" y="221"/>
                      </a:cubicBezTo>
                      <a:cubicBezTo>
                        <a:pt x="125" y="228"/>
                        <a:pt x="125" y="228"/>
                        <a:pt x="125" y="228"/>
                      </a:cubicBezTo>
                      <a:cubicBezTo>
                        <a:pt x="104" y="240"/>
                        <a:pt x="104" y="240"/>
                        <a:pt x="104" y="240"/>
                      </a:cubicBezTo>
                      <a:cubicBezTo>
                        <a:pt x="120" y="267"/>
                        <a:pt x="120" y="267"/>
                        <a:pt x="120" y="267"/>
                      </a:cubicBezTo>
                      <a:cubicBezTo>
                        <a:pt x="141" y="254"/>
                        <a:pt x="141" y="254"/>
                        <a:pt x="141" y="254"/>
                      </a:cubicBezTo>
                      <a:cubicBezTo>
                        <a:pt x="145" y="261"/>
                        <a:pt x="145" y="261"/>
                        <a:pt x="145" y="261"/>
                      </a:cubicBezTo>
                      <a:cubicBezTo>
                        <a:pt x="94" y="291"/>
                        <a:pt x="94" y="291"/>
                        <a:pt x="94" y="291"/>
                      </a:cubicBezTo>
                      <a:cubicBezTo>
                        <a:pt x="90" y="284"/>
                        <a:pt x="90" y="284"/>
                        <a:pt x="90" y="284"/>
                      </a:cubicBezTo>
                      <a:cubicBezTo>
                        <a:pt x="114" y="270"/>
                        <a:pt x="114" y="270"/>
                        <a:pt x="114" y="270"/>
                      </a:cubicBezTo>
                      <a:cubicBezTo>
                        <a:pt x="98" y="244"/>
                        <a:pt x="98" y="244"/>
                        <a:pt x="98" y="244"/>
                      </a:cubicBezTo>
                      <a:cubicBezTo>
                        <a:pt x="74" y="258"/>
                        <a:pt x="74" y="258"/>
                        <a:pt x="74" y="258"/>
                      </a:cubicBezTo>
                      <a:cubicBezTo>
                        <a:pt x="70" y="251"/>
                        <a:pt x="70" y="251"/>
                        <a:pt x="70" y="251"/>
                      </a:cubicBezTo>
                      <a:close/>
                      <a:moveTo>
                        <a:pt x="110" y="317"/>
                      </a:moveTo>
                      <a:cubicBezTo>
                        <a:pt x="147" y="268"/>
                        <a:pt x="147" y="268"/>
                        <a:pt x="147" y="268"/>
                      </a:cubicBezTo>
                      <a:cubicBezTo>
                        <a:pt x="152" y="274"/>
                        <a:pt x="152" y="274"/>
                        <a:pt x="152" y="274"/>
                      </a:cubicBezTo>
                      <a:cubicBezTo>
                        <a:pt x="127" y="305"/>
                        <a:pt x="127" y="305"/>
                        <a:pt x="127" y="305"/>
                      </a:cubicBezTo>
                      <a:cubicBezTo>
                        <a:pt x="124" y="309"/>
                        <a:pt x="122" y="312"/>
                        <a:pt x="119" y="315"/>
                      </a:cubicBezTo>
                      <a:cubicBezTo>
                        <a:pt x="125" y="312"/>
                        <a:pt x="128" y="310"/>
                        <a:pt x="129" y="310"/>
                      </a:cubicBezTo>
                      <a:cubicBezTo>
                        <a:pt x="167" y="294"/>
                        <a:pt x="167" y="294"/>
                        <a:pt x="167" y="294"/>
                      </a:cubicBezTo>
                      <a:cubicBezTo>
                        <a:pt x="173" y="301"/>
                        <a:pt x="173" y="301"/>
                        <a:pt x="173" y="301"/>
                      </a:cubicBezTo>
                      <a:cubicBezTo>
                        <a:pt x="155" y="327"/>
                        <a:pt x="155" y="327"/>
                        <a:pt x="155" y="327"/>
                      </a:cubicBezTo>
                      <a:cubicBezTo>
                        <a:pt x="151" y="333"/>
                        <a:pt x="146" y="338"/>
                        <a:pt x="142" y="343"/>
                      </a:cubicBezTo>
                      <a:cubicBezTo>
                        <a:pt x="145" y="342"/>
                        <a:pt x="149" y="340"/>
                        <a:pt x="153" y="338"/>
                      </a:cubicBezTo>
                      <a:cubicBezTo>
                        <a:pt x="189" y="321"/>
                        <a:pt x="189" y="321"/>
                        <a:pt x="189" y="321"/>
                      </a:cubicBezTo>
                      <a:cubicBezTo>
                        <a:pt x="194" y="327"/>
                        <a:pt x="194" y="327"/>
                        <a:pt x="194" y="327"/>
                      </a:cubicBezTo>
                      <a:cubicBezTo>
                        <a:pt x="138" y="351"/>
                        <a:pt x="138" y="351"/>
                        <a:pt x="138" y="351"/>
                      </a:cubicBezTo>
                      <a:cubicBezTo>
                        <a:pt x="133" y="346"/>
                        <a:pt x="133" y="346"/>
                        <a:pt x="133" y="346"/>
                      </a:cubicBezTo>
                      <a:cubicBezTo>
                        <a:pt x="160" y="308"/>
                        <a:pt x="160" y="308"/>
                        <a:pt x="160" y="308"/>
                      </a:cubicBezTo>
                      <a:cubicBezTo>
                        <a:pt x="163" y="305"/>
                        <a:pt x="164" y="303"/>
                        <a:pt x="165" y="302"/>
                      </a:cubicBezTo>
                      <a:cubicBezTo>
                        <a:pt x="162" y="303"/>
                        <a:pt x="160" y="304"/>
                        <a:pt x="158" y="305"/>
                      </a:cubicBezTo>
                      <a:cubicBezTo>
                        <a:pt x="115" y="323"/>
                        <a:pt x="115" y="323"/>
                        <a:pt x="115" y="323"/>
                      </a:cubicBezTo>
                      <a:cubicBezTo>
                        <a:pt x="110" y="317"/>
                        <a:pt x="110" y="317"/>
                        <a:pt x="110" y="317"/>
                      </a:cubicBezTo>
                      <a:close/>
                      <a:moveTo>
                        <a:pt x="158" y="374"/>
                      </a:moveTo>
                      <a:cubicBezTo>
                        <a:pt x="201" y="333"/>
                        <a:pt x="201" y="333"/>
                        <a:pt x="201" y="333"/>
                      </a:cubicBezTo>
                      <a:cubicBezTo>
                        <a:pt x="230" y="364"/>
                        <a:pt x="230" y="364"/>
                        <a:pt x="230" y="364"/>
                      </a:cubicBezTo>
                      <a:cubicBezTo>
                        <a:pt x="225" y="369"/>
                        <a:pt x="225" y="369"/>
                        <a:pt x="225" y="369"/>
                      </a:cubicBezTo>
                      <a:cubicBezTo>
                        <a:pt x="201" y="344"/>
                        <a:pt x="201" y="344"/>
                        <a:pt x="201" y="344"/>
                      </a:cubicBezTo>
                      <a:cubicBezTo>
                        <a:pt x="188" y="356"/>
                        <a:pt x="188" y="356"/>
                        <a:pt x="188" y="356"/>
                      </a:cubicBezTo>
                      <a:cubicBezTo>
                        <a:pt x="211" y="380"/>
                        <a:pt x="211" y="380"/>
                        <a:pt x="211" y="380"/>
                      </a:cubicBezTo>
                      <a:cubicBezTo>
                        <a:pt x="206" y="385"/>
                        <a:pt x="206" y="385"/>
                        <a:pt x="206" y="385"/>
                      </a:cubicBezTo>
                      <a:cubicBezTo>
                        <a:pt x="183" y="361"/>
                        <a:pt x="183" y="361"/>
                        <a:pt x="183" y="361"/>
                      </a:cubicBezTo>
                      <a:cubicBezTo>
                        <a:pt x="168" y="375"/>
                        <a:pt x="168" y="375"/>
                        <a:pt x="168" y="375"/>
                      </a:cubicBezTo>
                      <a:cubicBezTo>
                        <a:pt x="193" y="401"/>
                        <a:pt x="193" y="401"/>
                        <a:pt x="193" y="401"/>
                      </a:cubicBezTo>
                      <a:cubicBezTo>
                        <a:pt x="188" y="406"/>
                        <a:pt x="188" y="406"/>
                        <a:pt x="188" y="406"/>
                      </a:cubicBezTo>
                      <a:cubicBezTo>
                        <a:pt x="158" y="374"/>
                        <a:pt x="158" y="374"/>
                        <a:pt x="158" y="374"/>
                      </a:cubicBezTo>
                      <a:close/>
                      <a:moveTo>
                        <a:pt x="213" y="401"/>
                      </a:moveTo>
                      <a:cubicBezTo>
                        <a:pt x="219" y="406"/>
                        <a:pt x="219" y="406"/>
                        <a:pt x="219" y="406"/>
                      </a:cubicBezTo>
                      <a:cubicBezTo>
                        <a:pt x="217" y="408"/>
                        <a:pt x="216" y="411"/>
                        <a:pt x="216" y="413"/>
                      </a:cubicBezTo>
                      <a:cubicBezTo>
                        <a:pt x="216" y="415"/>
                        <a:pt x="216" y="418"/>
                        <a:pt x="218" y="420"/>
                      </a:cubicBezTo>
                      <a:cubicBezTo>
                        <a:pt x="219" y="423"/>
                        <a:pt x="221" y="425"/>
                        <a:pt x="223" y="427"/>
                      </a:cubicBezTo>
                      <a:cubicBezTo>
                        <a:pt x="226" y="429"/>
                        <a:pt x="228" y="431"/>
                        <a:pt x="230" y="432"/>
                      </a:cubicBezTo>
                      <a:cubicBezTo>
                        <a:pt x="233" y="432"/>
                        <a:pt x="235" y="433"/>
                        <a:pt x="237" y="432"/>
                      </a:cubicBezTo>
                      <a:cubicBezTo>
                        <a:pt x="238" y="432"/>
                        <a:pt x="240" y="431"/>
                        <a:pt x="241" y="429"/>
                      </a:cubicBezTo>
                      <a:cubicBezTo>
                        <a:pt x="242" y="428"/>
                        <a:pt x="243" y="426"/>
                        <a:pt x="243" y="425"/>
                      </a:cubicBezTo>
                      <a:cubicBezTo>
                        <a:pt x="243" y="423"/>
                        <a:pt x="243" y="421"/>
                        <a:pt x="241" y="418"/>
                      </a:cubicBezTo>
                      <a:cubicBezTo>
                        <a:pt x="240" y="417"/>
                        <a:pt x="238" y="414"/>
                        <a:pt x="235" y="409"/>
                      </a:cubicBezTo>
                      <a:cubicBezTo>
                        <a:pt x="232" y="405"/>
                        <a:pt x="230" y="401"/>
                        <a:pt x="229" y="399"/>
                      </a:cubicBezTo>
                      <a:cubicBezTo>
                        <a:pt x="228" y="396"/>
                        <a:pt x="227" y="393"/>
                        <a:pt x="228" y="391"/>
                      </a:cubicBezTo>
                      <a:cubicBezTo>
                        <a:pt x="228" y="388"/>
                        <a:pt x="229" y="386"/>
                        <a:pt x="231" y="384"/>
                      </a:cubicBezTo>
                      <a:cubicBezTo>
                        <a:pt x="233" y="382"/>
                        <a:pt x="235" y="380"/>
                        <a:pt x="238" y="379"/>
                      </a:cubicBezTo>
                      <a:cubicBezTo>
                        <a:pt x="241" y="378"/>
                        <a:pt x="244" y="378"/>
                        <a:pt x="248" y="380"/>
                      </a:cubicBezTo>
                      <a:cubicBezTo>
                        <a:pt x="251" y="381"/>
                        <a:pt x="254" y="382"/>
                        <a:pt x="257" y="385"/>
                      </a:cubicBezTo>
                      <a:cubicBezTo>
                        <a:pt x="261" y="388"/>
                        <a:pt x="263" y="391"/>
                        <a:pt x="265" y="394"/>
                      </a:cubicBezTo>
                      <a:cubicBezTo>
                        <a:pt x="266" y="397"/>
                        <a:pt x="267" y="401"/>
                        <a:pt x="267" y="404"/>
                      </a:cubicBezTo>
                      <a:cubicBezTo>
                        <a:pt x="266" y="407"/>
                        <a:pt x="265" y="410"/>
                        <a:pt x="263" y="413"/>
                      </a:cubicBezTo>
                      <a:cubicBezTo>
                        <a:pt x="257" y="409"/>
                        <a:pt x="257" y="409"/>
                        <a:pt x="257" y="409"/>
                      </a:cubicBezTo>
                      <a:cubicBezTo>
                        <a:pt x="259" y="405"/>
                        <a:pt x="260" y="402"/>
                        <a:pt x="259" y="399"/>
                      </a:cubicBezTo>
                      <a:cubicBezTo>
                        <a:pt x="258" y="396"/>
                        <a:pt x="256" y="393"/>
                        <a:pt x="253" y="391"/>
                      </a:cubicBezTo>
                      <a:cubicBezTo>
                        <a:pt x="249" y="387"/>
                        <a:pt x="246" y="386"/>
                        <a:pt x="243" y="386"/>
                      </a:cubicBezTo>
                      <a:cubicBezTo>
                        <a:pt x="241" y="386"/>
                        <a:pt x="239" y="387"/>
                        <a:pt x="237" y="388"/>
                      </a:cubicBezTo>
                      <a:cubicBezTo>
                        <a:pt x="236" y="390"/>
                        <a:pt x="235" y="392"/>
                        <a:pt x="235" y="394"/>
                      </a:cubicBezTo>
                      <a:cubicBezTo>
                        <a:pt x="236" y="396"/>
                        <a:pt x="238" y="400"/>
                        <a:pt x="242" y="405"/>
                      </a:cubicBezTo>
                      <a:cubicBezTo>
                        <a:pt x="245" y="410"/>
                        <a:pt x="248" y="414"/>
                        <a:pt x="249" y="416"/>
                      </a:cubicBezTo>
                      <a:cubicBezTo>
                        <a:pt x="251" y="420"/>
                        <a:pt x="251" y="423"/>
                        <a:pt x="251" y="426"/>
                      </a:cubicBezTo>
                      <a:cubicBezTo>
                        <a:pt x="251" y="429"/>
                        <a:pt x="249" y="431"/>
                        <a:pt x="247" y="434"/>
                      </a:cubicBezTo>
                      <a:cubicBezTo>
                        <a:pt x="245" y="436"/>
                        <a:pt x="243" y="438"/>
                        <a:pt x="239" y="439"/>
                      </a:cubicBezTo>
                      <a:cubicBezTo>
                        <a:pt x="236" y="440"/>
                        <a:pt x="233" y="440"/>
                        <a:pt x="229" y="439"/>
                      </a:cubicBezTo>
                      <a:cubicBezTo>
                        <a:pt x="226" y="438"/>
                        <a:pt x="222" y="436"/>
                        <a:pt x="219" y="433"/>
                      </a:cubicBezTo>
                      <a:cubicBezTo>
                        <a:pt x="215" y="430"/>
                        <a:pt x="212" y="426"/>
                        <a:pt x="210" y="422"/>
                      </a:cubicBezTo>
                      <a:cubicBezTo>
                        <a:pt x="209" y="419"/>
                        <a:pt x="208" y="415"/>
                        <a:pt x="209" y="412"/>
                      </a:cubicBezTo>
                      <a:cubicBezTo>
                        <a:pt x="209" y="408"/>
                        <a:pt x="211" y="404"/>
                        <a:pt x="213" y="401"/>
                      </a:cubicBezTo>
                      <a:close/>
                      <a:moveTo>
                        <a:pt x="264" y="465"/>
                      </a:moveTo>
                      <a:cubicBezTo>
                        <a:pt x="294" y="422"/>
                        <a:pt x="294" y="422"/>
                        <a:pt x="294" y="422"/>
                      </a:cubicBezTo>
                      <a:cubicBezTo>
                        <a:pt x="278" y="411"/>
                        <a:pt x="278" y="411"/>
                        <a:pt x="278" y="411"/>
                      </a:cubicBezTo>
                      <a:cubicBezTo>
                        <a:pt x="282" y="405"/>
                        <a:pt x="282" y="405"/>
                        <a:pt x="282" y="405"/>
                      </a:cubicBezTo>
                      <a:cubicBezTo>
                        <a:pt x="320" y="433"/>
                        <a:pt x="320" y="433"/>
                        <a:pt x="320" y="433"/>
                      </a:cubicBezTo>
                      <a:cubicBezTo>
                        <a:pt x="316" y="438"/>
                        <a:pt x="316" y="438"/>
                        <a:pt x="316" y="438"/>
                      </a:cubicBezTo>
                      <a:cubicBezTo>
                        <a:pt x="300" y="427"/>
                        <a:pt x="300" y="427"/>
                        <a:pt x="300" y="427"/>
                      </a:cubicBezTo>
                      <a:cubicBezTo>
                        <a:pt x="270" y="469"/>
                        <a:pt x="270" y="469"/>
                        <a:pt x="270" y="469"/>
                      </a:cubicBezTo>
                      <a:cubicBezTo>
                        <a:pt x="264" y="465"/>
                        <a:pt x="264" y="465"/>
                        <a:pt x="264" y="465"/>
                      </a:cubicBezTo>
                      <a:close/>
                      <a:moveTo>
                        <a:pt x="334" y="507"/>
                      </a:moveTo>
                      <a:cubicBezTo>
                        <a:pt x="358" y="452"/>
                        <a:pt x="358" y="452"/>
                        <a:pt x="358" y="452"/>
                      </a:cubicBezTo>
                      <a:cubicBezTo>
                        <a:pt x="378" y="461"/>
                        <a:pt x="378" y="461"/>
                        <a:pt x="378" y="461"/>
                      </a:cubicBezTo>
                      <a:cubicBezTo>
                        <a:pt x="382" y="463"/>
                        <a:pt x="385" y="464"/>
                        <a:pt x="386" y="465"/>
                      </a:cubicBezTo>
                      <a:cubicBezTo>
                        <a:pt x="389" y="467"/>
                        <a:pt x="391" y="469"/>
                        <a:pt x="392" y="471"/>
                      </a:cubicBezTo>
                      <a:cubicBezTo>
                        <a:pt x="393" y="473"/>
                        <a:pt x="394" y="475"/>
                        <a:pt x="394" y="478"/>
                      </a:cubicBezTo>
                      <a:cubicBezTo>
                        <a:pt x="394" y="481"/>
                        <a:pt x="394" y="483"/>
                        <a:pt x="392" y="486"/>
                      </a:cubicBezTo>
                      <a:cubicBezTo>
                        <a:pt x="390" y="491"/>
                        <a:pt x="387" y="494"/>
                        <a:pt x="383" y="496"/>
                      </a:cubicBezTo>
                      <a:cubicBezTo>
                        <a:pt x="379" y="498"/>
                        <a:pt x="373" y="497"/>
                        <a:pt x="365" y="494"/>
                      </a:cubicBezTo>
                      <a:cubicBezTo>
                        <a:pt x="351" y="488"/>
                        <a:pt x="351" y="488"/>
                        <a:pt x="351" y="488"/>
                      </a:cubicBezTo>
                      <a:cubicBezTo>
                        <a:pt x="341" y="510"/>
                        <a:pt x="341" y="510"/>
                        <a:pt x="341" y="510"/>
                      </a:cubicBezTo>
                      <a:cubicBezTo>
                        <a:pt x="334" y="507"/>
                        <a:pt x="334" y="507"/>
                        <a:pt x="334" y="507"/>
                      </a:cubicBezTo>
                      <a:close/>
                      <a:moveTo>
                        <a:pt x="354" y="481"/>
                      </a:moveTo>
                      <a:cubicBezTo>
                        <a:pt x="368" y="487"/>
                        <a:pt x="368" y="487"/>
                        <a:pt x="368" y="487"/>
                      </a:cubicBezTo>
                      <a:cubicBezTo>
                        <a:pt x="373" y="489"/>
                        <a:pt x="376" y="490"/>
                        <a:pt x="379" y="489"/>
                      </a:cubicBezTo>
                      <a:cubicBezTo>
                        <a:pt x="382" y="488"/>
                        <a:pt x="384" y="486"/>
                        <a:pt x="385" y="483"/>
                      </a:cubicBezTo>
                      <a:cubicBezTo>
                        <a:pt x="386" y="481"/>
                        <a:pt x="386" y="478"/>
                        <a:pt x="386" y="476"/>
                      </a:cubicBezTo>
                      <a:cubicBezTo>
                        <a:pt x="385" y="474"/>
                        <a:pt x="384" y="473"/>
                        <a:pt x="383" y="471"/>
                      </a:cubicBezTo>
                      <a:cubicBezTo>
                        <a:pt x="382" y="470"/>
                        <a:pt x="379" y="469"/>
                        <a:pt x="376" y="468"/>
                      </a:cubicBezTo>
                      <a:cubicBezTo>
                        <a:pt x="362" y="462"/>
                        <a:pt x="362" y="462"/>
                        <a:pt x="362" y="462"/>
                      </a:cubicBezTo>
                      <a:cubicBezTo>
                        <a:pt x="354" y="481"/>
                        <a:pt x="354" y="481"/>
                        <a:pt x="354" y="481"/>
                      </a:cubicBezTo>
                      <a:close/>
                      <a:moveTo>
                        <a:pt x="392" y="530"/>
                      </a:moveTo>
                      <a:cubicBezTo>
                        <a:pt x="410" y="474"/>
                        <a:pt x="410" y="474"/>
                        <a:pt x="410" y="474"/>
                      </a:cubicBezTo>
                      <a:cubicBezTo>
                        <a:pt x="451" y="488"/>
                        <a:pt x="451" y="488"/>
                        <a:pt x="451" y="488"/>
                      </a:cubicBezTo>
                      <a:cubicBezTo>
                        <a:pt x="449" y="494"/>
                        <a:pt x="449" y="494"/>
                        <a:pt x="449" y="494"/>
                      </a:cubicBezTo>
                      <a:cubicBezTo>
                        <a:pt x="416" y="483"/>
                        <a:pt x="416" y="483"/>
                        <a:pt x="416" y="483"/>
                      </a:cubicBezTo>
                      <a:cubicBezTo>
                        <a:pt x="410" y="500"/>
                        <a:pt x="410" y="500"/>
                        <a:pt x="410" y="500"/>
                      </a:cubicBezTo>
                      <a:cubicBezTo>
                        <a:pt x="441" y="511"/>
                        <a:pt x="441" y="511"/>
                        <a:pt x="441" y="511"/>
                      </a:cubicBezTo>
                      <a:cubicBezTo>
                        <a:pt x="439" y="517"/>
                        <a:pt x="439" y="517"/>
                        <a:pt x="439" y="517"/>
                      </a:cubicBezTo>
                      <a:cubicBezTo>
                        <a:pt x="408" y="507"/>
                        <a:pt x="408" y="507"/>
                        <a:pt x="408" y="507"/>
                      </a:cubicBezTo>
                      <a:cubicBezTo>
                        <a:pt x="401" y="526"/>
                        <a:pt x="401" y="526"/>
                        <a:pt x="401" y="526"/>
                      </a:cubicBezTo>
                      <a:cubicBezTo>
                        <a:pt x="436" y="538"/>
                        <a:pt x="436" y="538"/>
                        <a:pt x="436" y="538"/>
                      </a:cubicBezTo>
                      <a:cubicBezTo>
                        <a:pt x="434" y="544"/>
                        <a:pt x="434" y="544"/>
                        <a:pt x="434" y="544"/>
                      </a:cubicBezTo>
                      <a:cubicBezTo>
                        <a:pt x="392" y="530"/>
                        <a:pt x="392" y="530"/>
                        <a:pt x="392" y="530"/>
                      </a:cubicBezTo>
                      <a:close/>
                      <a:moveTo>
                        <a:pt x="466" y="551"/>
                      </a:moveTo>
                      <a:cubicBezTo>
                        <a:pt x="477" y="501"/>
                        <a:pt x="477" y="501"/>
                        <a:pt x="477" y="501"/>
                      </a:cubicBezTo>
                      <a:cubicBezTo>
                        <a:pt x="458" y="496"/>
                        <a:pt x="458" y="496"/>
                        <a:pt x="458" y="496"/>
                      </a:cubicBezTo>
                      <a:cubicBezTo>
                        <a:pt x="460" y="489"/>
                        <a:pt x="460" y="489"/>
                        <a:pt x="460" y="489"/>
                      </a:cubicBezTo>
                      <a:cubicBezTo>
                        <a:pt x="505" y="500"/>
                        <a:pt x="505" y="500"/>
                        <a:pt x="505" y="500"/>
                      </a:cubicBezTo>
                      <a:cubicBezTo>
                        <a:pt x="504" y="506"/>
                        <a:pt x="504" y="506"/>
                        <a:pt x="504" y="506"/>
                      </a:cubicBezTo>
                      <a:cubicBezTo>
                        <a:pt x="485" y="502"/>
                        <a:pt x="485" y="502"/>
                        <a:pt x="485" y="502"/>
                      </a:cubicBezTo>
                      <a:cubicBezTo>
                        <a:pt x="473" y="553"/>
                        <a:pt x="473" y="553"/>
                        <a:pt x="473" y="553"/>
                      </a:cubicBezTo>
                      <a:cubicBezTo>
                        <a:pt x="466" y="551"/>
                        <a:pt x="466" y="551"/>
                        <a:pt x="466" y="551"/>
                      </a:cubicBezTo>
                      <a:close/>
                      <a:moveTo>
                        <a:pt x="508" y="560"/>
                      </a:moveTo>
                      <a:cubicBezTo>
                        <a:pt x="513" y="501"/>
                        <a:pt x="513" y="501"/>
                        <a:pt x="513" y="501"/>
                      </a:cubicBezTo>
                      <a:cubicBezTo>
                        <a:pt x="539" y="503"/>
                        <a:pt x="539" y="503"/>
                        <a:pt x="539" y="503"/>
                      </a:cubicBezTo>
                      <a:cubicBezTo>
                        <a:pt x="545" y="504"/>
                        <a:pt x="549" y="505"/>
                        <a:pt x="551" y="506"/>
                      </a:cubicBezTo>
                      <a:cubicBezTo>
                        <a:pt x="554" y="508"/>
                        <a:pt x="556" y="510"/>
                        <a:pt x="557" y="512"/>
                      </a:cubicBezTo>
                      <a:cubicBezTo>
                        <a:pt x="559" y="515"/>
                        <a:pt x="559" y="518"/>
                        <a:pt x="559" y="522"/>
                      </a:cubicBezTo>
                      <a:cubicBezTo>
                        <a:pt x="559" y="526"/>
                        <a:pt x="557" y="529"/>
                        <a:pt x="554" y="532"/>
                      </a:cubicBezTo>
                      <a:cubicBezTo>
                        <a:pt x="551" y="534"/>
                        <a:pt x="547" y="536"/>
                        <a:pt x="541" y="536"/>
                      </a:cubicBezTo>
                      <a:cubicBezTo>
                        <a:pt x="543" y="537"/>
                        <a:pt x="544" y="538"/>
                        <a:pt x="545" y="539"/>
                      </a:cubicBezTo>
                      <a:cubicBezTo>
                        <a:pt x="547" y="542"/>
                        <a:pt x="549" y="545"/>
                        <a:pt x="551" y="548"/>
                      </a:cubicBezTo>
                      <a:cubicBezTo>
                        <a:pt x="560" y="565"/>
                        <a:pt x="560" y="565"/>
                        <a:pt x="560" y="565"/>
                      </a:cubicBezTo>
                      <a:cubicBezTo>
                        <a:pt x="550" y="564"/>
                        <a:pt x="550" y="564"/>
                        <a:pt x="550" y="564"/>
                      </a:cubicBezTo>
                      <a:cubicBezTo>
                        <a:pt x="543" y="551"/>
                        <a:pt x="543" y="551"/>
                        <a:pt x="543" y="551"/>
                      </a:cubicBezTo>
                      <a:cubicBezTo>
                        <a:pt x="541" y="547"/>
                        <a:pt x="540" y="544"/>
                        <a:pt x="538" y="542"/>
                      </a:cubicBezTo>
                      <a:cubicBezTo>
                        <a:pt x="537" y="540"/>
                        <a:pt x="536" y="539"/>
                        <a:pt x="535" y="538"/>
                      </a:cubicBezTo>
                      <a:cubicBezTo>
                        <a:pt x="534" y="537"/>
                        <a:pt x="533" y="536"/>
                        <a:pt x="531" y="536"/>
                      </a:cubicBezTo>
                      <a:cubicBezTo>
                        <a:pt x="531" y="536"/>
                        <a:pt x="529" y="536"/>
                        <a:pt x="527" y="535"/>
                      </a:cubicBezTo>
                      <a:cubicBezTo>
                        <a:pt x="518" y="534"/>
                        <a:pt x="518" y="534"/>
                        <a:pt x="518" y="534"/>
                      </a:cubicBezTo>
                      <a:cubicBezTo>
                        <a:pt x="516" y="561"/>
                        <a:pt x="516" y="561"/>
                        <a:pt x="516" y="561"/>
                      </a:cubicBezTo>
                      <a:cubicBezTo>
                        <a:pt x="508" y="560"/>
                        <a:pt x="508" y="560"/>
                        <a:pt x="508" y="560"/>
                      </a:cubicBezTo>
                      <a:close/>
                      <a:moveTo>
                        <a:pt x="519" y="528"/>
                      </a:moveTo>
                      <a:cubicBezTo>
                        <a:pt x="535" y="529"/>
                        <a:pt x="535" y="529"/>
                        <a:pt x="535" y="529"/>
                      </a:cubicBezTo>
                      <a:cubicBezTo>
                        <a:pt x="539" y="530"/>
                        <a:pt x="542" y="530"/>
                        <a:pt x="544" y="529"/>
                      </a:cubicBezTo>
                      <a:cubicBezTo>
                        <a:pt x="546" y="528"/>
                        <a:pt x="548" y="527"/>
                        <a:pt x="549" y="526"/>
                      </a:cubicBezTo>
                      <a:cubicBezTo>
                        <a:pt x="550" y="524"/>
                        <a:pt x="551" y="523"/>
                        <a:pt x="551" y="521"/>
                      </a:cubicBezTo>
                      <a:cubicBezTo>
                        <a:pt x="551" y="518"/>
                        <a:pt x="550" y="516"/>
                        <a:pt x="549" y="514"/>
                      </a:cubicBezTo>
                      <a:cubicBezTo>
                        <a:pt x="547" y="512"/>
                        <a:pt x="544" y="510"/>
                        <a:pt x="539" y="510"/>
                      </a:cubicBezTo>
                      <a:cubicBezTo>
                        <a:pt x="521" y="508"/>
                        <a:pt x="521" y="508"/>
                        <a:pt x="521" y="508"/>
                      </a:cubicBezTo>
                      <a:cubicBezTo>
                        <a:pt x="519" y="528"/>
                        <a:pt x="519" y="528"/>
                        <a:pt x="519" y="528"/>
                      </a:cubicBezTo>
                      <a:close/>
                      <a:moveTo>
                        <a:pt x="571" y="537"/>
                      </a:moveTo>
                      <a:cubicBezTo>
                        <a:pt x="571" y="528"/>
                        <a:pt x="574" y="520"/>
                        <a:pt x="579" y="514"/>
                      </a:cubicBezTo>
                      <a:cubicBezTo>
                        <a:pt x="584" y="509"/>
                        <a:pt x="591" y="506"/>
                        <a:pt x="599" y="506"/>
                      </a:cubicBezTo>
                      <a:cubicBezTo>
                        <a:pt x="605" y="506"/>
                        <a:pt x="610" y="507"/>
                        <a:pt x="614" y="510"/>
                      </a:cubicBezTo>
                      <a:cubicBezTo>
                        <a:pt x="619" y="512"/>
                        <a:pt x="622" y="516"/>
                        <a:pt x="624" y="520"/>
                      </a:cubicBezTo>
                      <a:cubicBezTo>
                        <a:pt x="627" y="525"/>
                        <a:pt x="628" y="530"/>
                        <a:pt x="628" y="536"/>
                      </a:cubicBezTo>
                      <a:cubicBezTo>
                        <a:pt x="628" y="542"/>
                        <a:pt x="627" y="548"/>
                        <a:pt x="624" y="552"/>
                      </a:cubicBezTo>
                      <a:cubicBezTo>
                        <a:pt x="622" y="557"/>
                        <a:pt x="619" y="561"/>
                        <a:pt x="614" y="563"/>
                      </a:cubicBezTo>
                      <a:cubicBezTo>
                        <a:pt x="610" y="566"/>
                        <a:pt x="605" y="567"/>
                        <a:pt x="600" y="567"/>
                      </a:cubicBezTo>
                      <a:cubicBezTo>
                        <a:pt x="594" y="567"/>
                        <a:pt x="589" y="566"/>
                        <a:pt x="585" y="563"/>
                      </a:cubicBezTo>
                      <a:cubicBezTo>
                        <a:pt x="581" y="560"/>
                        <a:pt x="577" y="557"/>
                        <a:pt x="575" y="552"/>
                      </a:cubicBezTo>
                      <a:cubicBezTo>
                        <a:pt x="573" y="548"/>
                        <a:pt x="571" y="543"/>
                        <a:pt x="571" y="537"/>
                      </a:cubicBezTo>
                      <a:close/>
                      <a:moveTo>
                        <a:pt x="579" y="537"/>
                      </a:moveTo>
                      <a:cubicBezTo>
                        <a:pt x="579" y="545"/>
                        <a:pt x="581" y="550"/>
                        <a:pt x="585" y="554"/>
                      </a:cubicBezTo>
                      <a:cubicBezTo>
                        <a:pt x="589" y="558"/>
                        <a:pt x="594" y="560"/>
                        <a:pt x="600" y="560"/>
                      </a:cubicBezTo>
                      <a:cubicBezTo>
                        <a:pt x="606" y="560"/>
                        <a:pt x="611" y="558"/>
                        <a:pt x="614" y="554"/>
                      </a:cubicBezTo>
                      <a:cubicBezTo>
                        <a:pt x="618" y="550"/>
                        <a:pt x="620" y="544"/>
                        <a:pt x="620" y="536"/>
                      </a:cubicBezTo>
                      <a:cubicBezTo>
                        <a:pt x="620" y="531"/>
                        <a:pt x="619" y="527"/>
                        <a:pt x="617" y="524"/>
                      </a:cubicBezTo>
                      <a:cubicBezTo>
                        <a:pt x="616" y="520"/>
                        <a:pt x="613" y="517"/>
                        <a:pt x="610" y="515"/>
                      </a:cubicBezTo>
                      <a:cubicBezTo>
                        <a:pt x="607" y="513"/>
                        <a:pt x="603" y="513"/>
                        <a:pt x="600" y="513"/>
                      </a:cubicBezTo>
                      <a:cubicBezTo>
                        <a:pt x="594" y="513"/>
                        <a:pt x="589" y="515"/>
                        <a:pt x="585" y="518"/>
                      </a:cubicBezTo>
                      <a:cubicBezTo>
                        <a:pt x="581" y="522"/>
                        <a:pt x="579" y="529"/>
                        <a:pt x="579" y="537"/>
                      </a:cubicBezTo>
                      <a:close/>
                      <a:moveTo>
                        <a:pt x="645" y="564"/>
                      </a:moveTo>
                      <a:cubicBezTo>
                        <a:pt x="638" y="505"/>
                        <a:pt x="638" y="505"/>
                        <a:pt x="638" y="505"/>
                      </a:cubicBezTo>
                      <a:cubicBezTo>
                        <a:pt x="646" y="504"/>
                        <a:pt x="646" y="504"/>
                        <a:pt x="646" y="504"/>
                      </a:cubicBezTo>
                      <a:cubicBezTo>
                        <a:pt x="652" y="556"/>
                        <a:pt x="652" y="556"/>
                        <a:pt x="652" y="556"/>
                      </a:cubicBezTo>
                      <a:cubicBezTo>
                        <a:pt x="681" y="553"/>
                        <a:pt x="681" y="553"/>
                        <a:pt x="681" y="553"/>
                      </a:cubicBezTo>
                      <a:cubicBezTo>
                        <a:pt x="682" y="560"/>
                        <a:pt x="682" y="560"/>
                        <a:pt x="682" y="560"/>
                      </a:cubicBezTo>
                      <a:cubicBezTo>
                        <a:pt x="645" y="564"/>
                        <a:pt x="645" y="564"/>
                        <a:pt x="645" y="564"/>
                      </a:cubicBezTo>
                      <a:close/>
                      <a:moveTo>
                        <a:pt x="698" y="557"/>
                      </a:moveTo>
                      <a:cubicBezTo>
                        <a:pt x="686" y="499"/>
                        <a:pt x="686" y="499"/>
                        <a:pt x="686" y="499"/>
                      </a:cubicBezTo>
                      <a:cubicBezTo>
                        <a:pt x="728" y="491"/>
                        <a:pt x="728" y="491"/>
                        <a:pt x="728" y="491"/>
                      </a:cubicBezTo>
                      <a:cubicBezTo>
                        <a:pt x="729" y="497"/>
                        <a:pt x="729" y="497"/>
                        <a:pt x="729" y="497"/>
                      </a:cubicBezTo>
                      <a:cubicBezTo>
                        <a:pt x="695" y="504"/>
                        <a:pt x="695" y="504"/>
                        <a:pt x="695" y="504"/>
                      </a:cubicBezTo>
                      <a:cubicBezTo>
                        <a:pt x="699" y="522"/>
                        <a:pt x="699" y="522"/>
                        <a:pt x="699" y="522"/>
                      </a:cubicBezTo>
                      <a:cubicBezTo>
                        <a:pt x="731" y="516"/>
                        <a:pt x="731" y="516"/>
                        <a:pt x="731" y="516"/>
                      </a:cubicBezTo>
                      <a:cubicBezTo>
                        <a:pt x="732" y="522"/>
                        <a:pt x="732" y="522"/>
                        <a:pt x="732" y="522"/>
                      </a:cubicBezTo>
                      <a:cubicBezTo>
                        <a:pt x="700" y="529"/>
                        <a:pt x="700" y="529"/>
                        <a:pt x="700" y="529"/>
                      </a:cubicBezTo>
                      <a:cubicBezTo>
                        <a:pt x="704" y="549"/>
                        <a:pt x="704" y="549"/>
                        <a:pt x="704" y="549"/>
                      </a:cubicBezTo>
                      <a:cubicBezTo>
                        <a:pt x="740" y="541"/>
                        <a:pt x="740" y="541"/>
                        <a:pt x="740" y="541"/>
                      </a:cubicBezTo>
                      <a:cubicBezTo>
                        <a:pt x="741" y="548"/>
                        <a:pt x="741" y="548"/>
                        <a:pt x="741" y="548"/>
                      </a:cubicBezTo>
                      <a:cubicBezTo>
                        <a:pt x="698" y="557"/>
                        <a:pt x="698" y="557"/>
                        <a:pt x="698" y="557"/>
                      </a:cubicBezTo>
                      <a:close/>
                      <a:moveTo>
                        <a:pt x="778" y="476"/>
                      </a:moveTo>
                      <a:cubicBezTo>
                        <a:pt x="785" y="473"/>
                        <a:pt x="785" y="473"/>
                        <a:pt x="785" y="473"/>
                      </a:cubicBezTo>
                      <a:cubicBezTo>
                        <a:pt x="796" y="506"/>
                        <a:pt x="796" y="506"/>
                        <a:pt x="796" y="506"/>
                      </a:cubicBezTo>
                      <a:cubicBezTo>
                        <a:pt x="797" y="512"/>
                        <a:pt x="798" y="516"/>
                        <a:pt x="798" y="520"/>
                      </a:cubicBezTo>
                      <a:cubicBezTo>
                        <a:pt x="798" y="524"/>
                        <a:pt x="796" y="527"/>
                        <a:pt x="794" y="530"/>
                      </a:cubicBezTo>
                      <a:cubicBezTo>
                        <a:pt x="791" y="533"/>
                        <a:pt x="787" y="536"/>
                        <a:pt x="781" y="538"/>
                      </a:cubicBezTo>
                      <a:cubicBezTo>
                        <a:pt x="776" y="539"/>
                        <a:pt x="772" y="540"/>
                        <a:pt x="768" y="539"/>
                      </a:cubicBezTo>
                      <a:cubicBezTo>
                        <a:pt x="764" y="538"/>
                        <a:pt x="760" y="536"/>
                        <a:pt x="758" y="533"/>
                      </a:cubicBezTo>
                      <a:cubicBezTo>
                        <a:pt x="755" y="530"/>
                        <a:pt x="753" y="526"/>
                        <a:pt x="751" y="520"/>
                      </a:cubicBezTo>
                      <a:cubicBezTo>
                        <a:pt x="741" y="487"/>
                        <a:pt x="741" y="487"/>
                        <a:pt x="741" y="487"/>
                      </a:cubicBezTo>
                      <a:cubicBezTo>
                        <a:pt x="748" y="485"/>
                        <a:pt x="748" y="485"/>
                        <a:pt x="748" y="485"/>
                      </a:cubicBezTo>
                      <a:cubicBezTo>
                        <a:pt x="759" y="517"/>
                        <a:pt x="759" y="517"/>
                        <a:pt x="759" y="517"/>
                      </a:cubicBezTo>
                      <a:cubicBezTo>
                        <a:pt x="760" y="522"/>
                        <a:pt x="762" y="526"/>
                        <a:pt x="764" y="528"/>
                      </a:cubicBezTo>
                      <a:cubicBezTo>
                        <a:pt x="765" y="530"/>
                        <a:pt x="767" y="531"/>
                        <a:pt x="770" y="532"/>
                      </a:cubicBezTo>
                      <a:cubicBezTo>
                        <a:pt x="773" y="532"/>
                        <a:pt x="775" y="532"/>
                        <a:pt x="779" y="531"/>
                      </a:cubicBezTo>
                      <a:cubicBezTo>
                        <a:pt x="784" y="529"/>
                        <a:pt x="788" y="527"/>
                        <a:pt x="789" y="524"/>
                      </a:cubicBezTo>
                      <a:cubicBezTo>
                        <a:pt x="791" y="520"/>
                        <a:pt x="790" y="515"/>
                        <a:pt x="788" y="508"/>
                      </a:cubicBezTo>
                      <a:cubicBezTo>
                        <a:pt x="778" y="476"/>
                        <a:pt x="778" y="476"/>
                        <a:pt x="778" y="476"/>
                      </a:cubicBezTo>
                      <a:close/>
                      <a:moveTo>
                        <a:pt x="821" y="522"/>
                      </a:moveTo>
                      <a:cubicBezTo>
                        <a:pt x="796" y="469"/>
                        <a:pt x="796" y="469"/>
                        <a:pt x="796" y="469"/>
                      </a:cubicBezTo>
                      <a:cubicBezTo>
                        <a:pt x="807" y="464"/>
                        <a:pt x="807" y="464"/>
                        <a:pt x="807" y="464"/>
                      </a:cubicBezTo>
                      <a:cubicBezTo>
                        <a:pt x="837" y="495"/>
                        <a:pt x="837" y="495"/>
                        <a:pt x="837" y="495"/>
                      </a:cubicBezTo>
                      <a:cubicBezTo>
                        <a:pt x="840" y="498"/>
                        <a:pt x="842" y="501"/>
                        <a:pt x="844" y="502"/>
                      </a:cubicBezTo>
                      <a:cubicBezTo>
                        <a:pt x="843" y="500"/>
                        <a:pt x="843" y="497"/>
                        <a:pt x="842" y="492"/>
                      </a:cubicBezTo>
                      <a:cubicBezTo>
                        <a:pt x="837" y="449"/>
                        <a:pt x="837" y="449"/>
                        <a:pt x="837" y="449"/>
                      </a:cubicBezTo>
                      <a:cubicBezTo>
                        <a:pt x="847" y="444"/>
                        <a:pt x="847" y="444"/>
                        <a:pt x="847" y="444"/>
                      </a:cubicBezTo>
                      <a:cubicBezTo>
                        <a:pt x="872" y="498"/>
                        <a:pt x="872" y="498"/>
                        <a:pt x="872" y="498"/>
                      </a:cubicBezTo>
                      <a:cubicBezTo>
                        <a:pt x="866" y="501"/>
                        <a:pt x="866" y="501"/>
                        <a:pt x="866" y="501"/>
                      </a:cubicBezTo>
                      <a:cubicBezTo>
                        <a:pt x="844" y="456"/>
                        <a:pt x="844" y="456"/>
                        <a:pt x="844" y="456"/>
                      </a:cubicBezTo>
                      <a:cubicBezTo>
                        <a:pt x="850" y="509"/>
                        <a:pt x="850" y="509"/>
                        <a:pt x="850" y="509"/>
                      </a:cubicBezTo>
                      <a:cubicBezTo>
                        <a:pt x="844" y="512"/>
                        <a:pt x="844" y="512"/>
                        <a:pt x="844" y="512"/>
                      </a:cubicBezTo>
                      <a:cubicBezTo>
                        <a:pt x="807" y="473"/>
                        <a:pt x="807" y="473"/>
                        <a:pt x="807" y="473"/>
                      </a:cubicBezTo>
                      <a:cubicBezTo>
                        <a:pt x="828" y="519"/>
                        <a:pt x="828" y="519"/>
                        <a:pt x="828" y="519"/>
                      </a:cubicBezTo>
                      <a:cubicBezTo>
                        <a:pt x="821" y="522"/>
                        <a:pt x="821" y="522"/>
                        <a:pt x="821" y="522"/>
                      </a:cubicBezTo>
                      <a:close/>
                      <a:moveTo>
                        <a:pt x="922" y="397"/>
                      </a:moveTo>
                      <a:cubicBezTo>
                        <a:pt x="928" y="392"/>
                        <a:pt x="928" y="392"/>
                        <a:pt x="928" y="392"/>
                      </a:cubicBezTo>
                      <a:cubicBezTo>
                        <a:pt x="948" y="419"/>
                        <a:pt x="948" y="419"/>
                        <a:pt x="948" y="419"/>
                      </a:cubicBezTo>
                      <a:cubicBezTo>
                        <a:pt x="952" y="424"/>
                        <a:pt x="954" y="428"/>
                        <a:pt x="955" y="432"/>
                      </a:cubicBezTo>
                      <a:cubicBezTo>
                        <a:pt x="956" y="436"/>
                        <a:pt x="956" y="439"/>
                        <a:pt x="954" y="443"/>
                      </a:cubicBezTo>
                      <a:cubicBezTo>
                        <a:pt x="953" y="447"/>
                        <a:pt x="950" y="451"/>
                        <a:pt x="945" y="454"/>
                      </a:cubicBezTo>
                      <a:cubicBezTo>
                        <a:pt x="941" y="457"/>
                        <a:pt x="936" y="459"/>
                        <a:pt x="932" y="460"/>
                      </a:cubicBezTo>
                      <a:cubicBezTo>
                        <a:pt x="928" y="460"/>
                        <a:pt x="925" y="460"/>
                        <a:pt x="921" y="458"/>
                      </a:cubicBezTo>
                      <a:cubicBezTo>
                        <a:pt x="918" y="456"/>
                        <a:pt x="915" y="452"/>
                        <a:pt x="911" y="447"/>
                      </a:cubicBezTo>
                      <a:cubicBezTo>
                        <a:pt x="890" y="420"/>
                        <a:pt x="890" y="420"/>
                        <a:pt x="890" y="420"/>
                      </a:cubicBezTo>
                      <a:cubicBezTo>
                        <a:pt x="897" y="415"/>
                        <a:pt x="897" y="415"/>
                        <a:pt x="897" y="415"/>
                      </a:cubicBezTo>
                      <a:cubicBezTo>
                        <a:pt x="917" y="442"/>
                        <a:pt x="917" y="442"/>
                        <a:pt x="917" y="442"/>
                      </a:cubicBezTo>
                      <a:cubicBezTo>
                        <a:pt x="920" y="447"/>
                        <a:pt x="923" y="449"/>
                        <a:pt x="925" y="451"/>
                      </a:cubicBezTo>
                      <a:cubicBezTo>
                        <a:pt x="927" y="452"/>
                        <a:pt x="930" y="453"/>
                        <a:pt x="932" y="452"/>
                      </a:cubicBezTo>
                      <a:cubicBezTo>
                        <a:pt x="935" y="452"/>
                        <a:pt x="938" y="451"/>
                        <a:pt x="940" y="449"/>
                      </a:cubicBezTo>
                      <a:cubicBezTo>
                        <a:pt x="945" y="445"/>
                        <a:pt x="947" y="442"/>
                        <a:pt x="948" y="438"/>
                      </a:cubicBezTo>
                      <a:cubicBezTo>
                        <a:pt x="948" y="435"/>
                        <a:pt x="946" y="430"/>
                        <a:pt x="942" y="424"/>
                      </a:cubicBezTo>
                      <a:cubicBezTo>
                        <a:pt x="922" y="397"/>
                        <a:pt x="922" y="397"/>
                        <a:pt x="922" y="397"/>
                      </a:cubicBezTo>
                      <a:close/>
                      <a:moveTo>
                        <a:pt x="978" y="427"/>
                      </a:moveTo>
                      <a:cubicBezTo>
                        <a:pt x="938" y="384"/>
                        <a:pt x="938" y="384"/>
                        <a:pt x="938" y="384"/>
                      </a:cubicBezTo>
                      <a:cubicBezTo>
                        <a:pt x="944" y="378"/>
                        <a:pt x="944" y="378"/>
                        <a:pt x="944" y="378"/>
                      </a:cubicBezTo>
                      <a:cubicBezTo>
                        <a:pt x="999" y="391"/>
                        <a:pt x="999" y="391"/>
                        <a:pt x="999" y="391"/>
                      </a:cubicBezTo>
                      <a:cubicBezTo>
                        <a:pt x="967" y="357"/>
                        <a:pt x="967" y="357"/>
                        <a:pt x="967" y="357"/>
                      </a:cubicBezTo>
                      <a:cubicBezTo>
                        <a:pt x="973" y="352"/>
                        <a:pt x="973" y="352"/>
                        <a:pt x="973" y="352"/>
                      </a:cubicBezTo>
                      <a:cubicBezTo>
                        <a:pt x="1013" y="396"/>
                        <a:pt x="1013" y="396"/>
                        <a:pt x="1013" y="396"/>
                      </a:cubicBezTo>
                      <a:cubicBezTo>
                        <a:pt x="1007" y="401"/>
                        <a:pt x="1007" y="401"/>
                        <a:pt x="1007" y="401"/>
                      </a:cubicBezTo>
                      <a:cubicBezTo>
                        <a:pt x="953" y="388"/>
                        <a:pt x="953" y="388"/>
                        <a:pt x="953" y="388"/>
                      </a:cubicBezTo>
                      <a:cubicBezTo>
                        <a:pt x="984" y="422"/>
                        <a:pt x="984" y="422"/>
                        <a:pt x="984" y="422"/>
                      </a:cubicBezTo>
                      <a:cubicBezTo>
                        <a:pt x="978" y="427"/>
                        <a:pt x="978" y="427"/>
                        <a:pt x="978" y="427"/>
                      </a:cubicBezTo>
                      <a:close/>
                      <a:moveTo>
                        <a:pt x="1028" y="380"/>
                      </a:moveTo>
                      <a:cubicBezTo>
                        <a:pt x="984" y="341"/>
                        <a:pt x="984" y="341"/>
                        <a:pt x="984" y="341"/>
                      </a:cubicBezTo>
                      <a:cubicBezTo>
                        <a:pt x="990" y="335"/>
                        <a:pt x="990" y="335"/>
                        <a:pt x="990" y="335"/>
                      </a:cubicBezTo>
                      <a:cubicBezTo>
                        <a:pt x="1033" y="375"/>
                        <a:pt x="1033" y="375"/>
                        <a:pt x="1033" y="375"/>
                      </a:cubicBezTo>
                      <a:cubicBezTo>
                        <a:pt x="1028" y="380"/>
                        <a:pt x="1028" y="380"/>
                        <a:pt x="1028" y="380"/>
                      </a:cubicBezTo>
                      <a:close/>
                      <a:moveTo>
                        <a:pt x="1058" y="346"/>
                      </a:moveTo>
                      <a:cubicBezTo>
                        <a:pt x="998" y="326"/>
                        <a:pt x="998" y="326"/>
                        <a:pt x="998" y="326"/>
                      </a:cubicBezTo>
                      <a:cubicBezTo>
                        <a:pt x="1003" y="319"/>
                        <a:pt x="1003" y="319"/>
                        <a:pt x="1003" y="319"/>
                      </a:cubicBezTo>
                      <a:cubicBezTo>
                        <a:pt x="1046" y="335"/>
                        <a:pt x="1046" y="335"/>
                        <a:pt x="1046" y="335"/>
                      </a:cubicBezTo>
                      <a:cubicBezTo>
                        <a:pt x="1050" y="336"/>
                        <a:pt x="1053" y="337"/>
                        <a:pt x="1056" y="339"/>
                      </a:cubicBezTo>
                      <a:cubicBezTo>
                        <a:pt x="1054" y="336"/>
                        <a:pt x="1052" y="333"/>
                        <a:pt x="1050" y="330"/>
                      </a:cubicBezTo>
                      <a:cubicBezTo>
                        <a:pt x="1027" y="290"/>
                        <a:pt x="1027" y="290"/>
                        <a:pt x="1027" y="290"/>
                      </a:cubicBezTo>
                      <a:cubicBezTo>
                        <a:pt x="1033" y="284"/>
                        <a:pt x="1033" y="284"/>
                        <a:pt x="1033" y="284"/>
                      </a:cubicBezTo>
                      <a:cubicBezTo>
                        <a:pt x="1063" y="340"/>
                        <a:pt x="1063" y="340"/>
                        <a:pt x="1063" y="340"/>
                      </a:cubicBezTo>
                      <a:cubicBezTo>
                        <a:pt x="1058" y="346"/>
                        <a:pt x="1058" y="346"/>
                        <a:pt x="1058" y="346"/>
                      </a:cubicBezTo>
                      <a:close/>
                      <a:moveTo>
                        <a:pt x="1087" y="310"/>
                      </a:moveTo>
                      <a:cubicBezTo>
                        <a:pt x="1036" y="279"/>
                        <a:pt x="1036" y="279"/>
                        <a:pt x="1036" y="279"/>
                      </a:cubicBezTo>
                      <a:cubicBezTo>
                        <a:pt x="1059" y="243"/>
                        <a:pt x="1059" y="243"/>
                        <a:pt x="1059" y="243"/>
                      </a:cubicBezTo>
                      <a:cubicBezTo>
                        <a:pt x="1065" y="247"/>
                        <a:pt x="1065" y="247"/>
                        <a:pt x="1065" y="247"/>
                      </a:cubicBezTo>
                      <a:cubicBezTo>
                        <a:pt x="1046" y="276"/>
                        <a:pt x="1046" y="276"/>
                        <a:pt x="1046" y="276"/>
                      </a:cubicBezTo>
                      <a:cubicBezTo>
                        <a:pt x="1062" y="286"/>
                        <a:pt x="1062" y="286"/>
                        <a:pt x="1062" y="286"/>
                      </a:cubicBezTo>
                      <a:cubicBezTo>
                        <a:pt x="1079" y="258"/>
                        <a:pt x="1079" y="258"/>
                        <a:pt x="1079" y="258"/>
                      </a:cubicBezTo>
                      <a:cubicBezTo>
                        <a:pt x="1085" y="261"/>
                        <a:pt x="1085" y="261"/>
                        <a:pt x="1085" y="261"/>
                      </a:cubicBezTo>
                      <a:cubicBezTo>
                        <a:pt x="1068" y="289"/>
                        <a:pt x="1068" y="289"/>
                        <a:pt x="1068" y="289"/>
                      </a:cubicBezTo>
                      <a:cubicBezTo>
                        <a:pt x="1085" y="300"/>
                        <a:pt x="1085" y="300"/>
                        <a:pt x="1085" y="300"/>
                      </a:cubicBezTo>
                      <a:cubicBezTo>
                        <a:pt x="1104" y="269"/>
                        <a:pt x="1104" y="269"/>
                        <a:pt x="1104" y="269"/>
                      </a:cubicBezTo>
                      <a:cubicBezTo>
                        <a:pt x="1110" y="273"/>
                        <a:pt x="1110" y="273"/>
                        <a:pt x="1110" y="273"/>
                      </a:cubicBezTo>
                      <a:cubicBezTo>
                        <a:pt x="1087" y="310"/>
                        <a:pt x="1087" y="310"/>
                        <a:pt x="1087" y="310"/>
                      </a:cubicBezTo>
                      <a:close/>
                      <a:moveTo>
                        <a:pt x="1119" y="258"/>
                      </a:moveTo>
                      <a:cubicBezTo>
                        <a:pt x="1066" y="232"/>
                        <a:pt x="1066" y="232"/>
                        <a:pt x="1066" y="232"/>
                      </a:cubicBezTo>
                      <a:cubicBezTo>
                        <a:pt x="1077" y="208"/>
                        <a:pt x="1077" y="208"/>
                        <a:pt x="1077" y="208"/>
                      </a:cubicBezTo>
                      <a:cubicBezTo>
                        <a:pt x="1079" y="204"/>
                        <a:pt x="1081" y="200"/>
                        <a:pt x="1084" y="198"/>
                      </a:cubicBezTo>
                      <a:cubicBezTo>
                        <a:pt x="1086" y="196"/>
                        <a:pt x="1088" y="195"/>
                        <a:pt x="1091" y="195"/>
                      </a:cubicBezTo>
                      <a:cubicBezTo>
                        <a:pt x="1095" y="194"/>
                        <a:pt x="1098" y="195"/>
                        <a:pt x="1101" y="196"/>
                      </a:cubicBezTo>
                      <a:cubicBezTo>
                        <a:pt x="1104" y="198"/>
                        <a:pt x="1107" y="201"/>
                        <a:pt x="1108" y="205"/>
                      </a:cubicBezTo>
                      <a:cubicBezTo>
                        <a:pt x="1110" y="208"/>
                        <a:pt x="1110" y="213"/>
                        <a:pt x="1108" y="218"/>
                      </a:cubicBezTo>
                      <a:cubicBezTo>
                        <a:pt x="1110" y="217"/>
                        <a:pt x="1111" y="216"/>
                        <a:pt x="1113" y="215"/>
                      </a:cubicBezTo>
                      <a:cubicBezTo>
                        <a:pt x="1116" y="214"/>
                        <a:pt x="1119" y="213"/>
                        <a:pt x="1123" y="213"/>
                      </a:cubicBezTo>
                      <a:cubicBezTo>
                        <a:pt x="1142" y="211"/>
                        <a:pt x="1142" y="211"/>
                        <a:pt x="1142" y="211"/>
                      </a:cubicBezTo>
                      <a:cubicBezTo>
                        <a:pt x="1137" y="219"/>
                        <a:pt x="1137" y="219"/>
                        <a:pt x="1137" y="219"/>
                      </a:cubicBezTo>
                      <a:cubicBezTo>
                        <a:pt x="1123" y="221"/>
                        <a:pt x="1123" y="221"/>
                        <a:pt x="1123" y="221"/>
                      </a:cubicBezTo>
                      <a:cubicBezTo>
                        <a:pt x="1119" y="222"/>
                        <a:pt x="1115" y="222"/>
                        <a:pt x="1113" y="223"/>
                      </a:cubicBezTo>
                      <a:cubicBezTo>
                        <a:pt x="1111" y="223"/>
                        <a:pt x="1109" y="224"/>
                        <a:pt x="1108" y="225"/>
                      </a:cubicBezTo>
                      <a:cubicBezTo>
                        <a:pt x="1107" y="225"/>
                        <a:pt x="1106" y="226"/>
                        <a:pt x="1105" y="227"/>
                      </a:cubicBezTo>
                      <a:cubicBezTo>
                        <a:pt x="1104" y="228"/>
                        <a:pt x="1104" y="229"/>
                        <a:pt x="1103" y="231"/>
                      </a:cubicBezTo>
                      <a:cubicBezTo>
                        <a:pt x="1099" y="239"/>
                        <a:pt x="1099" y="239"/>
                        <a:pt x="1099" y="239"/>
                      </a:cubicBezTo>
                      <a:cubicBezTo>
                        <a:pt x="1122" y="251"/>
                        <a:pt x="1122" y="251"/>
                        <a:pt x="1122" y="251"/>
                      </a:cubicBezTo>
                      <a:cubicBezTo>
                        <a:pt x="1119" y="258"/>
                        <a:pt x="1119" y="258"/>
                        <a:pt x="1119" y="258"/>
                      </a:cubicBezTo>
                      <a:close/>
                      <a:moveTo>
                        <a:pt x="1093" y="236"/>
                      </a:moveTo>
                      <a:cubicBezTo>
                        <a:pt x="1100" y="221"/>
                        <a:pt x="1100" y="221"/>
                        <a:pt x="1100" y="221"/>
                      </a:cubicBezTo>
                      <a:cubicBezTo>
                        <a:pt x="1101" y="218"/>
                        <a:pt x="1102" y="215"/>
                        <a:pt x="1102" y="213"/>
                      </a:cubicBezTo>
                      <a:cubicBezTo>
                        <a:pt x="1103" y="211"/>
                        <a:pt x="1102" y="209"/>
                        <a:pt x="1101" y="207"/>
                      </a:cubicBezTo>
                      <a:cubicBezTo>
                        <a:pt x="1100" y="206"/>
                        <a:pt x="1099" y="205"/>
                        <a:pt x="1097" y="204"/>
                      </a:cubicBezTo>
                      <a:cubicBezTo>
                        <a:pt x="1095" y="202"/>
                        <a:pt x="1092" y="202"/>
                        <a:pt x="1090" y="203"/>
                      </a:cubicBezTo>
                      <a:cubicBezTo>
                        <a:pt x="1087" y="205"/>
                        <a:pt x="1085" y="207"/>
                        <a:pt x="1083" y="211"/>
                      </a:cubicBezTo>
                      <a:cubicBezTo>
                        <a:pt x="1075" y="228"/>
                        <a:pt x="1075" y="228"/>
                        <a:pt x="1075" y="228"/>
                      </a:cubicBezTo>
                      <a:cubicBezTo>
                        <a:pt x="1093" y="236"/>
                        <a:pt x="1093" y="236"/>
                        <a:pt x="1093" y="236"/>
                      </a:cubicBezTo>
                      <a:close/>
                      <a:moveTo>
                        <a:pt x="1129" y="193"/>
                      </a:moveTo>
                      <a:cubicBezTo>
                        <a:pt x="1131" y="186"/>
                        <a:pt x="1131" y="186"/>
                        <a:pt x="1131" y="186"/>
                      </a:cubicBezTo>
                      <a:cubicBezTo>
                        <a:pt x="1134" y="187"/>
                        <a:pt x="1137" y="187"/>
                        <a:pt x="1139" y="186"/>
                      </a:cubicBezTo>
                      <a:cubicBezTo>
                        <a:pt x="1141" y="186"/>
                        <a:pt x="1143" y="184"/>
                        <a:pt x="1145" y="182"/>
                      </a:cubicBezTo>
                      <a:cubicBezTo>
                        <a:pt x="1147" y="180"/>
                        <a:pt x="1149" y="177"/>
                        <a:pt x="1150" y="174"/>
                      </a:cubicBezTo>
                      <a:cubicBezTo>
                        <a:pt x="1151" y="171"/>
                        <a:pt x="1152" y="169"/>
                        <a:pt x="1152" y="166"/>
                      </a:cubicBezTo>
                      <a:cubicBezTo>
                        <a:pt x="1152" y="164"/>
                        <a:pt x="1151" y="162"/>
                        <a:pt x="1150" y="160"/>
                      </a:cubicBezTo>
                      <a:cubicBezTo>
                        <a:pt x="1149" y="159"/>
                        <a:pt x="1147" y="158"/>
                        <a:pt x="1146" y="157"/>
                      </a:cubicBezTo>
                      <a:cubicBezTo>
                        <a:pt x="1144" y="156"/>
                        <a:pt x="1142" y="156"/>
                        <a:pt x="1141" y="157"/>
                      </a:cubicBezTo>
                      <a:cubicBezTo>
                        <a:pt x="1139" y="157"/>
                        <a:pt x="1137" y="159"/>
                        <a:pt x="1136" y="161"/>
                      </a:cubicBezTo>
                      <a:cubicBezTo>
                        <a:pt x="1134" y="162"/>
                        <a:pt x="1132" y="165"/>
                        <a:pt x="1129" y="169"/>
                      </a:cubicBezTo>
                      <a:cubicBezTo>
                        <a:pt x="1126" y="174"/>
                        <a:pt x="1124" y="177"/>
                        <a:pt x="1122" y="179"/>
                      </a:cubicBezTo>
                      <a:cubicBezTo>
                        <a:pt x="1119" y="181"/>
                        <a:pt x="1117" y="182"/>
                        <a:pt x="1114" y="183"/>
                      </a:cubicBezTo>
                      <a:cubicBezTo>
                        <a:pt x="1112" y="183"/>
                        <a:pt x="1109" y="183"/>
                        <a:pt x="1107" y="182"/>
                      </a:cubicBezTo>
                      <a:cubicBezTo>
                        <a:pt x="1104" y="181"/>
                        <a:pt x="1102" y="179"/>
                        <a:pt x="1100" y="177"/>
                      </a:cubicBezTo>
                      <a:cubicBezTo>
                        <a:pt x="1098" y="174"/>
                        <a:pt x="1097" y="171"/>
                        <a:pt x="1097" y="168"/>
                      </a:cubicBezTo>
                      <a:cubicBezTo>
                        <a:pt x="1097" y="164"/>
                        <a:pt x="1097" y="161"/>
                        <a:pt x="1099" y="157"/>
                      </a:cubicBezTo>
                      <a:cubicBezTo>
                        <a:pt x="1100" y="153"/>
                        <a:pt x="1102" y="150"/>
                        <a:pt x="1105" y="147"/>
                      </a:cubicBezTo>
                      <a:cubicBezTo>
                        <a:pt x="1107" y="144"/>
                        <a:pt x="1110" y="143"/>
                        <a:pt x="1113" y="142"/>
                      </a:cubicBezTo>
                      <a:cubicBezTo>
                        <a:pt x="1116" y="141"/>
                        <a:pt x="1120" y="141"/>
                        <a:pt x="1123" y="142"/>
                      </a:cubicBezTo>
                      <a:cubicBezTo>
                        <a:pt x="1121" y="150"/>
                        <a:pt x="1121" y="150"/>
                        <a:pt x="1121" y="150"/>
                      </a:cubicBezTo>
                      <a:cubicBezTo>
                        <a:pt x="1117" y="149"/>
                        <a:pt x="1114" y="149"/>
                        <a:pt x="1112" y="150"/>
                      </a:cubicBezTo>
                      <a:cubicBezTo>
                        <a:pt x="1109" y="152"/>
                        <a:pt x="1107" y="155"/>
                        <a:pt x="1105" y="159"/>
                      </a:cubicBezTo>
                      <a:cubicBezTo>
                        <a:pt x="1104" y="164"/>
                        <a:pt x="1103" y="167"/>
                        <a:pt x="1104" y="170"/>
                      </a:cubicBezTo>
                      <a:cubicBezTo>
                        <a:pt x="1105" y="172"/>
                        <a:pt x="1107" y="174"/>
                        <a:pt x="1109" y="175"/>
                      </a:cubicBezTo>
                      <a:cubicBezTo>
                        <a:pt x="1111" y="176"/>
                        <a:pt x="1113" y="176"/>
                        <a:pt x="1115" y="175"/>
                      </a:cubicBezTo>
                      <a:cubicBezTo>
                        <a:pt x="1116" y="174"/>
                        <a:pt x="1119" y="171"/>
                        <a:pt x="1123" y="165"/>
                      </a:cubicBezTo>
                      <a:cubicBezTo>
                        <a:pt x="1126" y="160"/>
                        <a:pt x="1129" y="156"/>
                        <a:pt x="1131" y="154"/>
                      </a:cubicBezTo>
                      <a:cubicBezTo>
                        <a:pt x="1133" y="151"/>
                        <a:pt x="1136" y="150"/>
                        <a:pt x="1139" y="149"/>
                      </a:cubicBezTo>
                      <a:cubicBezTo>
                        <a:pt x="1142" y="148"/>
                        <a:pt x="1145" y="149"/>
                        <a:pt x="1148" y="150"/>
                      </a:cubicBezTo>
                      <a:cubicBezTo>
                        <a:pt x="1151" y="151"/>
                        <a:pt x="1153" y="153"/>
                        <a:pt x="1155" y="155"/>
                      </a:cubicBezTo>
                      <a:cubicBezTo>
                        <a:pt x="1157" y="158"/>
                        <a:pt x="1158" y="161"/>
                        <a:pt x="1159" y="165"/>
                      </a:cubicBezTo>
                      <a:cubicBezTo>
                        <a:pt x="1159" y="169"/>
                        <a:pt x="1158" y="172"/>
                        <a:pt x="1157" y="176"/>
                      </a:cubicBezTo>
                      <a:cubicBezTo>
                        <a:pt x="1155" y="181"/>
                        <a:pt x="1153" y="185"/>
                        <a:pt x="1150" y="188"/>
                      </a:cubicBezTo>
                      <a:cubicBezTo>
                        <a:pt x="1147" y="191"/>
                        <a:pt x="1144" y="193"/>
                        <a:pt x="1140" y="194"/>
                      </a:cubicBezTo>
                      <a:cubicBezTo>
                        <a:pt x="1137" y="195"/>
                        <a:pt x="1133" y="194"/>
                        <a:pt x="1129" y="193"/>
                      </a:cubicBezTo>
                      <a:close/>
                      <a:moveTo>
                        <a:pt x="1169" y="138"/>
                      </a:moveTo>
                      <a:cubicBezTo>
                        <a:pt x="1111" y="123"/>
                        <a:pt x="1111" y="123"/>
                        <a:pt x="1111" y="123"/>
                      </a:cubicBezTo>
                      <a:cubicBezTo>
                        <a:pt x="1113" y="115"/>
                        <a:pt x="1113" y="115"/>
                        <a:pt x="1113" y="115"/>
                      </a:cubicBezTo>
                      <a:cubicBezTo>
                        <a:pt x="1171" y="130"/>
                        <a:pt x="1171" y="130"/>
                        <a:pt x="1171" y="130"/>
                      </a:cubicBezTo>
                      <a:cubicBezTo>
                        <a:pt x="1169" y="138"/>
                        <a:pt x="1169" y="138"/>
                        <a:pt x="1169" y="138"/>
                      </a:cubicBezTo>
                      <a:close/>
                      <a:moveTo>
                        <a:pt x="1179" y="95"/>
                      </a:moveTo>
                      <a:cubicBezTo>
                        <a:pt x="1128" y="85"/>
                        <a:pt x="1128" y="85"/>
                        <a:pt x="1128" y="85"/>
                      </a:cubicBezTo>
                      <a:cubicBezTo>
                        <a:pt x="1124" y="104"/>
                        <a:pt x="1124" y="104"/>
                        <a:pt x="1124" y="104"/>
                      </a:cubicBezTo>
                      <a:cubicBezTo>
                        <a:pt x="1117" y="102"/>
                        <a:pt x="1117" y="102"/>
                        <a:pt x="1117" y="102"/>
                      </a:cubicBezTo>
                      <a:cubicBezTo>
                        <a:pt x="1127" y="57"/>
                        <a:pt x="1127" y="57"/>
                        <a:pt x="1127" y="57"/>
                      </a:cubicBezTo>
                      <a:cubicBezTo>
                        <a:pt x="1134" y="58"/>
                        <a:pt x="1134" y="58"/>
                        <a:pt x="1134" y="58"/>
                      </a:cubicBezTo>
                      <a:cubicBezTo>
                        <a:pt x="1130" y="77"/>
                        <a:pt x="1130" y="77"/>
                        <a:pt x="1130" y="77"/>
                      </a:cubicBezTo>
                      <a:cubicBezTo>
                        <a:pt x="1181" y="88"/>
                        <a:pt x="1181" y="88"/>
                        <a:pt x="1181" y="88"/>
                      </a:cubicBezTo>
                      <a:cubicBezTo>
                        <a:pt x="1179" y="95"/>
                        <a:pt x="1179" y="95"/>
                        <a:pt x="1179" y="95"/>
                      </a:cubicBezTo>
                      <a:close/>
                      <a:moveTo>
                        <a:pt x="1189" y="37"/>
                      </a:moveTo>
                      <a:cubicBezTo>
                        <a:pt x="1164" y="35"/>
                        <a:pt x="1164" y="35"/>
                        <a:pt x="1164" y="35"/>
                      </a:cubicBezTo>
                      <a:cubicBezTo>
                        <a:pt x="1128" y="54"/>
                        <a:pt x="1128" y="54"/>
                        <a:pt x="1128" y="54"/>
                      </a:cubicBezTo>
                      <a:cubicBezTo>
                        <a:pt x="1129" y="45"/>
                        <a:pt x="1129" y="45"/>
                        <a:pt x="1129" y="45"/>
                      </a:cubicBezTo>
                      <a:cubicBezTo>
                        <a:pt x="1148" y="35"/>
                        <a:pt x="1148" y="35"/>
                        <a:pt x="1148" y="35"/>
                      </a:cubicBezTo>
                      <a:cubicBezTo>
                        <a:pt x="1152" y="33"/>
                        <a:pt x="1155" y="31"/>
                        <a:pt x="1159" y="30"/>
                      </a:cubicBezTo>
                      <a:cubicBezTo>
                        <a:pt x="1156" y="28"/>
                        <a:pt x="1152" y="25"/>
                        <a:pt x="1149" y="23"/>
                      </a:cubicBezTo>
                      <a:cubicBezTo>
                        <a:pt x="1133" y="9"/>
                        <a:pt x="1133" y="9"/>
                        <a:pt x="1133" y="9"/>
                      </a:cubicBezTo>
                      <a:cubicBezTo>
                        <a:pt x="1133" y="0"/>
                        <a:pt x="1133" y="0"/>
                        <a:pt x="1133" y="0"/>
                      </a:cubicBezTo>
                      <a:cubicBezTo>
                        <a:pt x="1165" y="27"/>
                        <a:pt x="1165" y="27"/>
                        <a:pt x="1165" y="27"/>
                      </a:cubicBezTo>
                      <a:cubicBezTo>
                        <a:pt x="1190" y="30"/>
                        <a:pt x="1190" y="30"/>
                        <a:pt x="1190" y="30"/>
                      </a:cubicBezTo>
                      <a:cubicBezTo>
                        <a:pt x="1189" y="37"/>
                        <a:pt x="1189" y="37"/>
                        <a:pt x="118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0">
                  <a:extLst>
                    <a:ext uri="{FF2B5EF4-FFF2-40B4-BE49-F238E27FC236}">
                      <a16:creationId xmlns:a16="http://schemas.microsoft.com/office/drawing/2014/main" id="{9F7D18C4-A8F2-4235-9C5D-B9BFE58CEB66}"/>
                    </a:ext>
                  </a:extLst>
                </p:cNvPr>
                <p:cNvSpPr>
                  <a:spLocks noEditPoints="1"/>
                </p:cNvSpPr>
                <p:nvPr/>
              </p:nvSpPr>
              <p:spPr bwMode="auto">
                <a:xfrm>
                  <a:off x="3613942" y="2699541"/>
                  <a:ext cx="1717676" cy="1592264"/>
                </a:xfrm>
                <a:custGeom>
                  <a:avLst/>
                  <a:gdLst>
                    <a:gd name="T0" fmla="*/ 661 w 797"/>
                    <a:gd name="T1" fmla="*/ 164 h 737"/>
                    <a:gd name="T2" fmla="*/ 507 w 797"/>
                    <a:gd name="T3" fmla="*/ 633 h 737"/>
                    <a:gd name="T4" fmla="*/ 157 w 797"/>
                    <a:gd name="T5" fmla="*/ 326 h 737"/>
                    <a:gd name="T6" fmla="*/ 459 w 797"/>
                    <a:gd name="T7" fmla="*/ 542 h 737"/>
                    <a:gd name="T8" fmla="*/ 563 w 797"/>
                    <a:gd name="T9" fmla="*/ 153 h 737"/>
                    <a:gd name="T10" fmla="*/ 595 w 797"/>
                    <a:gd name="T11" fmla="*/ 251 h 737"/>
                    <a:gd name="T12" fmla="*/ 349 w 797"/>
                    <a:gd name="T13" fmla="*/ 519 h 737"/>
                    <a:gd name="T14" fmla="*/ 425 w 797"/>
                    <a:gd name="T15" fmla="*/ 267 h 737"/>
                    <a:gd name="T16" fmla="*/ 161 w 797"/>
                    <a:gd name="T17" fmla="*/ 585 h 737"/>
                    <a:gd name="T18" fmla="*/ 201 w 797"/>
                    <a:gd name="T19" fmla="*/ 321 h 737"/>
                    <a:gd name="T20" fmla="*/ 412 w 797"/>
                    <a:gd name="T21" fmla="*/ 40 h 737"/>
                    <a:gd name="T22" fmla="*/ 543 w 797"/>
                    <a:gd name="T23" fmla="*/ 0 h 737"/>
                    <a:gd name="T24" fmla="*/ 404 w 797"/>
                    <a:gd name="T25" fmla="*/ 53 h 737"/>
                    <a:gd name="T26" fmla="*/ 577 w 797"/>
                    <a:gd name="T27" fmla="*/ 2 h 737"/>
                    <a:gd name="T28" fmla="*/ 477 w 797"/>
                    <a:gd name="T29" fmla="*/ 40 h 737"/>
                    <a:gd name="T30" fmla="*/ 490 w 797"/>
                    <a:gd name="T31" fmla="*/ 42 h 737"/>
                    <a:gd name="T32" fmla="*/ 464 w 797"/>
                    <a:gd name="T33" fmla="*/ 57 h 737"/>
                    <a:gd name="T34" fmla="*/ 680 w 797"/>
                    <a:gd name="T35" fmla="*/ 11 h 737"/>
                    <a:gd name="T36" fmla="*/ 483 w 797"/>
                    <a:gd name="T37" fmla="*/ 60 h 737"/>
                    <a:gd name="T38" fmla="*/ 626 w 797"/>
                    <a:gd name="T39" fmla="*/ 29 h 737"/>
                    <a:gd name="T40" fmla="*/ 649 w 797"/>
                    <a:gd name="T41" fmla="*/ 34 h 737"/>
                    <a:gd name="T42" fmla="*/ 673 w 797"/>
                    <a:gd name="T43" fmla="*/ 44 h 737"/>
                    <a:gd name="T44" fmla="*/ 764 w 797"/>
                    <a:gd name="T45" fmla="*/ 45 h 737"/>
                    <a:gd name="T46" fmla="*/ 709 w 797"/>
                    <a:gd name="T47" fmla="*/ 47 h 737"/>
                    <a:gd name="T48" fmla="*/ 708 w 797"/>
                    <a:gd name="T49" fmla="*/ 59 h 737"/>
                    <a:gd name="T50" fmla="*/ 512 w 797"/>
                    <a:gd name="T51" fmla="*/ 93 h 737"/>
                    <a:gd name="T52" fmla="*/ 620 w 797"/>
                    <a:gd name="T53" fmla="*/ 76 h 737"/>
                    <a:gd name="T54" fmla="*/ 797 w 797"/>
                    <a:gd name="T55" fmla="*/ 75 h 737"/>
                    <a:gd name="T56" fmla="*/ 316 w 797"/>
                    <a:gd name="T57" fmla="*/ 183 h 737"/>
                    <a:gd name="T58" fmla="*/ 288 w 797"/>
                    <a:gd name="T59" fmla="*/ 306 h 737"/>
                    <a:gd name="T60" fmla="*/ 273 w 797"/>
                    <a:gd name="T61" fmla="*/ 258 h 737"/>
                    <a:gd name="T62" fmla="*/ 437 w 797"/>
                    <a:gd name="T63" fmla="*/ 2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7" h="737">
                      <a:moveTo>
                        <a:pt x="563" y="153"/>
                      </a:moveTo>
                      <a:cubicBezTo>
                        <a:pt x="596" y="154"/>
                        <a:pt x="629" y="155"/>
                        <a:pt x="661" y="164"/>
                      </a:cubicBezTo>
                      <a:cubicBezTo>
                        <a:pt x="734" y="186"/>
                        <a:pt x="782" y="256"/>
                        <a:pt x="772" y="332"/>
                      </a:cubicBezTo>
                      <a:cubicBezTo>
                        <a:pt x="758" y="435"/>
                        <a:pt x="656" y="560"/>
                        <a:pt x="507" y="633"/>
                      </a:cubicBezTo>
                      <a:cubicBezTo>
                        <a:pt x="312" y="737"/>
                        <a:pt x="104" y="734"/>
                        <a:pt x="45" y="621"/>
                      </a:cubicBezTo>
                      <a:cubicBezTo>
                        <a:pt x="0" y="538"/>
                        <a:pt x="37" y="411"/>
                        <a:pt x="157" y="326"/>
                      </a:cubicBezTo>
                      <a:cubicBezTo>
                        <a:pt x="112" y="366"/>
                        <a:pt x="50" y="469"/>
                        <a:pt x="84" y="540"/>
                      </a:cubicBezTo>
                      <a:cubicBezTo>
                        <a:pt x="139" y="648"/>
                        <a:pt x="302" y="634"/>
                        <a:pt x="459" y="542"/>
                      </a:cubicBezTo>
                      <a:cubicBezTo>
                        <a:pt x="562" y="484"/>
                        <a:pt x="635" y="405"/>
                        <a:pt x="666" y="338"/>
                      </a:cubicBezTo>
                      <a:cubicBezTo>
                        <a:pt x="717" y="229"/>
                        <a:pt x="648" y="173"/>
                        <a:pt x="563" y="153"/>
                      </a:cubicBezTo>
                      <a:close/>
                      <a:moveTo>
                        <a:pt x="437" y="237"/>
                      </a:moveTo>
                      <a:cubicBezTo>
                        <a:pt x="491" y="211"/>
                        <a:pt x="569" y="197"/>
                        <a:pt x="595" y="251"/>
                      </a:cubicBezTo>
                      <a:cubicBezTo>
                        <a:pt x="622" y="313"/>
                        <a:pt x="587" y="385"/>
                        <a:pt x="539" y="432"/>
                      </a:cubicBezTo>
                      <a:cubicBezTo>
                        <a:pt x="477" y="493"/>
                        <a:pt x="405" y="515"/>
                        <a:pt x="349" y="519"/>
                      </a:cubicBezTo>
                      <a:cubicBezTo>
                        <a:pt x="422" y="497"/>
                        <a:pt x="544" y="392"/>
                        <a:pt x="524" y="299"/>
                      </a:cubicBezTo>
                      <a:cubicBezTo>
                        <a:pt x="512" y="246"/>
                        <a:pt x="463" y="255"/>
                        <a:pt x="425" y="267"/>
                      </a:cubicBezTo>
                      <a:cubicBezTo>
                        <a:pt x="297" y="586"/>
                        <a:pt x="297" y="586"/>
                        <a:pt x="297" y="586"/>
                      </a:cubicBezTo>
                      <a:cubicBezTo>
                        <a:pt x="259" y="602"/>
                        <a:pt x="200" y="599"/>
                        <a:pt x="161" y="585"/>
                      </a:cubicBezTo>
                      <a:cubicBezTo>
                        <a:pt x="280" y="326"/>
                        <a:pt x="280" y="326"/>
                        <a:pt x="280" y="326"/>
                      </a:cubicBezTo>
                      <a:cubicBezTo>
                        <a:pt x="260" y="329"/>
                        <a:pt x="227" y="334"/>
                        <a:pt x="201" y="321"/>
                      </a:cubicBezTo>
                      <a:cubicBezTo>
                        <a:pt x="158" y="299"/>
                        <a:pt x="166" y="247"/>
                        <a:pt x="192" y="211"/>
                      </a:cubicBezTo>
                      <a:cubicBezTo>
                        <a:pt x="247" y="133"/>
                        <a:pt x="325" y="77"/>
                        <a:pt x="412" y="40"/>
                      </a:cubicBezTo>
                      <a:cubicBezTo>
                        <a:pt x="448" y="25"/>
                        <a:pt x="483" y="13"/>
                        <a:pt x="520" y="3"/>
                      </a:cubicBezTo>
                      <a:cubicBezTo>
                        <a:pt x="525" y="2"/>
                        <a:pt x="537" y="0"/>
                        <a:pt x="543" y="0"/>
                      </a:cubicBezTo>
                      <a:cubicBezTo>
                        <a:pt x="536" y="3"/>
                        <a:pt x="528" y="4"/>
                        <a:pt x="524" y="5"/>
                      </a:cubicBezTo>
                      <a:cubicBezTo>
                        <a:pt x="488" y="15"/>
                        <a:pt x="429" y="37"/>
                        <a:pt x="404" y="53"/>
                      </a:cubicBezTo>
                      <a:cubicBezTo>
                        <a:pt x="401" y="54"/>
                        <a:pt x="399" y="57"/>
                        <a:pt x="395" y="60"/>
                      </a:cubicBezTo>
                      <a:cubicBezTo>
                        <a:pt x="400" y="59"/>
                        <a:pt x="508" y="8"/>
                        <a:pt x="577" y="2"/>
                      </a:cubicBezTo>
                      <a:cubicBezTo>
                        <a:pt x="517" y="18"/>
                        <a:pt x="424" y="51"/>
                        <a:pt x="430" y="58"/>
                      </a:cubicBezTo>
                      <a:cubicBezTo>
                        <a:pt x="430" y="58"/>
                        <a:pt x="455" y="49"/>
                        <a:pt x="477" y="40"/>
                      </a:cubicBezTo>
                      <a:cubicBezTo>
                        <a:pt x="529" y="20"/>
                        <a:pt x="582" y="3"/>
                        <a:pt x="642" y="1"/>
                      </a:cubicBezTo>
                      <a:cubicBezTo>
                        <a:pt x="590" y="9"/>
                        <a:pt x="539" y="23"/>
                        <a:pt x="490" y="42"/>
                      </a:cubicBezTo>
                      <a:cubicBezTo>
                        <a:pt x="476" y="48"/>
                        <a:pt x="462" y="54"/>
                        <a:pt x="458" y="57"/>
                      </a:cubicBezTo>
                      <a:cubicBezTo>
                        <a:pt x="460" y="57"/>
                        <a:pt x="462" y="57"/>
                        <a:pt x="464" y="57"/>
                      </a:cubicBezTo>
                      <a:cubicBezTo>
                        <a:pt x="491" y="48"/>
                        <a:pt x="541" y="30"/>
                        <a:pt x="578" y="23"/>
                      </a:cubicBezTo>
                      <a:cubicBezTo>
                        <a:pt x="602" y="18"/>
                        <a:pt x="643" y="8"/>
                        <a:pt x="680" y="11"/>
                      </a:cubicBezTo>
                      <a:cubicBezTo>
                        <a:pt x="680" y="10"/>
                        <a:pt x="626" y="18"/>
                        <a:pt x="615" y="20"/>
                      </a:cubicBezTo>
                      <a:cubicBezTo>
                        <a:pt x="582" y="27"/>
                        <a:pt x="503" y="46"/>
                        <a:pt x="483" y="60"/>
                      </a:cubicBezTo>
                      <a:cubicBezTo>
                        <a:pt x="503" y="55"/>
                        <a:pt x="523" y="49"/>
                        <a:pt x="544" y="44"/>
                      </a:cubicBezTo>
                      <a:cubicBezTo>
                        <a:pt x="572" y="37"/>
                        <a:pt x="606" y="30"/>
                        <a:pt x="626" y="29"/>
                      </a:cubicBezTo>
                      <a:cubicBezTo>
                        <a:pt x="626" y="28"/>
                        <a:pt x="512" y="54"/>
                        <a:pt x="498" y="67"/>
                      </a:cubicBezTo>
                      <a:cubicBezTo>
                        <a:pt x="552" y="51"/>
                        <a:pt x="600" y="37"/>
                        <a:pt x="649" y="34"/>
                      </a:cubicBezTo>
                      <a:cubicBezTo>
                        <a:pt x="648" y="36"/>
                        <a:pt x="541" y="54"/>
                        <a:pt x="522" y="69"/>
                      </a:cubicBezTo>
                      <a:cubicBezTo>
                        <a:pt x="514" y="68"/>
                        <a:pt x="627" y="46"/>
                        <a:pt x="673" y="44"/>
                      </a:cubicBezTo>
                      <a:cubicBezTo>
                        <a:pt x="701" y="42"/>
                        <a:pt x="768" y="42"/>
                        <a:pt x="771" y="45"/>
                      </a:cubicBezTo>
                      <a:cubicBezTo>
                        <a:pt x="771" y="45"/>
                        <a:pt x="764" y="45"/>
                        <a:pt x="764" y="45"/>
                      </a:cubicBezTo>
                      <a:cubicBezTo>
                        <a:pt x="764" y="45"/>
                        <a:pt x="763" y="45"/>
                        <a:pt x="763" y="45"/>
                      </a:cubicBezTo>
                      <a:cubicBezTo>
                        <a:pt x="745" y="45"/>
                        <a:pt x="727" y="46"/>
                        <a:pt x="709" y="47"/>
                      </a:cubicBezTo>
                      <a:cubicBezTo>
                        <a:pt x="666" y="50"/>
                        <a:pt x="566" y="63"/>
                        <a:pt x="543" y="73"/>
                      </a:cubicBezTo>
                      <a:cubicBezTo>
                        <a:pt x="553" y="70"/>
                        <a:pt x="667" y="55"/>
                        <a:pt x="708" y="59"/>
                      </a:cubicBezTo>
                      <a:cubicBezTo>
                        <a:pt x="662" y="61"/>
                        <a:pt x="576" y="70"/>
                        <a:pt x="532" y="85"/>
                      </a:cubicBezTo>
                      <a:cubicBezTo>
                        <a:pt x="530" y="85"/>
                        <a:pt x="512" y="92"/>
                        <a:pt x="512" y="93"/>
                      </a:cubicBezTo>
                      <a:cubicBezTo>
                        <a:pt x="524" y="93"/>
                        <a:pt x="539" y="88"/>
                        <a:pt x="550" y="86"/>
                      </a:cubicBezTo>
                      <a:cubicBezTo>
                        <a:pt x="569" y="83"/>
                        <a:pt x="594" y="79"/>
                        <a:pt x="620" y="76"/>
                      </a:cubicBezTo>
                      <a:cubicBezTo>
                        <a:pt x="682" y="69"/>
                        <a:pt x="758" y="70"/>
                        <a:pt x="786" y="73"/>
                      </a:cubicBezTo>
                      <a:cubicBezTo>
                        <a:pt x="786" y="73"/>
                        <a:pt x="797" y="74"/>
                        <a:pt x="797" y="75"/>
                      </a:cubicBezTo>
                      <a:cubicBezTo>
                        <a:pt x="706" y="71"/>
                        <a:pt x="603" y="82"/>
                        <a:pt x="522" y="101"/>
                      </a:cubicBezTo>
                      <a:cubicBezTo>
                        <a:pt x="451" y="118"/>
                        <a:pt x="378" y="146"/>
                        <a:pt x="316" y="183"/>
                      </a:cubicBezTo>
                      <a:cubicBezTo>
                        <a:pt x="299" y="193"/>
                        <a:pt x="216" y="249"/>
                        <a:pt x="226" y="285"/>
                      </a:cubicBezTo>
                      <a:cubicBezTo>
                        <a:pt x="231" y="304"/>
                        <a:pt x="266" y="312"/>
                        <a:pt x="288" y="306"/>
                      </a:cubicBezTo>
                      <a:cubicBezTo>
                        <a:pt x="289" y="304"/>
                        <a:pt x="291" y="299"/>
                        <a:pt x="292" y="293"/>
                      </a:cubicBezTo>
                      <a:cubicBezTo>
                        <a:pt x="297" y="275"/>
                        <a:pt x="280" y="260"/>
                        <a:pt x="273" y="258"/>
                      </a:cubicBezTo>
                      <a:cubicBezTo>
                        <a:pt x="273" y="257"/>
                        <a:pt x="459" y="153"/>
                        <a:pt x="474" y="146"/>
                      </a:cubicBezTo>
                      <a:cubicBezTo>
                        <a:pt x="437" y="237"/>
                        <a:pt x="437" y="237"/>
                        <a:pt x="437" y="23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grpSp>
          <p:sp>
            <p:nvSpPr>
              <p:cNvPr id="14" name="椭圆 13">
                <a:extLst>
                  <a:ext uri="{FF2B5EF4-FFF2-40B4-BE49-F238E27FC236}">
                    <a16:creationId xmlns:a16="http://schemas.microsoft.com/office/drawing/2014/main" id="{7A680B3E-BA06-49BF-8725-1F58F5564982}"/>
                  </a:ext>
                </a:extLst>
              </p:cNvPr>
              <p:cNvSpPr/>
              <p:nvPr/>
            </p:nvSpPr>
            <p:spPr>
              <a:xfrm>
                <a:off x="4700072" y="1033381"/>
                <a:ext cx="564659" cy="564657"/>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1">
                <a:extLst>
                  <a:ext uri="{FF2B5EF4-FFF2-40B4-BE49-F238E27FC236}">
                    <a16:creationId xmlns:a16="http://schemas.microsoft.com/office/drawing/2014/main" id="{8E265284-9B50-44E3-AB0C-283B1D2E5148}"/>
                  </a:ext>
                </a:extLst>
              </p:cNvPr>
              <p:cNvSpPr>
                <a:spLocks noEditPoints="1"/>
              </p:cNvSpPr>
              <p:nvPr/>
            </p:nvSpPr>
            <p:spPr bwMode="auto">
              <a:xfrm>
                <a:off x="4852771" y="1481404"/>
                <a:ext cx="135358" cy="48729"/>
              </a:xfrm>
              <a:custGeom>
                <a:avLst/>
                <a:gdLst>
                  <a:gd name="T0" fmla="*/ 10 w 221"/>
                  <a:gd name="T1" fmla="*/ 47 h 79"/>
                  <a:gd name="T2" fmla="*/ 0 w 221"/>
                  <a:gd name="T3" fmla="*/ 42 h 79"/>
                  <a:gd name="T4" fmla="*/ 21 w 221"/>
                  <a:gd name="T5" fmla="*/ 36 h 79"/>
                  <a:gd name="T6" fmla="*/ 9 w 221"/>
                  <a:gd name="T7" fmla="*/ 79 h 79"/>
                  <a:gd name="T8" fmla="*/ 118 w 221"/>
                  <a:gd name="T9" fmla="*/ 28 h 79"/>
                  <a:gd name="T10" fmla="*/ 141 w 221"/>
                  <a:gd name="T11" fmla="*/ 36 h 79"/>
                  <a:gd name="T12" fmla="*/ 156 w 221"/>
                  <a:gd name="T13" fmla="*/ 42 h 79"/>
                  <a:gd name="T14" fmla="*/ 156 w 221"/>
                  <a:gd name="T15" fmla="*/ 58 h 79"/>
                  <a:gd name="T16" fmla="*/ 117 w 221"/>
                  <a:gd name="T17" fmla="*/ 68 h 79"/>
                  <a:gd name="T18" fmla="*/ 144 w 221"/>
                  <a:gd name="T19" fmla="*/ 59 h 79"/>
                  <a:gd name="T20" fmla="*/ 146 w 221"/>
                  <a:gd name="T21" fmla="*/ 44 h 79"/>
                  <a:gd name="T22" fmla="*/ 136 w 221"/>
                  <a:gd name="T23" fmla="*/ 41 h 79"/>
                  <a:gd name="T24" fmla="*/ 108 w 221"/>
                  <a:gd name="T25" fmla="*/ 27 h 79"/>
                  <a:gd name="T26" fmla="*/ 151 w 221"/>
                  <a:gd name="T27" fmla="*/ 20 h 79"/>
                  <a:gd name="T28" fmla="*/ 78 w 221"/>
                  <a:gd name="T29" fmla="*/ 31 h 79"/>
                  <a:gd name="T30" fmla="*/ 90 w 221"/>
                  <a:gd name="T31" fmla="*/ 39 h 79"/>
                  <a:gd name="T32" fmla="*/ 92 w 221"/>
                  <a:gd name="T33" fmla="*/ 61 h 79"/>
                  <a:gd name="T34" fmla="*/ 77 w 221"/>
                  <a:gd name="T35" fmla="*/ 74 h 79"/>
                  <a:gd name="T36" fmla="*/ 50 w 221"/>
                  <a:gd name="T37" fmla="*/ 73 h 79"/>
                  <a:gd name="T38" fmla="*/ 83 w 221"/>
                  <a:gd name="T39" fmla="*/ 65 h 79"/>
                  <a:gd name="T40" fmla="*/ 78 w 221"/>
                  <a:gd name="T41" fmla="*/ 57 h 79"/>
                  <a:gd name="T42" fmla="*/ 49 w 221"/>
                  <a:gd name="T43" fmla="*/ 53 h 79"/>
                  <a:gd name="T44" fmla="*/ 53 w 221"/>
                  <a:gd name="T45" fmla="*/ 34 h 79"/>
                  <a:gd name="T46" fmla="*/ 77 w 221"/>
                  <a:gd name="T47" fmla="*/ 36 h 79"/>
                  <a:gd name="T48" fmla="*/ 61 w 221"/>
                  <a:gd name="T49" fmla="*/ 37 h 79"/>
                  <a:gd name="T50" fmla="*/ 56 w 221"/>
                  <a:gd name="T51" fmla="*/ 44 h 79"/>
                  <a:gd name="T52" fmla="*/ 58 w 221"/>
                  <a:gd name="T53" fmla="*/ 54 h 79"/>
                  <a:gd name="T54" fmla="*/ 77 w 221"/>
                  <a:gd name="T55" fmla="*/ 54 h 79"/>
                  <a:gd name="T56" fmla="*/ 80 w 221"/>
                  <a:gd name="T57" fmla="*/ 40 h 79"/>
                  <a:gd name="T58" fmla="*/ 188 w 221"/>
                  <a:gd name="T59" fmla="*/ 50 h 79"/>
                  <a:gd name="T60" fmla="*/ 220 w 221"/>
                  <a:gd name="T61" fmla="*/ 32 h 79"/>
                  <a:gd name="T62" fmla="*/ 209 w 221"/>
                  <a:gd name="T63" fmla="*/ 19 h 79"/>
                  <a:gd name="T64" fmla="*/ 212 w 221"/>
                  <a:gd name="T65" fmla="*/ 5 h 79"/>
                  <a:gd name="T66" fmla="*/ 175 w 221"/>
                  <a:gd name="T67" fmla="*/ 10 h 79"/>
                  <a:gd name="T68" fmla="*/ 173 w 221"/>
                  <a:gd name="T69" fmla="*/ 23 h 79"/>
                  <a:gd name="T70" fmla="*/ 177 w 221"/>
                  <a:gd name="T71" fmla="*/ 36 h 79"/>
                  <a:gd name="T72" fmla="*/ 188 w 221"/>
                  <a:gd name="T73" fmla="*/ 50 h 79"/>
                  <a:gd name="T74" fmla="*/ 198 w 221"/>
                  <a:gd name="T75" fmla="*/ 6 h 79"/>
                  <a:gd name="T76" fmla="*/ 204 w 221"/>
                  <a:gd name="T77" fmla="*/ 15 h 79"/>
                  <a:gd name="T78" fmla="*/ 187 w 221"/>
                  <a:gd name="T79" fmla="*/ 24 h 79"/>
                  <a:gd name="T80" fmla="*/ 181 w 221"/>
                  <a:gd name="T81" fmla="*/ 15 h 79"/>
                  <a:gd name="T82" fmla="*/ 193 w 221"/>
                  <a:gd name="T83" fmla="*/ 44 h 79"/>
                  <a:gd name="T84" fmla="*/ 210 w 221"/>
                  <a:gd name="T85" fmla="*/ 35 h 79"/>
                  <a:gd name="T86" fmla="*/ 203 w 221"/>
                  <a:gd name="T87" fmla="*/ 23 h 79"/>
                  <a:gd name="T88" fmla="*/ 186 w 221"/>
                  <a:gd name="T89" fmla="*/ 32 h 79"/>
                  <a:gd name="T90" fmla="*/ 193 w 221"/>
                  <a:gd name="T91"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79">
                    <a:moveTo>
                      <a:pt x="9" y="79"/>
                    </a:moveTo>
                    <a:cubicBezTo>
                      <a:pt x="10" y="47"/>
                      <a:pt x="10" y="47"/>
                      <a:pt x="10" y="47"/>
                    </a:cubicBezTo>
                    <a:cubicBezTo>
                      <a:pt x="0" y="46"/>
                      <a:pt x="0" y="46"/>
                      <a:pt x="0" y="46"/>
                    </a:cubicBezTo>
                    <a:cubicBezTo>
                      <a:pt x="0" y="42"/>
                      <a:pt x="0" y="42"/>
                      <a:pt x="0" y="42"/>
                    </a:cubicBezTo>
                    <a:cubicBezTo>
                      <a:pt x="14" y="36"/>
                      <a:pt x="14" y="36"/>
                      <a:pt x="14" y="36"/>
                    </a:cubicBezTo>
                    <a:cubicBezTo>
                      <a:pt x="21" y="36"/>
                      <a:pt x="21" y="36"/>
                      <a:pt x="21" y="36"/>
                    </a:cubicBezTo>
                    <a:cubicBezTo>
                      <a:pt x="20" y="79"/>
                      <a:pt x="20" y="79"/>
                      <a:pt x="20" y="79"/>
                    </a:cubicBezTo>
                    <a:cubicBezTo>
                      <a:pt x="9" y="79"/>
                      <a:pt x="9" y="79"/>
                      <a:pt x="9" y="79"/>
                    </a:cubicBezTo>
                    <a:close/>
                    <a:moveTo>
                      <a:pt x="151" y="20"/>
                    </a:moveTo>
                    <a:cubicBezTo>
                      <a:pt x="118" y="28"/>
                      <a:pt x="118" y="28"/>
                      <a:pt x="118" y="28"/>
                    </a:cubicBezTo>
                    <a:cubicBezTo>
                      <a:pt x="121" y="41"/>
                      <a:pt x="121" y="41"/>
                      <a:pt x="121" y="41"/>
                    </a:cubicBezTo>
                    <a:cubicBezTo>
                      <a:pt x="141" y="36"/>
                      <a:pt x="141" y="36"/>
                      <a:pt x="141" y="36"/>
                    </a:cubicBezTo>
                    <a:cubicBezTo>
                      <a:pt x="144" y="36"/>
                      <a:pt x="147" y="35"/>
                      <a:pt x="149" y="35"/>
                    </a:cubicBezTo>
                    <a:cubicBezTo>
                      <a:pt x="153" y="36"/>
                      <a:pt x="156" y="39"/>
                      <a:pt x="156" y="42"/>
                    </a:cubicBezTo>
                    <a:cubicBezTo>
                      <a:pt x="158" y="50"/>
                      <a:pt x="158" y="50"/>
                      <a:pt x="158" y="50"/>
                    </a:cubicBezTo>
                    <a:cubicBezTo>
                      <a:pt x="159" y="53"/>
                      <a:pt x="158" y="56"/>
                      <a:pt x="156" y="58"/>
                    </a:cubicBezTo>
                    <a:cubicBezTo>
                      <a:pt x="155" y="59"/>
                      <a:pt x="153" y="60"/>
                      <a:pt x="151" y="60"/>
                    </a:cubicBezTo>
                    <a:cubicBezTo>
                      <a:pt x="117" y="68"/>
                      <a:pt x="117" y="68"/>
                      <a:pt x="117" y="68"/>
                    </a:cubicBezTo>
                    <a:cubicBezTo>
                      <a:pt x="116" y="65"/>
                      <a:pt x="116" y="65"/>
                      <a:pt x="116" y="65"/>
                    </a:cubicBezTo>
                    <a:cubicBezTo>
                      <a:pt x="125" y="63"/>
                      <a:pt x="135" y="61"/>
                      <a:pt x="144" y="59"/>
                    </a:cubicBezTo>
                    <a:cubicBezTo>
                      <a:pt x="147" y="58"/>
                      <a:pt x="149" y="56"/>
                      <a:pt x="148" y="53"/>
                    </a:cubicBezTo>
                    <a:cubicBezTo>
                      <a:pt x="146" y="44"/>
                      <a:pt x="146" y="44"/>
                      <a:pt x="146" y="44"/>
                    </a:cubicBezTo>
                    <a:cubicBezTo>
                      <a:pt x="145" y="41"/>
                      <a:pt x="143" y="40"/>
                      <a:pt x="140" y="40"/>
                    </a:cubicBezTo>
                    <a:cubicBezTo>
                      <a:pt x="139" y="41"/>
                      <a:pt x="137" y="41"/>
                      <a:pt x="136" y="41"/>
                    </a:cubicBezTo>
                    <a:cubicBezTo>
                      <a:pt x="112" y="47"/>
                      <a:pt x="112" y="47"/>
                      <a:pt x="112" y="47"/>
                    </a:cubicBezTo>
                    <a:cubicBezTo>
                      <a:pt x="108" y="27"/>
                      <a:pt x="108" y="27"/>
                      <a:pt x="108" y="27"/>
                    </a:cubicBezTo>
                    <a:cubicBezTo>
                      <a:pt x="151" y="17"/>
                      <a:pt x="151" y="17"/>
                      <a:pt x="151" y="17"/>
                    </a:cubicBezTo>
                    <a:cubicBezTo>
                      <a:pt x="151" y="20"/>
                      <a:pt x="151" y="20"/>
                      <a:pt x="151" y="20"/>
                    </a:cubicBezTo>
                    <a:close/>
                    <a:moveTo>
                      <a:pt x="53" y="34"/>
                    </a:moveTo>
                    <a:cubicBezTo>
                      <a:pt x="61" y="33"/>
                      <a:pt x="70" y="32"/>
                      <a:pt x="78" y="31"/>
                    </a:cubicBezTo>
                    <a:cubicBezTo>
                      <a:pt x="81" y="31"/>
                      <a:pt x="82" y="31"/>
                      <a:pt x="83" y="31"/>
                    </a:cubicBezTo>
                    <a:cubicBezTo>
                      <a:pt x="88" y="32"/>
                      <a:pt x="89" y="35"/>
                      <a:pt x="90" y="39"/>
                    </a:cubicBezTo>
                    <a:cubicBezTo>
                      <a:pt x="90" y="40"/>
                      <a:pt x="90" y="42"/>
                      <a:pt x="91" y="44"/>
                    </a:cubicBezTo>
                    <a:cubicBezTo>
                      <a:pt x="92" y="61"/>
                      <a:pt x="92" y="61"/>
                      <a:pt x="92" y="61"/>
                    </a:cubicBezTo>
                    <a:cubicBezTo>
                      <a:pt x="93" y="67"/>
                      <a:pt x="91" y="70"/>
                      <a:pt x="86" y="72"/>
                    </a:cubicBezTo>
                    <a:cubicBezTo>
                      <a:pt x="83" y="73"/>
                      <a:pt x="80" y="74"/>
                      <a:pt x="77" y="74"/>
                    </a:cubicBezTo>
                    <a:cubicBezTo>
                      <a:pt x="68" y="75"/>
                      <a:pt x="59" y="76"/>
                      <a:pt x="51" y="76"/>
                    </a:cubicBezTo>
                    <a:cubicBezTo>
                      <a:pt x="50" y="73"/>
                      <a:pt x="50" y="73"/>
                      <a:pt x="50" y="73"/>
                    </a:cubicBezTo>
                    <a:cubicBezTo>
                      <a:pt x="58" y="72"/>
                      <a:pt x="67" y="72"/>
                      <a:pt x="77" y="71"/>
                    </a:cubicBezTo>
                    <a:cubicBezTo>
                      <a:pt x="81" y="70"/>
                      <a:pt x="83" y="69"/>
                      <a:pt x="83" y="65"/>
                    </a:cubicBezTo>
                    <a:cubicBezTo>
                      <a:pt x="82" y="54"/>
                      <a:pt x="82" y="54"/>
                      <a:pt x="82" y="54"/>
                    </a:cubicBezTo>
                    <a:cubicBezTo>
                      <a:pt x="81" y="56"/>
                      <a:pt x="81" y="57"/>
                      <a:pt x="78" y="57"/>
                    </a:cubicBezTo>
                    <a:cubicBezTo>
                      <a:pt x="70" y="59"/>
                      <a:pt x="63" y="59"/>
                      <a:pt x="56" y="59"/>
                    </a:cubicBezTo>
                    <a:cubicBezTo>
                      <a:pt x="52" y="60"/>
                      <a:pt x="49" y="57"/>
                      <a:pt x="49" y="53"/>
                    </a:cubicBezTo>
                    <a:cubicBezTo>
                      <a:pt x="47" y="41"/>
                      <a:pt x="47" y="41"/>
                      <a:pt x="47" y="41"/>
                    </a:cubicBezTo>
                    <a:cubicBezTo>
                      <a:pt x="47" y="37"/>
                      <a:pt x="50" y="34"/>
                      <a:pt x="53" y="34"/>
                    </a:cubicBezTo>
                    <a:close/>
                    <a:moveTo>
                      <a:pt x="80" y="38"/>
                    </a:moveTo>
                    <a:cubicBezTo>
                      <a:pt x="79" y="37"/>
                      <a:pt x="79" y="36"/>
                      <a:pt x="77" y="36"/>
                    </a:cubicBezTo>
                    <a:cubicBezTo>
                      <a:pt x="76" y="35"/>
                      <a:pt x="75" y="35"/>
                      <a:pt x="73" y="36"/>
                    </a:cubicBezTo>
                    <a:cubicBezTo>
                      <a:pt x="61" y="37"/>
                      <a:pt x="61" y="37"/>
                      <a:pt x="61" y="37"/>
                    </a:cubicBezTo>
                    <a:cubicBezTo>
                      <a:pt x="59" y="37"/>
                      <a:pt x="58" y="37"/>
                      <a:pt x="57" y="38"/>
                    </a:cubicBezTo>
                    <a:cubicBezTo>
                      <a:pt x="56" y="39"/>
                      <a:pt x="56" y="41"/>
                      <a:pt x="56" y="44"/>
                    </a:cubicBezTo>
                    <a:cubicBezTo>
                      <a:pt x="56" y="50"/>
                      <a:pt x="56" y="50"/>
                      <a:pt x="56" y="50"/>
                    </a:cubicBezTo>
                    <a:cubicBezTo>
                      <a:pt x="57" y="52"/>
                      <a:pt x="57" y="53"/>
                      <a:pt x="58" y="54"/>
                    </a:cubicBezTo>
                    <a:cubicBezTo>
                      <a:pt x="59" y="55"/>
                      <a:pt x="60" y="55"/>
                      <a:pt x="62" y="55"/>
                    </a:cubicBezTo>
                    <a:cubicBezTo>
                      <a:pt x="77" y="54"/>
                      <a:pt x="77" y="54"/>
                      <a:pt x="77" y="54"/>
                    </a:cubicBezTo>
                    <a:cubicBezTo>
                      <a:pt x="80" y="53"/>
                      <a:pt x="81" y="51"/>
                      <a:pt x="81" y="48"/>
                    </a:cubicBezTo>
                    <a:cubicBezTo>
                      <a:pt x="80" y="40"/>
                      <a:pt x="80" y="40"/>
                      <a:pt x="80" y="40"/>
                    </a:cubicBezTo>
                    <a:cubicBezTo>
                      <a:pt x="80" y="39"/>
                      <a:pt x="80" y="39"/>
                      <a:pt x="80" y="38"/>
                    </a:cubicBezTo>
                    <a:close/>
                    <a:moveTo>
                      <a:pt x="188" y="50"/>
                    </a:moveTo>
                    <a:cubicBezTo>
                      <a:pt x="216" y="41"/>
                      <a:pt x="216" y="41"/>
                      <a:pt x="216" y="41"/>
                    </a:cubicBezTo>
                    <a:cubicBezTo>
                      <a:pt x="219" y="40"/>
                      <a:pt x="221" y="36"/>
                      <a:pt x="220" y="32"/>
                    </a:cubicBezTo>
                    <a:cubicBezTo>
                      <a:pt x="217" y="23"/>
                      <a:pt x="217" y="23"/>
                      <a:pt x="217" y="23"/>
                    </a:cubicBezTo>
                    <a:cubicBezTo>
                      <a:pt x="216" y="20"/>
                      <a:pt x="213" y="18"/>
                      <a:pt x="209" y="19"/>
                    </a:cubicBezTo>
                    <a:cubicBezTo>
                      <a:pt x="213" y="18"/>
                      <a:pt x="215" y="14"/>
                      <a:pt x="214" y="11"/>
                    </a:cubicBezTo>
                    <a:cubicBezTo>
                      <a:pt x="212" y="5"/>
                      <a:pt x="212" y="5"/>
                      <a:pt x="212" y="5"/>
                    </a:cubicBezTo>
                    <a:cubicBezTo>
                      <a:pt x="211" y="2"/>
                      <a:pt x="207" y="0"/>
                      <a:pt x="204" y="1"/>
                    </a:cubicBezTo>
                    <a:cubicBezTo>
                      <a:pt x="175" y="10"/>
                      <a:pt x="175" y="10"/>
                      <a:pt x="175" y="10"/>
                    </a:cubicBezTo>
                    <a:cubicBezTo>
                      <a:pt x="172" y="11"/>
                      <a:pt x="170" y="14"/>
                      <a:pt x="171" y="18"/>
                    </a:cubicBezTo>
                    <a:cubicBezTo>
                      <a:pt x="173" y="23"/>
                      <a:pt x="173" y="23"/>
                      <a:pt x="173" y="23"/>
                    </a:cubicBezTo>
                    <a:cubicBezTo>
                      <a:pt x="174" y="27"/>
                      <a:pt x="177" y="29"/>
                      <a:pt x="181" y="28"/>
                    </a:cubicBezTo>
                    <a:cubicBezTo>
                      <a:pt x="177" y="29"/>
                      <a:pt x="175" y="33"/>
                      <a:pt x="177" y="36"/>
                    </a:cubicBezTo>
                    <a:cubicBezTo>
                      <a:pt x="179" y="45"/>
                      <a:pt x="179" y="45"/>
                      <a:pt x="179" y="45"/>
                    </a:cubicBezTo>
                    <a:cubicBezTo>
                      <a:pt x="181" y="49"/>
                      <a:pt x="184" y="51"/>
                      <a:pt x="188" y="50"/>
                    </a:cubicBezTo>
                    <a:close/>
                    <a:moveTo>
                      <a:pt x="183" y="11"/>
                    </a:moveTo>
                    <a:cubicBezTo>
                      <a:pt x="198" y="6"/>
                      <a:pt x="198" y="6"/>
                      <a:pt x="198" y="6"/>
                    </a:cubicBezTo>
                    <a:cubicBezTo>
                      <a:pt x="200" y="6"/>
                      <a:pt x="202" y="7"/>
                      <a:pt x="202" y="9"/>
                    </a:cubicBezTo>
                    <a:cubicBezTo>
                      <a:pt x="204" y="15"/>
                      <a:pt x="204" y="15"/>
                      <a:pt x="204" y="15"/>
                    </a:cubicBezTo>
                    <a:cubicBezTo>
                      <a:pt x="205" y="17"/>
                      <a:pt x="204" y="19"/>
                      <a:pt x="202" y="20"/>
                    </a:cubicBezTo>
                    <a:cubicBezTo>
                      <a:pt x="187" y="24"/>
                      <a:pt x="187" y="24"/>
                      <a:pt x="187" y="24"/>
                    </a:cubicBezTo>
                    <a:cubicBezTo>
                      <a:pt x="186" y="25"/>
                      <a:pt x="184" y="24"/>
                      <a:pt x="183" y="22"/>
                    </a:cubicBezTo>
                    <a:cubicBezTo>
                      <a:pt x="181" y="15"/>
                      <a:pt x="181" y="15"/>
                      <a:pt x="181" y="15"/>
                    </a:cubicBezTo>
                    <a:cubicBezTo>
                      <a:pt x="180" y="13"/>
                      <a:pt x="181" y="12"/>
                      <a:pt x="183" y="11"/>
                    </a:cubicBezTo>
                    <a:close/>
                    <a:moveTo>
                      <a:pt x="193" y="44"/>
                    </a:moveTo>
                    <a:cubicBezTo>
                      <a:pt x="208" y="39"/>
                      <a:pt x="208" y="39"/>
                      <a:pt x="208" y="39"/>
                    </a:cubicBezTo>
                    <a:cubicBezTo>
                      <a:pt x="210" y="39"/>
                      <a:pt x="211" y="37"/>
                      <a:pt x="210" y="35"/>
                    </a:cubicBezTo>
                    <a:cubicBezTo>
                      <a:pt x="207" y="25"/>
                      <a:pt x="207" y="25"/>
                      <a:pt x="207" y="25"/>
                    </a:cubicBezTo>
                    <a:cubicBezTo>
                      <a:pt x="207" y="23"/>
                      <a:pt x="205" y="22"/>
                      <a:pt x="203" y="23"/>
                    </a:cubicBezTo>
                    <a:cubicBezTo>
                      <a:pt x="188" y="28"/>
                      <a:pt x="188" y="28"/>
                      <a:pt x="188" y="28"/>
                    </a:cubicBezTo>
                    <a:cubicBezTo>
                      <a:pt x="187" y="28"/>
                      <a:pt x="186" y="30"/>
                      <a:pt x="186" y="32"/>
                    </a:cubicBezTo>
                    <a:cubicBezTo>
                      <a:pt x="189" y="42"/>
                      <a:pt x="189" y="42"/>
                      <a:pt x="189" y="42"/>
                    </a:cubicBezTo>
                    <a:cubicBezTo>
                      <a:pt x="190" y="43"/>
                      <a:pt x="192" y="44"/>
                      <a:pt x="19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20" name="直接连接符 19">
            <a:extLst>
              <a:ext uri="{FF2B5EF4-FFF2-40B4-BE49-F238E27FC236}">
                <a16:creationId xmlns:a16="http://schemas.microsoft.com/office/drawing/2014/main" id="{114CFCAA-63EF-427E-BD81-224AD0273E25}"/>
              </a:ext>
            </a:extLst>
          </p:cNvPr>
          <p:cNvCxnSpPr>
            <a:cxnSpLocks/>
          </p:cNvCxnSpPr>
          <p:nvPr userDrawn="1"/>
        </p:nvCxnSpPr>
        <p:spPr>
          <a:xfrm>
            <a:off x="141971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CE5393F6-CB00-449C-A50C-2C1E472D0F3F}"/>
              </a:ext>
            </a:extLst>
          </p:cNvPr>
          <p:cNvSpPr txBox="1"/>
          <p:nvPr userDrawn="1"/>
        </p:nvSpPr>
        <p:spPr>
          <a:xfrm>
            <a:off x="7250817"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明德笃志</a:t>
            </a:r>
          </a:p>
        </p:txBody>
      </p:sp>
      <p:sp>
        <p:nvSpPr>
          <p:cNvPr id="23" name="文本框 22">
            <a:extLst>
              <a:ext uri="{FF2B5EF4-FFF2-40B4-BE49-F238E27FC236}">
                <a16:creationId xmlns:a16="http://schemas.microsoft.com/office/drawing/2014/main" id="{36C1350E-A052-4816-92E7-7A036CA881EF}"/>
              </a:ext>
            </a:extLst>
          </p:cNvPr>
          <p:cNvSpPr txBox="1"/>
          <p:nvPr userDrawn="1"/>
        </p:nvSpPr>
        <p:spPr>
          <a:xfrm>
            <a:off x="8162530" y="210169"/>
            <a:ext cx="897348" cy="276999"/>
          </a:xfrm>
          <a:prstGeom prst="rect">
            <a:avLst/>
          </a:prstGeom>
          <a:noFill/>
        </p:spPr>
        <p:txBody>
          <a:bodyPr wrap="square" rtlCol="0">
            <a:spAutoFit/>
          </a:bodyPr>
          <a:lstStyle/>
          <a:p>
            <a:pPr algn="ctr"/>
            <a:r>
              <a:rPr lang="zh-CN" altLang="en-US" sz="1200" dirty="0">
                <a:solidFill>
                  <a:schemeClr val="accent1"/>
                </a:solidFill>
                <a:ea typeface="Microsoft YaHei"/>
                <a:cs typeface="+mn-ea"/>
              </a:rPr>
              <a:t>博学创新</a:t>
            </a:r>
          </a:p>
        </p:txBody>
      </p:sp>
      <p:cxnSp>
        <p:nvCxnSpPr>
          <p:cNvPr id="24" name="直接连接符 23">
            <a:extLst>
              <a:ext uri="{FF2B5EF4-FFF2-40B4-BE49-F238E27FC236}">
                <a16:creationId xmlns:a16="http://schemas.microsoft.com/office/drawing/2014/main" id="{B487D2B4-9E7D-4CE0-9B8A-2FCF1CAD7AB9}"/>
              </a:ext>
            </a:extLst>
          </p:cNvPr>
          <p:cNvCxnSpPr>
            <a:cxnSpLocks/>
          </p:cNvCxnSpPr>
          <p:nvPr userDrawn="1"/>
        </p:nvCxnSpPr>
        <p:spPr>
          <a:xfrm>
            <a:off x="8155347" y="224483"/>
            <a:ext cx="0" cy="248371"/>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占位符 25">
            <a:extLst>
              <a:ext uri="{FF2B5EF4-FFF2-40B4-BE49-F238E27FC236}">
                <a16:creationId xmlns:a16="http://schemas.microsoft.com/office/drawing/2014/main" id="{C01605F8-8BDD-4000-ADD6-92B826E8E3D4}"/>
              </a:ext>
            </a:extLst>
          </p:cNvPr>
          <p:cNvSpPr>
            <a:spLocks noGrp="1"/>
          </p:cNvSpPr>
          <p:nvPr>
            <p:ph type="body" sz="quarter" idx="10" hasCustomPrompt="1"/>
          </p:nvPr>
        </p:nvSpPr>
        <p:spPr>
          <a:xfrm>
            <a:off x="1490272" y="215577"/>
            <a:ext cx="1452973" cy="295229"/>
          </a:xfrm>
        </p:spPr>
        <p:txBody>
          <a:bodyPr>
            <a:normAutofit/>
          </a:bodyPr>
          <a:lstStyle>
            <a:lvl1pPr marL="0" indent="0" algn="l" defTabSz="457200" rtl="0" eaLnBrk="1" latinLnBrk="0" hangingPunct="1">
              <a:lnSpc>
                <a:spcPct val="100000"/>
              </a:lnSpc>
              <a:spcBef>
                <a:spcPts val="0"/>
              </a:spcBef>
              <a:buNone/>
              <a:defRPr lang="zh-CN" altLang="en-US" sz="1400" b="1" kern="1200" dirty="0">
                <a:solidFill>
                  <a:schemeClr val="accent1"/>
                </a:solidFill>
                <a:latin typeface="Arial" panose="020F0502020204030204"/>
                <a:ea typeface="Microsoft YaHei"/>
                <a:cs typeface="+mn-ea"/>
              </a:defRPr>
            </a:lvl1pPr>
          </a:lstStyle>
          <a:p>
            <a:r>
              <a:rPr lang="zh-CN" altLang="en-US" sz="1400" b="1" dirty="0">
                <a:solidFill>
                  <a:schemeClr val="accent1"/>
                </a:solidFill>
                <a:latin typeface="Arial" panose="020F0502020204030204"/>
                <a:ea typeface="Microsoft YaHei"/>
                <a:cs typeface="+mn-ea"/>
              </a:rPr>
              <a:t>请输入您的标题</a:t>
            </a:r>
          </a:p>
        </p:txBody>
      </p:sp>
      <p:cxnSp>
        <p:nvCxnSpPr>
          <p:cNvPr id="27" name="直接连接符 26">
            <a:extLst>
              <a:ext uri="{FF2B5EF4-FFF2-40B4-BE49-F238E27FC236}">
                <a16:creationId xmlns:a16="http://schemas.microsoft.com/office/drawing/2014/main" id="{51CB516D-4780-4F8F-8176-8AF4B240ABD8}"/>
              </a:ext>
            </a:extLst>
          </p:cNvPr>
          <p:cNvCxnSpPr/>
          <p:nvPr userDrawn="1"/>
        </p:nvCxnSpPr>
        <p:spPr>
          <a:xfrm>
            <a:off x="107950" y="611728"/>
            <a:ext cx="8928100" cy="0"/>
          </a:xfrm>
          <a:prstGeom prst="line">
            <a:avLst/>
          </a:prstGeom>
          <a:ln w="3175">
            <a:solidFill>
              <a:schemeClr val="bg1">
                <a:lumMod val="85000"/>
                <a:alpha val="49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142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1E936A6-E09A-4D85-9FB9-9B25EB17E940}" type="datetimeFigureOut">
              <a:rPr lang="zh-CN" altLang="en-US" smtClean="0"/>
              <a:t>2019/4/12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9084B1F-E05D-4022-9928-22E5225D23E1}" type="slidenum">
              <a:rPr lang="zh-CN" altLang="en-US" smtClean="0"/>
              <a:t>‹#›</a:t>
            </a:fld>
            <a:endParaRPr lang="zh-CN" altLang="en-US"/>
          </a:p>
        </p:txBody>
      </p:sp>
    </p:spTree>
    <p:extLst>
      <p:ext uri="{BB962C8B-B14F-4D97-AF65-F5344CB8AC3E}">
        <p14:creationId xmlns:p14="http://schemas.microsoft.com/office/powerpoint/2010/main" val="1381640581"/>
      </p:ext>
    </p:extLst>
  </p:cSld>
  <p:clrMap bg1="lt1" tx1="dk1" bg2="lt2" tx2="dk2" accent1="accent1" accent2="accent2" accent3="accent3" accent4="accent4" accent5="accent5" accent6="accent6" hlink="hlink" folHlink="folHlink"/>
  <p:sldLayoutIdLst>
    <p:sldLayoutId id="2147483687" r:id="rId1"/>
    <p:sldLayoutId id="2147483682" r:id="rId2"/>
    <p:sldLayoutId id="2147483683" r:id="rId3"/>
    <p:sldLayoutId id="2147483684" r:id="rId4"/>
    <p:sldLayoutId id="2147483685" r:id="rId5"/>
    <p:sldLayoutId id="2147483686" r:id="rId6"/>
    <p:sldLayoutId id="2147483662" r:id="rId7"/>
    <p:sldLayoutId id="2147483677" r:id="rId8"/>
    <p:sldLayoutId id="2147483705" r:id="rId9"/>
    <p:sldLayoutId id="2147483664" r:id="rId10"/>
    <p:sldLayoutId id="2147483663" r:id="rId11"/>
    <p:sldLayoutId id="2147483678" r:id="rId12"/>
    <p:sldLayoutId id="2147483679" r:id="rId13"/>
    <p:sldLayoutId id="2147483680" r:id="rId14"/>
    <p:sldLayoutId id="2147483681" r:id="rId15"/>
    <p:sldLayoutId id="2147483665" r:id="rId16"/>
    <p:sldLayoutId id="2147483666" r:id="rId17"/>
    <p:sldLayoutId id="2147483667" r:id="rId18"/>
    <p:sldLayoutId id="2147483668" r:id="rId19"/>
    <p:sldLayoutId id="2147483669" r:id="rId20"/>
    <p:sldLayoutId id="2147483704" r:id="rId2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155592"/>
      </p:ext>
    </p:extLst>
  </p:cSld>
  <p:clrMap bg1="lt1" tx1="dk1" bg2="lt2" tx2="dk2" accent1="accent1" accent2="accent2" accent3="accent3" accent4="accent4" accent5="accent5" accent6="accent6" hlink="hlink" folHlink="folHlink"/>
  <p:sldLayoutIdLst>
    <p:sldLayoutId id="2147483710" r:id="rId1"/>
    <p:sldLayoutId id="2147483711"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3.png"/><Relationship Id="rId1" Type="http://schemas.openxmlformats.org/officeDocument/2006/relationships/slideLayout" Target="../slideLayouts/slideLayout19.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0.xml"/><Relationship Id="rId5" Type="http://schemas.openxmlformats.org/officeDocument/2006/relationships/image" Target="../media/image30.pn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11.xml"/><Relationship Id="rId5" Type="http://schemas.openxmlformats.org/officeDocument/2006/relationships/image" Target="../media/image34.jpg"/><Relationship Id="rId4" Type="http://schemas.openxmlformats.org/officeDocument/2006/relationships/image" Target="../media/image33.jpg"/></Relationships>
</file>

<file path=ppt/slides/_rels/slide1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5.jpeg"/><Relationship Id="rId1" Type="http://schemas.openxmlformats.org/officeDocument/2006/relationships/slideLayout" Target="../slideLayouts/slideLayout12.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3.xml"/><Relationship Id="rId6" Type="http://schemas.openxmlformats.org/officeDocument/2006/relationships/image" Target="../media/image34.jpg"/><Relationship Id="rId5" Type="http://schemas.openxmlformats.org/officeDocument/2006/relationships/image" Target="../media/image32.jpg"/><Relationship Id="rId4" Type="http://schemas.openxmlformats.org/officeDocument/2006/relationships/image" Target="../media/image33.jpg"/></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8.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9.xml"/><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9.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9.xml"/><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hyperlink" Target="https://pan.baidu.com/s/1HmZatrlsiddOf44z4DHc8Q" TargetMode="Externa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pn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0.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21.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20.jpeg"/><Relationship Id="rId2" Type="http://schemas.openxmlformats.org/officeDocument/2006/relationships/tags" Target="../tags/tag2.xml"/><Relationship Id="rId16" Type="http://schemas.openxmlformats.org/officeDocument/2006/relationships/image" Target="../media/image19.jpe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8.jpe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9F86909-D07B-455D-83A6-51DADE257075}"/>
              </a:ext>
            </a:extLst>
          </p:cNvPr>
          <p:cNvSpPr>
            <a:spLocks noGrp="1"/>
          </p:cNvSpPr>
          <p:nvPr>
            <p:ph type="body" sz="quarter" idx="10"/>
          </p:nvPr>
        </p:nvSpPr>
        <p:spPr/>
        <p:txBody>
          <a:bodyPr/>
          <a:lstStyle/>
          <a:p>
            <a:r>
              <a:rPr lang="zh-CN" altLang="en-US" dirty="0">
                <a:latin typeface="+mn-lt"/>
                <a:ea typeface="+mn-ea"/>
                <a:sym typeface="+mn-lt"/>
              </a:rPr>
              <a:t>西南石油大学</a:t>
            </a:r>
            <a:endParaRPr lang="en-US" altLang="zh-CN" dirty="0">
              <a:latin typeface="+mn-lt"/>
              <a:ea typeface="+mn-ea"/>
              <a:sym typeface="+mn-lt"/>
            </a:endParaRPr>
          </a:p>
          <a:p>
            <a:r>
              <a:rPr lang="zh-CN" altLang="en-US" dirty="0">
                <a:latin typeface="+mn-lt"/>
                <a:ea typeface="+mn-ea"/>
                <a:sym typeface="+mn-lt"/>
              </a:rPr>
              <a:t>简约通用</a:t>
            </a:r>
            <a:r>
              <a:rPr lang="en-US" altLang="zh-CN" dirty="0">
                <a:latin typeface="+mn-lt"/>
                <a:ea typeface="+mn-ea"/>
                <a:sym typeface="+mn-lt"/>
              </a:rPr>
              <a:t>PPT</a:t>
            </a:r>
            <a:r>
              <a:rPr lang="zh-CN" altLang="en-US" dirty="0">
                <a:latin typeface="+mn-lt"/>
                <a:ea typeface="+mn-ea"/>
                <a:sym typeface="+mn-lt"/>
              </a:rPr>
              <a:t>模板</a:t>
            </a:r>
          </a:p>
        </p:txBody>
      </p:sp>
      <p:sp>
        <p:nvSpPr>
          <p:cNvPr id="3" name="文本占位符 2">
            <a:extLst>
              <a:ext uri="{FF2B5EF4-FFF2-40B4-BE49-F238E27FC236}">
                <a16:creationId xmlns:a16="http://schemas.microsoft.com/office/drawing/2014/main" id="{1CE7E9C4-CB95-4C7F-B434-FA410C7E5DCA}"/>
              </a:ext>
            </a:extLst>
          </p:cNvPr>
          <p:cNvSpPr>
            <a:spLocks noGrp="1"/>
          </p:cNvSpPr>
          <p:nvPr>
            <p:ph type="body" sz="quarter" idx="11"/>
          </p:nvPr>
        </p:nvSpPr>
        <p:spPr>
          <a:xfrm>
            <a:off x="904009" y="2087388"/>
            <a:ext cx="3229841" cy="232822"/>
          </a:xfrm>
        </p:spPr>
        <p:txBody>
          <a:bodyPr/>
          <a:lstStyle/>
          <a:p>
            <a:r>
              <a:rPr lang="en-US" altLang="zh-CN" dirty="0">
                <a:latin typeface="+mn-lt"/>
                <a:ea typeface="+mn-ea"/>
                <a:sym typeface="+mn-lt"/>
              </a:rPr>
              <a:t>SIMPLE UNIVERSAL POWERPOINT TEMPLATE</a:t>
            </a:r>
          </a:p>
        </p:txBody>
      </p:sp>
      <p:sp>
        <p:nvSpPr>
          <p:cNvPr id="5" name="文本占位符 4">
            <a:extLst>
              <a:ext uri="{FF2B5EF4-FFF2-40B4-BE49-F238E27FC236}">
                <a16:creationId xmlns:a16="http://schemas.microsoft.com/office/drawing/2014/main" id="{8544CD05-5FC7-4C3E-BC06-903FFEBC6EEC}"/>
              </a:ext>
            </a:extLst>
          </p:cNvPr>
          <p:cNvSpPr>
            <a:spLocks noGrp="1"/>
          </p:cNvSpPr>
          <p:nvPr>
            <p:ph type="body" sz="quarter" idx="12"/>
          </p:nvPr>
        </p:nvSpPr>
        <p:spPr/>
        <p:txBody>
          <a:bodyPr/>
          <a:lstStyle/>
          <a:p>
            <a:pPr algn="ctr">
              <a:lnSpc>
                <a:spcPct val="110000"/>
              </a:lnSpc>
            </a:pPr>
            <a:r>
              <a:rPr lang="zh-CN" altLang="en-US" dirty="0">
                <a:latin typeface="+mn-lt"/>
                <a:ea typeface="+mn-ea"/>
                <a:sym typeface="+mn-lt"/>
              </a:rPr>
              <a:t>答辩人：</a:t>
            </a:r>
            <a:r>
              <a:rPr lang="en-US" altLang="zh-CN" dirty="0">
                <a:latin typeface="+mn-lt"/>
                <a:ea typeface="+mn-ea"/>
                <a:sym typeface="+mn-lt"/>
              </a:rPr>
              <a:t>SIMON</a:t>
            </a:r>
            <a:endParaRPr lang="zh-CN" altLang="en-US" dirty="0">
              <a:latin typeface="+mn-lt"/>
              <a:ea typeface="+mn-ea"/>
              <a:sym typeface="+mn-lt"/>
            </a:endParaRPr>
          </a:p>
        </p:txBody>
      </p:sp>
      <p:sp>
        <p:nvSpPr>
          <p:cNvPr id="8" name="文本占位符 7">
            <a:extLst>
              <a:ext uri="{FF2B5EF4-FFF2-40B4-BE49-F238E27FC236}">
                <a16:creationId xmlns:a16="http://schemas.microsoft.com/office/drawing/2014/main" id="{FADDC9C2-5C72-4E57-80DC-AAC13F3FE04D}"/>
              </a:ext>
            </a:extLst>
          </p:cNvPr>
          <p:cNvSpPr>
            <a:spLocks noGrp="1"/>
          </p:cNvSpPr>
          <p:nvPr>
            <p:ph type="body" sz="quarter" idx="13"/>
          </p:nvPr>
        </p:nvSpPr>
        <p:spPr/>
        <p:txBody>
          <a:bodyPr/>
          <a:lstStyle/>
          <a:p>
            <a:pPr algn="ctr">
              <a:lnSpc>
                <a:spcPct val="110000"/>
              </a:lnSpc>
            </a:pPr>
            <a:r>
              <a:rPr lang="zh-CN" altLang="en-US" dirty="0">
                <a:latin typeface="+mn-lt"/>
                <a:ea typeface="+mn-ea"/>
                <a:sym typeface="+mn-lt"/>
              </a:rPr>
              <a:t>时间：</a:t>
            </a:r>
            <a:r>
              <a:rPr lang="en-US" altLang="zh-CN" dirty="0">
                <a:latin typeface="+mn-lt"/>
                <a:ea typeface="+mn-ea"/>
                <a:sym typeface="+mn-lt"/>
              </a:rPr>
              <a:t>2019/X/X</a:t>
            </a:r>
            <a:endParaRPr lang="zh-CN" altLang="en-US" dirty="0">
              <a:latin typeface="+mn-lt"/>
              <a:ea typeface="+mn-ea"/>
              <a:sym typeface="+mn-lt"/>
            </a:endParaRPr>
          </a:p>
        </p:txBody>
      </p:sp>
    </p:spTree>
    <p:extLst>
      <p:ext uri="{BB962C8B-B14F-4D97-AF65-F5344CB8AC3E}">
        <p14:creationId xmlns:p14="http://schemas.microsoft.com/office/powerpoint/2010/main" val="24699725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弧形 29">
            <a:extLst>
              <a:ext uri="{FF2B5EF4-FFF2-40B4-BE49-F238E27FC236}">
                <a16:creationId xmlns:a16="http://schemas.microsoft.com/office/drawing/2014/main" id="{9A7613F9-4583-4906-A569-6CB9490A8832}"/>
              </a:ext>
            </a:extLst>
          </p:cNvPr>
          <p:cNvSpPr>
            <a:spLocks noChangeAspect="1"/>
          </p:cNvSpPr>
          <p:nvPr/>
        </p:nvSpPr>
        <p:spPr>
          <a:xfrm rot="17141480">
            <a:off x="305703" y="2511645"/>
            <a:ext cx="6831216" cy="6831222"/>
          </a:xfrm>
          <a:prstGeom prst="arc">
            <a:avLst>
              <a:gd name="adj1" fmla="val 15045626"/>
              <a:gd name="adj2" fmla="val 17770336"/>
            </a:avLst>
          </a:prstGeom>
          <a:ln>
            <a:gradFill flip="none" rotWithShape="1">
              <a:gsLst>
                <a:gs pos="0">
                  <a:schemeClr val="bg1">
                    <a:lumMod val="85000"/>
                    <a:alpha val="60000"/>
                  </a:schemeClr>
                </a:gs>
                <a:gs pos="20000">
                  <a:schemeClr val="bg1">
                    <a:lumMod val="95000"/>
                    <a:alpha val="41000"/>
                  </a:schemeClr>
                </a:gs>
                <a:gs pos="100000">
                  <a:schemeClr val="bg1">
                    <a:lumMod val="95000"/>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5" name="弧形 14">
            <a:extLst>
              <a:ext uri="{FF2B5EF4-FFF2-40B4-BE49-F238E27FC236}">
                <a16:creationId xmlns:a16="http://schemas.microsoft.com/office/drawing/2014/main" id="{B1DB64C2-593F-4AC2-BB68-FD59C0211148}"/>
              </a:ext>
            </a:extLst>
          </p:cNvPr>
          <p:cNvSpPr>
            <a:spLocks noChangeAspect="1"/>
          </p:cNvSpPr>
          <p:nvPr/>
        </p:nvSpPr>
        <p:spPr>
          <a:xfrm>
            <a:off x="-1048689" y="1157253"/>
            <a:ext cx="9540000" cy="9540006"/>
          </a:xfrm>
          <a:prstGeom prst="arc">
            <a:avLst>
              <a:gd name="adj1" fmla="val 15040252"/>
              <a:gd name="adj2" fmla="val 19805724"/>
            </a:avLst>
          </a:prstGeom>
          <a:ln>
            <a:gradFill flip="none" rotWithShape="1">
              <a:gsLst>
                <a:gs pos="0">
                  <a:schemeClr val="bg1">
                    <a:lumMod val="85000"/>
                    <a:alpha val="74000"/>
                  </a:schemeClr>
                </a:gs>
                <a:gs pos="30000">
                  <a:schemeClr val="bg1">
                    <a:lumMod val="95000"/>
                    <a:alpha val="45000"/>
                  </a:schemeClr>
                </a:gs>
                <a:gs pos="100000">
                  <a:schemeClr val="bg1">
                    <a:lumMod val="9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 name="椭圆 3">
            <a:extLst>
              <a:ext uri="{FF2B5EF4-FFF2-40B4-BE49-F238E27FC236}">
                <a16:creationId xmlns:a16="http://schemas.microsoft.com/office/drawing/2014/main" id="{4E04A9DA-248C-487F-A90C-7538B8260C59}"/>
              </a:ext>
            </a:extLst>
          </p:cNvPr>
          <p:cNvSpPr/>
          <p:nvPr/>
        </p:nvSpPr>
        <p:spPr>
          <a:xfrm>
            <a:off x="-1146719" y="1059226"/>
            <a:ext cx="9736060" cy="9736060"/>
          </a:xfrm>
          <a:prstGeom prst="ellipse">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占位符 13">
            <a:extLst>
              <a:ext uri="{FF2B5EF4-FFF2-40B4-BE49-F238E27FC236}">
                <a16:creationId xmlns:a16="http://schemas.microsoft.com/office/drawing/2014/main" id="{A339E636-E829-4618-9FE7-DA42631868FB}"/>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sp>
        <p:nvSpPr>
          <p:cNvPr id="11" name="TextBox 55">
            <a:extLst>
              <a:ext uri="{FF2B5EF4-FFF2-40B4-BE49-F238E27FC236}">
                <a16:creationId xmlns:a16="http://schemas.microsoft.com/office/drawing/2014/main" id="{C8F909D2-4599-4298-94EB-B583DC003A19}"/>
              </a:ext>
            </a:extLst>
          </p:cNvPr>
          <p:cNvSpPr txBox="1"/>
          <p:nvPr/>
        </p:nvSpPr>
        <p:spPr>
          <a:xfrm>
            <a:off x="1540233" y="2294751"/>
            <a:ext cx="1691138"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请输入你的小标题</a:t>
            </a:r>
            <a:endParaRPr lang="id-ID" sz="1200" b="1" dirty="0">
              <a:solidFill>
                <a:srgbClr val="0070C0"/>
              </a:solidFill>
              <a:cs typeface="+mn-ea"/>
              <a:sym typeface="+mn-lt"/>
            </a:endParaRPr>
          </a:p>
        </p:txBody>
      </p:sp>
      <p:sp>
        <p:nvSpPr>
          <p:cNvPr id="12" name="TextBox 55">
            <a:extLst>
              <a:ext uri="{FF2B5EF4-FFF2-40B4-BE49-F238E27FC236}">
                <a16:creationId xmlns:a16="http://schemas.microsoft.com/office/drawing/2014/main" id="{75C63099-31D5-4CE6-9A28-D66D3A7FAB21}"/>
              </a:ext>
            </a:extLst>
          </p:cNvPr>
          <p:cNvSpPr txBox="1"/>
          <p:nvPr/>
        </p:nvSpPr>
        <p:spPr>
          <a:xfrm>
            <a:off x="1540233" y="2490774"/>
            <a:ext cx="1843538" cy="200055"/>
          </a:xfrm>
          <a:prstGeom prst="rect">
            <a:avLst/>
          </a:prstGeom>
          <a:noFill/>
        </p:spPr>
        <p:txBody>
          <a:bodyPr wrap="square" rtlCol="0">
            <a:spAutoFit/>
          </a:bodyPr>
          <a:lstStyle/>
          <a:p>
            <a:pPr defTabSz="1219170"/>
            <a:r>
              <a:rPr lang="en-US" altLang="zh-CN" sz="700" dirty="0">
                <a:solidFill>
                  <a:srgbClr val="0070C0"/>
                </a:solidFill>
                <a:cs typeface="+mn-ea"/>
                <a:sym typeface="+mn-lt"/>
              </a:rPr>
              <a:t>PLEASE ENTER YOUR SUBTITLE</a:t>
            </a:r>
            <a:endParaRPr lang="id-ID" sz="700" dirty="0">
              <a:solidFill>
                <a:srgbClr val="0070C0"/>
              </a:solidFill>
              <a:cs typeface="+mn-ea"/>
              <a:sym typeface="+mn-lt"/>
            </a:endParaRPr>
          </a:p>
        </p:txBody>
      </p:sp>
      <p:sp>
        <p:nvSpPr>
          <p:cNvPr id="17" name="TextBox 55">
            <a:extLst>
              <a:ext uri="{FF2B5EF4-FFF2-40B4-BE49-F238E27FC236}">
                <a16:creationId xmlns:a16="http://schemas.microsoft.com/office/drawing/2014/main" id="{592E689B-36EA-4242-B964-9FFAB5F53698}"/>
              </a:ext>
            </a:extLst>
          </p:cNvPr>
          <p:cNvSpPr txBox="1"/>
          <p:nvPr/>
        </p:nvSpPr>
        <p:spPr>
          <a:xfrm>
            <a:off x="1540231" y="2705003"/>
            <a:ext cx="3351611"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请输入你在这一页具体想表达的内容，请输入你在这一页具体想表达的内容，请输入你在这一页具体想表达的内容，请输入你在这一页具体想表达的内容</a:t>
            </a:r>
          </a:p>
        </p:txBody>
      </p:sp>
      <p:sp>
        <p:nvSpPr>
          <p:cNvPr id="18" name="弧形 17">
            <a:extLst>
              <a:ext uri="{FF2B5EF4-FFF2-40B4-BE49-F238E27FC236}">
                <a16:creationId xmlns:a16="http://schemas.microsoft.com/office/drawing/2014/main" id="{863D7EC9-F828-476A-B478-2FB783B92105}"/>
              </a:ext>
            </a:extLst>
          </p:cNvPr>
          <p:cNvSpPr>
            <a:spLocks noChangeAspect="1"/>
          </p:cNvSpPr>
          <p:nvPr/>
        </p:nvSpPr>
        <p:spPr>
          <a:xfrm rot="17141480">
            <a:off x="-556746" y="1649196"/>
            <a:ext cx="8556114" cy="8556120"/>
          </a:xfrm>
          <a:prstGeom prst="arc">
            <a:avLst>
              <a:gd name="adj1" fmla="val 15045626"/>
              <a:gd name="adj2" fmla="val 18513569"/>
            </a:avLst>
          </a:prstGeom>
          <a:ln>
            <a:gradFill flip="none" rotWithShape="1">
              <a:gsLst>
                <a:gs pos="0">
                  <a:schemeClr val="bg1">
                    <a:lumMod val="85000"/>
                    <a:alpha val="60000"/>
                  </a:schemeClr>
                </a:gs>
                <a:gs pos="20000">
                  <a:schemeClr val="bg1">
                    <a:lumMod val="95000"/>
                    <a:alpha val="41000"/>
                  </a:schemeClr>
                </a:gs>
                <a:gs pos="100000">
                  <a:schemeClr val="bg1">
                    <a:lumMod val="95000"/>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23" name="组合 22">
            <a:extLst>
              <a:ext uri="{FF2B5EF4-FFF2-40B4-BE49-F238E27FC236}">
                <a16:creationId xmlns:a16="http://schemas.microsoft.com/office/drawing/2014/main" id="{C7D64E96-93BB-4818-9D36-AE4B76551F0C}"/>
              </a:ext>
            </a:extLst>
          </p:cNvPr>
          <p:cNvGrpSpPr/>
          <p:nvPr/>
        </p:nvGrpSpPr>
        <p:grpSpPr>
          <a:xfrm>
            <a:off x="1010555" y="2276966"/>
            <a:ext cx="431648" cy="431648"/>
            <a:chOff x="912689" y="1998716"/>
            <a:chExt cx="627380" cy="627380"/>
          </a:xfrm>
        </p:grpSpPr>
        <p:sp>
          <p:nvSpPr>
            <p:cNvPr id="5" name="椭圆 4">
              <a:extLst>
                <a:ext uri="{FF2B5EF4-FFF2-40B4-BE49-F238E27FC236}">
                  <a16:creationId xmlns:a16="http://schemas.microsoft.com/office/drawing/2014/main" id="{1A951D80-654A-4A44-9612-8AA321B7093B}"/>
                </a:ext>
              </a:extLst>
            </p:cNvPr>
            <p:cNvSpPr/>
            <p:nvPr/>
          </p:nvSpPr>
          <p:spPr>
            <a:xfrm>
              <a:off x="912689" y="1998716"/>
              <a:ext cx="627380" cy="627380"/>
            </a:xfrm>
            <a:prstGeom prst="ellipse">
              <a:avLst/>
            </a:prstGeom>
            <a:ln>
              <a:noFill/>
            </a:ln>
            <a:effectLst>
              <a:outerShdw blurRad="190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图形 7">
              <a:extLst>
                <a:ext uri="{FF2B5EF4-FFF2-40B4-BE49-F238E27FC236}">
                  <a16:creationId xmlns:a16="http://schemas.microsoft.com/office/drawing/2014/main" id="{1C1F6B52-57A4-445E-922C-0A99171C23C6}"/>
                </a:ext>
              </a:extLst>
            </p:cNvPr>
            <p:cNvSpPr/>
            <p:nvPr/>
          </p:nvSpPr>
          <p:spPr>
            <a:xfrm>
              <a:off x="1059682" y="2153360"/>
              <a:ext cx="333394" cy="318092"/>
            </a:xfrm>
            <a:custGeom>
              <a:avLst/>
              <a:gdLst>
                <a:gd name="connsiteX0" fmla="*/ 1861710 w 1905000"/>
                <a:gd name="connsiteY0" fmla="*/ 1645226 h 1817563"/>
                <a:gd name="connsiteX1" fmla="*/ 1775114 w 1905000"/>
                <a:gd name="connsiteY1" fmla="*/ 1645226 h 1817563"/>
                <a:gd name="connsiteX2" fmla="*/ 1775114 w 1905000"/>
                <a:gd name="connsiteY2" fmla="*/ 606136 h 1817563"/>
                <a:gd name="connsiteX3" fmla="*/ 1601932 w 1905000"/>
                <a:gd name="connsiteY3" fmla="*/ 432954 h 1817563"/>
                <a:gd name="connsiteX4" fmla="*/ 1255568 w 1905000"/>
                <a:gd name="connsiteY4" fmla="*/ 432954 h 1817563"/>
                <a:gd name="connsiteX5" fmla="*/ 1255568 w 1905000"/>
                <a:gd name="connsiteY5" fmla="*/ 1645226 h 1817563"/>
                <a:gd name="connsiteX6" fmla="*/ 1168978 w 1905000"/>
                <a:gd name="connsiteY6" fmla="*/ 1645226 h 1817563"/>
                <a:gd name="connsiteX7" fmla="*/ 1168978 w 1905000"/>
                <a:gd name="connsiteY7" fmla="*/ 173182 h 1817563"/>
                <a:gd name="connsiteX8" fmla="*/ 995796 w 1905000"/>
                <a:gd name="connsiteY8" fmla="*/ 0 h 1817563"/>
                <a:gd name="connsiteX9" fmla="*/ 303068 w 1905000"/>
                <a:gd name="connsiteY9" fmla="*/ 0 h 1817563"/>
                <a:gd name="connsiteX10" fmla="*/ 129888 w 1905000"/>
                <a:gd name="connsiteY10" fmla="*/ 173180 h 1817563"/>
                <a:gd name="connsiteX11" fmla="*/ 129888 w 1905000"/>
                <a:gd name="connsiteY11" fmla="*/ 1645226 h 1817563"/>
                <a:gd name="connsiteX12" fmla="*/ 43294 w 1905000"/>
                <a:gd name="connsiteY12" fmla="*/ 1645226 h 1817563"/>
                <a:gd name="connsiteX13" fmla="*/ 0 w 1905000"/>
                <a:gd name="connsiteY13" fmla="*/ 1688524 h 1817563"/>
                <a:gd name="connsiteX14" fmla="*/ 0 w 1905000"/>
                <a:gd name="connsiteY14" fmla="*/ 1775116 h 1817563"/>
                <a:gd name="connsiteX15" fmla="*/ 43296 w 1905000"/>
                <a:gd name="connsiteY15" fmla="*/ 1818414 h 1817563"/>
                <a:gd name="connsiteX16" fmla="*/ 1861710 w 1905000"/>
                <a:gd name="connsiteY16" fmla="*/ 1818414 h 1817563"/>
                <a:gd name="connsiteX17" fmla="*/ 1905000 w 1905000"/>
                <a:gd name="connsiteY17" fmla="*/ 1775116 h 1817563"/>
                <a:gd name="connsiteX18" fmla="*/ 1905000 w 1905000"/>
                <a:gd name="connsiteY18" fmla="*/ 1688524 h 1817563"/>
                <a:gd name="connsiteX19" fmla="*/ 1861710 w 1905000"/>
                <a:gd name="connsiteY19" fmla="*/ 1645228 h 1817563"/>
                <a:gd name="connsiteX20" fmla="*/ 562840 w 1905000"/>
                <a:gd name="connsiteY20" fmla="*/ 1255568 h 1817563"/>
                <a:gd name="connsiteX21" fmla="*/ 519546 w 1905000"/>
                <a:gd name="connsiteY21" fmla="*/ 1298864 h 1817563"/>
                <a:gd name="connsiteX22" fmla="*/ 346364 w 1905000"/>
                <a:gd name="connsiteY22" fmla="*/ 1298864 h 1817563"/>
                <a:gd name="connsiteX23" fmla="*/ 303068 w 1905000"/>
                <a:gd name="connsiteY23" fmla="*/ 1255568 h 1817563"/>
                <a:gd name="connsiteX24" fmla="*/ 303068 w 1905000"/>
                <a:gd name="connsiteY24" fmla="*/ 1168976 h 1817563"/>
                <a:gd name="connsiteX25" fmla="*/ 346364 w 1905000"/>
                <a:gd name="connsiteY25" fmla="*/ 1125682 h 1817563"/>
                <a:gd name="connsiteX26" fmla="*/ 519544 w 1905000"/>
                <a:gd name="connsiteY26" fmla="*/ 1125682 h 1817563"/>
                <a:gd name="connsiteX27" fmla="*/ 562840 w 1905000"/>
                <a:gd name="connsiteY27" fmla="*/ 1168976 h 1817563"/>
                <a:gd name="connsiteX28" fmla="*/ 562840 w 1905000"/>
                <a:gd name="connsiteY28" fmla="*/ 1255568 h 1817563"/>
                <a:gd name="connsiteX29" fmla="*/ 562840 w 1905000"/>
                <a:gd name="connsiteY29" fmla="*/ 909204 h 1817563"/>
                <a:gd name="connsiteX30" fmla="*/ 519546 w 1905000"/>
                <a:gd name="connsiteY30" fmla="*/ 952500 h 1817563"/>
                <a:gd name="connsiteX31" fmla="*/ 346364 w 1905000"/>
                <a:gd name="connsiteY31" fmla="*/ 952500 h 1817563"/>
                <a:gd name="connsiteX32" fmla="*/ 303068 w 1905000"/>
                <a:gd name="connsiteY32" fmla="*/ 909204 h 1817563"/>
                <a:gd name="connsiteX33" fmla="*/ 303068 w 1905000"/>
                <a:gd name="connsiteY33" fmla="*/ 822614 h 1817563"/>
                <a:gd name="connsiteX34" fmla="*/ 346364 w 1905000"/>
                <a:gd name="connsiteY34" fmla="*/ 779318 h 1817563"/>
                <a:gd name="connsiteX35" fmla="*/ 519544 w 1905000"/>
                <a:gd name="connsiteY35" fmla="*/ 779318 h 1817563"/>
                <a:gd name="connsiteX36" fmla="*/ 562840 w 1905000"/>
                <a:gd name="connsiteY36" fmla="*/ 822614 h 1817563"/>
                <a:gd name="connsiteX37" fmla="*/ 562840 w 1905000"/>
                <a:gd name="connsiteY37" fmla="*/ 909204 h 1817563"/>
                <a:gd name="connsiteX38" fmla="*/ 562840 w 1905000"/>
                <a:gd name="connsiteY38" fmla="*/ 562840 h 1817563"/>
                <a:gd name="connsiteX39" fmla="*/ 519546 w 1905000"/>
                <a:gd name="connsiteY39" fmla="*/ 606136 h 1817563"/>
                <a:gd name="connsiteX40" fmla="*/ 346364 w 1905000"/>
                <a:gd name="connsiteY40" fmla="*/ 606136 h 1817563"/>
                <a:gd name="connsiteX41" fmla="*/ 303068 w 1905000"/>
                <a:gd name="connsiteY41" fmla="*/ 562840 h 1817563"/>
                <a:gd name="connsiteX42" fmla="*/ 303068 w 1905000"/>
                <a:gd name="connsiteY42" fmla="*/ 476250 h 1817563"/>
                <a:gd name="connsiteX43" fmla="*/ 346364 w 1905000"/>
                <a:gd name="connsiteY43" fmla="*/ 432954 h 1817563"/>
                <a:gd name="connsiteX44" fmla="*/ 519544 w 1905000"/>
                <a:gd name="connsiteY44" fmla="*/ 432954 h 1817563"/>
                <a:gd name="connsiteX45" fmla="*/ 562840 w 1905000"/>
                <a:gd name="connsiteY45" fmla="*/ 476250 h 1817563"/>
                <a:gd name="connsiteX46" fmla="*/ 562840 w 1905000"/>
                <a:gd name="connsiteY46" fmla="*/ 562840 h 1817563"/>
                <a:gd name="connsiteX47" fmla="*/ 995796 w 1905000"/>
                <a:gd name="connsiteY47" fmla="*/ 1255568 h 1817563"/>
                <a:gd name="connsiteX48" fmla="*/ 952500 w 1905000"/>
                <a:gd name="connsiteY48" fmla="*/ 1298864 h 1817563"/>
                <a:gd name="connsiteX49" fmla="*/ 779320 w 1905000"/>
                <a:gd name="connsiteY49" fmla="*/ 1298864 h 1817563"/>
                <a:gd name="connsiteX50" fmla="*/ 736022 w 1905000"/>
                <a:gd name="connsiteY50" fmla="*/ 1255568 h 1817563"/>
                <a:gd name="connsiteX51" fmla="*/ 736022 w 1905000"/>
                <a:gd name="connsiteY51" fmla="*/ 1168976 h 1817563"/>
                <a:gd name="connsiteX52" fmla="*/ 779318 w 1905000"/>
                <a:gd name="connsiteY52" fmla="*/ 1125682 h 1817563"/>
                <a:gd name="connsiteX53" fmla="*/ 952500 w 1905000"/>
                <a:gd name="connsiteY53" fmla="*/ 1125682 h 1817563"/>
                <a:gd name="connsiteX54" fmla="*/ 995796 w 1905000"/>
                <a:gd name="connsiteY54" fmla="*/ 1168976 h 1817563"/>
                <a:gd name="connsiteX55" fmla="*/ 995796 w 1905000"/>
                <a:gd name="connsiteY55" fmla="*/ 1255568 h 1817563"/>
                <a:gd name="connsiteX56" fmla="*/ 995796 w 1905000"/>
                <a:gd name="connsiteY56" fmla="*/ 909204 h 1817563"/>
                <a:gd name="connsiteX57" fmla="*/ 952500 w 1905000"/>
                <a:gd name="connsiteY57" fmla="*/ 952500 h 1817563"/>
                <a:gd name="connsiteX58" fmla="*/ 779320 w 1905000"/>
                <a:gd name="connsiteY58" fmla="*/ 952500 h 1817563"/>
                <a:gd name="connsiteX59" fmla="*/ 736022 w 1905000"/>
                <a:gd name="connsiteY59" fmla="*/ 909204 h 1817563"/>
                <a:gd name="connsiteX60" fmla="*/ 736022 w 1905000"/>
                <a:gd name="connsiteY60" fmla="*/ 822614 h 1817563"/>
                <a:gd name="connsiteX61" fmla="*/ 779318 w 1905000"/>
                <a:gd name="connsiteY61" fmla="*/ 779318 h 1817563"/>
                <a:gd name="connsiteX62" fmla="*/ 952500 w 1905000"/>
                <a:gd name="connsiteY62" fmla="*/ 779318 h 1817563"/>
                <a:gd name="connsiteX63" fmla="*/ 995796 w 1905000"/>
                <a:gd name="connsiteY63" fmla="*/ 822614 h 1817563"/>
                <a:gd name="connsiteX64" fmla="*/ 995796 w 1905000"/>
                <a:gd name="connsiteY64" fmla="*/ 909204 h 1817563"/>
                <a:gd name="connsiteX65" fmla="*/ 995796 w 1905000"/>
                <a:gd name="connsiteY65" fmla="*/ 562840 h 1817563"/>
                <a:gd name="connsiteX66" fmla="*/ 952500 w 1905000"/>
                <a:gd name="connsiteY66" fmla="*/ 606136 h 1817563"/>
                <a:gd name="connsiteX67" fmla="*/ 779320 w 1905000"/>
                <a:gd name="connsiteY67" fmla="*/ 606136 h 1817563"/>
                <a:gd name="connsiteX68" fmla="*/ 736022 w 1905000"/>
                <a:gd name="connsiteY68" fmla="*/ 562840 h 1817563"/>
                <a:gd name="connsiteX69" fmla="*/ 736022 w 1905000"/>
                <a:gd name="connsiteY69" fmla="*/ 476250 h 1817563"/>
                <a:gd name="connsiteX70" fmla="*/ 779318 w 1905000"/>
                <a:gd name="connsiteY70" fmla="*/ 432954 h 1817563"/>
                <a:gd name="connsiteX71" fmla="*/ 952500 w 1905000"/>
                <a:gd name="connsiteY71" fmla="*/ 432954 h 1817563"/>
                <a:gd name="connsiteX72" fmla="*/ 995796 w 1905000"/>
                <a:gd name="connsiteY72" fmla="*/ 476250 h 1817563"/>
                <a:gd name="connsiteX73" fmla="*/ 995796 w 1905000"/>
                <a:gd name="connsiteY73" fmla="*/ 562840 h 1817563"/>
                <a:gd name="connsiteX74" fmla="*/ 1645226 w 1905000"/>
                <a:gd name="connsiteY74" fmla="*/ 1255568 h 1817563"/>
                <a:gd name="connsiteX75" fmla="*/ 1601932 w 1905000"/>
                <a:gd name="connsiteY75" fmla="*/ 1298864 h 1817563"/>
                <a:gd name="connsiteX76" fmla="*/ 1428750 w 1905000"/>
                <a:gd name="connsiteY76" fmla="*/ 1298864 h 1817563"/>
                <a:gd name="connsiteX77" fmla="*/ 1385454 w 1905000"/>
                <a:gd name="connsiteY77" fmla="*/ 1255568 h 1817563"/>
                <a:gd name="connsiteX78" fmla="*/ 1385454 w 1905000"/>
                <a:gd name="connsiteY78" fmla="*/ 1168976 h 1817563"/>
                <a:gd name="connsiteX79" fmla="*/ 1428750 w 1905000"/>
                <a:gd name="connsiteY79" fmla="*/ 1125682 h 1817563"/>
                <a:gd name="connsiteX80" fmla="*/ 1601930 w 1905000"/>
                <a:gd name="connsiteY80" fmla="*/ 1125682 h 1817563"/>
                <a:gd name="connsiteX81" fmla="*/ 1645228 w 1905000"/>
                <a:gd name="connsiteY81" fmla="*/ 1168976 h 1817563"/>
                <a:gd name="connsiteX82" fmla="*/ 1645228 w 1905000"/>
                <a:gd name="connsiteY82" fmla="*/ 1255568 h 1817563"/>
                <a:gd name="connsiteX83" fmla="*/ 1645226 w 1905000"/>
                <a:gd name="connsiteY83" fmla="*/ 909204 h 1817563"/>
                <a:gd name="connsiteX84" fmla="*/ 1601932 w 1905000"/>
                <a:gd name="connsiteY84" fmla="*/ 952500 h 1817563"/>
                <a:gd name="connsiteX85" fmla="*/ 1428750 w 1905000"/>
                <a:gd name="connsiteY85" fmla="*/ 952500 h 1817563"/>
                <a:gd name="connsiteX86" fmla="*/ 1385454 w 1905000"/>
                <a:gd name="connsiteY86" fmla="*/ 909204 h 1817563"/>
                <a:gd name="connsiteX87" fmla="*/ 1385454 w 1905000"/>
                <a:gd name="connsiteY87" fmla="*/ 822614 h 1817563"/>
                <a:gd name="connsiteX88" fmla="*/ 1428750 w 1905000"/>
                <a:gd name="connsiteY88" fmla="*/ 779318 h 1817563"/>
                <a:gd name="connsiteX89" fmla="*/ 1601930 w 1905000"/>
                <a:gd name="connsiteY89" fmla="*/ 779318 h 1817563"/>
                <a:gd name="connsiteX90" fmla="*/ 1645228 w 1905000"/>
                <a:gd name="connsiteY90" fmla="*/ 822614 h 1817563"/>
                <a:gd name="connsiteX91" fmla="*/ 1645228 w 1905000"/>
                <a:gd name="connsiteY91" fmla="*/ 909204 h 1817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05000" h="1817563">
                  <a:moveTo>
                    <a:pt x="1861710" y="1645226"/>
                  </a:moveTo>
                  <a:lnTo>
                    <a:pt x="1775114" y="1645226"/>
                  </a:lnTo>
                  <a:lnTo>
                    <a:pt x="1775114" y="606136"/>
                  </a:lnTo>
                  <a:cubicBezTo>
                    <a:pt x="1775114" y="510886"/>
                    <a:pt x="1697182" y="432954"/>
                    <a:pt x="1601932" y="432954"/>
                  </a:cubicBezTo>
                  <a:lnTo>
                    <a:pt x="1255568" y="432954"/>
                  </a:lnTo>
                  <a:lnTo>
                    <a:pt x="1255568" y="1645226"/>
                  </a:lnTo>
                  <a:lnTo>
                    <a:pt x="1168978" y="1645226"/>
                  </a:lnTo>
                  <a:lnTo>
                    <a:pt x="1168978" y="173182"/>
                  </a:lnTo>
                  <a:cubicBezTo>
                    <a:pt x="1168978" y="77932"/>
                    <a:pt x="1091046" y="0"/>
                    <a:pt x="995796" y="0"/>
                  </a:cubicBezTo>
                  <a:lnTo>
                    <a:pt x="303068" y="0"/>
                  </a:lnTo>
                  <a:cubicBezTo>
                    <a:pt x="207818" y="0"/>
                    <a:pt x="129888" y="77930"/>
                    <a:pt x="129888" y="173180"/>
                  </a:cubicBezTo>
                  <a:lnTo>
                    <a:pt x="129888" y="1645226"/>
                  </a:lnTo>
                  <a:lnTo>
                    <a:pt x="43294" y="1645226"/>
                  </a:lnTo>
                  <a:cubicBezTo>
                    <a:pt x="17318" y="1645226"/>
                    <a:pt x="0" y="1662546"/>
                    <a:pt x="0" y="1688524"/>
                  </a:cubicBezTo>
                  <a:lnTo>
                    <a:pt x="0" y="1775116"/>
                  </a:lnTo>
                  <a:cubicBezTo>
                    <a:pt x="0" y="1801092"/>
                    <a:pt x="17320" y="1818414"/>
                    <a:pt x="43296" y="1818414"/>
                  </a:cubicBezTo>
                  <a:lnTo>
                    <a:pt x="1861710" y="1818414"/>
                  </a:lnTo>
                  <a:cubicBezTo>
                    <a:pt x="1887680" y="1818414"/>
                    <a:pt x="1905000" y="1801092"/>
                    <a:pt x="1905000" y="1775116"/>
                  </a:cubicBezTo>
                  <a:lnTo>
                    <a:pt x="1905000" y="1688524"/>
                  </a:lnTo>
                  <a:cubicBezTo>
                    <a:pt x="1905000" y="1662546"/>
                    <a:pt x="1887680" y="1645228"/>
                    <a:pt x="1861710" y="1645228"/>
                  </a:cubicBezTo>
                  <a:close/>
                  <a:moveTo>
                    <a:pt x="562840" y="1255568"/>
                  </a:moveTo>
                  <a:cubicBezTo>
                    <a:pt x="562840" y="1281544"/>
                    <a:pt x="545522" y="1298864"/>
                    <a:pt x="519546" y="1298864"/>
                  </a:cubicBezTo>
                  <a:lnTo>
                    <a:pt x="346364" y="1298864"/>
                  </a:lnTo>
                  <a:cubicBezTo>
                    <a:pt x="320386" y="1298864"/>
                    <a:pt x="303068" y="1281544"/>
                    <a:pt x="303068" y="1255568"/>
                  </a:cubicBezTo>
                  <a:lnTo>
                    <a:pt x="303068" y="1168976"/>
                  </a:lnTo>
                  <a:cubicBezTo>
                    <a:pt x="303068" y="1143000"/>
                    <a:pt x="320388" y="1125682"/>
                    <a:pt x="346364" y="1125682"/>
                  </a:cubicBezTo>
                  <a:lnTo>
                    <a:pt x="519544" y="1125682"/>
                  </a:lnTo>
                  <a:cubicBezTo>
                    <a:pt x="545522" y="1125682"/>
                    <a:pt x="562840" y="1143000"/>
                    <a:pt x="562840" y="1168976"/>
                  </a:cubicBezTo>
                  <a:lnTo>
                    <a:pt x="562840" y="1255568"/>
                  </a:lnTo>
                  <a:close/>
                  <a:moveTo>
                    <a:pt x="562840" y="909204"/>
                  </a:moveTo>
                  <a:cubicBezTo>
                    <a:pt x="562840" y="935182"/>
                    <a:pt x="545522" y="952500"/>
                    <a:pt x="519546" y="952500"/>
                  </a:cubicBezTo>
                  <a:lnTo>
                    <a:pt x="346364" y="952500"/>
                  </a:lnTo>
                  <a:cubicBezTo>
                    <a:pt x="320386" y="952500"/>
                    <a:pt x="303068" y="935180"/>
                    <a:pt x="303068" y="909204"/>
                  </a:cubicBezTo>
                  <a:lnTo>
                    <a:pt x="303068" y="822614"/>
                  </a:lnTo>
                  <a:cubicBezTo>
                    <a:pt x="303068" y="796636"/>
                    <a:pt x="320388" y="779318"/>
                    <a:pt x="346364" y="779318"/>
                  </a:cubicBezTo>
                  <a:lnTo>
                    <a:pt x="519544" y="779318"/>
                  </a:lnTo>
                  <a:cubicBezTo>
                    <a:pt x="545522" y="779318"/>
                    <a:pt x="562840" y="796636"/>
                    <a:pt x="562840" y="822614"/>
                  </a:cubicBezTo>
                  <a:lnTo>
                    <a:pt x="562840" y="909204"/>
                  </a:lnTo>
                  <a:close/>
                  <a:moveTo>
                    <a:pt x="562840" y="562840"/>
                  </a:moveTo>
                  <a:cubicBezTo>
                    <a:pt x="562840" y="588818"/>
                    <a:pt x="545522" y="606136"/>
                    <a:pt x="519546" y="606136"/>
                  </a:cubicBezTo>
                  <a:lnTo>
                    <a:pt x="346364" y="606136"/>
                  </a:lnTo>
                  <a:cubicBezTo>
                    <a:pt x="320386" y="606136"/>
                    <a:pt x="303068" y="588816"/>
                    <a:pt x="303068" y="562840"/>
                  </a:cubicBezTo>
                  <a:lnTo>
                    <a:pt x="303068" y="476250"/>
                  </a:lnTo>
                  <a:cubicBezTo>
                    <a:pt x="303068" y="450272"/>
                    <a:pt x="320388" y="432954"/>
                    <a:pt x="346364" y="432954"/>
                  </a:cubicBezTo>
                  <a:lnTo>
                    <a:pt x="519544" y="432954"/>
                  </a:lnTo>
                  <a:cubicBezTo>
                    <a:pt x="545522" y="432954"/>
                    <a:pt x="562840" y="450274"/>
                    <a:pt x="562840" y="476250"/>
                  </a:cubicBezTo>
                  <a:lnTo>
                    <a:pt x="562840" y="562840"/>
                  </a:lnTo>
                  <a:close/>
                  <a:moveTo>
                    <a:pt x="995796" y="1255568"/>
                  </a:moveTo>
                  <a:cubicBezTo>
                    <a:pt x="995796" y="1281544"/>
                    <a:pt x="978476" y="1298864"/>
                    <a:pt x="952500" y="1298864"/>
                  </a:cubicBezTo>
                  <a:lnTo>
                    <a:pt x="779320" y="1298864"/>
                  </a:lnTo>
                  <a:cubicBezTo>
                    <a:pt x="753340" y="1298864"/>
                    <a:pt x="736022" y="1281544"/>
                    <a:pt x="736022" y="1255568"/>
                  </a:cubicBezTo>
                  <a:lnTo>
                    <a:pt x="736022" y="1168976"/>
                  </a:lnTo>
                  <a:cubicBezTo>
                    <a:pt x="736022" y="1143000"/>
                    <a:pt x="753342" y="1125682"/>
                    <a:pt x="779318" y="1125682"/>
                  </a:cubicBezTo>
                  <a:lnTo>
                    <a:pt x="952500" y="1125682"/>
                  </a:lnTo>
                  <a:cubicBezTo>
                    <a:pt x="978478" y="1125682"/>
                    <a:pt x="995796" y="1143000"/>
                    <a:pt x="995796" y="1168976"/>
                  </a:cubicBezTo>
                  <a:lnTo>
                    <a:pt x="995796" y="1255568"/>
                  </a:lnTo>
                  <a:close/>
                  <a:moveTo>
                    <a:pt x="995796" y="909204"/>
                  </a:moveTo>
                  <a:cubicBezTo>
                    <a:pt x="995796" y="935182"/>
                    <a:pt x="978476" y="952500"/>
                    <a:pt x="952500" y="952500"/>
                  </a:cubicBezTo>
                  <a:lnTo>
                    <a:pt x="779320" y="952500"/>
                  </a:lnTo>
                  <a:cubicBezTo>
                    <a:pt x="753340" y="952500"/>
                    <a:pt x="736022" y="935180"/>
                    <a:pt x="736022" y="909204"/>
                  </a:cubicBezTo>
                  <a:lnTo>
                    <a:pt x="736022" y="822614"/>
                  </a:lnTo>
                  <a:cubicBezTo>
                    <a:pt x="736022" y="796636"/>
                    <a:pt x="753342" y="779318"/>
                    <a:pt x="779318" y="779318"/>
                  </a:cubicBezTo>
                  <a:lnTo>
                    <a:pt x="952500" y="779318"/>
                  </a:lnTo>
                  <a:cubicBezTo>
                    <a:pt x="978478" y="779318"/>
                    <a:pt x="995796" y="796636"/>
                    <a:pt x="995796" y="822614"/>
                  </a:cubicBezTo>
                  <a:lnTo>
                    <a:pt x="995796" y="909204"/>
                  </a:lnTo>
                  <a:close/>
                  <a:moveTo>
                    <a:pt x="995796" y="562840"/>
                  </a:moveTo>
                  <a:cubicBezTo>
                    <a:pt x="995796" y="588818"/>
                    <a:pt x="978476" y="606136"/>
                    <a:pt x="952500" y="606136"/>
                  </a:cubicBezTo>
                  <a:lnTo>
                    <a:pt x="779320" y="606136"/>
                  </a:lnTo>
                  <a:cubicBezTo>
                    <a:pt x="753340" y="606136"/>
                    <a:pt x="736022" y="588816"/>
                    <a:pt x="736022" y="562840"/>
                  </a:cubicBezTo>
                  <a:lnTo>
                    <a:pt x="736022" y="476250"/>
                  </a:lnTo>
                  <a:cubicBezTo>
                    <a:pt x="736022" y="450272"/>
                    <a:pt x="753342" y="432954"/>
                    <a:pt x="779318" y="432954"/>
                  </a:cubicBezTo>
                  <a:lnTo>
                    <a:pt x="952500" y="432954"/>
                  </a:lnTo>
                  <a:cubicBezTo>
                    <a:pt x="978478" y="432954"/>
                    <a:pt x="995796" y="450274"/>
                    <a:pt x="995796" y="476250"/>
                  </a:cubicBezTo>
                  <a:lnTo>
                    <a:pt x="995796" y="562840"/>
                  </a:lnTo>
                  <a:close/>
                  <a:moveTo>
                    <a:pt x="1645226" y="1255568"/>
                  </a:moveTo>
                  <a:cubicBezTo>
                    <a:pt x="1645226" y="1281544"/>
                    <a:pt x="1627910" y="1298864"/>
                    <a:pt x="1601932" y="1298864"/>
                  </a:cubicBezTo>
                  <a:lnTo>
                    <a:pt x="1428750" y="1298864"/>
                  </a:lnTo>
                  <a:cubicBezTo>
                    <a:pt x="1402772" y="1298864"/>
                    <a:pt x="1385454" y="1281544"/>
                    <a:pt x="1385454" y="1255568"/>
                  </a:cubicBezTo>
                  <a:lnTo>
                    <a:pt x="1385454" y="1168976"/>
                  </a:lnTo>
                  <a:cubicBezTo>
                    <a:pt x="1385454" y="1143000"/>
                    <a:pt x="1402774" y="1125682"/>
                    <a:pt x="1428750" y="1125682"/>
                  </a:cubicBezTo>
                  <a:lnTo>
                    <a:pt x="1601930" y="1125682"/>
                  </a:lnTo>
                  <a:cubicBezTo>
                    <a:pt x="1627910" y="1125682"/>
                    <a:pt x="1645228" y="1143000"/>
                    <a:pt x="1645228" y="1168976"/>
                  </a:cubicBezTo>
                  <a:lnTo>
                    <a:pt x="1645228" y="1255568"/>
                  </a:lnTo>
                  <a:close/>
                  <a:moveTo>
                    <a:pt x="1645226" y="909204"/>
                  </a:moveTo>
                  <a:cubicBezTo>
                    <a:pt x="1645226" y="935182"/>
                    <a:pt x="1627910" y="952500"/>
                    <a:pt x="1601932" y="952500"/>
                  </a:cubicBezTo>
                  <a:lnTo>
                    <a:pt x="1428750" y="952500"/>
                  </a:lnTo>
                  <a:cubicBezTo>
                    <a:pt x="1402772" y="952500"/>
                    <a:pt x="1385454" y="935180"/>
                    <a:pt x="1385454" y="909204"/>
                  </a:cubicBezTo>
                  <a:lnTo>
                    <a:pt x="1385454" y="822614"/>
                  </a:lnTo>
                  <a:cubicBezTo>
                    <a:pt x="1385454" y="796636"/>
                    <a:pt x="1402774" y="779318"/>
                    <a:pt x="1428750" y="779318"/>
                  </a:cubicBezTo>
                  <a:lnTo>
                    <a:pt x="1601930" y="779318"/>
                  </a:lnTo>
                  <a:cubicBezTo>
                    <a:pt x="1627910" y="779318"/>
                    <a:pt x="1645228" y="796636"/>
                    <a:pt x="1645228" y="822614"/>
                  </a:cubicBezTo>
                  <a:lnTo>
                    <a:pt x="1645228" y="909204"/>
                  </a:lnTo>
                  <a:close/>
                </a:path>
              </a:pathLst>
            </a:custGeom>
            <a:solidFill>
              <a:schemeClr val="bg1"/>
            </a:solidFill>
            <a:ln w="1860" cap="flat">
              <a:noFill/>
              <a:prstDash val="solid"/>
              <a:miter/>
            </a:ln>
          </p:spPr>
          <p:txBody>
            <a:bodyPr rtlCol="0" anchor="ctr"/>
            <a:lstStyle/>
            <a:p>
              <a:endParaRPr lang="zh-CN" altLang="en-US">
                <a:cs typeface="+mn-ea"/>
                <a:sym typeface="+mn-lt"/>
              </a:endParaRPr>
            </a:p>
          </p:txBody>
        </p:sp>
      </p:grpSp>
      <p:sp>
        <p:nvSpPr>
          <p:cNvPr id="24" name="TextBox 55">
            <a:extLst>
              <a:ext uri="{FF2B5EF4-FFF2-40B4-BE49-F238E27FC236}">
                <a16:creationId xmlns:a16="http://schemas.microsoft.com/office/drawing/2014/main" id="{BBA79BA3-D24A-49FC-BF4D-CF3933FC3FAF}"/>
              </a:ext>
            </a:extLst>
          </p:cNvPr>
          <p:cNvSpPr txBox="1"/>
          <p:nvPr/>
        </p:nvSpPr>
        <p:spPr>
          <a:xfrm>
            <a:off x="1540233" y="3447888"/>
            <a:ext cx="1691138"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请输入你的小标题</a:t>
            </a:r>
            <a:endParaRPr lang="id-ID" sz="1200" b="1" dirty="0">
              <a:solidFill>
                <a:srgbClr val="0070C0"/>
              </a:solidFill>
              <a:cs typeface="+mn-ea"/>
              <a:sym typeface="+mn-lt"/>
            </a:endParaRPr>
          </a:p>
        </p:txBody>
      </p:sp>
      <p:sp>
        <p:nvSpPr>
          <p:cNvPr id="25" name="TextBox 55">
            <a:extLst>
              <a:ext uri="{FF2B5EF4-FFF2-40B4-BE49-F238E27FC236}">
                <a16:creationId xmlns:a16="http://schemas.microsoft.com/office/drawing/2014/main" id="{37EE6252-2DE9-4390-94D4-0F520D4FC7D4}"/>
              </a:ext>
            </a:extLst>
          </p:cNvPr>
          <p:cNvSpPr txBox="1"/>
          <p:nvPr/>
        </p:nvSpPr>
        <p:spPr>
          <a:xfrm>
            <a:off x="1540233" y="3643911"/>
            <a:ext cx="1843538" cy="200055"/>
          </a:xfrm>
          <a:prstGeom prst="rect">
            <a:avLst/>
          </a:prstGeom>
          <a:noFill/>
        </p:spPr>
        <p:txBody>
          <a:bodyPr wrap="square" rtlCol="0">
            <a:spAutoFit/>
          </a:bodyPr>
          <a:lstStyle/>
          <a:p>
            <a:pPr defTabSz="1219170"/>
            <a:r>
              <a:rPr lang="en-US" altLang="zh-CN" sz="700" dirty="0">
                <a:solidFill>
                  <a:srgbClr val="0070C0"/>
                </a:solidFill>
                <a:cs typeface="+mn-ea"/>
                <a:sym typeface="+mn-lt"/>
              </a:rPr>
              <a:t>PLEASE ENTER YOUR SUBTITLE</a:t>
            </a:r>
            <a:endParaRPr lang="id-ID" sz="700" dirty="0">
              <a:solidFill>
                <a:srgbClr val="0070C0"/>
              </a:solidFill>
              <a:cs typeface="+mn-ea"/>
              <a:sym typeface="+mn-lt"/>
            </a:endParaRPr>
          </a:p>
        </p:txBody>
      </p:sp>
      <p:sp>
        <p:nvSpPr>
          <p:cNvPr id="26" name="TextBox 55">
            <a:extLst>
              <a:ext uri="{FF2B5EF4-FFF2-40B4-BE49-F238E27FC236}">
                <a16:creationId xmlns:a16="http://schemas.microsoft.com/office/drawing/2014/main" id="{2B724619-7AE5-4FE8-AD51-63C33EE02DD0}"/>
              </a:ext>
            </a:extLst>
          </p:cNvPr>
          <p:cNvSpPr txBox="1"/>
          <p:nvPr/>
        </p:nvSpPr>
        <p:spPr>
          <a:xfrm>
            <a:off x="1540231" y="3858140"/>
            <a:ext cx="3351611"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请输入你在这一页具体想表达的内容，请输入你在这一页具体想表达的内容，请输入你在这一页具体想表达的内容，请输入你在这一页具体想表达的内容</a:t>
            </a:r>
          </a:p>
        </p:txBody>
      </p:sp>
      <p:sp>
        <p:nvSpPr>
          <p:cNvPr id="31" name="弧形 30">
            <a:extLst>
              <a:ext uri="{FF2B5EF4-FFF2-40B4-BE49-F238E27FC236}">
                <a16:creationId xmlns:a16="http://schemas.microsoft.com/office/drawing/2014/main" id="{936156AC-8876-4456-92CB-23DDEFEBECDC}"/>
              </a:ext>
            </a:extLst>
          </p:cNvPr>
          <p:cNvSpPr>
            <a:spLocks noChangeAspect="1"/>
          </p:cNvSpPr>
          <p:nvPr/>
        </p:nvSpPr>
        <p:spPr>
          <a:xfrm rot="20854924">
            <a:off x="-1146716" y="1059226"/>
            <a:ext cx="9736054" cy="9736060"/>
          </a:xfrm>
          <a:prstGeom prst="arc">
            <a:avLst>
              <a:gd name="adj1" fmla="val 14698325"/>
              <a:gd name="adj2" fmla="val 15500670"/>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38" name="组合 37">
            <a:extLst>
              <a:ext uri="{FF2B5EF4-FFF2-40B4-BE49-F238E27FC236}">
                <a16:creationId xmlns:a16="http://schemas.microsoft.com/office/drawing/2014/main" id="{CE0DABA6-1599-4011-8CF0-A0E7D146BDFE}"/>
              </a:ext>
            </a:extLst>
          </p:cNvPr>
          <p:cNvGrpSpPr/>
          <p:nvPr/>
        </p:nvGrpSpPr>
        <p:grpSpPr>
          <a:xfrm>
            <a:off x="1010555" y="3430103"/>
            <a:ext cx="431648" cy="431648"/>
            <a:chOff x="1010555" y="3430103"/>
            <a:chExt cx="431648" cy="431648"/>
          </a:xfrm>
        </p:grpSpPr>
        <p:sp>
          <p:nvSpPr>
            <p:cNvPr id="28" name="椭圆 27">
              <a:extLst>
                <a:ext uri="{FF2B5EF4-FFF2-40B4-BE49-F238E27FC236}">
                  <a16:creationId xmlns:a16="http://schemas.microsoft.com/office/drawing/2014/main" id="{B6846BB6-1A73-4DA7-9EA5-6AD8CE739374}"/>
                </a:ext>
              </a:extLst>
            </p:cNvPr>
            <p:cNvSpPr/>
            <p:nvPr/>
          </p:nvSpPr>
          <p:spPr>
            <a:xfrm>
              <a:off x="1010555" y="3430103"/>
              <a:ext cx="431648" cy="431648"/>
            </a:xfrm>
            <a:prstGeom prst="ellipse">
              <a:avLst/>
            </a:prstGeom>
            <a:ln>
              <a:noFill/>
            </a:ln>
            <a:effectLst>
              <a:outerShdw blurRad="190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组合 36">
              <a:extLst>
                <a:ext uri="{FF2B5EF4-FFF2-40B4-BE49-F238E27FC236}">
                  <a16:creationId xmlns:a16="http://schemas.microsoft.com/office/drawing/2014/main" id="{516C9C6E-2C1F-4E62-90F5-469D707CF42A}"/>
                </a:ext>
              </a:extLst>
            </p:cNvPr>
            <p:cNvGrpSpPr/>
            <p:nvPr/>
          </p:nvGrpSpPr>
          <p:grpSpPr>
            <a:xfrm>
              <a:off x="1116967" y="3533447"/>
              <a:ext cx="218824" cy="218853"/>
              <a:chOff x="3720465" y="1714500"/>
              <a:chExt cx="1713161" cy="1713384"/>
            </a:xfrm>
            <a:solidFill>
              <a:schemeClr val="bg1"/>
            </a:solidFill>
          </p:grpSpPr>
          <p:sp>
            <p:nvSpPr>
              <p:cNvPr id="35" name="任意多边形: 形状 34">
                <a:extLst>
                  <a:ext uri="{FF2B5EF4-FFF2-40B4-BE49-F238E27FC236}">
                    <a16:creationId xmlns:a16="http://schemas.microsoft.com/office/drawing/2014/main" id="{3486C133-DE69-4304-B80C-9DD42F094B97}"/>
                  </a:ext>
                </a:extLst>
              </p:cNvPr>
              <p:cNvSpPr/>
              <p:nvPr/>
            </p:nvSpPr>
            <p:spPr>
              <a:xfrm>
                <a:off x="3720465" y="1714500"/>
                <a:ext cx="855762" cy="1713384"/>
              </a:xfrm>
              <a:custGeom>
                <a:avLst/>
                <a:gdLst>
                  <a:gd name="connsiteX0" fmla="*/ 0 w 855761"/>
                  <a:gd name="connsiteY0" fmla="*/ 1657350 h 1713383"/>
                  <a:gd name="connsiteX1" fmla="*/ 57150 w 855761"/>
                  <a:gd name="connsiteY1" fmla="*/ 1714500 h 1713383"/>
                  <a:gd name="connsiteX2" fmla="*/ 800100 w 855761"/>
                  <a:gd name="connsiteY2" fmla="*/ 1714500 h 1713383"/>
                  <a:gd name="connsiteX3" fmla="*/ 857250 w 855761"/>
                  <a:gd name="connsiteY3" fmla="*/ 1657350 h 1713383"/>
                  <a:gd name="connsiteX4" fmla="*/ 857250 w 855761"/>
                  <a:gd name="connsiteY4" fmla="*/ 57150 h 1713383"/>
                  <a:gd name="connsiteX5" fmla="*/ 800100 w 855761"/>
                  <a:gd name="connsiteY5" fmla="*/ 0 h 1713383"/>
                  <a:gd name="connsiteX6" fmla="*/ 57150 w 855761"/>
                  <a:gd name="connsiteY6" fmla="*/ 0 h 1713383"/>
                  <a:gd name="connsiteX7" fmla="*/ 0 w 855761"/>
                  <a:gd name="connsiteY7" fmla="*/ 57150 h 1713383"/>
                  <a:gd name="connsiteX8" fmla="*/ 514350 w 855761"/>
                  <a:gd name="connsiteY8" fmla="*/ 314325 h 1713383"/>
                  <a:gd name="connsiteX9" fmla="*/ 571500 w 855761"/>
                  <a:gd name="connsiteY9" fmla="*/ 257175 h 1713383"/>
                  <a:gd name="connsiteX10" fmla="*/ 628650 w 855761"/>
                  <a:gd name="connsiteY10" fmla="*/ 257175 h 1713383"/>
                  <a:gd name="connsiteX11" fmla="*/ 685800 w 855761"/>
                  <a:gd name="connsiteY11" fmla="*/ 314325 h 1713383"/>
                  <a:gd name="connsiteX12" fmla="*/ 685800 w 855761"/>
                  <a:gd name="connsiteY12" fmla="*/ 371475 h 1713383"/>
                  <a:gd name="connsiteX13" fmla="*/ 628650 w 855761"/>
                  <a:gd name="connsiteY13" fmla="*/ 428625 h 1713383"/>
                  <a:gd name="connsiteX14" fmla="*/ 571500 w 855761"/>
                  <a:gd name="connsiteY14" fmla="*/ 428625 h 1713383"/>
                  <a:gd name="connsiteX15" fmla="*/ 514350 w 855761"/>
                  <a:gd name="connsiteY15" fmla="*/ 371475 h 1713383"/>
                  <a:gd name="connsiteX16" fmla="*/ 514350 w 855761"/>
                  <a:gd name="connsiteY16" fmla="*/ 700088 h 1713383"/>
                  <a:gd name="connsiteX17" fmla="*/ 571500 w 855761"/>
                  <a:gd name="connsiteY17" fmla="*/ 642938 h 1713383"/>
                  <a:gd name="connsiteX18" fmla="*/ 628650 w 855761"/>
                  <a:gd name="connsiteY18" fmla="*/ 642938 h 1713383"/>
                  <a:gd name="connsiteX19" fmla="*/ 685800 w 855761"/>
                  <a:gd name="connsiteY19" fmla="*/ 700088 h 1713383"/>
                  <a:gd name="connsiteX20" fmla="*/ 685800 w 855761"/>
                  <a:gd name="connsiteY20" fmla="*/ 762000 h 1713383"/>
                  <a:gd name="connsiteX21" fmla="*/ 628650 w 855761"/>
                  <a:gd name="connsiteY21" fmla="*/ 819150 h 1713383"/>
                  <a:gd name="connsiteX22" fmla="*/ 571500 w 855761"/>
                  <a:gd name="connsiteY22" fmla="*/ 819150 h 1713383"/>
                  <a:gd name="connsiteX23" fmla="*/ 514350 w 855761"/>
                  <a:gd name="connsiteY23" fmla="*/ 762000 h 1713383"/>
                  <a:gd name="connsiteX24" fmla="*/ 514350 w 855761"/>
                  <a:gd name="connsiteY24" fmla="*/ 1085850 h 1713383"/>
                  <a:gd name="connsiteX25" fmla="*/ 571500 w 855761"/>
                  <a:gd name="connsiteY25" fmla="*/ 1028700 h 1713383"/>
                  <a:gd name="connsiteX26" fmla="*/ 628650 w 855761"/>
                  <a:gd name="connsiteY26" fmla="*/ 1028700 h 1713383"/>
                  <a:gd name="connsiteX27" fmla="*/ 685800 w 855761"/>
                  <a:gd name="connsiteY27" fmla="*/ 1085850 h 1713383"/>
                  <a:gd name="connsiteX28" fmla="*/ 685800 w 855761"/>
                  <a:gd name="connsiteY28" fmla="*/ 1143000 h 1713383"/>
                  <a:gd name="connsiteX29" fmla="*/ 628650 w 855761"/>
                  <a:gd name="connsiteY29" fmla="*/ 1200150 h 1713383"/>
                  <a:gd name="connsiteX30" fmla="*/ 571500 w 855761"/>
                  <a:gd name="connsiteY30" fmla="*/ 1200150 h 1713383"/>
                  <a:gd name="connsiteX31" fmla="*/ 514350 w 855761"/>
                  <a:gd name="connsiteY31" fmla="*/ 1143000 h 1713383"/>
                  <a:gd name="connsiteX32" fmla="*/ 171450 w 855761"/>
                  <a:gd name="connsiteY32" fmla="*/ 314325 h 1713383"/>
                  <a:gd name="connsiteX33" fmla="*/ 228600 w 855761"/>
                  <a:gd name="connsiteY33" fmla="*/ 257175 h 1713383"/>
                  <a:gd name="connsiteX34" fmla="*/ 285750 w 855761"/>
                  <a:gd name="connsiteY34" fmla="*/ 257175 h 1713383"/>
                  <a:gd name="connsiteX35" fmla="*/ 342900 w 855761"/>
                  <a:gd name="connsiteY35" fmla="*/ 314325 h 1713383"/>
                  <a:gd name="connsiteX36" fmla="*/ 342900 w 855761"/>
                  <a:gd name="connsiteY36" fmla="*/ 371475 h 1713383"/>
                  <a:gd name="connsiteX37" fmla="*/ 285750 w 855761"/>
                  <a:gd name="connsiteY37" fmla="*/ 428625 h 1713383"/>
                  <a:gd name="connsiteX38" fmla="*/ 228600 w 855761"/>
                  <a:gd name="connsiteY38" fmla="*/ 428625 h 1713383"/>
                  <a:gd name="connsiteX39" fmla="*/ 171450 w 855761"/>
                  <a:gd name="connsiteY39" fmla="*/ 371475 h 1713383"/>
                  <a:gd name="connsiteX40" fmla="*/ 171450 w 855761"/>
                  <a:gd name="connsiteY40" fmla="*/ 700088 h 1713383"/>
                  <a:gd name="connsiteX41" fmla="*/ 228600 w 855761"/>
                  <a:gd name="connsiteY41" fmla="*/ 642938 h 1713383"/>
                  <a:gd name="connsiteX42" fmla="*/ 285750 w 855761"/>
                  <a:gd name="connsiteY42" fmla="*/ 642938 h 1713383"/>
                  <a:gd name="connsiteX43" fmla="*/ 342900 w 855761"/>
                  <a:gd name="connsiteY43" fmla="*/ 700088 h 1713383"/>
                  <a:gd name="connsiteX44" fmla="*/ 342900 w 855761"/>
                  <a:gd name="connsiteY44" fmla="*/ 762000 h 1713383"/>
                  <a:gd name="connsiteX45" fmla="*/ 285750 w 855761"/>
                  <a:gd name="connsiteY45" fmla="*/ 819150 h 1713383"/>
                  <a:gd name="connsiteX46" fmla="*/ 228600 w 855761"/>
                  <a:gd name="connsiteY46" fmla="*/ 819150 h 1713383"/>
                  <a:gd name="connsiteX47" fmla="*/ 171450 w 855761"/>
                  <a:gd name="connsiteY47" fmla="*/ 762000 h 1713383"/>
                  <a:gd name="connsiteX48" fmla="*/ 171450 w 855761"/>
                  <a:gd name="connsiteY48" fmla="*/ 1085850 h 1713383"/>
                  <a:gd name="connsiteX49" fmla="*/ 228600 w 855761"/>
                  <a:gd name="connsiteY49" fmla="*/ 1028700 h 1713383"/>
                  <a:gd name="connsiteX50" fmla="*/ 285750 w 855761"/>
                  <a:gd name="connsiteY50" fmla="*/ 1028700 h 1713383"/>
                  <a:gd name="connsiteX51" fmla="*/ 342900 w 855761"/>
                  <a:gd name="connsiteY51" fmla="*/ 1085850 h 1713383"/>
                  <a:gd name="connsiteX52" fmla="*/ 342900 w 855761"/>
                  <a:gd name="connsiteY52" fmla="*/ 1143000 h 1713383"/>
                  <a:gd name="connsiteX53" fmla="*/ 285750 w 855761"/>
                  <a:gd name="connsiteY53" fmla="*/ 1200150 h 1713383"/>
                  <a:gd name="connsiteX54" fmla="*/ 228600 w 855761"/>
                  <a:gd name="connsiteY54" fmla="*/ 1200150 h 1713383"/>
                  <a:gd name="connsiteX55" fmla="*/ 171450 w 855761"/>
                  <a:gd name="connsiteY55" fmla="*/ 1143000 h 171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855761" h="1713383">
                    <a:moveTo>
                      <a:pt x="0" y="1657350"/>
                    </a:moveTo>
                    <a:cubicBezTo>
                      <a:pt x="0" y="1688913"/>
                      <a:pt x="25587" y="1714500"/>
                      <a:pt x="57150" y="1714500"/>
                    </a:cubicBezTo>
                    <a:lnTo>
                      <a:pt x="800100" y="1714500"/>
                    </a:lnTo>
                    <a:cubicBezTo>
                      <a:pt x="831663" y="1714500"/>
                      <a:pt x="857250" y="1688913"/>
                      <a:pt x="857250" y="1657350"/>
                    </a:cubicBezTo>
                    <a:lnTo>
                      <a:pt x="857250" y="57150"/>
                    </a:lnTo>
                    <a:cubicBezTo>
                      <a:pt x="857250" y="25587"/>
                      <a:pt x="831663" y="0"/>
                      <a:pt x="800100" y="0"/>
                    </a:cubicBezTo>
                    <a:lnTo>
                      <a:pt x="57150" y="0"/>
                    </a:lnTo>
                    <a:cubicBezTo>
                      <a:pt x="25587" y="0"/>
                      <a:pt x="0" y="25587"/>
                      <a:pt x="0" y="57150"/>
                    </a:cubicBezTo>
                    <a:close/>
                    <a:moveTo>
                      <a:pt x="514350" y="314325"/>
                    </a:moveTo>
                    <a:cubicBezTo>
                      <a:pt x="514350" y="282762"/>
                      <a:pt x="539937" y="257175"/>
                      <a:pt x="571500" y="257175"/>
                    </a:cubicBezTo>
                    <a:lnTo>
                      <a:pt x="628650" y="257175"/>
                    </a:lnTo>
                    <a:cubicBezTo>
                      <a:pt x="660213" y="257175"/>
                      <a:pt x="685800" y="282762"/>
                      <a:pt x="685800" y="314325"/>
                    </a:cubicBezTo>
                    <a:lnTo>
                      <a:pt x="685800" y="371475"/>
                    </a:lnTo>
                    <a:cubicBezTo>
                      <a:pt x="685800" y="403038"/>
                      <a:pt x="660213" y="428625"/>
                      <a:pt x="628650" y="428625"/>
                    </a:cubicBezTo>
                    <a:lnTo>
                      <a:pt x="571500" y="428625"/>
                    </a:lnTo>
                    <a:cubicBezTo>
                      <a:pt x="539937" y="428625"/>
                      <a:pt x="514350" y="403038"/>
                      <a:pt x="514350" y="371475"/>
                    </a:cubicBezTo>
                    <a:close/>
                    <a:moveTo>
                      <a:pt x="514350" y="700088"/>
                    </a:moveTo>
                    <a:cubicBezTo>
                      <a:pt x="514350" y="668525"/>
                      <a:pt x="539937" y="642938"/>
                      <a:pt x="571500" y="642938"/>
                    </a:cubicBezTo>
                    <a:lnTo>
                      <a:pt x="628650" y="642938"/>
                    </a:lnTo>
                    <a:cubicBezTo>
                      <a:pt x="660213" y="642938"/>
                      <a:pt x="685800" y="668525"/>
                      <a:pt x="685800" y="700088"/>
                    </a:cubicBezTo>
                    <a:lnTo>
                      <a:pt x="685800" y="762000"/>
                    </a:lnTo>
                    <a:cubicBezTo>
                      <a:pt x="685800" y="793563"/>
                      <a:pt x="660213" y="819150"/>
                      <a:pt x="628650" y="819150"/>
                    </a:cubicBezTo>
                    <a:lnTo>
                      <a:pt x="571500" y="819150"/>
                    </a:lnTo>
                    <a:cubicBezTo>
                      <a:pt x="539937" y="819150"/>
                      <a:pt x="514350" y="793563"/>
                      <a:pt x="514350" y="762000"/>
                    </a:cubicBezTo>
                    <a:close/>
                    <a:moveTo>
                      <a:pt x="514350" y="1085850"/>
                    </a:moveTo>
                    <a:cubicBezTo>
                      <a:pt x="514350" y="1054287"/>
                      <a:pt x="539937" y="1028700"/>
                      <a:pt x="571500" y="1028700"/>
                    </a:cubicBezTo>
                    <a:lnTo>
                      <a:pt x="628650" y="1028700"/>
                    </a:lnTo>
                    <a:cubicBezTo>
                      <a:pt x="660213" y="1028700"/>
                      <a:pt x="685800" y="1054287"/>
                      <a:pt x="685800" y="1085850"/>
                    </a:cubicBezTo>
                    <a:lnTo>
                      <a:pt x="685800" y="1143000"/>
                    </a:lnTo>
                    <a:cubicBezTo>
                      <a:pt x="685800" y="1174563"/>
                      <a:pt x="660213" y="1200150"/>
                      <a:pt x="628650" y="1200150"/>
                    </a:cubicBezTo>
                    <a:lnTo>
                      <a:pt x="571500" y="1200150"/>
                    </a:lnTo>
                    <a:cubicBezTo>
                      <a:pt x="539937" y="1200150"/>
                      <a:pt x="514350" y="1174563"/>
                      <a:pt x="514350" y="1143000"/>
                    </a:cubicBezTo>
                    <a:close/>
                    <a:moveTo>
                      <a:pt x="171450" y="314325"/>
                    </a:moveTo>
                    <a:cubicBezTo>
                      <a:pt x="171450" y="282762"/>
                      <a:pt x="197037" y="257175"/>
                      <a:pt x="228600" y="257175"/>
                    </a:cubicBezTo>
                    <a:lnTo>
                      <a:pt x="285750" y="257175"/>
                    </a:lnTo>
                    <a:cubicBezTo>
                      <a:pt x="317313" y="257175"/>
                      <a:pt x="342900" y="282762"/>
                      <a:pt x="342900" y="314325"/>
                    </a:cubicBezTo>
                    <a:lnTo>
                      <a:pt x="342900" y="371475"/>
                    </a:lnTo>
                    <a:cubicBezTo>
                      <a:pt x="342900" y="403038"/>
                      <a:pt x="317313" y="428625"/>
                      <a:pt x="285750" y="428625"/>
                    </a:cubicBezTo>
                    <a:lnTo>
                      <a:pt x="228600" y="428625"/>
                    </a:lnTo>
                    <a:cubicBezTo>
                      <a:pt x="197037" y="428625"/>
                      <a:pt x="171450" y="403038"/>
                      <a:pt x="171450" y="371475"/>
                    </a:cubicBezTo>
                    <a:close/>
                    <a:moveTo>
                      <a:pt x="171450" y="700088"/>
                    </a:moveTo>
                    <a:cubicBezTo>
                      <a:pt x="171450" y="668525"/>
                      <a:pt x="197037" y="642938"/>
                      <a:pt x="228600" y="642938"/>
                    </a:cubicBezTo>
                    <a:lnTo>
                      <a:pt x="285750" y="642938"/>
                    </a:lnTo>
                    <a:cubicBezTo>
                      <a:pt x="317313" y="642938"/>
                      <a:pt x="342900" y="668525"/>
                      <a:pt x="342900" y="700088"/>
                    </a:cubicBezTo>
                    <a:lnTo>
                      <a:pt x="342900" y="762000"/>
                    </a:lnTo>
                    <a:cubicBezTo>
                      <a:pt x="342900" y="793563"/>
                      <a:pt x="317313" y="819150"/>
                      <a:pt x="285750" y="819150"/>
                    </a:cubicBezTo>
                    <a:lnTo>
                      <a:pt x="228600" y="819150"/>
                    </a:lnTo>
                    <a:cubicBezTo>
                      <a:pt x="197037" y="819150"/>
                      <a:pt x="171450" y="793563"/>
                      <a:pt x="171450" y="762000"/>
                    </a:cubicBezTo>
                    <a:close/>
                    <a:moveTo>
                      <a:pt x="171450" y="1085850"/>
                    </a:moveTo>
                    <a:cubicBezTo>
                      <a:pt x="171450" y="1054287"/>
                      <a:pt x="197037" y="1028700"/>
                      <a:pt x="228600" y="1028700"/>
                    </a:cubicBezTo>
                    <a:lnTo>
                      <a:pt x="285750" y="1028700"/>
                    </a:lnTo>
                    <a:cubicBezTo>
                      <a:pt x="317313" y="1028700"/>
                      <a:pt x="342900" y="1054287"/>
                      <a:pt x="342900" y="1085850"/>
                    </a:cubicBezTo>
                    <a:lnTo>
                      <a:pt x="342900" y="1143000"/>
                    </a:lnTo>
                    <a:cubicBezTo>
                      <a:pt x="342900" y="1174563"/>
                      <a:pt x="317313" y="1200150"/>
                      <a:pt x="285750" y="1200150"/>
                    </a:cubicBezTo>
                    <a:lnTo>
                      <a:pt x="228600" y="1200150"/>
                    </a:lnTo>
                    <a:cubicBezTo>
                      <a:pt x="197037" y="1200150"/>
                      <a:pt x="171450" y="1174563"/>
                      <a:pt x="171450" y="1143000"/>
                    </a:cubicBezTo>
                    <a:close/>
                  </a:path>
                </a:pathLst>
              </a:custGeom>
              <a:grpFill/>
              <a:ln w="1860" cap="flat">
                <a:noFill/>
                <a:prstDash val="solid"/>
                <a:miter/>
              </a:ln>
            </p:spPr>
            <p:txBody>
              <a:bodyPr rtlCol="0" anchor="ctr"/>
              <a:lstStyle/>
              <a:p>
                <a:endParaRPr lang="zh-CN" altLang="en-US">
                  <a:cs typeface="+mn-ea"/>
                  <a:sym typeface="+mn-lt"/>
                </a:endParaRPr>
              </a:p>
            </p:txBody>
          </p:sp>
          <p:sp>
            <p:nvSpPr>
              <p:cNvPr id="36" name="任意多边形: 形状 35">
                <a:extLst>
                  <a:ext uri="{FF2B5EF4-FFF2-40B4-BE49-F238E27FC236}">
                    <a16:creationId xmlns:a16="http://schemas.microsoft.com/office/drawing/2014/main" id="{8B789962-EA2B-4A16-8815-67454016A0EE}"/>
                  </a:ext>
                </a:extLst>
              </p:cNvPr>
              <p:cNvSpPr/>
              <p:nvPr/>
            </p:nvSpPr>
            <p:spPr>
              <a:xfrm>
                <a:off x="4663440" y="2528887"/>
                <a:ext cx="770186" cy="898550"/>
              </a:xfrm>
              <a:custGeom>
                <a:avLst/>
                <a:gdLst>
                  <a:gd name="connsiteX0" fmla="*/ 57150 w 770185"/>
                  <a:gd name="connsiteY0" fmla="*/ 0 h 898549"/>
                  <a:gd name="connsiteX1" fmla="*/ 0 w 770185"/>
                  <a:gd name="connsiteY1" fmla="*/ 57150 h 898549"/>
                  <a:gd name="connsiteX2" fmla="*/ 0 w 770185"/>
                  <a:gd name="connsiteY2" fmla="*/ 842963 h 898549"/>
                  <a:gd name="connsiteX3" fmla="*/ 57150 w 770185"/>
                  <a:gd name="connsiteY3" fmla="*/ 900113 h 898549"/>
                  <a:gd name="connsiteX4" fmla="*/ 157163 w 770185"/>
                  <a:gd name="connsiteY4" fmla="*/ 900113 h 898549"/>
                  <a:gd name="connsiteX5" fmla="*/ 214313 w 770185"/>
                  <a:gd name="connsiteY5" fmla="*/ 842963 h 898549"/>
                  <a:gd name="connsiteX6" fmla="*/ 214313 w 770185"/>
                  <a:gd name="connsiteY6" fmla="*/ 541973 h 898549"/>
                  <a:gd name="connsiteX7" fmla="*/ 271463 w 770185"/>
                  <a:gd name="connsiteY7" fmla="*/ 484823 h 898549"/>
                  <a:gd name="connsiteX8" fmla="*/ 500063 w 770185"/>
                  <a:gd name="connsiteY8" fmla="*/ 484823 h 898549"/>
                  <a:gd name="connsiteX9" fmla="*/ 557213 w 770185"/>
                  <a:gd name="connsiteY9" fmla="*/ 541973 h 898549"/>
                  <a:gd name="connsiteX10" fmla="*/ 557213 w 770185"/>
                  <a:gd name="connsiteY10" fmla="*/ 842963 h 898549"/>
                  <a:gd name="connsiteX11" fmla="*/ 614363 w 770185"/>
                  <a:gd name="connsiteY11" fmla="*/ 900113 h 898549"/>
                  <a:gd name="connsiteX12" fmla="*/ 714375 w 770185"/>
                  <a:gd name="connsiteY12" fmla="*/ 900113 h 898549"/>
                  <a:gd name="connsiteX13" fmla="*/ 771525 w 770185"/>
                  <a:gd name="connsiteY13" fmla="*/ 842963 h 898549"/>
                  <a:gd name="connsiteX14" fmla="*/ 771525 w 770185"/>
                  <a:gd name="connsiteY14" fmla="*/ 57150 h 898549"/>
                  <a:gd name="connsiteX15" fmla="*/ 714375 w 770185"/>
                  <a:gd name="connsiteY15" fmla="*/ 0 h 898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0185" h="898549">
                    <a:moveTo>
                      <a:pt x="57150" y="0"/>
                    </a:moveTo>
                    <a:cubicBezTo>
                      <a:pt x="25587" y="0"/>
                      <a:pt x="0" y="25587"/>
                      <a:pt x="0" y="57150"/>
                    </a:cubicBezTo>
                    <a:lnTo>
                      <a:pt x="0" y="842963"/>
                    </a:lnTo>
                    <a:cubicBezTo>
                      <a:pt x="0" y="874525"/>
                      <a:pt x="25587" y="900113"/>
                      <a:pt x="57150" y="900113"/>
                    </a:cubicBezTo>
                    <a:lnTo>
                      <a:pt x="157163" y="900113"/>
                    </a:lnTo>
                    <a:cubicBezTo>
                      <a:pt x="188725" y="900113"/>
                      <a:pt x="214313" y="874525"/>
                      <a:pt x="214313" y="842963"/>
                    </a:cubicBezTo>
                    <a:lnTo>
                      <a:pt x="214313" y="541973"/>
                    </a:lnTo>
                    <a:cubicBezTo>
                      <a:pt x="214313" y="510410"/>
                      <a:pt x="239900" y="484823"/>
                      <a:pt x="271463" y="484823"/>
                    </a:cubicBezTo>
                    <a:lnTo>
                      <a:pt x="500063" y="484823"/>
                    </a:lnTo>
                    <a:cubicBezTo>
                      <a:pt x="531625" y="484823"/>
                      <a:pt x="557213" y="510410"/>
                      <a:pt x="557213" y="541973"/>
                    </a:cubicBezTo>
                    <a:lnTo>
                      <a:pt x="557213" y="842963"/>
                    </a:lnTo>
                    <a:cubicBezTo>
                      <a:pt x="557213" y="874525"/>
                      <a:pt x="582800" y="900113"/>
                      <a:pt x="614363" y="900113"/>
                    </a:cubicBezTo>
                    <a:lnTo>
                      <a:pt x="714375" y="900113"/>
                    </a:lnTo>
                    <a:cubicBezTo>
                      <a:pt x="745938" y="900113"/>
                      <a:pt x="771525" y="874525"/>
                      <a:pt x="771525" y="842963"/>
                    </a:cubicBezTo>
                    <a:lnTo>
                      <a:pt x="771525" y="57150"/>
                    </a:lnTo>
                    <a:cubicBezTo>
                      <a:pt x="771525" y="25587"/>
                      <a:pt x="745938" y="0"/>
                      <a:pt x="714375" y="0"/>
                    </a:cubicBezTo>
                    <a:close/>
                  </a:path>
                </a:pathLst>
              </a:custGeom>
              <a:grpFill/>
              <a:ln w="1860" cap="flat">
                <a:noFill/>
                <a:prstDash val="solid"/>
                <a:miter/>
              </a:ln>
            </p:spPr>
            <p:txBody>
              <a:bodyPr rtlCol="0" anchor="ctr"/>
              <a:lstStyle/>
              <a:p>
                <a:endParaRPr lang="zh-CN" altLang="en-US">
                  <a:cs typeface="+mn-ea"/>
                  <a:sym typeface="+mn-lt"/>
                </a:endParaRPr>
              </a:p>
            </p:txBody>
          </p:sp>
        </p:grpSp>
      </p:grpSp>
      <p:sp>
        <p:nvSpPr>
          <p:cNvPr id="27" name="椭圆 26">
            <a:extLst>
              <a:ext uri="{FF2B5EF4-FFF2-40B4-BE49-F238E27FC236}">
                <a16:creationId xmlns:a16="http://schemas.microsoft.com/office/drawing/2014/main" id="{D1FD8A4C-8B2A-4E47-A727-52586CB1D4AA}"/>
              </a:ext>
            </a:extLst>
          </p:cNvPr>
          <p:cNvSpPr/>
          <p:nvPr/>
        </p:nvSpPr>
        <p:spPr>
          <a:xfrm>
            <a:off x="5702481" y="1078276"/>
            <a:ext cx="2935134" cy="2935134"/>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a:extLst>
              <a:ext uri="{FF2B5EF4-FFF2-40B4-BE49-F238E27FC236}">
                <a16:creationId xmlns:a16="http://schemas.microsoft.com/office/drawing/2014/main" id="{463B6F22-50FF-4703-A3CD-A97A2E54DC98}"/>
              </a:ext>
            </a:extLst>
          </p:cNvPr>
          <p:cNvSpPr/>
          <p:nvPr/>
        </p:nvSpPr>
        <p:spPr>
          <a:xfrm>
            <a:off x="5610533" y="1304295"/>
            <a:ext cx="2935134" cy="2935134"/>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占位符 7">
            <a:extLst>
              <a:ext uri="{FF2B5EF4-FFF2-40B4-BE49-F238E27FC236}">
                <a16:creationId xmlns:a16="http://schemas.microsoft.com/office/drawing/2014/main" id="{16989EF1-EFED-45F4-979A-872FFF572B12}"/>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2248" r="22248"/>
          <a:stretch>
            <a:fillRect/>
          </a:stretch>
        </p:blipFill>
        <p:spPr/>
      </p:pic>
    </p:spTree>
    <p:extLst>
      <p:ext uri="{BB962C8B-B14F-4D97-AF65-F5344CB8AC3E}">
        <p14:creationId xmlns:p14="http://schemas.microsoft.com/office/powerpoint/2010/main" val="120799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弧形 32">
            <a:extLst>
              <a:ext uri="{FF2B5EF4-FFF2-40B4-BE49-F238E27FC236}">
                <a16:creationId xmlns:a16="http://schemas.microsoft.com/office/drawing/2014/main" id="{D0977268-110A-48B5-A0F6-E42793F48708}"/>
              </a:ext>
            </a:extLst>
          </p:cNvPr>
          <p:cNvSpPr>
            <a:spLocks noChangeAspect="1"/>
          </p:cNvSpPr>
          <p:nvPr/>
        </p:nvSpPr>
        <p:spPr>
          <a:xfrm rot="436684">
            <a:off x="-655264" y="813904"/>
            <a:ext cx="5110062" cy="5110064"/>
          </a:xfrm>
          <a:prstGeom prst="arc">
            <a:avLst>
              <a:gd name="adj1" fmla="val 16726440"/>
              <a:gd name="adj2" fmla="val 20531191"/>
            </a:avLst>
          </a:prstGeom>
          <a:ln>
            <a:gradFill flip="none" rotWithShape="1">
              <a:gsLst>
                <a:gs pos="0">
                  <a:schemeClr val="bg1">
                    <a:lumMod val="95000"/>
                    <a:alpha val="0"/>
                  </a:schemeClr>
                </a:gs>
                <a:gs pos="14000">
                  <a:schemeClr val="bg1">
                    <a:lumMod val="95000"/>
                  </a:schemeClr>
                </a:gs>
                <a:gs pos="100000">
                  <a:schemeClr val="bg1">
                    <a:lumMod val="9500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4" name="文本占位符 13">
            <a:extLst>
              <a:ext uri="{FF2B5EF4-FFF2-40B4-BE49-F238E27FC236}">
                <a16:creationId xmlns:a16="http://schemas.microsoft.com/office/drawing/2014/main" id="{91D1CE39-3DF2-43AF-BF6F-BBD98E546D6E}"/>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sp>
        <p:nvSpPr>
          <p:cNvPr id="6" name="椭圆 5">
            <a:extLst>
              <a:ext uri="{FF2B5EF4-FFF2-40B4-BE49-F238E27FC236}">
                <a16:creationId xmlns:a16="http://schemas.microsoft.com/office/drawing/2014/main" id="{7E56C397-40A9-470A-8E4A-58AFCDA5B9F9}"/>
              </a:ext>
            </a:extLst>
          </p:cNvPr>
          <p:cNvSpPr/>
          <p:nvPr/>
        </p:nvSpPr>
        <p:spPr>
          <a:xfrm>
            <a:off x="-317923" y="-6087796"/>
            <a:ext cx="10816170" cy="10816170"/>
          </a:xfrm>
          <a:prstGeom prst="ellipse">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弧形 6">
            <a:extLst>
              <a:ext uri="{FF2B5EF4-FFF2-40B4-BE49-F238E27FC236}">
                <a16:creationId xmlns:a16="http://schemas.microsoft.com/office/drawing/2014/main" id="{32F96306-8A75-401A-B883-DE67F5287157}"/>
              </a:ext>
            </a:extLst>
          </p:cNvPr>
          <p:cNvSpPr>
            <a:spLocks noChangeAspect="1"/>
          </p:cNvSpPr>
          <p:nvPr/>
        </p:nvSpPr>
        <p:spPr>
          <a:xfrm rot="10524816">
            <a:off x="-317920" y="-6087796"/>
            <a:ext cx="10816163" cy="10816170"/>
          </a:xfrm>
          <a:prstGeom prst="arc">
            <a:avLst>
              <a:gd name="adj1" fmla="val 14698325"/>
              <a:gd name="adj2" fmla="val 15500670"/>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8" name="弧形 7">
            <a:extLst>
              <a:ext uri="{FF2B5EF4-FFF2-40B4-BE49-F238E27FC236}">
                <a16:creationId xmlns:a16="http://schemas.microsoft.com/office/drawing/2014/main" id="{EDD444E2-3957-4E31-A339-AB5AD71C1796}"/>
              </a:ext>
            </a:extLst>
          </p:cNvPr>
          <p:cNvSpPr>
            <a:spLocks noChangeAspect="1"/>
          </p:cNvSpPr>
          <p:nvPr/>
        </p:nvSpPr>
        <p:spPr>
          <a:xfrm rot="11332107">
            <a:off x="-197535" y="-5967411"/>
            <a:ext cx="10575394" cy="10575400"/>
          </a:xfrm>
          <a:prstGeom prst="arc">
            <a:avLst>
              <a:gd name="adj1" fmla="val 15040252"/>
              <a:gd name="adj2" fmla="val 19805724"/>
            </a:avLst>
          </a:prstGeom>
          <a:ln>
            <a:gradFill flip="none" rotWithShape="1">
              <a:gsLst>
                <a:gs pos="0">
                  <a:schemeClr val="bg1">
                    <a:lumMod val="85000"/>
                    <a:alpha val="60000"/>
                  </a:schemeClr>
                </a:gs>
                <a:gs pos="30000">
                  <a:schemeClr val="bg1">
                    <a:lumMod val="95000"/>
                    <a:alpha val="45000"/>
                  </a:schemeClr>
                </a:gs>
                <a:gs pos="100000">
                  <a:schemeClr val="bg1">
                    <a:lumMod val="9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5" name="TextBox 55">
            <a:extLst>
              <a:ext uri="{FF2B5EF4-FFF2-40B4-BE49-F238E27FC236}">
                <a16:creationId xmlns:a16="http://schemas.microsoft.com/office/drawing/2014/main" id="{D30905DB-8E43-41F0-B6E7-F7EE21CE44A7}"/>
              </a:ext>
            </a:extLst>
          </p:cNvPr>
          <p:cNvSpPr txBox="1"/>
          <p:nvPr/>
        </p:nvSpPr>
        <p:spPr>
          <a:xfrm>
            <a:off x="4679768" y="2573397"/>
            <a:ext cx="1691138"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请输入你的小标题</a:t>
            </a:r>
            <a:endParaRPr lang="id-ID" sz="1200" b="1" dirty="0">
              <a:solidFill>
                <a:srgbClr val="0070C0"/>
              </a:solidFill>
              <a:cs typeface="+mn-ea"/>
              <a:sym typeface="+mn-lt"/>
            </a:endParaRPr>
          </a:p>
        </p:txBody>
      </p:sp>
      <p:sp>
        <p:nvSpPr>
          <p:cNvPr id="26" name="TextBox 55">
            <a:extLst>
              <a:ext uri="{FF2B5EF4-FFF2-40B4-BE49-F238E27FC236}">
                <a16:creationId xmlns:a16="http://schemas.microsoft.com/office/drawing/2014/main" id="{675B3F88-9F35-4B96-BAB2-D64C91D0BEBF}"/>
              </a:ext>
            </a:extLst>
          </p:cNvPr>
          <p:cNvSpPr txBox="1"/>
          <p:nvPr/>
        </p:nvSpPr>
        <p:spPr>
          <a:xfrm>
            <a:off x="4679768" y="2769420"/>
            <a:ext cx="1843538" cy="200055"/>
          </a:xfrm>
          <a:prstGeom prst="rect">
            <a:avLst/>
          </a:prstGeom>
          <a:noFill/>
        </p:spPr>
        <p:txBody>
          <a:bodyPr wrap="square" rtlCol="0">
            <a:spAutoFit/>
          </a:bodyPr>
          <a:lstStyle/>
          <a:p>
            <a:pPr defTabSz="1219170"/>
            <a:r>
              <a:rPr lang="en-US" altLang="zh-CN" sz="700" dirty="0">
                <a:solidFill>
                  <a:srgbClr val="0070C0"/>
                </a:solidFill>
                <a:cs typeface="+mn-ea"/>
                <a:sym typeface="+mn-lt"/>
              </a:rPr>
              <a:t>PLEASE ENTER YOUR SUBTITLE</a:t>
            </a:r>
            <a:endParaRPr lang="id-ID" sz="700" dirty="0">
              <a:solidFill>
                <a:srgbClr val="0070C0"/>
              </a:solidFill>
              <a:cs typeface="+mn-ea"/>
              <a:sym typeface="+mn-lt"/>
            </a:endParaRPr>
          </a:p>
        </p:txBody>
      </p:sp>
      <p:sp>
        <p:nvSpPr>
          <p:cNvPr id="27" name="TextBox 55">
            <a:extLst>
              <a:ext uri="{FF2B5EF4-FFF2-40B4-BE49-F238E27FC236}">
                <a16:creationId xmlns:a16="http://schemas.microsoft.com/office/drawing/2014/main" id="{55F790AD-4F54-41AD-810F-8EE179FEAD8F}"/>
              </a:ext>
            </a:extLst>
          </p:cNvPr>
          <p:cNvSpPr txBox="1"/>
          <p:nvPr/>
        </p:nvSpPr>
        <p:spPr>
          <a:xfrm>
            <a:off x="4679766" y="2983649"/>
            <a:ext cx="3351611"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请输入你在这一页具体想表达的内容，请输入你在这一页具体想表达的内容，请输入你在这一页具体想表达的内容，请输入你在这一页具体想表达的内容</a:t>
            </a:r>
          </a:p>
        </p:txBody>
      </p:sp>
      <p:grpSp>
        <p:nvGrpSpPr>
          <p:cNvPr id="28" name="组合 27">
            <a:extLst>
              <a:ext uri="{FF2B5EF4-FFF2-40B4-BE49-F238E27FC236}">
                <a16:creationId xmlns:a16="http://schemas.microsoft.com/office/drawing/2014/main" id="{DCEED3BB-C7C7-47DF-9AA6-0E4F1A388398}"/>
              </a:ext>
            </a:extLst>
          </p:cNvPr>
          <p:cNvGrpSpPr/>
          <p:nvPr/>
        </p:nvGrpSpPr>
        <p:grpSpPr>
          <a:xfrm>
            <a:off x="4150090" y="2555612"/>
            <a:ext cx="431648" cy="431648"/>
            <a:chOff x="1010555" y="3430103"/>
            <a:chExt cx="431648" cy="431648"/>
          </a:xfrm>
        </p:grpSpPr>
        <p:sp>
          <p:nvSpPr>
            <p:cNvPr id="29" name="椭圆 28">
              <a:extLst>
                <a:ext uri="{FF2B5EF4-FFF2-40B4-BE49-F238E27FC236}">
                  <a16:creationId xmlns:a16="http://schemas.microsoft.com/office/drawing/2014/main" id="{94DDC52B-7289-4A97-8A66-3668BC9218A9}"/>
                </a:ext>
              </a:extLst>
            </p:cNvPr>
            <p:cNvSpPr/>
            <p:nvPr/>
          </p:nvSpPr>
          <p:spPr>
            <a:xfrm>
              <a:off x="1010555" y="3430103"/>
              <a:ext cx="431648" cy="431648"/>
            </a:xfrm>
            <a:prstGeom prst="ellipse">
              <a:avLst/>
            </a:prstGeom>
            <a:ln>
              <a:noFill/>
            </a:ln>
            <a:effectLst>
              <a:outerShdw blurRad="190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29">
              <a:extLst>
                <a:ext uri="{FF2B5EF4-FFF2-40B4-BE49-F238E27FC236}">
                  <a16:creationId xmlns:a16="http://schemas.microsoft.com/office/drawing/2014/main" id="{8AC1BC21-CD1D-4EEF-A0BE-F207520B1E69}"/>
                </a:ext>
              </a:extLst>
            </p:cNvPr>
            <p:cNvGrpSpPr/>
            <p:nvPr/>
          </p:nvGrpSpPr>
          <p:grpSpPr>
            <a:xfrm>
              <a:off x="1116967" y="3533447"/>
              <a:ext cx="218824" cy="218853"/>
              <a:chOff x="3720465" y="1714500"/>
              <a:chExt cx="1713161" cy="1713384"/>
            </a:xfrm>
            <a:solidFill>
              <a:schemeClr val="bg1"/>
            </a:solidFill>
          </p:grpSpPr>
          <p:sp>
            <p:nvSpPr>
              <p:cNvPr id="31" name="任意多边形: 形状 30">
                <a:extLst>
                  <a:ext uri="{FF2B5EF4-FFF2-40B4-BE49-F238E27FC236}">
                    <a16:creationId xmlns:a16="http://schemas.microsoft.com/office/drawing/2014/main" id="{3AE82B83-753E-49EB-AFF1-9AA191DBC7A4}"/>
                  </a:ext>
                </a:extLst>
              </p:cNvPr>
              <p:cNvSpPr/>
              <p:nvPr/>
            </p:nvSpPr>
            <p:spPr>
              <a:xfrm>
                <a:off x="3720465" y="1714500"/>
                <a:ext cx="855762" cy="1713384"/>
              </a:xfrm>
              <a:custGeom>
                <a:avLst/>
                <a:gdLst>
                  <a:gd name="connsiteX0" fmla="*/ 0 w 855761"/>
                  <a:gd name="connsiteY0" fmla="*/ 1657350 h 1713383"/>
                  <a:gd name="connsiteX1" fmla="*/ 57150 w 855761"/>
                  <a:gd name="connsiteY1" fmla="*/ 1714500 h 1713383"/>
                  <a:gd name="connsiteX2" fmla="*/ 800100 w 855761"/>
                  <a:gd name="connsiteY2" fmla="*/ 1714500 h 1713383"/>
                  <a:gd name="connsiteX3" fmla="*/ 857250 w 855761"/>
                  <a:gd name="connsiteY3" fmla="*/ 1657350 h 1713383"/>
                  <a:gd name="connsiteX4" fmla="*/ 857250 w 855761"/>
                  <a:gd name="connsiteY4" fmla="*/ 57150 h 1713383"/>
                  <a:gd name="connsiteX5" fmla="*/ 800100 w 855761"/>
                  <a:gd name="connsiteY5" fmla="*/ 0 h 1713383"/>
                  <a:gd name="connsiteX6" fmla="*/ 57150 w 855761"/>
                  <a:gd name="connsiteY6" fmla="*/ 0 h 1713383"/>
                  <a:gd name="connsiteX7" fmla="*/ 0 w 855761"/>
                  <a:gd name="connsiteY7" fmla="*/ 57150 h 1713383"/>
                  <a:gd name="connsiteX8" fmla="*/ 514350 w 855761"/>
                  <a:gd name="connsiteY8" fmla="*/ 314325 h 1713383"/>
                  <a:gd name="connsiteX9" fmla="*/ 571500 w 855761"/>
                  <a:gd name="connsiteY9" fmla="*/ 257175 h 1713383"/>
                  <a:gd name="connsiteX10" fmla="*/ 628650 w 855761"/>
                  <a:gd name="connsiteY10" fmla="*/ 257175 h 1713383"/>
                  <a:gd name="connsiteX11" fmla="*/ 685800 w 855761"/>
                  <a:gd name="connsiteY11" fmla="*/ 314325 h 1713383"/>
                  <a:gd name="connsiteX12" fmla="*/ 685800 w 855761"/>
                  <a:gd name="connsiteY12" fmla="*/ 371475 h 1713383"/>
                  <a:gd name="connsiteX13" fmla="*/ 628650 w 855761"/>
                  <a:gd name="connsiteY13" fmla="*/ 428625 h 1713383"/>
                  <a:gd name="connsiteX14" fmla="*/ 571500 w 855761"/>
                  <a:gd name="connsiteY14" fmla="*/ 428625 h 1713383"/>
                  <a:gd name="connsiteX15" fmla="*/ 514350 w 855761"/>
                  <a:gd name="connsiteY15" fmla="*/ 371475 h 1713383"/>
                  <a:gd name="connsiteX16" fmla="*/ 514350 w 855761"/>
                  <a:gd name="connsiteY16" fmla="*/ 700088 h 1713383"/>
                  <a:gd name="connsiteX17" fmla="*/ 571500 w 855761"/>
                  <a:gd name="connsiteY17" fmla="*/ 642938 h 1713383"/>
                  <a:gd name="connsiteX18" fmla="*/ 628650 w 855761"/>
                  <a:gd name="connsiteY18" fmla="*/ 642938 h 1713383"/>
                  <a:gd name="connsiteX19" fmla="*/ 685800 w 855761"/>
                  <a:gd name="connsiteY19" fmla="*/ 700088 h 1713383"/>
                  <a:gd name="connsiteX20" fmla="*/ 685800 w 855761"/>
                  <a:gd name="connsiteY20" fmla="*/ 762000 h 1713383"/>
                  <a:gd name="connsiteX21" fmla="*/ 628650 w 855761"/>
                  <a:gd name="connsiteY21" fmla="*/ 819150 h 1713383"/>
                  <a:gd name="connsiteX22" fmla="*/ 571500 w 855761"/>
                  <a:gd name="connsiteY22" fmla="*/ 819150 h 1713383"/>
                  <a:gd name="connsiteX23" fmla="*/ 514350 w 855761"/>
                  <a:gd name="connsiteY23" fmla="*/ 762000 h 1713383"/>
                  <a:gd name="connsiteX24" fmla="*/ 514350 w 855761"/>
                  <a:gd name="connsiteY24" fmla="*/ 1085850 h 1713383"/>
                  <a:gd name="connsiteX25" fmla="*/ 571500 w 855761"/>
                  <a:gd name="connsiteY25" fmla="*/ 1028700 h 1713383"/>
                  <a:gd name="connsiteX26" fmla="*/ 628650 w 855761"/>
                  <a:gd name="connsiteY26" fmla="*/ 1028700 h 1713383"/>
                  <a:gd name="connsiteX27" fmla="*/ 685800 w 855761"/>
                  <a:gd name="connsiteY27" fmla="*/ 1085850 h 1713383"/>
                  <a:gd name="connsiteX28" fmla="*/ 685800 w 855761"/>
                  <a:gd name="connsiteY28" fmla="*/ 1143000 h 1713383"/>
                  <a:gd name="connsiteX29" fmla="*/ 628650 w 855761"/>
                  <a:gd name="connsiteY29" fmla="*/ 1200150 h 1713383"/>
                  <a:gd name="connsiteX30" fmla="*/ 571500 w 855761"/>
                  <a:gd name="connsiteY30" fmla="*/ 1200150 h 1713383"/>
                  <a:gd name="connsiteX31" fmla="*/ 514350 w 855761"/>
                  <a:gd name="connsiteY31" fmla="*/ 1143000 h 1713383"/>
                  <a:gd name="connsiteX32" fmla="*/ 171450 w 855761"/>
                  <a:gd name="connsiteY32" fmla="*/ 314325 h 1713383"/>
                  <a:gd name="connsiteX33" fmla="*/ 228600 w 855761"/>
                  <a:gd name="connsiteY33" fmla="*/ 257175 h 1713383"/>
                  <a:gd name="connsiteX34" fmla="*/ 285750 w 855761"/>
                  <a:gd name="connsiteY34" fmla="*/ 257175 h 1713383"/>
                  <a:gd name="connsiteX35" fmla="*/ 342900 w 855761"/>
                  <a:gd name="connsiteY35" fmla="*/ 314325 h 1713383"/>
                  <a:gd name="connsiteX36" fmla="*/ 342900 w 855761"/>
                  <a:gd name="connsiteY36" fmla="*/ 371475 h 1713383"/>
                  <a:gd name="connsiteX37" fmla="*/ 285750 w 855761"/>
                  <a:gd name="connsiteY37" fmla="*/ 428625 h 1713383"/>
                  <a:gd name="connsiteX38" fmla="*/ 228600 w 855761"/>
                  <a:gd name="connsiteY38" fmla="*/ 428625 h 1713383"/>
                  <a:gd name="connsiteX39" fmla="*/ 171450 w 855761"/>
                  <a:gd name="connsiteY39" fmla="*/ 371475 h 1713383"/>
                  <a:gd name="connsiteX40" fmla="*/ 171450 w 855761"/>
                  <a:gd name="connsiteY40" fmla="*/ 700088 h 1713383"/>
                  <a:gd name="connsiteX41" fmla="*/ 228600 w 855761"/>
                  <a:gd name="connsiteY41" fmla="*/ 642938 h 1713383"/>
                  <a:gd name="connsiteX42" fmla="*/ 285750 w 855761"/>
                  <a:gd name="connsiteY42" fmla="*/ 642938 h 1713383"/>
                  <a:gd name="connsiteX43" fmla="*/ 342900 w 855761"/>
                  <a:gd name="connsiteY43" fmla="*/ 700088 h 1713383"/>
                  <a:gd name="connsiteX44" fmla="*/ 342900 w 855761"/>
                  <a:gd name="connsiteY44" fmla="*/ 762000 h 1713383"/>
                  <a:gd name="connsiteX45" fmla="*/ 285750 w 855761"/>
                  <a:gd name="connsiteY45" fmla="*/ 819150 h 1713383"/>
                  <a:gd name="connsiteX46" fmla="*/ 228600 w 855761"/>
                  <a:gd name="connsiteY46" fmla="*/ 819150 h 1713383"/>
                  <a:gd name="connsiteX47" fmla="*/ 171450 w 855761"/>
                  <a:gd name="connsiteY47" fmla="*/ 762000 h 1713383"/>
                  <a:gd name="connsiteX48" fmla="*/ 171450 w 855761"/>
                  <a:gd name="connsiteY48" fmla="*/ 1085850 h 1713383"/>
                  <a:gd name="connsiteX49" fmla="*/ 228600 w 855761"/>
                  <a:gd name="connsiteY49" fmla="*/ 1028700 h 1713383"/>
                  <a:gd name="connsiteX50" fmla="*/ 285750 w 855761"/>
                  <a:gd name="connsiteY50" fmla="*/ 1028700 h 1713383"/>
                  <a:gd name="connsiteX51" fmla="*/ 342900 w 855761"/>
                  <a:gd name="connsiteY51" fmla="*/ 1085850 h 1713383"/>
                  <a:gd name="connsiteX52" fmla="*/ 342900 w 855761"/>
                  <a:gd name="connsiteY52" fmla="*/ 1143000 h 1713383"/>
                  <a:gd name="connsiteX53" fmla="*/ 285750 w 855761"/>
                  <a:gd name="connsiteY53" fmla="*/ 1200150 h 1713383"/>
                  <a:gd name="connsiteX54" fmla="*/ 228600 w 855761"/>
                  <a:gd name="connsiteY54" fmla="*/ 1200150 h 1713383"/>
                  <a:gd name="connsiteX55" fmla="*/ 171450 w 855761"/>
                  <a:gd name="connsiteY55" fmla="*/ 1143000 h 171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855761" h="1713383">
                    <a:moveTo>
                      <a:pt x="0" y="1657350"/>
                    </a:moveTo>
                    <a:cubicBezTo>
                      <a:pt x="0" y="1688913"/>
                      <a:pt x="25587" y="1714500"/>
                      <a:pt x="57150" y="1714500"/>
                    </a:cubicBezTo>
                    <a:lnTo>
                      <a:pt x="800100" y="1714500"/>
                    </a:lnTo>
                    <a:cubicBezTo>
                      <a:pt x="831663" y="1714500"/>
                      <a:pt x="857250" y="1688913"/>
                      <a:pt x="857250" y="1657350"/>
                    </a:cubicBezTo>
                    <a:lnTo>
                      <a:pt x="857250" y="57150"/>
                    </a:lnTo>
                    <a:cubicBezTo>
                      <a:pt x="857250" y="25587"/>
                      <a:pt x="831663" y="0"/>
                      <a:pt x="800100" y="0"/>
                    </a:cubicBezTo>
                    <a:lnTo>
                      <a:pt x="57150" y="0"/>
                    </a:lnTo>
                    <a:cubicBezTo>
                      <a:pt x="25587" y="0"/>
                      <a:pt x="0" y="25587"/>
                      <a:pt x="0" y="57150"/>
                    </a:cubicBezTo>
                    <a:close/>
                    <a:moveTo>
                      <a:pt x="514350" y="314325"/>
                    </a:moveTo>
                    <a:cubicBezTo>
                      <a:pt x="514350" y="282762"/>
                      <a:pt x="539937" y="257175"/>
                      <a:pt x="571500" y="257175"/>
                    </a:cubicBezTo>
                    <a:lnTo>
                      <a:pt x="628650" y="257175"/>
                    </a:lnTo>
                    <a:cubicBezTo>
                      <a:pt x="660213" y="257175"/>
                      <a:pt x="685800" y="282762"/>
                      <a:pt x="685800" y="314325"/>
                    </a:cubicBezTo>
                    <a:lnTo>
                      <a:pt x="685800" y="371475"/>
                    </a:lnTo>
                    <a:cubicBezTo>
                      <a:pt x="685800" y="403038"/>
                      <a:pt x="660213" y="428625"/>
                      <a:pt x="628650" y="428625"/>
                    </a:cubicBezTo>
                    <a:lnTo>
                      <a:pt x="571500" y="428625"/>
                    </a:lnTo>
                    <a:cubicBezTo>
                      <a:pt x="539937" y="428625"/>
                      <a:pt x="514350" y="403038"/>
                      <a:pt x="514350" y="371475"/>
                    </a:cubicBezTo>
                    <a:close/>
                    <a:moveTo>
                      <a:pt x="514350" y="700088"/>
                    </a:moveTo>
                    <a:cubicBezTo>
                      <a:pt x="514350" y="668525"/>
                      <a:pt x="539937" y="642938"/>
                      <a:pt x="571500" y="642938"/>
                    </a:cubicBezTo>
                    <a:lnTo>
                      <a:pt x="628650" y="642938"/>
                    </a:lnTo>
                    <a:cubicBezTo>
                      <a:pt x="660213" y="642938"/>
                      <a:pt x="685800" y="668525"/>
                      <a:pt x="685800" y="700088"/>
                    </a:cubicBezTo>
                    <a:lnTo>
                      <a:pt x="685800" y="762000"/>
                    </a:lnTo>
                    <a:cubicBezTo>
                      <a:pt x="685800" y="793563"/>
                      <a:pt x="660213" y="819150"/>
                      <a:pt x="628650" y="819150"/>
                    </a:cubicBezTo>
                    <a:lnTo>
                      <a:pt x="571500" y="819150"/>
                    </a:lnTo>
                    <a:cubicBezTo>
                      <a:pt x="539937" y="819150"/>
                      <a:pt x="514350" y="793563"/>
                      <a:pt x="514350" y="762000"/>
                    </a:cubicBezTo>
                    <a:close/>
                    <a:moveTo>
                      <a:pt x="514350" y="1085850"/>
                    </a:moveTo>
                    <a:cubicBezTo>
                      <a:pt x="514350" y="1054287"/>
                      <a:pt x="539937" y="1028700"/>
                      <a:pt x="571500" y="1028700"/>
                    </a:cubicBezTo>
                    <a:lnTo>
                      <a:pt x="628650" y="1028700"/>
                    </a:lnTo>
                    <a:cubicBezTo>
                      <a:pt x="660213" y="1028700"/>
                      <a:pt x="685800" y="1054287"/>
                      <a:pt x="685800" y="1085850"/>
                    </a:cubicBezTo>
                    <a:lnTo>
                      <a:pt x="685800" y="1143000"/>
                    </a:lnTo>
                    <a:cubicBezTo>
                      <a:pt x="685800" y="1174563"/>
                      <a:pt x="660213" y="1200150"/>
                      <a:pt x="628650" y="1200150"/>
                    </a:cubicBezTo>
                    <a:lnTo>
                      <a:pt x="571500" y="1200150"/>
                    </a:lnTo>
                    <a:cubicBezTo>
                      <a:pt x="539937" y="1200150"/>
                      <a:pt x="514350" y="1174563"/>
                      <a:pt x="514350" y="1143000"/>
                    </a:cubicBezTo>
                    <a:close/>
                    <a:moveTo>
                      <a:pt x="171450" y="314325"/>
                    </a:moveTo>
                    <a:cubicBezTo>
                      <a:pt x="171450" y="282762"/>
                      <a:pt x="197037" y="257175"/>
                      <a:pt x="228600" y="257175"/>
                    </a:cubicBezTo>
                    <a:lnTo>
                      <a:pt x="285750" y="257175"/>
                    </a:lnTo>
                    <a:cubicBezTo>
                      <a:pt x="317313" y="257175"/>
                      <a:pt x="342900" y="282762"/>
                      <a:pt x="342900" y="314325"/>
                    </a:cubicBezTo>
                    <a:lnTo>
                      <a:pt x="342900" y="371475"/>
                    </a:lnTo>
                    <a:cubicBezTo>
                      <a:pt x="342900" y="403038"/>
                      <a:pt x="317313" y="428625"/>
                      <a:pt x="285750" y="428625"/>
                    </a:cubicBezTo>
                    <a:lnTo>
                      <a:pt x="228600" y="428625"/>
                    </a:lnTo>
                    <a:cubicBezTo>
                      <a:pt x="197037" y="428625"/>
                      <a:pt x="171450" y="403038"/>
                      <a:pt x="171450" y="371475"/>
                    </a:cubicBezTo>
                    <a:close/>
                    <a:moveTo>
                      <a:pt x="171450" y="700088"/>
                    </a:moveTo>
                    <a:cubicBezTo>
                      <a:pt x="171450" y="668525"/>
                      <a:pt x="197037" y="642938"/>
                      <a:pt x="228600" y="642938"/>
                    </a:cubicBezTo>
                    <a:lnTo>
                      <a:pt x="285750" y="642938"/>
                    </a:lnTo>
                    <a:cubicBezTo>
                      <a:pt x="317313" y="642938"/>
                      <a:pt x="342900" y="668525"/>
                      <a:pt x="342900" y="700088"/>
                    </a:cubicBezTo>
                    <a:lnTo>
                      <a:pt x="342900" y="762000"/>
                    </a:lnTo>
                    <a:cubicBezTo>
                      <a:pt x="342900" y="793563"/>
                      <a:pt x="317313" y="819150"/>
                      <a:pt x="285750" y="819150"/>
                    </a:cubicBezTo>
                    <a:lnTo>
                      <a:pt x="228600" y="819150"/>
                    </a:lnTo>
                    <a:cubicBezTo>
                      <a:pt x="197037" y="819150"/>
                      <a:pt x="171450" y="793563"/>
                      <a:pt x="171450" y="762000"/>
                    </a:cubicBezTo>
                    <a:close/>
                    <a:moveTo>
                      <a:pt x="171450" y="1085850"/>
                    </a:moveTo>
                    <a:cubicBezTo>
                      <a:pt x="171450" y="1054287"/>
                      <a:pt x="197037" y="1028700"/>
                      <a:pt x="228600" y="1028700"/>
                    </a:cubicBezTo>
                    <a:lnTo>
                      <a:pt x="285750" y="1028700"/>
                    </a:lnTo>
                    <a:cubicBezTo>
                      <a:pt x="317313" y="1028700"/>
                      <a:pt x="342900" y="1054287"/>
                      <a:pt x="342900" y="1085850"/>
                    </a:cubicBezTo>
                    <a:lnTo>
                      <a:pt x="342900" y="1143000"/>
                    </a:lnTo>
                    <a:cubicBezTo>
                      <a:pt x="342900" y="1174563"/>
                      <a:pt x="317313" y="1200150"/>
                      <a:pt x="285750" y="1200150"/>
                    </a:cubicBezTo>
                    <a:lnTo>
                      <a:pt x="228600" y="1200150"/>
                    </a:lnTo>
                    <a:cubicBezTo>
                      <a:pt x="197037" y="1200150"/>
                      <a:pt x="171450" y="1174563"/>
                      <a:pt x="171450" y="1143000"/>
                    </a:cubicBezTo>
                    <a:close/>
                  </a:path>
                </a:pathLst>
              </a:custGeom>
              <a:grpFill/>
              <a:ln w="1860" cap="flat">
                <a:noFill/>
                <a:prstDash val="solid"/>
                <a:miter/>
              </a:ln>
            </p:spPr>
            <p:txBody>
              <a:bodyPr rtlCol="0" anchor="ctr"/>
              <a:lstStyle/>
              <a:p>
                <a:endParaRPr lang="zh-CN" altLang="en-US">
                  <a:cs typeface="+mn-ea"/>
                  <a:sym typeface="+mn-lt"/>
                </a:endParaRPr>
              </a:p>
            </p:txBody>
          </p:sp>
          <p:sp>
            <p:nvSpPr>
              <p:cNvPr id="32" name="任意多边形: 形状 31">
                <a:extLst>
                  <a:ext uri="{FF2B5EF4-FFF2-40B4-BE49-F238E27FC236}">
                    <a16:creationId xmlns:a16="http://schemas.microsoft.com/office/drawing/2014/main" id="{99E0F4C0-5913-4583-9E8C-96185D5F30DA}"/>
                  </a:ext>
                </a:extLst>
              </p:cNvPr>
              <p:cNvSpPr/>
              <p:nvPr/>
            </p:nvSpPr>
            <p:spPr>
              <a:xfrm>
                <a:off x="4663440" y="2528887"/>
                <a:ext cx="770186" cy="898550"/>
              </a:xfrm>
              <a:custGeom>
                <a:avLst/>
                <a:gdLst>
                  <a:gd name="connsiteX0" fmla="*/ 57150 w 770185"/>
                  <a:gd name="connsiteY0" fmla="*/ 0 h 898549"/>
                  <a:gd name="connsiteX1" fmla="*/ 0 w 770185"/>
                  <a:gd name="connsiteY1" fmla="*/ 57150 h 898549"/>
                  <a:gd name="connsiteX2" fmla="*/ 0 w 770185"/>
                  <a:gd name="connsiteY2" fmla="*/ 842963 h 898549"/>
                  <a:gd name="connsiteX3" fmla="*/ 57150 w 770185"/>
                  <a:gd name="connsiteY3" fmla="*/ 900113 h 898549"/>
                  <a:gd name="connsiteX4" fmla="*/ 157163 w 770185"/>
                  <a:gd name="connsiteY4" fmla="*/ 900113 h 898549"/>
                  <a:gd name="connsiteX5" fmla="*/ 214313 w 770185"/>
                  <a:gd name="connsiteY5" fmla="*/ 842963 h 898549"/>
                  <a:gd name="connsiteX6" fmla="*/ 214313 w 770185"/>
                  <a:gd name="connsiteY6" fmla="*/ 541973 h 898549"/>
                  <a:gd name="connsiteX7" fmla="*/ 271463 w 770185"/>
                  <a:gd name="connsiteY7" fmla="*/ 484823 h 898549"/>
                  <a:gd name="connsiteX8" fmla="*/ 500063 w 770185"/>
                  <a:gd name="connsiteY8" fmla="*/ 484823 h 898549"/>
                  <a:gd name="connsiteX9" fmla="*/ 557213 w 770185"/>
                  <a:gd name="connsiteY9" fmla="*/ 541973 h 898549"/>
                  <a:gd name="connsiteX10" fmla="*/ 557213 w 770185"/>
                  <a:gd name="connsiteY10" fmla="*/ 842963 h 898549"/>
                  <a:gd name="connsiteX11" fmla="*/ 614363 w 770185"/>
                  <a:gd name="connsiteY11" fmla="*/ 900113 h 898549"/>
                  <a:gd name="connsiteX12" fmla="*/ 714375 w 770185"/>
                  <a:gd name="connsiteY12" fmla="*/ 900113 h 898549"/>
                  <a:gd name="connsiteX13" fmla="*/ 771525 w 770185"/>
                  <a:gd name="connsiteY13" fmla="*/ 842963 h 898549"/>
                  <a:gd name="connsiteX14" fmla="*/ 771525 w 770185"/>
                  <a:gd name="connsiteY14" fmla="*/ 57150 h 898549"/>
                  <a:gd name="connsiteX15" fmla="*/ 714375 w 770185"/>
                  <a:gd name="connsiteY15" fmla="*/ 0 h 898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0185" h="898549">
                    <a:moveTo>
                      <a:pt x="57150" y="0"/>
                    </a:moveTo>
                    <a:cubicBezTo>
                      <a:pt x="25587" y="0"/>
                      <a:pt x="0" y="25587"/>
                      <a:pt x="0" y="57150"/>
                    </a:cubicBezTo>
                    <a:lnTo>
                      <a:pt x="0" y="842963"/>
                    </a:lnTo>
                    <a:cubicBezTo>
                      <a:pt x="0" y="874525"/>
                      <a:pt x="25587" y="900113"/>
                      <a:pt x="57150" y="900113"/>
                    </a:cubicBezTo>
                    <a:lnTo>
                      <a:pt x="157163" y="900113"/>
                    </a:lnTo>
                    <a:cubicBezTo>
                      <a:pt x="188725" y="900113"/>
                      <a:pt x="214313" y="874525"/>
                      <a:pt x="214313" y="842963"/>
                    </a:cubicBezTo>
                    <a:lnTo>
                      <a:pt x="214313" y="541973"/>
                    </a:lnTo>
                    <a:cubicBezTo>
                      <a:pt x="214313" y="510410"/>
                      <a:pt x="239900" y="484823"/>
                      <a:pt x="271463" y="484823"/>
                    </a:cubicBezTo>
                    <a:lnTo>
                      <a:pt x="500063" y="484823"/>
                    </a:lnTo>
                    <a:cubicBezTo>
                      <a:pt x="531625" y="484823"/>
                      <a:pt x="557213" y="510410"/>
                      <a:pt x="557213" y="541973"/>
                    </a:cubicBezTo>
                    <a:lnTo>
                      <a:pt x="557213" y="842963"/>
                    </a:lnTo>
                    <a:cubicBezTo>
                      <a:pt x="557213" y="874525"/>
                      <a:pt x="582800" y="900113"/>
                      <a:pt x="614363" y="900113"/>
                    </a:cubicBezTo>
                    <a:lnTo>
                      <a:pt x="714375" y="900113"/>
                    </a:lnTo>
                    <a:cubicBezTo>
                      <a:pt x="745938" y="900113"/>
                      <a:pt x="771525" y="874525"/>
                      <a:pt x="771525" y="842963"/>
                    </a:cubicBezTo>
                    <a:lnTo>
                      <a:pt x="771525" y="57150"/>
                    </a:lnTo>
                    <a:cubicBezTo>
                      <a:pt x="771525" y="25587"/>
                      <a:pt x="745938" y="0"/>
                      <a:pt x="714375" y="0"/>
                    </a:cubicBezTo>
                    <a:close/>
                  </a:path>
                </a:pathLst>
              </a:custGeom>
              <a:grpFill/>
              <a:ln w="1860" cap="flat">
                <a:noFill/>
                <a:prstDash val="solid"/>
                <a:miter/>
              </a:ln>
            </p:spPr>
            <p:txBody>
              <a:bodyPr rtlCol="0" anchor="ctr"/>
              <a:lstStyle/>
              <a:p>
                <a:endParaRPr lang="zh-CN" altLang="en-US">
                  <a:cs typeface="+mn-ea"/>
                  <a:sym typeface="+mn-lt"/>
                </a:endParaRPr>
              </a:p>
            </p:txBody>
          </p:sp>
        </p:grpSp>
      </p:grpSp>
      <p:sp>
        <p:nvSpPr>
          <p:cNvPr id="19" name="TextBox 55">
            <a:extLst>
              <a:ext uri="{FF2B5EF4-FFF2-40B4-BE49-F238E27FC236}">
                <a16:creationId xmlns:a16="http://schemas.microsoft.com/office/drawing/2014/main" id="{FF297E8C-4AE0-47E2-ADBD-4CCC9F85D39D}"/>
              </a:ext>
            </a:extLst>
          </p:cNvPr>
          <p:cNvSpPr txBox="1"/>
          <p:nvPr/>
        </p:nvSpPr>
        <p:spPr>
          <a:xfrm>
            <a:off x="4057550" y="1376185"/>
            <a:ext cx="1691138"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请输入你的小标题</a:t>
            </a:r>
            <a:endParaRPr lang="id-ID" sz="1200" b="1" dirty="0">
              <a:solidFill>
                <a:srgbClr val="0070C0"/>
              </a:solidFill>
              <a:cs typeface="+mn-ea"/>
              <a:sym typeface="+mn-lt"/>
            </a:endParaRPr>
          </a:p>
        </p:txBody>
      </p:sp>
      <p:sp>
        <p:nvSpPr>
          <p:cNvPr id="20" name="TextBox 55">
            <a:extLst>
              <a:ext uri="{FF2B5EF4-FFF2-40B4-BE49-F238E27FC236}">
                <a16:creationId xmlns:a16="http://schemas.microsoft.com/office/drawing/2014/main" id="{73F575BB-1505-43B5-8569-7A165A45B43F}"/>
              </a:ext>
            </a:extLst>
          </p:cNvPr>
          <p:cNvSpPr txBox="1"/>
          <p:nvPr/>
        </p:nvSpPr>
        <p:spPr>
          <a:xfrm>
            <a:off x="4057550" y="1572208"/>
            <a:ext cx="1843538" cy="200055"/>
          </a:xfrm>
          <a:prstGeom prst="rect">
            <a:avLst/>
          </a:prstGeom>
          <a:noFill/>
        </p:spPr>
        <p:txBody>
          <a:bodyPr wrap="square" rtlCol="0">
            <a:spAutoFit/>
          </a:bodyPr>
          <a:lstStyle/>
          <a:p>
            <a:pPr defTabSz="1219170"/>
            <a:r>
              <a:rPr lang="en-US" altLang="zh-CN" sz="700" dirty="0">
                <a:solidFill>
                  <a:srgbClr val="0070C0"/>
                </a:solidFill>
                <a:cs typeface="+mn-ea"/>
                <a:sym typeface="+mn-lt"/>
              </a:rPr>
              <a:t>PLEASE ENTER YOUR SUBTITLE</a:t>
            </a:r>
            <a:endParaRPr lang="id-ID" sz="700" dirty="0">
              <a:solidFill>
                <a:srgbClr val="0070C0"/>
              </a:solidFill>
              <a:cs typeface="+mn-ea"/>
              <a:sym typeface="+mn-lt"/>
            </a:endParaRPr>
          </a:p>
        </p:txBody>
      </p:sp>
      <p:sp>
        <p:nvSpPr>
          <p:cNvPr id="21" name="TextBox 55">
            <a:extLst>
              <a:ext uri="{FF2B5EF4-FFF2-40B4-BE49-F238E27FC236}">
                <a16:creationId xmlns:a16="http://schemas.microsoft.com/office/drawing/2014/main" id="{AA3591E3-A92D-4BE5-82D0-46361B0A7B59}"/>
              </a:ext>
            </a:extLst>
          </p:cNvPr>
          <p:cNvSpPr txBox="1"/>
          <p:nvPr/>
        </p:nvSpPr>
        <p:spPr>
          <a:xfrm>
            <a:off x="4057548" y="1786437"/>
            <a:ext cx="3351611"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请输入你在这一页具体想表达的内容，请输入你在这一页具体想表达的内容，请输入你在这一页具体想表达的内容，请输入你在这一页具体想表达的内容</a:t>
            </a:r>
          </a:p>
        </p:txBody>
      </p:sp>
      <p:grpSp>
        <p:nvGrpSpPr>
          <p:cNvPr id="22" name="组合 21">
            <a:extLst>
              <a:ext uri="{FF2B5EF4-FFF2-40B4-BE49-F238E27FC236}">
                <a16:creationId xmlns:a16="http://schemas.microsoft.com/office/drawing/2014/main" id="{A8FCA75B-F8A3-410F-A8DB-7140E7561241}"/>
              </a:ext>
            </a:extLst>
          </p:cNvPr>
          <p:cNvGrpSpPr/>
          <p:nvPr/>
        </p:nvGrpSpPr>
        <p:grpSpPr>
          <a:xfrm>
            <a:off x="3527872" y="1358400"/>
            <a:ext cx="431648" cy="431648"/>
            <a:chOff x="912689" y="1998716"/>
            <a:chExt cx="627380" cy="627380"/>
          </a:xfrm>
        </p:grpSpPr>
        <p:sp>
          <p:nvSpPr>
            <p:cNvPr id="23" name="椭圆 22">
              <a:extLst>
                <a:ext uri="{FF2B5EF4-FFF2-40B4-BE49-F238E27FC236}">
                  <a16:creationId xmlns:a16="http://schemas.microsoft.com/office/drawing/2014/main" id="{A6144DFB-225E-4020-A751-1269A458F7CD}"/>
                </a:ext>
              </a:extLst>
            </p:cNvPr>
            <p:cNvSpPr/>
            <p:nvPr/>
          </p:nvSpPr>
          <p:spPr>
            <a:xfrm>
              <a:off x="912689" y="1998716"/>
              <a:ext cx="627380" cy="627380"/>
            </a:xfrm>
            <a:prstGeom prst="ellipse">
              <a:avLst/>
            </a:prstGeom>
            <a:ln>
              <a:noFill/>
            </a:ln>
            <a:effectLst>
              <a:outerShdw blurRad="190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图形 7">
              <a:extLst>
                <a:ext uri="{FF2B5EF4-FFF2-40B4-BE49-F238E27FC236}">
                  <a16:creationId xmlns:a16="http://schemas.microsoft.com/office/drawing/2014/main" id="{B37C6B98-4E65-4257-8506-C4B7B22DE422}"/>
                </a:ext>
              </a:extLst>
            </p:cNvPr>
            <p:cNvSpPr/>
            <p:nvPr/>
          </p:nvSpPr>
          <p:spPr>
            <a:xfrm>
              <a:off x="1059682" y="2153360"/>
              <a:ext cx="333394" cy="318092"/>
            </a:xfrm>
            <a:custGeom>
              <a:avLst/>
              <a:gdLst>
                <a:gd name="connsiteX0" fmla="*/ 1861710 w 1905000"/>
                <a:gd name="connsiteY0" fmla="*/ 1645226 h 1817563"/>
                <a:gd name="connsiteX1" fmla="*/ 1775114 w 1905000"/>
                <a:gd name="connsiteY1" fmla="*/ 1645226 h 1817563"/>
                <a:gd name="connsiteX2" fmla="*/ 1775114 w 1905000"/>
                <a:gd name="connsiteY2" fmla="*/ 606136 h 1817563"/>
                <a:gd name="connsiteX3" fmla="*/ 1601932 w 1905000"/>
                <a:gd name="connsiteY3" fmla="*/ 432954 h 1817563"/>
                <a:gd name="connsiteX4" fmla="*/ 1255568 w 1905000"/>
                <a:gd name="connsiteY4" fmla="*/ 432954 h 1817563"/>
                <a:gd name="connsiteX5" fmla="*/ 1255568 w 1905000"/>
                <a:gd name="connsiteY5" fmla="*/ 1645226 h 1817563"/>
                <a:gd name="connsiteX6" fmla="*/ 1168978 w 1905000"/>
                <a:gd name="connsiteY6" fmla="*/ 1645226 h 1817563"/>
                <a:gd name="connsiteX7" fmla="*/ 1168978 w 1905000"/>
                <a:gd name="connsiteY7" fmla="*/ 173182 h 1817563"/>
                <a:gd name="connsiteX8" fmla="*/ 995796 w 1905000"/>
                <a:gd name="connsiteY8" fmla="*/ 0 h 1817563"/>
                <a:gd name="connsiteX9" fmla="*/ 303068 w 1905000"/>
                <a:gd name="connsiteY9" fmla="*/ 0 h 1817563"/>
                <a:gd name="connsiteX10" fmla="*/ 129888 w 1905000"/>
                <a:gd name="connsiteY10" fmla="*/ 173180 h 1817563"/>
                <a:gd name="connsiteX11" fmla="*/ 129888 w 1905000"/>
                <a:gd name="connsiteY11" fmla="*/ 1645226 h 1817563"/>
                <a:gd name="connsiteX12" fmla="*/ 43294 w 1905000"/>
                <a:gd name="connsiteY12" fmla="*/ 1645226 h 1817563"/>
                <a:gd name="connsiteX13" fmla="*/ 0 w 1905000"/>
                <a:gd name="connsiteY13" fmla="*/ 1688524 h 1817563"/>
                <a:gd name="connsiteX14" fmla="*/ 0 w 1905000"/>
                <a:gd name="connsiteY14" fmla="*/ 1775116 h 1817563"/>
                <a:gd name="connsiteX15" fmla="*/ 43296 w 1905000"/>
                <a:gd name="connsiteY15" fmla="*/ 1818414 h 1817563"/>
                <a:gd name="connsiteX16" fmla="*/ 1861710 w 1905000"/>
                <a:gd name="connsiteY16" fmla="*/ 1818414 h 1817563"/>
                <a:gd name="connsiteX17" fmla="*/ 1905000 w 1905000"/>
                <a:gd name="connsiteY17" fmla="*/ 1775116 h 1817563"/>
                <a:gd name="connsiteX18" fmla="*/ 1905000 w 1905000"/>
                <a:gd name="connsiteY18" fmla="*/ 1688524 h 1817563"/>
                <a:gd name="connsiteX19" fmla="*/ 1861710 w 1905000"/>
                <a:gd name="connsiteY19" fmla="*/ 1645228 h 1817563"/>
                <a:gd name="connsiteX20" fmla="*/ 562840 w 1905000"/>
                <a:gd name="connsiteY20" fmla="*/ 1255568 h 1817563"/>
                <a:gd name="connsiteX21" fmla="*/ 519546 w 1905000"/>
                <a:gd name="connsiteY21" fmla="*/ 1298864 h 1817563"/>
                <a:gd name="connsiteX22" fmla="*/ 346364 w 1905000"/>
                <a:gd name="connsiteY22" fmla="*/ 1298864 h 1817563"/>
                <a:gd name="connsiteX23" fmla="*/ 303068 w 1905000"/>
                <a:gd name="connsiteY23" fmla="*/ 1255568 h 1817563"/>
                <a:gd name="connsiteX24" fmla="*/ 303068 w 1905000"/>
                <a:gd name="connsiteY24" fmla="*/ 1168976 h 1817563"/>
                <a:gd name="connsiteX25" fmla="*/ 346364 w 1905000"/>
                <a:gd name="connsiteY25" fmla="*/ 1125682 h 1817563"/>
                <a:gd name="connsiteX26" fmla="*/ 519544 w 1905000"/>
                <a:gd name="connsiteY26" fmla="*/ 1125682 h 1817563"/>
                <a:gd name="connsiteX27" fmla="*/ 562840 w 1905000"/>
                <a:gd name="connsiteY27" fmla="*/ 1168976 h 1817563"/>
                <a:gd name="connsiteX28" fmla="*/ 562840 w 1905000"/>
                <a:gd name="connsiteY28" fmla="*/ 1255568 h 1817563"/>
                <a:gd name="connsiteX29" fmla="*/ 562840 w 1905000"/>
                <a:gd name="connsiteY29" fmla="*/ 909204 h 1817563"/>
                <a:gd name="connsiteX30" fmla="*/ 519546 w 1905000"/>
                <a:gd name="connsiteY30" fmla="*/ 952500 h 1817563"/>
                <a:gd name="connsiteX31" fmla="*/ 346364 w 1905000"/>
                <a:gd name="connsiteY31" fmla="*/ 952500 h 1817563"/>
                <a:gd name="connsiteX32" fmla="*/ 303068 w 1905000"/>
                <a:gd name="connsiteY32" fmla="*/ 909204 h 1817563"/>
                <a:gd name="connsiteX33" fmla="*/ 303068 w 1905000"/>
                <a:gd name="connsiteY33" fmla="*/ 822614 h 1817563"/>
                <a:gd name="connsiteX34" fmla="*/ 346364 w 1905000"/>
                <a:gd name="connsiteY34" fmla="*/ 779318 h 1817563"/>
                <a:gd name="connsiteX35" fmla="*/ 519544 w 1905000"/>
                <a:gd name="connsiteY35" fmla="*/ 779318 h 1817563"/>
                <a:gd name="connsiteX36" fmla="*/ 562840 w 1905000"/>
                <a:gd name="connsiteY36" fmla="*/ 822614 h 1817563"/>
                <a:gd name="connsiteX37" fmla="*/ 562840 w 1905000"/>
                <a:gd name="connsiteY37" fmla="*/ 909204 h 1817563"/>
                <a:gd name="connsiteX38" fmla="*/ 562840 w 1905000"/>
                <a:gd name="connsiteY38" fmla="*/ 562840 h 1817563"/>
                <a:gd name="connsiteX39" fmla="*/ 519546 w 1905000"/>
                <a:gd name="connsiteY39" fmla="*/ 606136 h 1817563"/>
                <a:gd name="connsiteX40" fmla="*/ 346364 w 1905000"/>
                <a:gd name="connsiteY40" fmla="*/ 606136 h 1817563"/>
                <a:gd name="connsiteX41" fmla="*/ 303068 w 1905000"/>
                <a:gd name="connsiteY41" fmla="*/ 562840 h 1817563"/>
                <a:gd name="connsiteX42" fmla="*/ 303068 w 1905000"/>
                <a:gd name="connsiteY42" fmla="*/ 476250 h 1817563"/>
                <a:gd name="connsiteX43" fmla="*/ 346364 w 1905000"/>
                <a:gd name="connsiteY43" fmla="*/ 432954 h 1817563"/>
                <a:gd name="connsiteX44" fmla="*/ 519544 w 1905000"/>
                <a:gd name="connsiteY44" fmla="*/ 432954 h 1817563"/>
                <a:gd name="connsiteX45" fmla="*/ 562840 w 1905000"/>
                <a:gd name="connsiteY45" fmla="*/ 476250 h 1817563"/>
                <a:gd name="connsiteX46" fmla="*/ 562840 w 1905000"/>
                <a:gd name="connsiteY46" fmla="*/ 562840 h 1817563"/>
                <a:gd name="connsiteX47" fmla="*/ 995796 w 1905000"/>
                <a:gd name="connsiteY47" fmla="*/ 1255568 h 1817563"/>
                <a:gd name="connsiteX48" fmla="*/ 952500 w 1905000"/>
                <a:gd name="connsiteY48" fmla="*/ 1298864 h 1817563"/>
                <a:gd name="connsiteX49" fmla="*/ 779320 w 1905000"/>
                <a:gd name="connsiteY49" fmla="*/ 1298864 h 1817563"/>
                <a:gd name="connsiteX50" fmla="*/ 736022 w 1905000"/>
                <a:gd name="connsiteY50" fmla="*/ 1255568 h 1817563"/>
                <a:gd name="connsiteX51" fmla="*/ 736022 w 1905000"/>
                <a:gd name="connsiteY51" fmla="*/ 1168976 h 1817563"/>
                <a:gd name="connsiteX52" fmla="*/ 779318 w 1905000"/>
                <a:gd name="connsiteY52" fmla="*/ 1125682 h 1817563"/>
                <a:gd name="connsiteX53" fmla="*/ 952500 w 1905000"/>
                <a:gd name="connsiteY53" fmla="*/ 1125682 h 1817563"/>
                <a:gd name="connsiteX54" fmla="*/ 995796 w 1905000"/>
                <a:gd name="connsiteY54" fmla="*/ 1168976 h 1817563"/>
                <a:gd name="connsiteX55" fmla="*/ 995796 w 1905000"/>
                <a:gd name="connsiteY55" fmla="*/ 1255568 h 1817563"/>
                <a:gd name="connsiteX56" fmla="*/ 995796 w 1905000"/>
                <a:gd name="connsiteY56" fmla="*/ 909204 h 1817563"/>
                <a:gd name="connsiteX57" fmla="*/ 952500 w 1905000"/>
                <a:gd name="connsiteY57" fmla="*/ 952500 h 1817563"/>
                <a:gd name="connsiteX58" fmla="*/ 779320 w 1905000"/>
                <a:gd name="connsiteY58" fmla="*/ 952500 h 1817563"/>
                <a:gd name="connsiteX59" fmla="*/ 736022 w 1905000"/>
                <a:gd name="connsiteY59" fmla="*/ 909204 h 1817563"/>
                <a:gd name="connsiteX60" fmla="*/ 736022 w 1905000"/>
                <a:gd name="connsiteY60" fmla="*/ 822614 h 1817563"/>
                <a:gd name="connsiteX61" fmla="*/ 779318 w 1905000"/>
                <a:gd name="connsiteY61" fmla="*/ 779318 h 1817563"/>
                <a:gd name="connsiteX62" fmla="*/ 952500 w 1905000"/>
                <a:gd name="connsiteY62" fmla="*/ 779318 h 1817563"/>
                <a:gd name="connsiteX63" fmla="*/ 995796 w 1905000"/>
                <a:gd name="connsiteY63" fmla="*/ 822614 h 1817563"/>
                <a:gd name="connsiteX64" fmla="*/ 995796 w 1905000"/>
                <a:gd name="connsiteY64" fmla="*/ 909204 h 1817563"/>
                <a:gd name="connsiteX65" fmla="*/ 995796 w 1905000"/>
                <a:gd name="connsiteY65" fmla="*/ 562840 h 1817563"/>
                <a:gd name="connsiteX66" fmla="*/ 952500 w 1905000"/>
                <a:gd name="connsiteY66" fmla="*/ 606136 h 1817563"/>
                <a:gd name="connsiteX67" fmla="*/ 779320 w 1905000"/>
                <a:gd name="connsiteY67" fmla="*/ 606136 h 1817563"/>
                <a:gd name="connsiteX68" fmla="*/ 736022 w 1905000"/>
                <a:gd name="connsiteY68" fmla="*/ 562840 h 1817563"/>
                <a:gd name="connsiteX69" fmla="*/ 736022 w 1905000"/>
                <a:gd name="connsiteY69" fmla="*/ 476250 h 1817563"/>
                <a:gd name="connsiteX70" fmla="*/ 779318 w 1905000"/>
                <a:gd name="connsiteY70" fmla="*/ 432954 h 1817563"/>
                <a:gd name="connsiteX71" fmla="*/ 952500 w 1905000"/>
                <a:gd name="connsiteY71" fmla="*/ 432954 h 1817563"/>
                <a:gd name="connsiteX72" fmla="*/ 995796 w 1905000"/>
                <a:gd name="connsiteY72" fmla="*/ 476250 h 1817563"/>
                <a:gd name="connsiteX73" fmla="*/ 995796 w 1905000"/>
                <a:gd name="connsiteY73" fmla="*/ 562840 h 1817563"/>
                <a:gd name="connsiteX74" fmla="*/ 1645226 w 1905000"/>
                <a:gd name="connsiteY74" fmla="*/ 1255568 h 1817563"/>
                <a:gd name="connsiteX75" fmla="*/ 1601932 w 1905000"/>
                <a:gd name="connsiteY75" fmla="*/ 1298864 h 1817563"/>
                <a:gd name="connsiteX76" fmla="*/ 1428750 w 1905000"/>
                <a:gd name="connsiteY76" fmla="*/ 1298864 h 1817563"/>
                <a:gd name="connsiteX77" fmla="*/ 1385454 w 1905000"/>
                <a:gd name="connsiteY77" fmla="*/ 1255568 h 1817563"/>
                <a:gd name="connsiteX78" fmla="*/ 1385454 w 1905000"/>
                <a:gd name="connsiteY78" fmla="*/ 1168976 h 1817563"/>
                <a:gd name="connsiteX79" fmla="*/ 1428750 w 1905000"/>
                <a:gd name="connsiteY79" fmla="*/ 1125682 h 1817563"/>
                <a:gd name="connsiteX80" fmla="*/ 1601930 w 1905000"/>
                <a:gd name="connsiteY80" fmla="*/ 1125682 h 1817563"/>
                <a:gd name="connsiteX81" fmla="*/ 1645228 w 1905000"/>
                <a:gd name="connsiteY81" fmla="*/ 1168976 h 1817563"/>
                <a:gd name="connsiteX82" fmla="*/ 1645228 w 1905000"/>
                <a:gd name="connsiteY82" fmla="*/ 1255568 h 1817563"/>
                <a:gd name="connsiteX83" fmla="*/ 1645226 w 1905000"/>
                <a:gd name="connsiteY83" fmla="*/ 909204 h 1817563"/>
                <a:gd name="connsiteX84" fmla="*/ 1601932 w 1905000"/>
                <a:gd name="connsiteY84" fmla="*/ 952500 h 1817563"/>
                <a:gd name="connsiteX85" fmla="*/ 1428750 w 1905000"/>
                <a:gd name="connsiteY85" fmla="*/ 952500 h 1817563"/>
                <a:gd name="connsiteX86" fmla="*/ 1385454 w 1905000"/>
                <a:gd name="connsiteY86" fmla="*/ 909204 h 1817563"/>
                <a:gd name="connsiteX87" fmla="*/ 1385454 w 1905000"/>
                <a:gd name="connsiteY87" fmla="*/ 822614 h 1817563"/>
                <a:gd name="connsiteX88" fmla="*/ 1428750 w 1905000"/>
                <a:gd name="connsiteY88" fmla="*/ 779318 h 1817563"/>
                <a:gd name="connsiteX89" fmla="*/ 1601930 w 1905000"/>
                <a:gd name="connsiteY89" fmla="*/ 779318 h 1817563"/>
                <a:gd name="connsiteX90" fmla="*/ 1645228 w 1905000"/>
                <a:gd name="connsiteY90" fmla="*/ 822614 h 1817563"/>
                <a:gd name="connsiteX91" fmla="*/ 1645228 w 1905000"/>
                <a:gd name="connsiteY91" fmla="*/ 909204 h 1817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05000" h="1817563">
                  <a:moveTo>
                    <a:pt x="1861710" y="1645226"/>
                  </a:moveTo>
                  <a:lnTo>
                    <a:pt x="1775114" y="1645226"/>
                  </a:lnTo>
                  <a:lnTo>
                    <a:pt x="1775114" y="606136"/>
                  </a:lnTo>
                  <a:cubicBezTo>
                    <a:pt x="1775114" y="510886"/>
                    <a:pt x="1697182" y="432954"/>
                    <a:pt x="1601932" y="432954"/>
                  </a:cubicBezTo>
                  <a:lnTo>
                    <a:pt x="1255568" y="432954"/>
                  </a:lnTo>
                  <a:lnTo>
                    <a:pt x="1255568" y="1645226"/>
                  </a:lnTo>
                  <a:lnTo>
                    <a:pt x="1168978" y="1645226"/>
                  </a:lnTo>
                  <a:lnTo>
                    <a:pt x="1168978" y="173182"/>
                  </a:lnTo>
                  <a:cubicBezTo>
                    <a:pt x="1168978" y="77932"/>
                    <a:pt x="1091046" y="0"/>
                    <a:pt x="995796" y="0"/>
                  </a:cubicBezTo>
                  <a:lnTo>
                    <a:pt x="303068" y="0"/>
                  </a:lnTo>
                  <a:cubicBezTo>
                    <a:pt x="207818" y="0"/>
                    <a:pt x="129888" y="77930"/>
                    <a:pt x="129888" y="173180"/>
                  </a:cubicBezTo>
                  <a:lnTo>
                    <a:pt x="129888" y="1645226"/>
                  </a:lnTo>
                  <a:lnTo>
                    <a:pt x="43294" y="1645226"/>
                  </a:lnTo>
                  <a:cubicBezTo>
                    <a:pt x="17318" y="1645226"/>
                    <a:pt x="0" y="1662546"/>
                    <a:pt x="0" y="1688524"/>
                  </a:cubicBezTo>
                  <a:lnTo>
                    <a:pt x="0" y="1775116"/>
                  </a:lnTo>
                  <a:cubicBezTo>
                    <a:pt x="0" y="1801092"/>
                    <a:pt x="17320" y="1818414"/>
                    <a:pt x="43296" y="1818414"/>
                  </a:cubicBezTo>
                  <a:lnTo>
                    <a:pt x="1861710" y="1818414"/>
                  </a:lnTo>
                  <a:cubicBezTo>
                    <a:pt x="1887680" y="1818414"/>
                    <a:pt x="1905000" y="1801092"/>
                    <a:pt x="1905000" y="1775116"/>
                  </a:cubicBezTo>
                  <a:lnTo>
                    <a:pt x="1905000" y="1688524"/>
                  </a:lnTo>
                  <a:cubicBezTo>
                    <a:pt x="1905000" y="1662546"/>
                    <a:pt x="1887680" y="1645228"/>
                    <a:pt x="1861710" y="1645228"/>
                  </a:cubicBezTo>
                  <a:close/>
                  <a:moveTo>
                    <a:pt x="562840" y="1255568"/>
                  </a:moveTo>
                  <a:cubicBezTo>
                    <a:pt x="562840" y="1281544"/>
                    <a:pt x="545522" y="1298864"/>
                    <a:pt x="519546" y="1298864"/>
                  </a:cubicBezTo>
                  <a:lnTo>
                    <a:pt x="346364" y="1298864"/>
                  </a:lnTo>
                  <a:cubicBezTo>
                    <a:pt x="320386" y="1298864"/>
                    <a:pt x="303068" y="1281544"/>
                    <a:pt x="303068" y="1255568"/>
                  </a:cubicBezTo>
                  <a:lnTo>
                    <a:pt x="303068" y="1168976"/>
                  </a:lnTo>
                  <a:cubicBezTo>
                    <a:pt x="303068" y="1143000"/>
                    <a:pt x="320388" y="1125682"/>
                    <a:pt x="346364" y="1125682"/>
                  </a:cubicBezTo>
                  <a:lnTo>
                    <a:pt x="519544" y="1125682"/>
                  </a:lnTo>
                  <a:cubicBezTo>
                    <a:pt x="545522" y="1125682"/>
                    <a:pt x="562840" y="1143000"/>
                    <a:pt x="562840" y="1168976"/>
                  </a:cubicBezTo>
                  <a:lnTo>
                    <a:pt x="562840" y="1255568"/>
                  </a:lnTo>
                  <a:close/>
                  <a:moveTo>
                    <a:pt x="562840" y="909204"/>
                  </a:moveTo>
                  <a:cubicBezTo>
                    <a:pt x="562840" y="935182"/>
                    <a:pt x="545522" y="952500"/>
                    <a:pt x="519546" y="952500"/>
                  </a:cubicBezTo>
                  <a:lnTo>
                    <a:pt x="346364" y="952500"/>
                  </a:lnTo>
                  <a:cubicBezTo>
                    <a:pt x="320386" y="952500"/>
                    <a:pt x="303068" y="935180"/>
                    <a:pt x="303068" y="909204"/>
                  </a:cubicBezTo>
                  <a:lnTo>
                    <a:pt x="303068" y="822614"/>
                  </a:lnTo>
                  <a:cubicBezTo>
                    <a:pt x="303068" y="796636"/>
                    <a:pt x="320388" y="779318"/>
                    <a:pt x="346364" y="779318"/>
                  </a:cubicBezTo>
                  <a:lnTo>
                    <a:pt x="519544" y="779318"/>
                  </a:lnTo>
                  <a:cubicBezTo>
                    <a:pt x="545522" y="779318"/>
                    <a:pt x="562840" y="796636"/>
                    <a:pt x="562840" y="822614"/>
                  </a:cubicBezTo>
                  <a:lnTo>
                    <a:pt x="562840" y="909204"/>
                  </a:lnTo>
                  <a:close/>
                  <a:moveTo>
                    <a:pt x="562840" y="562840"/>
                  </a:moveTo>
                  <a:cubicBezTo>
                    <a:pt x="562840" y="588818"/>
                    <a:pt x="545522" y="606136"/>
                    <a:pt x="519546" y="606136"/>
                  </a:cubicBezTo>
                  <a:lnTo>
                    <a:pt x="346364" y="606136"/>
                  </a:lnTo>
                  <a:cubicBezTo>
                    <a:pt x="320386" y="606136"/>
                    <a:pt x="303068" y="588816"/>
                    <a:pt x="303068" y="562840"/>
                  </a:cubicBezTo>
                  <a:lnTo>
                    <a:pt x="303068" y="476250"/>
                  </a:lnTo>
                  <a:cubicBezTo>
                    <a:pt x="303068" y="450272"/>
                    <a:pt x="320388" y="432954"/>
                    <a:pt x="346364" y="432954"/>
                  </a:cubicBezTo>
                  <a:lnTo>
                    <a:pt x="519544" y="432954"/>
                  </a:lnTo>
                  <a:cubicBezTo>
                    <a:pt x="545522" y="432954"/>
                    <a:pt x="562840" y="450274"/>
                    <a:pt x="562840" y="476250"/>
                  </a:cubicBezTo>
                  <a:lnTo>
                    <a:pt x="562840" y="562840"/>
                  </a:lnTo>
                  <a:close/>
                  <a:moveTo>
                    <a:pt x="995796" y="1255568"/>
                  </a:moveTo>
                  <a:cubicBezTo>
                    <a:pt x="995796" y="1281544"/>
                    <a:pt x="978476" y="1298864"/>
                    <a:pt x="952500" y="1298864"/>
                  </a:cubicBezTo>
                  <a:lnTo>
                    <a:pt x="779320" y="1298864"/>
                  </a:lnTo>
                  <a:cubicBezTo>
                    <a:pt x="753340" y="1298864"/>
                    <a:pt x="736022" y="1281544"/>
                    <a:pt x="736022" y="1255568"/>
                  </a:cubicBezTo>
                  <a:lnTo>
                    <a:pt x="736022" y="1168976"/>
                  </a:lnTo>
                  <a:cubicBezTo>
                    <a:pt x="736022" y="1143000"/>
                    <a:pt x="753342" y="1125682"/>
                    <a:pt x="779318" y="1125682"/>
                  </a:cubicBezTo>
                  <a:lnTo>
                    <a:pt x="952500" y="1125682"/>
                  </a:lnTo>
                  <a:cubicBezTo>
                    <a:pt x="978478" y="1125682"/>
                    <a:pt x="995796" y="1143000"/>
                    <a:pt x="995796" y="1168976"/>
                  </a:cubicBezTo>
                  <a:lnTo>
                    <a:pt x="995796" y="1255568"/>
                  </a:lnTo>
                  <a:close/>
                  <a:moveTo>
                    <a:pt x="995796" y="909204"/>
                  </a:moveTo>
                  <a:cubicBezTo>
                    <a:pt x="995796" y="935182"/>
                    <a:pt x="978476" y="952500"/>
                    <a:pt x="952500" y="952500"/>
                  </a:cubicBezTo>
                  <a:lnTo>
                    <a:pt x="779320" y="952500"/>
                  </a:lnTo>
                  <a:cubicBezTo>
                    <a:pt x="753340" y="952500"/>
                    <a:pt x="736022" y="935180"/>
                    <a:pt x="736022" y="909204"/>
                  </a:cubicBezTo>
                  <a:lnTo>
                    <a:pt x="736022" y="822614"/>
                  </a:lnTo>
                  <a:cubicBezTo>
                    <a:pt x="736022" y="796636"/>
                    <a:pt x="753342" y="779318"/>
                    <a:pt x="779318" y="779318"/>
                  </a:cubicBezTo>
                  <a:lnTo>
                    <a:pt x="952500" y="779318"/>
                  </a:lnTo>
                  <a:cubicBezTo>
                    <a:pt x="978478" y="779318"/>
                    <a:pt x="995796" y="796636"/>
                    <a:pt x="995796" y="822614"/>
                  </a:cubicBezTo>
                  <a:lnTo>
                    <a:pt x="995796" y="909204"/>
                  </a:lnTo>
                  <a:close/>
                  <a:moveTo>
                    <a:pt x="995796" y="562840"/>
                  </a:moveTo>
                  <a:cubicBezTo>
                    <a:pt x="995796" y="588818"/>
                    <a:pt x="978476" y="606136"/>
                    <a:pt x="952500" y="606136"/>
                  </a:cubicBezTo>
                  <a:lnTo>
                    <a:pt x="779320" y="606136"/>
                  </a:lnTo>
                  <a:cubicBezTo>
                    <a:pt x="753340" y="606136"/>
                    <a:pt x="736022" y="588816"/>
                    <a:pt x="736022" y="562840"/>
                  </a:cubicBezTo>
                  <a:lnTo>
                    <a:pt x="736022" y="476250"/>
                  </a:lnTo>
                  <a:cubicBezTo>
                    <a:pt x="736022" y="450272"/>
                    <a:pt x="753342" y="432954"/>
                    <a:pt x="779318" y="432954"/>
                  </a:cubicBezTo>
                  <a:lnTo>
                    <a:pt x="952500" y="432954"/>
                  </a:lnTo>
                  <a:cubicBezTo>
                    <a:pt x="978478" y="432954"/>
                    <a:pt x="995796" y="450274"/>
                    <a:pt x="995796" y="476250"/>
                  </a:cubicBezTo>
                  <a:lnTo>
                    <a:pt x="995796" y="562840"/>
                  </a:lnTo>
                  <a:close/>
                  <a:moveTo>
                    <a:pt x="1645226" y="1255568"/>
                  </a:moveTo>
                  <a:cubicBezTo>
                    <a:pt x="1645226" y="1281544"/>
                    <a:pt x="1627910" y="1298864"/>
                    <a:pt x="1601932" y="1298864"/>
                  </a:cubicBezTo>
                  <a:lnTo>
                    <a:pt x="1428750" y="1298864"/>
                  </a:lnTo>
                  <a:cubicBezTo>
                    <a:pt x="1402772" y="1298864"/>
                    <a:pt x="1385454" y="1281544"/>
                    <a:pt x="1385454" y="1255568"/>
                  </a:cubicBezTo>
                  <a:lnTo>
                    <a:pt x="1385454" y="1168976"/>
                  </a:lnTo>
                  <a:cubicBezTo>
                    <a:pt x="1385454" y="1143000"/>
                    <a:pt x="1402774" y="1125682"/>
                    <a:pt x="1428750" y="1125682"/>
                  </a:cubicBezTo>
                  <a:lnTo>
                    <a:pt x="1601930" y="1125682"/>
                  </a:lnTo>
                  <a:cubicBezTo>
                    <a:pt x="1627910" y="1125682"/>
                    <a:pt x="1645228" y="1143000"/>
                    <a:pt x="1645228" y="1168976"/>
                  </a:cubicBezTo>
                  <a:lnTo>
                    <a:pt x="1645228" y="1255568"/>
                  </a:lnTo>
                  <a:close/>
                  <a:moveTo>
                    <a:pt x="1645226" y="909204"/>
                  </a:moveTo>
                  <a:cubicBezTo>
                    <a:pt x="1645226" y="935182"/>
                    <a:pt x="1627910" y="952500"/>
                    <a:pt x="1601932" y="952500"/>
                  </a:cubicBezTo>
                  <a:lnTo>
                    <a:pt x="1428750" y="952500"/>
                  </a:lnTo>
                  <a:cubicBezTo>
                    <a:pt x="1402772" y="952500"/>
                    <a:pt x="1385454" y="935180"/>
                    <a:pt x="1385454" y="909204"/>
                  </a:cubicBezTo>
                  <a:lnTo>
                    <a:pt x="1385454" y="822614"/>
                  </a:lnTo>
                  <a:cubicBezTo>
                    <a:pt x="1385454" y="796636"/>
                    <a:pt x="1402774" y="779318"/>
                    <a:pt x="1428750" y="779318"/>
                  </a:cubicBezTo>
                  <a:lnTo>
                    <a:pt x="1601930" y="779318"/>
                  </a:lnTo>
                  <a:cubicBezTo>
                    <a:pt x="1627910" y="779318"/>
                    <a:pt x="1645228" y="796636"/>
                    <a:pt x="1645228" y="822614"/>
                  </a:cubicBezTo>
                  <a:lnTo>
                    <a:pt x="1645228" y="909204"/>
                  </a:lnTo>
                  <a:close/>
                </a:path>
              </a:pathLst>
            </a:custGeom>
            <a:solidFill>
              <a:schemeClr val="bg1"/>
            </a:solidFill>
            <a:ln w="1860" cap="flat">
              <a:noFill/>
              <a:prstDash val="solid"/>
              <a:miter/>
            </a:ln>
          </p:spPr>
          <p:txBody>
            <a:bodyPr rtlCol="0" anchor="ctr"/>
            <a:lstStyle/>
            <a:p>
              <a:endParaRPr lang="zh-CN" altLang="en-US">
                <a:cs typeface="+mn-ea"/>
                <a:sym typeface="+mn-lt"/>
              </a:endParaRPr>
            </a:p>
          </p:txBody>
        </p:sp>
      </p:grpSp>
      <p:sp>
        <p:nvSpPr>
          <p:cNvPr id="3" name="椭圆 2">
            <a:extLst>
              <a:ext uri="{FF2B5EF4-FFF2-40B4-BE49-F238E27FC236}">
                <a16:creationId xmlns:a16="http://schemas.microsoft.com/office/drawing/2014/main" id="{BC115228-C9AA-4D12-B6AD-D9F508DC637C}"/>
              </a:ext>
            </a:extLst>
          </p:cNvPr>
          <p:cNvSpPr/>
          <p:nvPr/>
        </p:nvSpPr>
        <p:spPr>
          <a:xfrm>
            <a:off x="511120" y="1965545"/>
            <a:ext cx="2628104" cy="2628104"/>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a:extLst>
              <a:ext uri="{FF2B5EF4-FFF2-40B4-BE49-F238E27FC236}">
                <a16:creationId xmlns:a16="http://schemas.microsoft.com/office/drawing/2014/main" id="{BC1FA0B6-8551-48F5-B1F8-29245B800EE5}"/>
              </a:ext>
            </a:extLst>
          </p:cNvPr>
          <p:cNvSpPr/>
          <p:nvPr/>
        </p:nvSpPr>
        <p:spPr>
          <a:xfrm>
            <a:off x="627544" y="2159186"/>
            <a:ext cx="2628104" cy="2628104"/>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占位符 9" descr="图片包含 草, 树, 户外, 天空&#10;&#10;描述已自动生成">
            <a:extLst>
              <a:ext uri="{FF2B5EF4-FFF2-40B4-BE49-F238E27FC236}">
                <a16:creationId xmlns:a16="http://schemas.microsoft.com/office/drawing/2014/main" id="{BC596E49-00E0-4B2A-8C02-5477DB489548}"/>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852601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58C110A7-D228-4AD7-9526-CD83E8013E8B}"/>
              </a:ext>
            </a:extLst>
          </p:cNvPr>
          <p:cNvSpPr/>
          <p:nvPr/>
        </p:nvSpPr>
        <p:spPr>
          <a:xfrm>
            <a:off x="-1375835" y="-6028880"/>
            <a:ext cx="10816170" cy="10816170"/>
          </a:xfrm>
          <a:prstGeom prst="ellipse">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占位符 13">
            <a:extLst>
              <a:ext uri="{FF2B5EF4-FFF2-40B4-BE49-F238E27FC236}">
                <a16:creationId xmlns:a16="http://schemas.microsoft.com/office/drawing/2014/main" id="{9F40FA87-A63C-450F-B509-8F1329B1AC28}"/>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grpSp>
        <p:nvGrpSpPr>
          <p:cNvPr id="2" name="组合 1">
            <a:extLst>
              <a:ext uri="{FF2B5EF4-FFF2-40B4-BE49-F238E27FC236}">
                <a16:creationId xmlns:a16="http://schemas.microsoft.com/office/drawing/2014/main" id="{DCD544F6-3D1A-4E68-9D9B-873CD0D96B54}"/>
              </a:ext>
            </a:extLst>
          </p:cNvPr>
          <p:cNvGrpSpPr/>
          <p:nvPr/>
        </p:nvGrpSpPr>
        <p:grpSpPr>
          <a:xfrm>
            <a:off x="6051810" y="1908395"/>
            <a:ext cx="2744528" cy="2821745"/>
            <a:chOff x="511120" y="1965545"/>
            <a:chExt cx="2744528" cy="2821745"/>
          </a:xfrm>
        </p:grpSpPr>
        <p:sp>
          <p:nvSpPr>
            <p:cNvPr id="3" name="椭圆 2">
              <a:extLst>
                <a:ext uri="{FF2B5EF4-FFF2-40B4-BE49-F238E27FC236}">
                  <a16:creationId xmlns:a16="http://schemas.microsoft.com/office/drawing/2014/main" id="{2D971508-434D-4741-BC53-3F018ADDAFB7}"/>
                </a:ext>
              </a:extLst>
            </p:cNvPr>
            <p:cNvSpPr/>
            <p:nvPr/>
          </p:nvSpPr>
          <p:spPr>
            <a:xfrm>
              <a:off x="511120" y="1965545"/>
              <a:ext cx="2628104" cy="2628104"/>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a:extLst>
                <a:ext uri="{FF2B5EF4-FFF2-40B4-BE49-F238E27FC236}">
                  <a16:creationId xmlns:a16="http://schemas.microsoft.com/office/drawing/2014/main" id="{3B88FD1A-A490-42DB-AC28-140AC49A4563}"/>
                </a:ext>
              </a:extLst>
            </p:cNvPr>
            <p:cNvSpPr/>
            <p:nvPr/>
          </p:nvSpPr>
          <p:spPr>
            <a:xfrm>
              <a:off x="627544" y="2159186"/>
              <a:ext cx="2628104" cy="2628104"/>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弧形 6">
            <a:extLst>
              <a:ext uri="{FF2B5EF4-FFF2-40B4-BE49-F238E27FC236}">
                <a16:creationId xmlns:a16="http://schemas.microsoft.com/office/drawing/2014/main" id="{BE590228-716C-44C9-93F3-EA9AD02A6444}"/>
              </a:ext>
            </a:extLst>
          </p:cNvPr>
          <p:cNvSpPr>
            <a:spLocks noChangeAspect="1"/>
          </p:cNvSpPr>
          <p:nvPr/>
        </p:nvSpPr>
        <p:spPr>
          <a:xfrm rot="10635987" flipH="1">
            <a:off x="-1212949" y="-5865997"/>
            <a:ext cx="10490398" cy="10490404"/>
          </a:xfrm>
          <a:prstGeom prst="arc">
            <a:avLst>
              <a:gd name="adj1" fmla="val 15040252"/>
              <a:gd name="adj2" fmla="val 19805724"/>
            </a:avLst>
          </a:prstGeom>
          <a:ln>
            <a:gradFill flip="none" rotWithShape="1">
              <a:gsLst>
                <a:gs pos="0">
                  <a:schemeClr val="bg1">
                    <a:lumMod val="85000"/>
                    <a:alpha val="60000"/>
                  </a:schemeClr>
                </a:gs>
                <a:gs pos="30000">
                  <a:schemeClr val="bg1">
                    <a:lumMod val="95000"/>
                    <a:alpha val="45000"/>
                  </a:schemeClr>
                </a:gs>
                <a:gs pos="100000">
                  <a:schemeClr val="bg1">
                    <a:lumMod val="9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9" name="弧形 8">
            <a:extLst>
              <a:ext uri="{FF2B5EF4-FFF2-40B4-BE49-F238E27FC236}">
                <a16:creationId xmlns:a16="http://schemas.microsoft.com/office/drawing/2014/main" id="{D186E410-8EBA-4C06-AFA8-19604725F3FF}"/>
              </a:ext>
            </a:extLst>
          </p:cNvPr>
          <p:cNvSpPr>
            <a:spLocks noChangeAspect="1"/>
          </p:cNvSpPr>
          <p:nvPr/>
        </p:nvSpPr>
        <p:spPr>
          <a:xfrm rot="13857409">
            <a:off x="-1375831" y="-6028880"/>
            <a:ext cx="10816163" cy="10816170"/>
          </a:xfrm>
          <a:prstGeom prst="arc">
            <a:avLst>
              <a:gd name="adj1" fmla="val 14698325"/>
              <a:gd name="adj2" fmla="val 15500670"/>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1" name="弧形 10">
            <a:extLst>
              <a:ext uri="{FF2B5EF4-FFF2-40B4-BE49-F238E27FC236}">
                <a16:creationId xmlns:a16="http://schemas.microsoft.com/office/drawing/2014/main" id="{53AE3860-DD52-4297-A18D-67C496801F7E}"/>
              </a:ext>
            </a:extLst>
          </p:cNvPr>
          <p:cNvSpPr>
            <a:spLocks noChangeAspect="1"/>
          </p:cNvSpPr>
          <p:nvPr/>
        </p:nvSpPr>
        <p:spPr>
          <a:xfrm rot="10635987" flipH="1">
            <a:off x="-390999" y="-5044046"/>
            <a:ext cx="8846496" cy="8846502"/>
          </a:xfrm>
          <a:prstGeom prst="arc">
            <a:avLst>
              <a:gd name="adj1" fmla="val 12075665"/>
              <a:gd name="adj2" fmla="val 17392824"/>
            </a:avLst>
          </a:prstGeom>
          <a:ln>
            <a:gradFill flip="none" rotWithShape="1">
              <a:gsLst>
                <a:gs pos="0">
                  <a:schemeClr val="bg1">
                    <a:lumMod val="95000"/>
                    <a:alpha val="74000"/>
                  </a:schemeClr>
                </a:gs>
                <a:gs pos="26000">
                  <a:schemeClr val="bg1">
                    <a:lumMod val="95000"/>
                  </a:schemeClr>
                </a:gs>
                <a:gs pos="100000">
                  <a:schemeClr val="bg1">
                    <a:lumMod val="9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1" name="TextBox 55">
            <a:extLst>
              <a:ext uri="{FF2B5EF4-FFF2-40B4-BE49-F238E27FC236}">
                <a16:creationId xmlns:a16="http://schemas.microsoft.com/office/drawing/2014/main" id="{043F96E8-70E3-493F-9F9D-87EB314C6D25}"/>
              </a:ext>
            </a:extLst>
          </p:cNvPr>
          <p:cNvSpPr txBox="1"/>
          <p:nvPr/>
        </p:nvSpPr>
        <p:spPr>
          <a:xfrm>
            <a:off x="489360" y="1002870"/>
            <a:ext cx="1691138"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请输入你的小标题</a:t>
            </a:r>
            <a:endParaRPr lang="id-ID" sz="1200" b="1" dirty="0">
              <a:solidFill>
                <a:srgbClr val="0070C0"/>
              </a:solidFill>
              <a:cs typeface="+mn-ea"/>
              <a:sym typeface="+mn-lt"/>
            </a:endParaRPr>
          </a:p>
        </p:txBody>
      </p:sp>
      <p:sp>
        <p:nvSpPr>
          <p:cNvPr id="22" name="TextBox 55">
            <a:extLst>
              <a:ext uri="{FF2B5EF4-FFF2-40B4-BE49-F238E27FC236}">
                <a16:creationId xmlns:a16="http://schemas.microsoft.com/office/drawing/2014/main" id="{F5A7176F-588B-4279-AD12-710FC54DC762}"/>
              </a:ext>
            </a:extLst>
          </p:cNvPr>
          <p:cNvSpPr txBox="1"/>
          <p:nvPr/>
        </p:nvSpPr>
        <p:spPr>
          <a:xfrm>
            <a:off x="489360" y="1198893"/>
            <a:ext cx="1843538" cy="200055"/>
          </a:xfrm>
          <a:prstGeom prst="rect">
            <a:avLst/>
          </a:prstGeom>
          <a:noFill/>
        </p:spPr>
        <p:txBody>
          <a:bodyPr wrap="square" rtlCol="0">
            <a:spAutoFit/>
          </a:bodyPr>
          <a:lstStyle/>
          <a:p>
            <a:pPr defTabSz="1219170"/>
            <a:r>
              <a:rPr lang="en-US" altLang="zh-CN" sz="700" dirty="0">
                <a:solidFill>
                  <a:srgbClr val="0070C0"/>
                </a:solidFill>
                <a:cs typeface="+mn-ea"/>
                <a:sym typeface="+mn-lt"/>
              </a:rPr>
              <a:t>PLEASE ENTER YOUR SUBTITLE</a:t>
            </a:r>
            <a:endParaRPr lang="id-ID" sz="700" dirty="0">
              <a:solidFill>
                <a:srgbClr val="0070C0"/>
              </a:solidFill>
              <a:cs typeface="+mn-ea"/>
              <a:sym typeface="+mn-lt"/>
            </a:endParaRPr>
          </a:p>
        </p:txBody>
      </p:sp>
      <p:sp>
        <p:nvSpPr>
          <p:cNvPr id="23" name="TextBox 55">
            <a:extLst>
              <a:ext uri="{FF2B5EF4-FFF2-40B4-BE49-F238E27FC236}">
                <a16:creationId xmlns:a16="http://schemas.microsoft.com/office/drawing/2014/main" id="{5019558A-A31B-4433-A8FA-B846BAE32AAF}"/>
              </a:ext>
            </a:extLst>
          </p:cNvPr>
          <p:cNvSpPr txBox="1"/>
          <p:nvPr/>
        </p:nvSpPr>
        <p:spPr>
          <a:xfrm>
            <a:off x="489359" y="1353445"/>
            <a:ext cx="3202872" cy="222561"/>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请输入你在这一页具体想表达的内容，请输入你在这一页具体想表达的内容</a:t>
            </a:r>
          </a:p>
        </p:txBody>
      </p:sp>
      <p:sp>
        <p:nvSpPr>
          <p:cNvPr id="28" name="TextBox 55">
            <a:extLst>
              <a:ext uri="{FF2B5EF4-FFF2-40B4-BE49-F238E27FC236}">
                <a16:creationId xmlns:a16="http://schemas.microsoft.com/office/drawing/2014/main" id="{4D88D455-535E-4A6D-8EA9-0380F2A11F3C}"/>
              </a:ext>
            </a:extLst>
          </p:cNvPr>
          <p:cNvSpPr txBox="1"/>
          <p:nvPr/>
        </p:nvSpPr>
        <p:spPr>
          <a:xfrm>
            <a:off x="1510295" y="1990338"/>
            <a:ext cx="1691138"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请输入你的小标题</a:t>
            </a:r>
            <a:endParaRPr lang="id-ID" sz="1200" b="1" dirty="0">
              <a:solidFill>
                <a:srgbClr val="0070C0"/>
              </a:solidFill>
              <a:cs typeface="+mn-ea"/>
              <a:sym typeface="+mn-lt"/>
            </a:endParaRPr>
          </a:p>
        </p:txBody>
      </p:sp>
      <p:sp>
        <p:nvSpPr>
          <p:cNvPr id="29" name="TextBox 55">
            <a:extLst>
              <a:ext uri="{FF2B5EF4-FFF2-40B4-BE49-F238E27FC236}">
                <a16:creationId xmlns:a16="http://schemas.microsoft.com/office/drawing/2014/main" id="{1A530F7E-D127-4EBC-8EF3-A8B220CF7F9E}"/>
              </a:ext>
            </a:extLst>
          </p:cNvPr>
          <p:cNvSpPr txBox="1"/>
          <p:nvPr/>
        </p:nvSpPr>
        <p:spPr>
          <a:xfrm>
            <a:off x="1510295" y="2186361"/>
            <a:ext cx="1843538" cy="200055"/>
          </a:xfrm>
          <a:prstGeom prst="rect">
            <a:avLst/>
          </a:prstGeom>
          <a:noFill/>
        </p:spPr>
        <p:txBody>
          <a:bodyPr wrap="square" rtlCol="0">
            <a:spAutoFit/>
          </a:bodyPr>
          <a:lstStyle/>
          <a:p>
            <a:pPr defTabSz="1219170"/>
            <a:r>
              <a:rPr lang="en-US" altLang="zh-CN" sz="700" dirty="0">
                <a:solidFill>
                  <a:srgbClr val="0070C0"/>
                </a:solidFill>
                <a:cs typeface="+mn-ea"/>
                <a:sym typeface="+mn-lt"/>
              </a:rPr>
              <a:t>PLEASE ENTER YOUR SUBTITLE</a:t>
            </a:r>
            <a:endParaRPr lang="id-ID" sz="700" dirty="0">
              <a:solidFill>
                <a:srgbClr val="0070C0"/>
              </a:solidFill>
              <a:cs typeface="+mn-ea"/>
              <a:sym typeface="+mn-lt"/>
            </a:endParaRPr>
          </a:p>
        </p:txBody>
      </p:sp>
      <p:sp>
        <p:nvSpPr>
          <p:cNvPr id="30" name="TextBox 55">
            <a:extLst>
              <a:ext uri="{FF2B5EF4-FFF2-40B4-BE49-F238E27FC236}">
                <a16:creationId xmlns:a16="http://schemas.microsoft.com/office/drawing/2014/main" id="{27EBA46E-EA84-4F03-B121-F741F3F9CF78}"/>
              </a:ext>
            </a:extLst>
          </p:cNvPr>
          <p:cNvSpPr txBox="1"/>
          <p:nvPr/>
        </p:nvSpPr>
        <p:spPr>
          <a:xfrm>
            <a:off x="1510294" y="2340913"/>
            <a:ext cx="3202872" cy="222561"/>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请输入你在这一页具体想表达的内容，请输入你在这一页具体想表达的内容</a:t>
            </a:r>
          </a:p>
        </p:txBody>
      </p:sp>
      <p:sp>
        <p:nvSpPr>
          <p:cNvPr id="32" name="TextBox 55">
            <a:extLst>
              <a:ext uri="{FF2B5EF4-FFF2-40B4-BE49-F238E27FC236}">
                <a16:creationId xmlns:a16="http://schemas.microsoft.com/office/drawing/2014/main" id="{79A5DEDB-08F4-4339-89FC-6866B4FE47CD}"/>
              </a:ext>
            </a:extLst>
          </p:cNvPr>
          <p:cNvSpPr txBox="1"/>
          <p:nvPr/>
        </p:nvSpPr>
        <p:spPr>
          <a:xfrm>
            <a:off x="2826766" y="2658886"/>
            <a:ext cx="1691138"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请输入你的小标题</a:t>
            </a:r>
            <a:endParaRPr lang="id-ID" sz="1200" b="1" dirty="0">
              <a:solidFill>
                <a:srgbClr val="0070C0"/>
              </a:solidFill>
              <a:cs typeface="+mn-ea"/>
              <a:sym typeface="+mn-lt"/>
            </a:endParaRPr>
          </a:p>
        </p:txBody>
      </p:sp>
      <p:sp>
        <p:nvSpPr>
          <p:cNvPr id="33" name="TextBox 55">
            <a:extLst>
              <a:ext uri="{FF2B5EF4-FFF2-40B4-BE49-F238E27FC236}">
                <a16:creationId xmlns:a16="http://schemas.microsoft.com/office/drawing/2014/main" id="{F97597E2-6102-4C2F-8910-6BB1589979DD}"/>
              </a:ext>
            </a:extLst>
          </p:cNvPr>
          <p:cNvSpPr txBox="1"/>
          <p:nvPr/>
        </p:nvSpPr>
        <p:spPr>
          <a:xfrm>
            <a:off x="2826766" y="2854909"/>
            <a:ext cx="1843538" cy="200055"/>
          </a:xfrm>
          <a:prstGeom prst="rect">
            <a:avLst/>
          </a:prstGeom>
          <a:noFill/>
        </p:spPr>
        <p:txBody>
          <a:bodyPr wrap="square" rtlCol="0">
            <a:spAutoFit/>
          </a:bodyPr>
          <a:lstStyle/>
          <a:p>
            <a:pPr defTabSz="1219170"/>
            <a:r>
              <a:rPr lang="en-US" altLang="zh-CN" sz="700" dirty="0">
                <a:solidFill>
                  <a:srgbClr val="0070C0"/>
                </a:solidFill>
                <a:cs typeface="+mn-ea"/>
                <a:sym typeface="+mn-lt"/>
              </a:rPr>
              <a:t>PLEASE ENTER YOUR SUBTITLE</a:t>
            </a:r>
            <a:endParaRPr lang="id-ID" sz="700" dirty="0">
              <a:solidFill>
                <a:srgbClr val="0070C0"/>
              </a:solidFill>
              <a:cs typeface="+mn-ea"/>
              <a:sym typeface="+mn-lt"/>
            </a:endParaRPr>
          </a:p>
        </p:txBody>
      </p:sp>
      <p:sp>
        <p:nvSpPr>
          <p:cNvPr id="34" name="TextBox 55">
            <a:extLst>
              <a:ext uri="{FF2B5EF4-FFF2-40B4-BE49-F238E27FC236}">
                <a16:creationId xmlns:a16="http://schemas.microsoft.com/office/drawing/2014/main" id="{491D85DD-490A-4B21-AAF6-3A62A4CB8D6F}"/>
              </a:ext>
            </a:extLst>
          </p:cNvPr>
          <p:cNvSpPr txBox="1"/>
          <p:nvPr/>
        </p:nvSpPr>
        <p:spPr>
          <a:xfrm>
            <a:off x="2826765" y="3009461"/>
            <a:ext cx="3202872" cy="222561"/>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请输入你在这一页具体想表达的内容，请输入你在这一页具体想表达的内容</a:t>
            </a:r>
          </a:p>
        </p:txBody>
      </p:sp>
      <p:pic>
        <p:nvPicPr>
          <p:cNvPr id="59" name="图片占位符 58" descr="图片包含 自然, 天空, 户外, 水&#10;&#10;描述已自动生成">
            <a:extLst>
              <a:ext uri="{FF2B5EF4-FFF2-40B4-BE49-F238E27FC236}">
                <a16:creationId xmlns:a16="http://schemas.microsoft.com/office/drawing/2014/main" id="{E01434FF-8778-4E95-8D6C-3CF3883138CE}"/>
              </a:ext>
            </a:extLst>
          </p:cNvPr>
          <p:cNvPicPr>
            <a:picLocks noGrp="1" noChangeAspect="1"/>
          </p:cNvPicPr>
          <p:nvPr>
            <p:ph type="pic" sz="quarter" idx="11"/>
          </p:nvPr>
        </p:nvPicPr>
        <p:blipFill>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a:fillRect/>
          </a:stretch>
        </p:blipFill>
        <p:spPr/>
      </p:pic>
      <p:pic>
        <p:nvPicPr>
          <p:cNvPr id="52" name="图片占位符 51" descr="图片包含 户外, 树, 建筑物, 天空&#10;&#10;描述已自动生成">
            <a:extLst>
              <a:ext uri="{FF2B5EF4-FFF2-40B4-BE49-F238E27FC236}">
                <a16:creationId xmlns:a16="http://schemas.microsoft.com/office/drawing/2014/main" id="{F25871A4-6BFB-4B27-8C61-5DC17E95729A}"/>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54" name="图片占位符 53" descr="图片包含 草, 天空, 树, 户外&#10;&#10;描述已自动生成">
            <a:extLst>
              <a:ext uri="{FF2B5EF4-FFF2-40B4-BE49-F238E27FC236}">
                <a16:creationId xmlns:a16="http://schemas.microsoft.com/office/drawing/2014/main" id="{9F325F72-395A-4788-B9C1-D7E6584032EB}"/>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65" name="图片占位符 64" descr="图片包含 草, 天空, 户外, 树&#10;&#10;描述已自动生成">
            <a:extLst>
              <a:ext uri="{FF2B5EF4-FFF2-40B4-BE49-F238E27FC236}">
                <a16:creationId xmlns:a16="http://schemas.microsoft.com/office/drawing/2014/main" id="{080CF08C-A5D5-4DC5-9235-400FCC3B2B88}"/>
              </a:ext>
            </a:extLst>
          </p:cNvPr>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33592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9F40FA87-A63C-450F-B509-8F1329B1AC28}"/>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sp>
        <p:nvSpPr>
          <p:cNvPr id="6" name="椭圆 5">
            <a:extLst>
              <a:ext uri="{FF2B5EF4-FFF2-40B4-BE49-F238E27FC236}">
                <a16:creationId xmlns:a16="http://schemas.microsoft.com/office/drawing/2014/main" id="{58C110A7-D228-4AD7-9526-CD83E8013E8B}"/>
              </a:ext>
            </a:extLst>
          </p:cNvPr>
          <p:cNvSpPr/>
          <p:nvPr/>
        </p:nvSpPr>
        <p:spPr>
          <a:xfrm>
            <a:off x="-206148" y="962470"/>
            <a:ext cx="10816170" cy="10816170"/>
          </a:xfrm>
          <a:prstGeom prst="ellipse">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弧形 8">
            <a:extLst>
              <a:ext uri="{FF2B5EF4-FFF2-40B4-BE49-F238E27FC236}">
                <a16:creationId xmlns:a16="http://schemas.microsoft.com/office/drawing/2014/main" id="{D186E410-8EBA-4C06-AFA8-19604725F3FF}"/>
              </a:ext>
            </a:extLst>
          </p:cNvPr>
          <p:cNvSpPr>
            <a:spLocks noChangeAspect="1"/>
          </p:cNvSpPr>
          <p:nvPr/>
        </p:nvSpPr>
        <p:spPr>
          <a:xfrm rot="2823924">
            <a:off x="-206144" y="962470"/>
            <a:ext cx="10816163" cy="10816170"/>
          </a:xfrm>
          <a:prstGeom prst="arc">
            <a:avLst>
              <a:gd name="adj1" fmla="val 14698325"/>
              <a:gd name="adj2" fmla="val 15500670"/>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1" name="弧形 10">
            <a:extLst>
              <a:ext uri="{FF2B5EF4-FFF2-40B4-BE49-F238E27FC236}">
                <a16:creationId xmlns:a16="http://schemas.microsoft.com/office/drawing/2014/main" id="{53AE3860-DD52-4297-A18D-67C496801F7E}"/>
              </a:ext>
            </a:extLst>
          </p:cNvPr>
          <p:cNvSpPr>
            <a:spLocks noChangeAspect="1"/>
          </p:cNvSpPr>
          <p:nvPr/>
        </p:nvSpPr>
        <p:spPr>
          <a:xfrm rot="9460891" flipV="1">
            <a:off x="451407" y="1620022"/>
            <a:ext cx="9501060" cy="9501066"/>
          </a:xfrm>
          <a:prstGeom prst="arc">
            <a:avLst>
              <a:gd name="adj1" fmla="val 11161974"/>
              <a:gd name="adj2" fmla="val 13124438"/>
            </a:avLst>
          </a:prstGeom>
          <a:ln>
            <a:gradFill flip="none" rotWithShape="1">
              <a:gsLst>
                <a:gs pos="0">
                  <a:schemeClr val="bg1">
                    <a:lumMod val="85000"/>
                    <a:alpha val="24000"/>
                  </a:schemeClr>
                </a:gs>
                <a:gs pos="52000">
                  <a:schemeClr val="bg1">
                    <a:lumMod val="95000"/>
                  </a:schemeClr>
                </a:gs>
                <a:gs pos="100000">
                  <a:schemeClr val="bg1">
                    <a:lumMod val="9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2" name="组合 1">
            <a:extLst>
              <a:ext uri="{FF2B5EF4-FFF2-40B4-BE49-F238E27FC236}">
                <a16:creationId xmlns:a16="http://schemas.microsoft.com/office/drawing/2014/main" id="{DCD544F6-3D1A-4E68-9D9B-873CD0D96B54}"/>
              </a:ext>
            </a:extLst>
          </p:cNvPr>
          <p:cNvGrpSpPr/>
          <p:nvPr/>
        </p:nvGrpSpPr>
        <p:grpSpPr>
          <a:xfrm>
            <a:off x="363117" y="997497"/>
            <a:ext cx="2744528" cy="2821745"/>
            <a:chOff x="511120" y="1965545"/>
            <a:chExt cx="2744528" cy="2821745"/>
          </a:xfrm>
        </p:grpSpPr>
        <p:sp>
          <p:nvSpPr>
            <p:cNvPr id="3" name="椭圆 2">
              <a:extLst>
                <a:ext uri="{FF2B5EF4-FFF2-40B4-BE49-F238E27FC236}">
                  <a16:creationId xmlns:a16="http://schemas.microsoft.com/office/drawing/2014/main" id="{2D971508-434D-4741-BC53-3F018ADDAFB7}"/>
                </a:ext>
              </a:extLst>
            </p:cNvPr>
            <p:cNvSpPr/>
            <p:nvPr/>
          </p:nvSpPr>
          <p:spPr>
            <a:xfrm>
              <a:off x="511120" y="1965545"/>
              <a:ext cx="2628104" cy="2628104"/>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a:extLst>
                <a:ext uri="{FF2B5EF4-FFF2-40B4-BE49-F238E27FC236}">
                  <a16:creationId xmlns:a16="http://schemas.microsoft.com/office/drawing/2014/main" id="{3B88FD1A-A490-42DB-AC28-140AC49A4563}"/>
                </a:ext>
              </a:extLst>
            </p:cNvPr>
            <p:cNvSpPr/>
            <p:nvPr/>
          </p:nvSpPr>
          <p:spPr>
            <a:xfrm>
              <a:off x="627544" y="2159186"/>
              <a:ext cx="2628104" cy="2628104"/>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TextBox 55">
            <a:extLst>
              <a:ext uri="{FF2B5EF4-FFF2-40B4-BE49-F238E27FC236}">
                <a16:creationId xmlns:a16="http://schemas.microsoft.com/office/drawing/2014/main" id="{6B1076D6-54E8-4305-8787-B53FCCAFFD0C}"/>
              </a:ext>
            </a:extLst>
          </p:cNvPr>
          <p:cNvSpPr txBox="1"/>
          <p:nvPr/>
        </p:nvSpPr>
        <p:spPr>
          <a:xfrm>
            <a:off x="4858378" y="1785741"/>
            <a:ext cx="1691138" cy="276999"/>
          </a:xfrm>
          <a:prstGeom prst="rect">
            <a:avLst/>
          </a:prstGeom>
          <a:noFill/>
        </p:spPr>
        <p:txBody>
          <a:bodyPr wrap="square" rtlCol="0">
            <a:spAutoFit/>
          </a:bodyPr>
          <a:lstStyle/>
          <a:p>
            <a:pPr algn="r" defTabSz="1219170"/>
            <a:r>
              <a:rPr lang="zh-CN" altLang="en-US" sz="1200" b="1" dirty="0">
                <a:solidFill>
                  <a:srgbClr val="0070C0"/>
                </a:solidFill>
                <a:cs typeface="+mn-ea"/>
                <a:sym typeface="+mn-lt"/>
              </a:rPr>
              <a:t>请输入你的小标题</a:t>
            </a:r>
            <a:endParaRPr lang="id-ID" sz="1200" b="1" dirty="0">
              <a:solidFill>
                <a:srgbClr val="0070C0"/>
              </a:solidFill>
              <a:cs typeface="+mn-ea"/>
              <a:sym typeface="+mn-lt"/>
            </a:endParaRPr>
          </a:p>
        </p:txBody>
      </p:sp>
      <p:sp>
        <p:nvSpPr>
          <p:cNvPr id="37" name="TextBox 55">
            <a:extLst>
              <a:ext uri="{FF2B5EF4-FFF2-40B4-BE49-F238E27FC236}">
                <a16:creationId xmlns:a16="http://schemas.microsoft.com/office/drawing/2014/main" id="{9C3AF2F7-AA2A-432E-BC3B-CDCF08341ADA}"/>
              </a:ext>
            </a:extLst>
          </p:cNvPr>
          <p:cNvSpPr txBox="1"/>
          <p:nvPr/>
        </p:nvSpPr>
        <p:spPr>
          <a:xfrm>
            <a:off x="4705978" y="1981764"/>
            <a:ext cx="1843538" cy="200055"/>
          </a:xfrm>
          <a:prstGeom prst="rect">
            <a:avLst/>
          </a:prstGeom>
          <a:noFill/>
        </p:spPr>
        <p:txBody>
          <a:bodyPr wrap="square" rtlCol="0">
            <a:spAutoFit/>
          </a:bodyPr>
          <a:lstStyle/>
          <a:p>
            <a:pPr algn="r" defTabSz="1219170"/>
            <a:r>
              <a:rPr lang="en-US" altLang="zh-CN" sz="700" dirty="0">
                <a:solidFill>
                  <a:srgbClr val="0070C0"/>
                </a:solidFill>
                <a:cs typeface="+mn-ea"/>
                <a:sym typeface="+mn-lt"/>
              </a:rPr>
              <a:t>PLEASE ENTER YOUR SUBTITLE</a:t>
            </a:r>
            <a:endParaRPr lang="id-ID" sz="700" dirty="0">
              <a:solidFill>
                <a:srgbClr val="0070C0"/>
              </a:solidFill>
              <a:cs typeface="+mn-ea"/>
              <a:sym typeface="+mn-lt"/>
            </a:endParaRPr>
          </a:p>
        </p:txBody>
      </p:sp>
      <p:sp>
        <p:nvSpPr>
          <p:cNvPr id="38" name="TextBox 55">
            <a:extLst>
              <a:ext uri="{FF2B5EF4-FFF2-40B4-BE49-F238E27FC236}">
                <a16:creationId xmlns:a16="http://schemas.microsoft.com/office/drawing/2014/main" id="{83039F36-1DFE-4F3E-B9D1-9186B8BE67F8}"/>
              </a:ext>
            </a:extLst>
          </p:cNvPr>
          <p:cNvSpPr txBox="1"/>
          <p:nvPr/>
        </p:nvSpPr>
        <p:spPr>
          <a:xfrm>
            <a:off x="3346644" y="2136316"/>
            <a:ext cx="3202872" cy="222561"/>
          </a:xfrm>
          <a:prstGeom prst="rect">
            <a:avLst/>
          </a:prstGeom>
          <a:noFill/>
        </p:spPr>
        <p:txBody>
          <a:bodyPr wrap="square" rtlCol="0">
            <a:spAutoFit/>
          </a:bodyPr>
          <a:lstStyle/>
          <a:p>
            <a:pPr algn="r" defTabSz="1219170">
              <a:lnSpc>
                <a:spcPct val="135000"/>
              </a:lnSpc>
            </a:pPr>
            <a:r>
              <a:rPr lang="zh-CN" altLang="en-US" sz="700" dirty="0">
                <a:solidFill>
                  <a:schemeClr val="tx1">
                    <a:lumMod val="85000"/>
                    <a:lumOff val="15000"/>
                  </a:schemeClr>
                </a:solidFill>
                <a:cs typeface="+mn-ea"/>
                <a:sym typeface="+mn-lt"/>
              </a:rPr>
              <a:t>请输入你在这一页具体想表达的内容，请输入你在这一页具体想表达的内容</a:t>
            </a:r>
          </a:p>
        </p:txBody>
      </p:sp>
      <p:sp>
        <p:nvSpPr>
          <p:cNvPr id="39" name="弧形 38">
            <a:extLst>
              <a:ext uri="{FF2B5EF4-FFF2-40B4-BE49-F238E27FC236}">
                <a16:creationId xmlns:a16="http://schemas.microsoft.com/office/drawing/2014/main" id="{204517E8-3330-48AC-8BEA-4462926C5E8A}"/>
              </a:ext>
            </a:extLst>
          </p:cNvPr>
          <p:cNvSpPr>
            <a:spLocks noChangeAspect="1"/>
          </p:cNvSpPr>
          <p:nvPr/>
        </p:nvSpPr>
        <p:spPr>
          <a:xfrm rot="9460891" flipV="1">
            <a:off x="1396168" y="2564785"/>
            <a:ext cx="7611536" cy="7611540"/>
          </a:xfrm>
          <a:prstGeom prst="arc">
            <a:avLst>
              <a:gd name="adj1" fmla="val 10226730"/>
              <a:gd name="adj2" fmla="val 12627282"/>
            </a:avLst>
          </a:prstGeom>
          <a:ln>
            <a:gradFill flip="none" rotWithShape="1">
              <a:gsLst>
                <a:gs pos="0">
                  <a:schemeClr val="bg1">
                    <a:lumMod val="85000"/>
                    <a:alpha val="68000"/>
                  </a:schemeClr>
                </a:gs>
                <a:gs pos="15000">
                  <a:schemeClr val="bg1">
                    <a:lumMod val="95000"/>
                    <a:alpha val="20000"/>
                  </a:schemeClr>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1" name="TextBox 55">
            <a:extLst>
              <a:ext uri="{FF2B5EF4-FFF2-40B4-BE49-F238E27FC236}">
                <a16:creationId xmlns:a16="http://schemas.microsoft.com/office/drawing/2014/main" id="{01FD646F-9D4E-4AF0-A7F4-2728817A0157}"/>
              </a:ext>
            </a:extLst>
          </p:cNvPr>
          <p:cNvSpPr txBox="1"/>
          <p:nvPr/>
        </p:nvSpPr>
        <p:spPr>
          <a:xfrm>
            <a:off x="4858378" y="2885108"/>
            <a:ext cx="1691138" cy="276999"/>
          </a:xfrm>
          <a:prstGeom prst="rect">
            <a:avLst/>
          </a:prstGeom>
          <a:noFill/>
        </p:spPr>
        <p:txBody>
          <a:bodyPr wrap="square" rtlCol="0">
            <a:spAutoFit/>
          </a:bodyPr>
          <a:lstStyle/>
          <a:p>
            <a:pPr algn="r" defTabSz="1219170"/>
            <a:r>
              <a:rPr lang="zh-CN" altLang="en-US" sz="1200" b="1" dirty="0">
                <a:solidFill>
                  <a:srgbClr val="0070C0"/>
                </a:solidFill>
                <a:cs typeface="+mn-ea"/>
                <a:sym typeface="+mn-lt"/>
              </a:rPr>
              <a:t>请输入你的小标题</a:t>
            </a:r>
            <a:endParaRPr lang="id-ID" sz="1200" b="1" dirty="0">
              <a:solidFill>
                <a:srgbClr val="0070C0"/>
              </a:solidFill>
              <a:cs typeface="+mn-ea"/>
              <a:sym typeface="+mn-lt"/>
            </a:endParaRPr>
          </a:p>
        </p:txBody>
      </p:sp>
      <p:sp>
        <p:nvSpPr>
          <p:cNvPr id="42" name="TextBox 55">
            <a:extLst>
              <a:ext uri="{FF2B5EF4-FFF2-40B4-BE49-F238E27FC236}">
                <a16:creationId xmlns:a16="http://schemas.microsoft.com/office/drawing/2014/main" id="{58CF6CA4-8680-4981-9982-D8F98A2E63A9}"/>
              </a:ext>
            </a:extLst>
          </p:cNvPr>
          <p:cNvSpPr txBox="1"/>
          <p:nvPr/>
        </p:nvSpPr>
        <p:spPr>
          <a:xfrm>
            <a:off x="4705978" y="3081131"/>
            <a:ext cx="1843538" cy="200055"/>
          </a:xfrm>
          <a:prstGeom prst="rect">
            <a:avLst/>
          </a:prstGeom>
          <a:noFill/>
        </p:spPr>
        <p:txBody>
          <a:bodyPr wrap="square" rtlCol="0">
            <a:spAutoFit/>
          </a:bodyPr>
          <a:lstStyle/>
          <a:p>
            <a:pPr algn="r" defTabSz="1219170"/>
            <a:r>
              <a:rPr lang="en-US" altLang="zh-CN" sz="700" dirty="0">
                <a:solidFill>
                  <a:srgbClr val="0070C0"/>
                </a:solidFill>
                <a:cs typeface="+mn-ea"/>
                <a:sym typeface="+mn-lt"/>
              </a:rPr>
              <a:t>PLEASE ENTER YOUR SUBTITLE</a:t>
            </a:r>
            <a:endParaRPr lang="id-ID" sz="700" dirty="0">
              <a:solidFill>
                <a:srgbClr val="0070C0"/>
              </a:solidFill>
              <a:cs typeface="+mn-ea"/>
              <a:sym typeface="+mn-lt"/>
            </a:endParaRPr>
          </a:p>
        </p:txBody>
      </p:sp>
      <p:sp>
        <p:nvSpPr>
          <p:cNvPr id="43" name="TextBox 55">
            <a:extLst>
              <a:ext uri="{FF2B5EF4-FFF2-40B4-BE49-F238E27FC236}">
                <a16:creationId xmlns:a16="http://schemas.microsoft.com/office/drawing/2014/main" id="{D8B337C6-6F1A-4627-B44D-EB036B0E7033}"/>
              </a:ext>
            </a:extLst>
          </p:cNvPr>
          <p:cNvSpPr txBox="1"/>
          <p:nvPr/>
        </p:nvSpPr>
        <p:spPr>
          <a:xfrm>
            <a:off x="3346644" y="3235683"/>
            <a:ext cx="3202872" cy="222561"/>
          </a:xfrm>
          <a:prstGeom prst="rect">
            <a:avLst/>
          </a:prstGeom>
          <a:noFill/>
        </p:spPr>
        <p:txBody>
          <a:bodyPr wrap="square" rtlCol="0">
            <a:spAutoFit/>
          </a:bodyPr>
          <a:lstStyle/>
          <a:p>
            <a:pPr algn="r" defTabSz="1219170">
              <a:lnSpc>
                <a:spcPct val="135000"/>
              </a:lnSpc>
            </a:pPr>
            <a:r>
              <a:rPr lang="zh-CN" altLang="en-US" sz="700" dirty="0">
                <a:solidFill>
                  <a:schemeClr val="tx1">
                    <a:lumMod val="85000"/>
                    <a:lumOff val="15000"/>
                  </a:schemeClr>
                </a:solidFill>
                <a:cs typeface="+mn-ea"/>
                <a:sym typeface="+mn-lt"/>
              </a:rPr>
              <a:t>请输入你在这一页具体想表达的内容，请输入你在这一页具体想表达的内容</a:t>
            </a:r>
          </a:p>
        </p:txBody>
      </p:sp>
      <p:sp>
        <p:nvSpPr>
          <p:cNvPr id="45" name="弧形 44">
            <a:extLst>
              <a:ext uri="{FF2B5EF4-FFF2-40B4-BE49-F238E27FC236}">
                <a16:creationId xmlns:a16="http://schemas.microsoft.com/office/drawing/2014/main" id="{C2B557A8-50B6-4E50-8405-7FBCA3FFF18F}"/>
              </a:ext>
            </a:extLst>
          </p:cNvPr>
          <p:cNvSpPr>
            <a:spLocks noChangeAspect="1"/>
          </p:cNvSpPr>
          <p:nvPr/>
        </p:nvSpPr>
        <p:spPr>
          <a:xfrm rot="9460891" flipV="1">
            <a:off x="2293055" y="3461674"/>
            <a:ext cx="5817760" cy="5817764"/>
          </a:xfrm>
          <a:prstGeom prst="arc">
            <a:avLst>
              <a:gd name="adj1" fmla="val 10226730"/>
              <a:gd name="adj2" fmla="val 11868440"/>
            </a:avLst>
          </a:prstGeom>
          <a:ln>
            <a:gradFill flip="none" rotWithShape="1">
              <a:gsLst>
                <a:gs pos="0">
                  <a:schemeClr val="bg1">
                    <a:lumMod val="85000"/>
                  </a:schemeClr>
                </a:gs>
                <a:gs pos="39000">
                  <a:schemeClr val="bg1">
                    <a:lumMod val="95000"/>
                    <a:alpha val="9000"/>
                  </a:schemeClr>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6" name="TextBox 55">
            <a:extLst>
              <a:ext uri="{FF2B5EF4-FFF2-40B4-BE49-F238E27FC236}">
                <a16:creationId xmlns:a16="http://schemas.microsoft.com/office/drawing/2014/main" id="{73A3544B-8C5C-4900-AF6E-D3F9D77032A8}"/>
              </a:ext>
            </a:extLst>
          </p:cNvPr>
          <p:cNvSpPr txBox="1"/>
          <p:nvPr/>
        </p:nvSpPr>
        <p:spPr>
          <a:xfrm>
            <a:off x="4858378" y="3984475"/>
            <a:ext cx="1691138" cy="276999"/>
          </a:xfrm>
          <a:prstGeom prst="rect">
            <a:avLst/>
          </a:prstGeom>
          <a:noFill/>
        </p:spPr>
        <p:txBody>
          <a:bodyPr wrap="square" rtlCol="0">
            <a:spAutoFit/>
          </a:bodyPr>
          <a:lstStyle/>
          <a:p>
            <a:pPr algn="r" defTabSz="1219170"/>
            <a:r>
              <a:rPr lang="zh-CN" altLang="en-US" sz="1200" b="1" dirty="0">
                <a:solidFill>
                  <a:srgbClr val="0070C0"/>
                </a:solidFill>
                <a:cs typeface="+mn-ea"/>
                <a:sym typeface="+mn-lt"/>
              </a:rPr>
              <a:t>请输入你的小标题</a:t>
            </a:r>
            <a:endParaRPr lang="id-ID" sz="1200" b="1" dirty="0">
              <a:solidFill>
                <a:srgbClr val="0070C0"/>
              </a:solidFill>
              <a:cs typeface="+mn-ea"/>
              <a:sym typeface="+mn-lt"/>
            </a:endParaRPr>
          </a:p>
        </p:txBody>
      </p:sp>
      <p:sp>
        <p:nvSpPr>
          <p:cNvPr id="47" name="TextBox 55">
            <a:extLst>
              <a:ext uri="{FF2B5EF4-FFF2-40B4-BE49-F238E27FC236}">
                <a16:creationId xmlns:a16="http://schemas.microsoft.com/office/drawing/2014/main" id="{5CADB7EA-1D93-494F-B4AA-36854483A9C8}"/>
              </a:ext>
            </a:extLst>
          </p:cNvPr>
          <p:cNvSpPr txBox="1"/>
          <p:nvPr/>
        </p:nvSpPr>
        <p:spPr>
          <a:xfrm>
            <a:off x="4705978" y="4180498"/>
            <a:ext cx="1843538" cy="200055"/>
          </a:xfrm>
          <a:prstGeom prst="rect">
            <a:avLst/>
          </a:prstGeom>
          <a:noFill/>
        </p:spPr>
        <p:txBody>
          <a:bodyPr wrap="square" rtlCol="0">
            <a:spAutoFit/>
          </a:bodyPr>
          <a:lstStyle/>
          <a:p>
            <a:pPr algn="r" defTabSz="1219170"/>
            <a:r>
              <a:rPr lang="en-US" altLang="zh-CN" sz="700" dirty="0">
                <a:solidFill>
                  <a:srgbClr val="0070C0"/>
                </a:solidFill>
                <a:cs typeface="+mn-ea"/>
                <a:sym typeface="+mn-lt"/>
              </a:rPr>
              <a:t>PLEASE ENTER YOUR SUBTITLE</a:t>
            </a:r>
            <a:endParaRPr lang="id-ID" sz="700" dirty="0">
              <a:solidFill>
                <a:srgbClr val="0070C0"/>
              </a:solidFill>
              <a:cs typeface="+mn-ea"/>
              <a:sym typeface="+mn-lt"/>
            </a:endParaRPr>
          </a:p>
        </p:txBody>
      </p:sp>
      <p:sp>
        <p:nvSpPr>
          <p:cNvPr id="48" name="TextBox 55">
            <a:extLst>
              <a:ext uri="{FF2B5EF4-FFF2-40B4-BE49-F238E27FC236}">
                <a16:creationId xmlns:a16="http://schemas.microsoft.com/office/drawing/2014/main" id="{F60A72DD-9054-44E1-A3F4-73C899EB4C39}"/>
              </a:ext>
            </a:extLst>
          </p:cNvPr>
          <p:cNvSpPr txBox="1"/>
          <p:nvPr/>
        </p:nvSpPr>
        <p:spPr>
          <a:xfrm>
            <a:off x="3346644" y="4335050"/>
            <a:ext cx="3202872" cy="222561"/>
          </a:xfrm>
          <a:prstGeom prst="rect">
            <a:avLst/>
          </a:prstGeom>
          <a:noFill/>
        </p:spPr>
        <p:txBody>
          <a:bodyPr wrap="square" rtlCol="0">
            <a:spAutoFit/>
          </a:bodyPr>
          <a:lstStyle/>
          <a:p>
            <a:pPr algn="r" defTabSz="1219170">
              <a:lnSpc>
                <a:spcPct val="135000"/>
              </a:lnSpc>
            </a:pPr>
            <a:r>
              <a:rPr lang="zh-CN" altLang="en-US" sz="700" dirty="0">
                <a:solidFill>
                  <a:schemeClr val="tx1">
                    <a:lumMod val="85000"/>
                    <a:lumOff val="15000"/>
                  </a:schemeClr>
                </a:solidFill>
                <a:cs typeface="+mn-ea"/>
                <a:sym typeface="+mn-lt"/>
              </a:rPr>
              <a:t>请输入你在这一页具体想表达的内容，请输入你在这一页具体想表达的内容</a:t>
            </a:r>
          </a:p>
        </p:txBody>
      </p:sp>
      <p:pic>
        <p:nvPicPr>
          <p:cNvPr id="53" name="图片占位符 52" descr="图片包含 植物, 鲜花&#10;&#10;描述已自动生成">
            <a:extLst>
              <a:ext uri="{FF2B5EF4-FFF2-40B4-BE49-F238E27FC236}">
                <a16:creationId xmlns:a16="http://schemas.microsoft.com/office/drawing/2014/main" id="{CC7A0639-7BB2-4493-A9CB-3E5346B6D07D}"/>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pic>
        <p:nvPicPr>
          <p:cNvPr id="56" name="图片占位符 55" descr="图片包含 建筑物, 户外, 餐桌, 墙壁&#10;&#10;描述已自动生成">
            <a:extLst>
              <a:ext uri="{FF2B5EF4-FFF2-40B4-BE49-F238E27FC236}">
                <a16:creationId xmlns:a16="http://schemas.microsoft.com/office/drawing/2014/main" id="{AEA14532-5D50-419B-8574-4456D35F24BB}"/>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58" name="图片占位符 57" descr="图片包含 树, 鲜花, 粉红色, 水&#10;&#10;描述已自动生成">
            <a:extLst>
              <a:ext uri="{FF2B5EF4-FFF2-40B4-BE49-F238E27FC236}">
                <a16:creationId xmlns:a16="http://schemas.microsoft.com/office/drawing/2014/main" id="{EDF22406-278E-4D06-8950-54FF2999548E}"/>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15" name="图片占位符 14">
            <a:extLst>
              <a:ext uri="{FF2B5EF4-FFF2-40B4-BE49-F238E27FC236}">
                <a16:creationId xmlns:a16="http://schemas.microsoft.com/office/drawing/2014/main" id="{87079497-AAF2-4705-9E7E-402148F82A41}"/>
              </a:ext>
            </a:extLst>
          </p:cNvPr>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51037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占位符 89">
            <a:extLst>
              <a:ext uri="{FF2B5EF4-FFF2-40B4-BE49-F238E27FC236}">
                <a16:creationId xmlns:a16="http://schemas.microsoft.com/office/drawing/2014/main" id="{365272C4-1D09-4174-BB1C-496ECDBE4ED8}"/>
              </a:ext>
            </a:extLst>
          </p:cNvPr>
          <p:cNvSpPr>
            <a:spLocks noGrp="1"/>
          </p:cNvSpPr>
          <p:nvPr>
            <p:ph type="body" sz="quarter" idx="10"/>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1" name="文本占位符 90">
            <a:extLst>
              <a:ext uri="{FF2B5EF4-FFF2-40B4-BE49-F238E27FC236}">
                <a16:creationId xmlns:a16="http://schemas.microsoft.com/office/drawing/2014/main" id="{6656B040-832A-4239-B092-66673A8B6624}"/>
              </a:ext>
            </a:extLst>
          </p:cNvPr>
          <p:cNvSpPr>
            <a:spLocks noGrp="1"/>
          </p:cNvSpPr>
          <p:nvPr>
            <p:ph type="body" sz="quarter" idx="11"/>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2" name="文本占位符 91">
            <a:extLst>
              <a:ext uri="{FF2B5EF4-FFF2-40B4-BE49-F238E27FC236}">
                <a16:creationId xmlns:a16="http://schemas.microsoft.com/office/drawing/2014/main" id="{DBB198A8-777E-4B3D-A211-53E7F48693E8}"/>
              </a:ext>
            </a:extLst>
          </p:cNvPr>
          <p:cNvSpPr>
            <a:spLocks noGrp="1"/>
          </p:cNvSpPr>
          <p:nvPr>
            <p:ph type="body" sz="quarter" idx="12"/>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3" name="文本占位符 92">
            <a:extLst>
              <a:ext uri="{FF2B5EF4-FFF2-40B4-BE49-F238E27FC236}">
                <a16:creationId xmlns:a16="http://schemas.microsoft.com/office/drawing/2014/main" id="{571B952D-95A0-41F6-8816-CF74A77DD849}"/>
              </a:ext>
            </a:extLst>
          </p:cNvPr>
          <p:cNvSpPr>
            <a:spLocks noGrp="1"/>
          </p:cNvSpPr>
          <p:nvPr>
            <p:ph type="body" sz="quarter" idx="13"/>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4" name="文本占位符 93">
            <a:extLst>
              <a:ext uri="{FF2B5EF4-FFF2-40B4-BE49-F238E27FC236}">
                <a16:creationId xmlns:a16="http://schemas.microsoft.com/office/drawing/2014/main" id="{7FE35615-6A77-48C2-8ACF-0511D2E3132A}"/>
              </a:ext>
            </a:extLst>
          </p:cNvPr>
          <p:cNvSpPr>
            <a:spLocks noGrp="1"/>
          </p:cNvSpPr>
          <p:nvPr>
            <p:ph type="body" sz="quarter" idx="14"/>
          </p:nvPr>
        </p:nvSpPr>
        <p:spPr/>
        <p:txBody>
          <a:bodyPr/>
          <a:lstStyle/>
          <a:p>
            <a:r>
              <a:rPr lang="zh-CN" altLang="en-US" dirty="0">
                <a:latin typeface="+mn-lt"/>
                <a:ea typeface="+mn-ea"/>
                <a:sym typeface="+mn-lt"/>
              </a:rPr>
              <a:t>请输入您的标题</a:t>
            </a:r>
          </a:p>
        </p:txBody>
      </p:sp>
      <p:sp>
        <p:nvSpPr>
          <p:cNvPr id="95" name="文本占位符 94">
            <a:extLst>
              <a:ext uri="{FF2B5EF4-FFF2-40B4-BE49-F238E27FC236}">
                <a16:creationId xmlns:a16="http://schemas.microsoft.com/office/drawing/2014/main" id="{45CB1528-3E45-48CC-8DFD-4ED0B9476FDD}"/>
              </a:ext>
            </a:extLst>
          </p:cNvPr>
          <p:cNvSpPr>
            <a:spLocks noGrp="1"/>
          </p:cNvSpPr>
          <p:nvPr>
            <p:ph type="body" sz="quarter" idx="15"/>
          </p:nvPr>
        </p:nvSpPr>
        <p:spPr/>
        <p:txBody>
          <a:bodyPr/>
          <a:lstStyle/>
          <a:p>
            <a:r>
              <a:rPr lang="en-US" altLang="zh-CN" dirty="0">
                <a:solidFill>
                  <a:schemeClr val="accent1"/>
                </a:solidFill>
                <a:ea typeface="+mn-ea"/>
                <a:sym typeface="+mn-lt"/>
              </a:rPr>
              <a:t>PLEASE ENTER YOUR TITLE</a:t>
            </a:r>
            <a:endParaRPr lang="zh-CN" altLang="en-US" dirty="0">
              <a:solidFill>
                <a:schemeClr val="accent1"/>
              </a:solidFill>
              <a:ea typeface="+mn-ea"/>
              <a:sym typeface="+mn-lt"/>
            </a:endParaRPr>
          </a:p>
        </p:txBody>
      </p:sp>
      <p:sp>
        <p:nvSpPr>
          <p:cNvPr id="96" name="文本占位符 95">
            <a:extLst>
              <a:ext uri="{FF2B5EF4-FFF2-40B4-BE49-F238E27FC236}">
                <a16:creationId xmlns:a16="http://schemas.microsoft.com/office/drawing/2014/main" id="{0FFDB901-CFFE-4572-A5B3-52C035C182CC}"/>
              </a:ext>
            </a:extLst>
          </p:cNvPr>
          <p:cNvSpPr>
            <a:spLocks noGrp="1"/>
          </p:cNvSpPr>
          <p:nvPr>
            <p:ph type="body" sz="quarter" idx="16"/>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7" name="文本占位符 96">
            <a:extLst>
              <a:ext uri="{FF2B5EF4-FFF2-40B4-BE49-F238E27FC236}">
                <a16:creationId xmlns:a16="http://schemas.microsoft.com/office/drawing/2014/main" id="{5F6DFE87-D5F9-4220-9296-F34CFEB7793F}"/>
              </a:ext>
            </a:extLst>
          </p:cNvPr>
          <p:cNvSpPr>
            <a:spLocks noGrp="1"/>
          </p:cNvSpPr>
          <p:nvPr>
            <p:ph type="body" sz="quarter" idx="17"/>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2" name="文本占位符 1">
            <a:extLst>
              <a:ext uri="{FF2B5EF4-FFF2-40B4-BE49-F238E27FC236}">
                <a16:creationId xmlns:a16="http://schemas.microsoft.com/office/drawing/2014/main" id="{EC26BD12-4FC0-4791-AFFF-493111ED74F4}"/>
              </a:ext>
            </a:extLst>
          </p:cNvPr>
          <p:cNvSpPr>
            <a:spLocks noGrp="1"/>
          </p:cNvSpPr>
          <p:nvPr>
            <p:ph type="body" sz="quarter" idx="19"/>
          </p:nvPr>
        </p:nvSpPr>
        <p:spPr/>
        <p:txBody>
          <a:bodyPr>
            <a:normAutofit fontScale="92500"/>
          </a:bodyPr>
          <a:lstStyle/>
          <a:p>
            <a:r>
              <a:rPr lang="en-US" altLang="zh-CN" dirty="0">
                <a:solidFill>
                  <a:schemeClr val="bg1">
                    <a:lumMod val="95000"/>
                  </a:schemeClr>
                </a:solidFill>
                <a:latin typeface="+mn-lt"/>
                <a:ea typeface="+mn-ea"/>
                <a:sym typeface="+mn-lt"/>
              </a:rPr>
              <a:t>02</a:t>
            </a:r>
            <a:endParaRPr lang="zh-CN" altLang="en-US" dirty="0">
              <a:solidFill>
                <a:schemeClr val="bg1">
                  <a:lumMod val="95000"/>
                </a:schemeClr>
              </a:solidFill>
              <a:latin typeface="+mn-lt"/>
              <a:ea typeface="+mn-ea"/>
              <a:sym typeface="+mn-lt"/>
            </a:endParaRPr>
          </a:p>
        </p:txBody>
      </p:sp>
      <p:sp>
        <p:nvSpPr>
          <p:cNvPr id="3" name="文本占位符 2">
            <a:extLst>
              <a:ext uri="{FF2B5EF4-FFF2-40B4-BE49-F238E27FC236}">
                <a16:creationId xmlns:a16="http://schemas.microsoft.com/office/drawing/2014/main" id="{4AB1754A-66E4-483F-8B03-1E372E3A82D0}"/>
              </a:ext>
            </a:extLst>
          </p:cNvPr>
          <p:cNvSpPr>
            <a:spLocks noGrp="1"/>
          </p:cNvSpPr>
          <p:nvPr>
            <p:ph type="body" sz="quarter" idx="20"/>
          </p:nvPr>
        </p:nvSpPr>
        <p:spPr/>
        <p:txBody>
          <a:bodyPr>
            <a:normAutofit fontScale="92500"/>
          </a:bodyPr>
          <a:lstStyle/>
          <a:p>
            <a:r>
              <a:rPr lang="en-US" altLang="zh-CN" dirty="0">
                <a:latin typeface="+mn-lt"/>
                <a:ea typeface="+mn-ea"/>
                <a:sym typeface="+mn-lt"/>
              </a:rPr>
              <a:t>03</a:t>
            </a:r>
            <a:endParaRPr lang="zh-CN" altLang="en-US" dirty="0">
              <a:latin typeface="+mn-lt"/>
              <a:ea typeface="+mn-ea"/>
              <a:sym typeface="+mn-lt"/>
            </a:endParaRPr>
          </a:p>
        </p:txBody>
      </p:sp>
      <p:sp>
        <p:nvSpPr>
          <p:cNvPr id="4" name="文本占位符 3">
            <a:extLst>
              <a:ext uri="{FF2B5EF4-FFF2-40B4-BE49-F238E27FC236}">
                <a16:creationId xmlns:a16="http://schemas.microsoft.com/office/drawing/2014/main" id="{3D24CA4B-670D-4D76-B61B-F97A3FC5C3D9}"/>
              </a:ext>
            </a:extLst>
          </p:cNvPr>
          <p:cNvSpPr>
            <a:spLocks noGrp="1"/>
          </p:cNvSpPr>
          <p:nvPr>
            <p:ph type="body" sz="quarter" idx="21"/>
          </p:nvPr>
        </p:nvSpPr>
        <p:spPr/>
        <p:txBody>
          <a:bodyPr>
            <a:normAutofit fontScale="92500"/>
          </a:bodyPr>
          <a:lstStyle/>
          <a:p>
            <a:r>
              <a:rPr lang="en-US" altLang="zh-CN">
                <a:solidFill>
                  <a:schemeClr val="bg1">
                    <a:lumMod val="95000"/>
                  </a:schemeClr>
                </a:solidFill>
                <a:latin typeface="+mn-lt"/>
                <a:ea typeface="+mn-ea"/>
                <a:sym typeface="+mn-lt"/>
              </a:rPr>
              <a:t>04</a:t>
            </a:r>
            <a:endParaRPr lang="zh-CN" altLang="en-US" dirty="0">
              <a:solidFill>
                <a:schemeClr val="bg1">
                  <a:lumMod val="95000"/>
                </a:schemeClr>
              </a:solidFill>
              <a:latin typeface="+mn-lt"/>
              <a:ea typeface="+mn-ea"/>
              <a:sym typeface="+mn-lt"/>
            </a:endParaRPr>
          </a:p>
        </p:txBody>
      </p:sp>
      <p:sp>
        <p:nvSpPr>
          <p:cNvPr id="5" name="文本占位符 4">
            <a:extLst>
              <a:ext uri="{FF2B5EF4-FFF2-40B4-BE49-F238E27FC236}">
                <a16:creationId xmlns:a16="http://schemas.microsoft.com/office/drawing/2014/main" id="{2A001618-409A-4654-BB40-7AFA773BDDA5}"/>
              </a:ext>
            </a:extLst>
          </p:cNvPr>
          <p:cNvSpPr>
            <a:spLocks noGrp="1"/>
          </p:cNvSpPr>
          <p:nvPr>
            <p:ph type="body" sz="quarter" idx="22"/>
          </p:nvPr>
        </p:nvSpPr>
        <p:spPr/>
        <p:txBody>
          <a:bodyPr>
            <a:normAutofit fontScale="92500"/>
          </a:bodyPr>
          <a:lstStyle/>
          <a:p>
            <a:r>
              <a:rPr lang="en-US" altLang="zh-CN" dirty="0">
                <a:solidFill>
                  <a:schemeClr val="bg1">
                    <a:lumMod val="95000"/>
                  </a:schemeClr>
                </a:solidFill>
                <a:latin typeface="+mn-lt"/>
                <a:ea typeface="+mn-ea"/>
                <a:sym typeface="+mn-lt"/>
              </a:rPr>
              <a:t>01</a:t>
            </a:r>
            <a:endParaRPr lang="zh-CN" altLang="en-US" dirty="0">
              <a:solidFill>
                <a:schemeClr val="bg1">
                  <a:lumMod val="95000"/>
                </a:schemeClr>
              </a:solidFill>
              <a:latin typeface="+mn-lt"/>
              <a:ea typeface="+mn-ea"/>
              <a:sym typeface="+mn-lt"/>
            </a:endParaRPr>
          </a:p>
        </p:txBody>
      </p:sp>
      <p:sp>
        <p:nvSpPr>
          <p:cNvPr id="20" name="矩形 19">
            <a:extLst>
              <a:ext uri="{FF2B5EF4-FFF2-40B4-BE49-F238E27FC236}">
                <a16:creationId xmlns:a16="http://schemas.microsoft.com/office/drawing/2014/main" id="{AF7B0B8E-35E1-43F1-B939-9D6E29FF52EE}"/>
              </a:ext>
            </a:extLst>
          </p:cNvPr>
          <p:cNvSpPr/>
          <p:nvPr/>
        </p:nvSpPr>
        <p:spPr>
          <a:xfrm>
            <a:off x="4531955" y="1296114"/>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 name="矩形 20">
            <a:extLst>
              <a:ext uri="{FF2B5EF4-FFF2-40B4-BE49-F238E27FC236}">
                <a16:creationId xmlns:a16="http://schemas.microsoft.com/office/drawing/2014/main" id="{D0E4B7D5-6232-4A05-AE08-91A7FA8E1BCA}"/>
              </a:ext>
            </a:extLst>
          </p:cNvPr>
          <p:cNvSpPr/>
          <p:nvPr/>
        </p:nvSpPr>
        <p:spPr>
          <a:xfrm>
            <a:off x="4531955" y="2030358"/>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2" name="矩形 21">
            <a:extLst>
              <a:ext uri="{FF2B5EF4-FFF2-40B4-BE49-F238E27FC236}">
                <a16:creationId xmlns:a16="http://schemas.microsoft.com/office/drawing/2014/main" id="{AD94E3B5-5F01-425F-8758-FB04093608FA}"/>
              </a:ext>
            </a:extLst>
          </p:cNvPr>
          <p:cNvSpPr/>
          <p:nvPr/>
        </p:nvSpPr>
        <p:spPr>
          <a:xfrm>
            <a:off x="4531955" y="2764602"/>
            <a:ext cx="36000" cy="3233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矩形 22">
            <a:extLst>
              <a:ext uri="{FF2B5EF4-FFF2-40B4-BE49-F238E27FC236}">
                <a16:creationId xmlns:a16="http://schemas.microsoft.com/office/drawing/2014/main" id="{5F5E3C76-6244-4669-B91C-FE6D9D1993FD}"/>
              </a:ext>
            </a:extLst>
          </p:cNvPr>
          <p:cNvSpPr/>
          <p:nvPr/>
        </p:nvSpPr>
        <p:spPr>
          <a:xfrm>
            <a:off x="4531955" y="3498847"/>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Tree>
    <p:extLst>
      <p:ext uri="{BB962C8B-B14F-4D97-AF65-F5344CB8AC3E}">
        <p14:creationId xmlns:p14="http://schemas.microsoft.com/office/powerpoint/2010/main" val="2372875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id="{75805F4E-5D51-4802-BB9C-88F167DF1DB4}"/>
              </a:ext>
            </a:extLst>
          </p:cNvPr>
          <p:cNvSpPr/>
          <p:nvPr/>
        </p:nvSpPr>
        <p:spPr>
          <a:xfrm>
            <a:off x="2457097" y="1200828"/>
            <a:ext cx="2003657" cy="3399207"/>
          </a:xfrm>
          <a:prstGeom prst="roundRect">
            <a:avLst>
              <a:gd name="adj" fmla="val 4724"/>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cs typeface="+mn-ea"/>
              <a:sym typeface="+mn-lt"/>
            </a:endParaRPr>
          </a:p>
        </p:txBody>
      </p:sp>
      <p:sp>
        <p:nvSpPr>
          <p:cNvPr id="25" name="矩形: 圆角 24">
            <a:extLst>
              <a:ext uri="{FF2B5EF4-FFF2-40B4-BE49-F238E27FC236}">
                <a16:creationId xmlns:a16="http://schemas.microsoft.com/office/drawing/2014/main" id="{95989800-73A0-49E0-807E-373D2D332AA4}"/>
              </a:ext>
            </a:extLst>
          </p:cNvPr>
          <p:cNvSpPr/>
          <p:nvPr/>
        </p:nvSpPr>
        <p:spPr>
          <a:xfrm>
            <a:off x="4683244" y="1200828"/>
            <a:ext cx="2003657" cy="3399207"/>
          </a:xfrm>
          <a:prstGeom prst="roundRect">
            <a:avLst>
              <a:gd name="adj" fmla="val 4724"/>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cs typeface="+mn-ea"/>
              <a:sym typeface="+mn-lt"/>
            </a:endParaRPr>
          </a:p>
        </p:txBody>
      </p:sp>
      <p:sp>
        <p:nvSpPr>
          <p:cNvPr id="26" name="矩形: 圆角 25">
            <a:extLst>
              <a:ext uri="{FF2B5EF4-FFF2-40B4-BE49-F238E27FC236}">
                <a16:creationId xmlns:a16="http://schemas.microsoft.com/office/drawing/2014/main" id="{45F56D41-7690-44C3-8A56-0CB6F2CDD7F7}"/>
              </a:ext>
            </a:extLst>
          </p:cNvPr>
          <p:cNvSpPr/>
          <p:nvPr/>
        </p:nvSpPr>
        <p:spPr>
          <a:xfrm>
            <a:off x="6909392" y="1200828"/>
            <a:ext cx="2003657" cy="3399207"/>
          </a:xfrm>
          <a:prstGeom prst="roundRect">
            <a:avLst>
              <a:gd name="adj" fmla="val 4724"/>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cs typeface="+mn-ea"/>
              <a:sym typeface="+mn-lt"/>
            </a:endParaRPr>
          </a:p>
        </p:txBody>
      </p:sp>
      <p:sp>
        <p:nvSpPr>
          <p:cNvPr id="27" name="矩形 26">
            <a:extLst>
              <a:ext uri="{FF2B5EF4-FFF2-40B4-BE49-F238E27FC236}">
                <a16:creationId xmlns:a16="http://schemas.microsoft.com/office/drawing/2014/main" id="{831D6513-845A-42F2-B2CF-FDC390ADC2CA}"/>
              </a:ext>
            </a:extLst>
          </p:cNvPr>
          <p:cNvSpPr/>
          <p:nvPr/>
        </p:nvSpPr>
        <p:spPr>
          <a:xfrm>
            <a:off x="2457094" y="2593066"/>
            <a:ext cx="2003655" cy="45719"/>
          </a:xfrm>
          <a:prstGeom prst="rect">
            <a:avLst/>
          </a:prstGeom>
          <a:solidFill>
            <a:schemeClr val="accent2"/>
          </a:solidFill>
          <a:ln>
            <a:noFill/>
          </a:ln>
          <a:effectLst>
            <a:outerShdw blurRad="1016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id="{A4F5BAA3-7CF3-46D1-8C70-00DDBC531A90}"/>
              </a:ext>
            </a:extLst>
          </p:cNvPr>
          <p:cNvSpPr/>
          <p:nvPr/>
        </p:nvSpPr>
        <p:spPr>
          <a:xfrm>
            <a:off x="4683249" y="2593066"/>
            <a:ext cx="2003655" cy="45719"/>
          </a:xfrm>
          <a:prstGeom prst="rect">
            <a:avLst/>
          </a:prstGeom>
          <a:solidFill>
            <a:schemeClr val="accent2"/>
          </a:solidFill>
          <a:ln>
            <a:noFill/>
          </a:ln>
          <a:effectLst>
            <a:outerShdw blurRad="1016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a:extLst>
              <a:ext uri="{FF2B5EF4-FFF2-40B4-BE49-F238E27FC236}">
                <a16:creationId xmlns:a16="http://schemas.microsoft.com/office/drawing/2014/main" id="{5BC31BF5-100A-4F35-9740-E78F00E8C841}"/>
              </a:ext>
            </a:extLst>
          </p:cNvPr>
          <p:cNvSpPr/>
          <p:nvPr/>
        </p:nvSpPr>
        <p:spPr>
          <a:xfrm>
            <a:off x="6909393" y="2593066"/>
            <a:ext cx="2003655" cy="45719"/>
          </a:xfrm>
          <a:prstGeom prst="rect">
            <a:avLst/>
          </a:prstGeom>
          <a:solidFill>
            <a:schemeClr val="accent2"/>
          </a:solidFill>
          <a:ln>
            <a:noFill/>
          </a:ln>
          <a:effectLst>
            <a:outerShdw blurRad="1016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圆角 30">
            <a:extLst>
              <a:ext uri="{FF2B5EF4-FFF2-40B4-BE49-F238E27FC236}">
                <a16:creationId xmlns:a16="http://schemas.microsoft.com/office/drawing/2014/main" id="{20B1BABA-D205-4526-A94F-38F4C22C5229}"/>
              </a:ext>
            </a:extLst>
          </p:cNvPr>
          <p:cNvSpPr/>
          <p:nvPr/>
        </p:nvSpPr>
        <p:spPr>
          <a:xfrm>
            <a:off x="230950" y="1200828"/>
            <a:ext cx="2003657" cy="3399207"/>
          </a:xfrm>
          <a:prstGeom prst="roundRect">
            <a:avLst>
              <a:gd name="adj" fmla="val 4724"/>
            </a:avLst>
          </a:prstGeom>
          <a:solidFill>
            <a:schemeClr val="bg1"/>
          </a:solidFill>
          <a:ln w="12700" cap="flat" cmpd="sng" algn="ctr">
            <a:noFill/>
            <a:prstDash val="solid"/>
            <a:miter lim="800000"/>
          </a:ln>
          <a:effectLst>
            <a:outerShdw blurRad="254000" dist="38100" dir="13500000" algn="br" rotWithShape="0">
              <a:prstClr val="black">
                <a:alpha val="7000"/>
              </a:prstClr>
            </a:outerShdw>
          </a:effectLst>
        </p:spPr>
        <p:txBody>
          <a:bodyPr rtlCol="0" anchor="ctr"/>
          <a:lstStyle/>
          <a:p>
            <a:pPr algn="ctr" defTabSz="914400"/>
            <a:endParaRPr lang="zh-CN" altLang="en-US" kern="0">
              <a:solidFill>
                <a:prstClr val="black"/>
              </a:solidFill>
              <a:cs typeface="+mn-ea"/>
              <a:sym typeface="+mn-lt"/>
            </a:endParaRPr>
          </a:p>
        </p:txBody>
      </p:sp>
      <p:sp>
        <p:nvSpPr>
          <p:cNvPr id="32" name="任意多边形: 形状 31">
            <a:extLst>
              <a:ext uri="{FF2B5EF4-FFF2-40B4-BE49-F238E27FC236}">
                <a16:creationId xmlns:a16="http://schemas.microsoft.com/office/drawing/2014/main" id="{DBAAF476-3AD9-4B55-9519-A59E39A7B2B8}"/>
              </a:ext>
            </a:extLst>
          </p:cNvPr>
          <p:cNvSpPr/>
          <p:nvPr/>
        </p:nvSpPr>
        <p:spPr>
          <a:xfrm>
            <a:off x="230950" y="4440345"/>
            <a:ext cx="2003657" cy="159690"/>
          </a:xfrm>
          <a:custGeom>
            <a:avLst/>
            <a:gdLst>
              <a:gd name="connsiteX0" fmla="*/ 0 w 2003657"/>
              <a:gd name="connsiteY0" fmla="*/ 0 h 159690"/>
              <a:gd name="connsiteX1" fmla="*/ 193229 w 2003657"/>
              <a:gd name="connsiteY1" fmla="*/ 24554 h 159690"/>
              <a:gd name="connsiteX2" fmla="*/ 1023969 w 2003657"/>
              <a:gd name="connsiteY2" fmla="*/ 66502 h 159690"/>
              <a:gd name="connsiteX3" fmla="*/ 1854709 w 2003657"/>
              <a:gd name="connsiteY3" fmla="*/ 24554 h 159690"/>
              <a:gd name="connsiteX4" fmla="*/ 2003657 w 2003657"/>
              <a:gd name="connsiteY4" fmla="*/ 5627 h 159690"/>
              <a:gd name="connsiteX5" fmla="*/ 2003657 w 2003657"/>
              <a:gd name="connsiteY5" fmla="*/ 65037 h 159690"/>
              <a:gd name="connsiteX6" fmla="*/ 1909004 w 2003657"/>
              <a:gd name="connsiteY6" fmla="*/ 159690 h 159690"/>
              <a:gd name="connsiteX7" fmla="*/ 94653 w 2003657"/>
              <a:gd name="connsiteY7" fmla="*/ 159690 h 159690"/>
              <a:gd name="connsiteX8" fmla="*/ 0 w 2003657"/>
              <a:gd name="connsiteY8" fmla="*/ 65037 h 159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3657" h="159690">
                <a:moveTo>
                  <a:pt x="0" y="0"/>
                </a:moveTo>
                <a:lnTo>
                  <a:pt x="193229" y="24554"/>
                </a:lnTo>
                <a:cubicBezTo>
                  <a:pt x="466370" y="52292"/>
                  <a:pt x="743510" y="66502"/>
                  <a:pt x="1023969" y="66502"/>
                </a:cubicBezTo>
                <a:cubicBezTo>
                  <a:pt x="1304428" y="66502"/>
                  <a:pt x="1581568" y="52292"/>
                  <a:pt x="1854709" y="24554"/>
                </a:cubicBezTo>
                <a:lnTo>
                  <a:pt x="2003657" y="5627"/>
                </a:lnTo>
                <a:lnTo>
                  <a:pt x="2003657" y="65037"/>
                </a:lnTo>
                <a:cubicBezTo>
                  <a:pt x="2003657" y="117312"/>
                  <a:pt x="1961279" y="159690"/>
                  <a:pt x="1909004" y="159690"/>
                </a:cubicBezTo>
                <a:lnTo>
                  <a:pt x="94653" y="159690"/>
                </a:lnTo>
                <a:cubicBezTo>
                  <a:pt x="42378" y="159690"/>
                  <a:pt x="0" y="117312"/>
                  <a:pt x="0" y="65037"/>
                </a:cubicBezTo>
                <a:close/>
              </a:path>
            </a:pathLst>
          </a:custGeom>
          <a:gradFill flip="none" rotWithShape="1">
            <a:gsLst>
              <a:gs pos="100000">
                <a:schemeClr val="accent2"/>
              </a:gs>
              <a:gs pos="0">
                <a:schemeClr val="accent1"/>
              </a:gs>
            </a:gsLst>
            <a:lin ang="18900000" scaled="1"/>
            <a:tileRect/>
          </a:gradFill>
          <a:ln w="12700" cap="flat" cmpd="sng" algn="ctr">
            <a:noFill/>
            <a:prstDash val="solid"/>
            <a:miter lim="800000"/>
          </a:ln>
          <a:effectLst/>
        </p:spPr>
        <p:txBody>
          <a:bodyPr rtlCol="0" anchor="ctr"/>
          <a:lstStyle/>
          <a:p>
            <a:pPr algn="ctr" defTabSz="914400"/>
            <a:endParaRPr lang="zh-CN" altLang="en-US" kern="0" dirty="0">
              <a:solidFill>
                <a:prstClr val="black"/>
              </a:solidFill>
              <a:cs typeface="+mn-ea"/>
              <a:sym typeface="+mn-lt"/>
            </a:endParaRPr>
          </a:p>
        </p:txBody>
      </p:sp>
      <p:sp>
        <p:nvSpPr>
          <p:cNvPr id="33" name="矩形 32">
            <a:extLst>
              <a:ext uri="{FF2B5EF4-FFF2-40B4-BE49-F238E27FC236}">
                <a16:creationId xmlns:a16="http://schemas.microsoft.com/office/drawing/2014/main" id="{8F23DAC3-E405-4015-B5D5-5DABE43F316F}"/>
              </a:ext>
            </a:extLst>
          </p:cNvPr>
          <p:cNvSpPr/>
          <p:nvPr/>
        </p:nvSpPr>
        <p:spPr>
          <a:xfrm>
            <a:off x="230950" y="2593066"/>
            <a:ext cx="2003655" cy="45719"/>
          </a:xfrm>
          <a:prstGeom prst="rect">
            <a:avLst/>
          </a:prstGeom>
          <a:solidFill>
            <a:schemeClr val="accent2"/>
          </a:solidFill>
          <a:ln>
            <a:noFill/>
          </a:ln>
          <a:effectLst>
            <a:outerShdw blurRad="1016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形状 34">
            <a:extLst>
              <a:ext uri="{FF2B5EF4-FFF2-40B4-BE49-F238E27FC236}">
                <a16:creationId xmlns:a16="http://schemas.microsoft.com/office/drawing/2014/main" id="{8A23E8DF-FE8C-449E-AF36-4483D31CF3E7}"/>
              </a:ext>
            </a:extLst>
          </p:cNvPr>
          <p:cNvSpPr/>
          <p:nvPr/>
        </p:nvSpPr>
        <p:spPr>
          <a:xfrm>
            <a:off x="2457092" y="4440345"/>
            <a:ext cx="2003657" cy="159690"/>
          </a:xfrm>
          <a:custGeom>
            <a:avLst/>
            <a:gdLst>
              <a:gd name="connsiteX0" fmla="*/ 0 w 2003657"/>
              <a:gd name="connsiteY0" fmla="*/ 0 h 159690"/>
              <a:gd name="connsiteX1" fmla="*/ 193229 w 2003657"/>
              <a:gd name="connsiteY1" fmla="*/ 24554 h 159690"/>
              <a:gd name="connsiteX2" fmla="*/ 1023969 w 2003657"/>
              <a:gd name="connsiteY2" fmla="*/ 66502 h 159690"/>
              <a:gd name="connsiteX3" fmla="*/ 1854709 w 2003657"/>
              <a:gd name="connsiteY3" fmla="*/ 24554 h 159690"/>
              <a:gd name="connsiteX4" fmla="*/ 2003657 w 2003657"/>
              <a:gd name="connsiteY4" fmla="*/ 5627 h 159690"/>
              <a:gd name="connsiteX5" fmla="*/ 2003657 w 2003657"/>
              <a:gd name="connsiteY5" fmla="*/ 65037 h 159690"/>
              <a:gd name="connsiteX6" fmla="*/ 1909004 w 2003657"/>
              <a:gd name="connsiteY6" fmla="*/ 159690 h 159690"/>
              <a:gd name="connsiteX7" fmla="*/ 94653 w 2003657"/>
              <a:gd name="connsiteY7" fmla="*/ 159690 h 159690"/>
              <a:gd name="connsiteX8" fmla="*/ 0 w 2003657"/>
              <a:gd name="connsiteY8" fmla="*/ 65037 h 159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3657" h="159690">
                <a:moveTo>
                  <a:pt x="0" y="0"/>
                </a:moveTo>
                <a:lnTo>
                  <a:pt x="193229" y="24554"/>
                </a:lnTo>
                <a:cubicBezTo>
                  <a:pt x="466370" y="52292"/>
                  <a:pt x="743510" y="66502"/>
                  <a:pt x="1023969" y="66502"/>
                </a:cubicBezTo>
                <a:cubicBezTo>
                  <a:pt x="1304428" y="66502"/>
                  <a:pt x="1581568" y="52292"/>
                  <a:pt x="1854709" y="24554"/>
                </a:cubicBezTo>
                <a:lnTo>
                  <a:pt x="2003657" y="5627"/>
                </a:lnTo>
                <a:lnTo>
                  <a:pt x="2003657" y="65037"/>
                </a:lnTo>
                <a:cubicBezTo>
                  <a:pt x="2003657" y="117312"/>
                  <a:pt x="1961279" y="159690"/>
                  <a:pt x="1909004" y="159690"/>
                </a:cubicBezTo>
                <a:lnTo>
                  <a:pt x="94653" y="159690"/>
                </a:lnTo>
                <a:cubicBezTo>
                  <a:pt x="42378" y="159690"/>
                  <a:pt x="0" y="117312"/>
                  <a:pt x="0" y="65037"/>
                </a:cubicBezTo>
                <a:close/>
              </a:path>
            </a:pathLst>
          </a:custGeom>
          <a:gradFill flip="none" rotWithShape="1">
            <a:gsLst>
              <a:gs pos="100000">
                <a:schemeClr val="accent2"/>
              </a:gs>
              <a:gs pos="0">
                <a:schemeClr val="accent1"/>
              </a:gs>
            </a:gsLst>
            <a:lin ang="18900000" scaled="1"/>
            <a:tileRect/>
          </a:gradFill>
          <a:ln w="12700" cap="flat" cmpd="sng" algn="ctr">
            <a:noFill/>
            <a:prstDash val="solid"/>
            <a:miter lim="800000"/>
          </a:ln>
          <a:effectLst/>
        </p:spPr>
        <p:txBody>
          <a:bodyPr rtlCol="0" anchor="ctr"/>
          <a:lstStyle/>
          <a:p>
            <a:pPr algn="ctr" defTabSz="914400"/>
            <a:endParaRPr lang="zh-CN" altLang="en-US" kern="0" dirty="0">
              <a:solidFill>
                <a:prstClr val="black"/>
              </a:solidFill>
              <a:cs typeface="+mn-ea"/>
              <a:sym typeface="+mn-lt"/>
            </a:endParaRPr>
          </a:p>
        </p:txBody>
      </p:sp>
      <p:sp>
        <p:nvSpPr>
          <p:cNvPr id="36" name="任意多边形: 形状 35">
            <a:extLst>
              <a:ext uri="{FF2B5EF4-FFF2-40B4-BE49-F238E27FC236}">
                <a16:creationId xmlns:a16="http://schemas.microsoft.com/office/drawing/2014/main" id="{B22384CE-17D1-4303-9569-1712627C68B7}"/>
              </a:ext>
            </a:extLst>
          </p:cNvPr>
          <p:cNvSpPr/>
          <p:nvPr/>
        </p:nvSpPr>
        <p:spPr>
          <a:xfrm>
            <a:off x="4683244" y="4440345"/>
            <a:ext cx="2003657" cy="159690"/>
          </a:xfrm>
          <a:custGeom>
            <a:avLst/>
            <a:gdLst>
              <a:gd name="connsiteX0" fmla="*/ 0 w 2003657"/>
              <a:gd name="connsiteY0" fmla="*/ 0 h 159690"/>
              <a:gd name="connsiteX1" fmla="*/ 193229 w 2003657"/>
              <a:gd name="connsiteY1" fmla="*/ 24554 h 159690"/>
              <a:gd name="connsiteX2" fmla="*/ 1023969 w 2003657"/>
              <a:gd name="connsiteY2" fmla="*/ 66502 h 159690"/>
              <a:gd name="connsiteX3" fmla="*/ 1854709 w 2003657"/>
              <a:gd name="connsiteY3" fmla="*/ 24554 h 159690"/>
              <a:gd name="connsiteX4" fmla="*/ 2003657 w 2003657"/>
              <a:gd name="connsiteY4" fmla="*/ 5627 h 159690"/>
              <a:gd name="connsiteX5" fmla="*/ 2003657 w 2003657"/>
              <a:gd name="connsiteY5" fmla="*/ 65037 h 159690"/>
              <a:gd name="connsiteX6" fmla="*/ 1909004 w 2003657"/>
              <a:gd name="connsiteY6" fmla="*/ 159690 h 159690"/>
              <a:gd name="connsiteX7" fmla="*/ 94653 w 2003657"/>
              <a:gd name="connsiteY7" fmla="*/ 159690 h 159690"/>
              <a:gd name="connsiteX8" fmla="*/ 0 w 2003657"/>
              <a:gd name="connsiteY8" fmla="*/ 65037 h 159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3657" h="159690">
                <a:moveTo>
                  <a:pt x="0" y="0"/>
                </a:moveTo>
                <a:lnTo>
                  <a:pt x="193229" y="24554"/>
                </a:lnTo>
                <a:cubicBezTo>
                  <a:pt x="466370" y="52292"/>
                  <a:pt x="743510" y="66502"/>
                  <a:pt x="1023969" y="66502"/>
                </a:cubicBezTo>
                <a:cubicBezTo>
                  <a:pt x="1304428" y="66502"/>
                  <a:pt x="1581568" y="52292"/>
                  <a:pt x="1854709" y="24554"/>
                </a:cubicBezTo>
                <a:lnTo>
                  <a:pt x="2003657" y="5627"/>
                </a:lnTo>
                <a:lnTo>
                  <a:pt x="2003657" y="65037"/>
                </a:lnTo>
                <a:cubicBezTo>
                  <a:pt x="2003657" y="117312"/>
                  <a:pt x="1961279" y="159690"/>
                  <a:pt x="1909004" y="159690"/>
                </a:cubicBezTo>
                <a:lnTo>
                  <a:pt x="94653" y="159690"/>
                </a:lnTo>
                <a:cubicBezTo>
                  <a:pt x="42378" y="159690"/>
                  <a:pt x="0" y="117312"/>
                  <a:pt x="0" y="65037"/>
                </a:cubicBezTo>
                <a:close/>
              </a:path>
            </a:pathLst>
          </a:custGeom>
          <a:gradFill flip="none" rotWithShape="1">
            <a:gsLst>
              <a:gs pos="100000">
                <a:schemeClr val="accent2"/>
              </a:gs>
              <a:gs pos="0">
                <a:schemeClr val="accent1"/>
              </a:gs>
            </a:gsLst>
            <a:lin ang="18900000" scaled="1"/>
            <a:tileRect/>
          </a:gradFill>
          <a:ln w="12700" cap="flat" cmpd="sng" algn="ctr">
            <a:noFill/>
            <a:prstDash val="solid"/>
            <a:miter lim="800000"/>
          </a:ln>
          <a:effectLst/>
        </p:spPr>
        <p:txBody>
          <a:bodyPr rtlCol="0" anchor="ctr"/>
          <a:lstStyle/>
          <a:p>
            <a:pPr algn="ctr" defTabSz="914400"/>
            <a:endParaRPr lang="zh-CN" altLang="en-US" kern="0" dirty="0">
              <a:solidFill>
                <a:prstClr val="black"/>
              </a:solidFill>
              <a:cs typeface="+mn-ea"/>
              <a:sym typeface="+mn-lt"/>
            </a:endParaRPr>
          </a:p>
        </p:txBody>
      </p:sp>
      <p:sp>
        <p:nvSpPr>
          <p:cNvPr id="37" name="任意多边形: 形状 36">
            <a:extLst>
              <a:ext uri="{FF2B5EF4-FFF2-40B4-BE49-F238E27FC236}">
                <a16:creationId xmlns:a16="http://schemas.microsoft.com/office/drawing/2014/main" id="{33322802-E872-4365-8A35-C94387311B4F}"/>
              </a:ext>
            </a:extLst>
          </p:cNvPr>
          <p:cNvSpPr/>
          <p:nvPr/>
        </p:nvSpPr>
        <p:spPr>
          <a:xfrm>
            <a:off x="6909389" y="4440345"/>
            <a:ext cx="2003657" cy="159690"/>
          </a:xfrm>
          <a:custGeom>
            <a:avLst/>
            <a:gdLst>
              <a:gd name="connsiteX0" fmla="*/ 0 w 2003657"/>
              <a:gd name="connsiteY0" fmla="*/ 0 h 159690"/>
              <a:gd name="connsiteX1" fmla="*/ 193229 w 2003657"/>
              <a:gd name="connsiteY1" fmla="*/ 24554 h 159690"/>
              <a:gd name="connsiteX2" fmla="*/ 1023969 w 2003657"/>
              <a:gd name="connsiteY2" fmla="*/ 66502 h 159690"/>
              <a:gd name="connsiteX3" fmla="*/ 1854709 w 2003657"/>
              <a:gd name="connsiteY3" fmla="*/ 24554 h 159690"/>
              <a:gd name="connsiteX4" fmla="*/ 2003657 w 2003657"/>
              <a:gd name="connsiteY4" fmla="*/ 5627 h 159690"/>
              <a:gd name="connsiteX5" fmla="*/ 2003657 w 2003657"/>
              <a:gd name="connsiteY5" fmla="*/ 65037 h 159690"/>
              <a:gd name="connsiteX6" fmla="*/ 1909004 w 2003657"/>
              <a:gd name="connsiteY6" fmla="*/ 159690 h 159690"/>
              <a:gd name="connsiteX7" fmla="*/ 94653 w 2003657"/>
              <a:gd name="connsiteY7" fmla="*/ 159690 h 159690"/>
              <a:gd name="connsiteX8" fmla="*/ 0 w 2003657"/>
              <a:gd name="connsiteY8" fmla="*/ 65037 h 159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3657" h="159690">
                <a:moveTo>
                  <a:pt x="0" y="0"/>
                </a:moveTo>
                <a:lnTo>
                  <a:pt x="193229" y="24554"/>
                </a:lnTo>
                <a:cubicBezTo>
                  <a:pt x="466370" y="52292"/>
                  <a:pt x="743510" y="66502"/>
                  <a:pt x="1023969" y="66502"/>
                </a:cubicBezTo>
                <a:cubicBezTo>
                  <a:pt x="1304428" y="66502"/>
                  <a:pt x="1581568" y="52292"/>
                  <a:pt x="1854709" y="24554"/>
                </a:cubicBezTo>
                <a:lnTo>
                  <a:pt x="2003657" y="5627"/>
                </a:lnTo>
                <a:lnTo>
                  <a:pt x="2003657" y="65037"/>
                </a:lnTo>
                <a:cubicBezTo>
                  <a:pt x="2003657" y="117312"/>
                  <a:pt x="1961279" y="159690"/>
                  <a:pt x="1909004" y="159690"/>
                </a:cubicBezTo>
                <a:lnTo>
                  <a:pt x="94653" y="159690"/>
                </a:lnTo>
                <a:cubicBezTo>
                  <a:pt x="42378" y="159690"/>
                  <a:pt x="0" y="117312"/>
                  <a:pt x="0" y="65037"/>
                </a:cubicBezTo>
                <a:close/>
              </a:path>
            </a:pathLst>
          </a:custGeom>
          <a:gradFill flip="none" rotWithShape="1">
            <a:gsLst>
              <a:gs pos="100000">
                <a:schemeClr val="accent2"/>
              </a:gs>
              <a:gs pos="0">
                <a:schemeClr val="accent1"/>
              </a:gs>
            </a:gsLst>
            <a:lin ang="18900000" scaled="1"/>
            <a:tileRect/>
          </a:gradFill>
          <a:ln w="12700" cap="flat" cmpd="sng" algn="ctr">
            <a:noFill/>
            <a:prstDash val="solid"/>
            <a:miter lim="800000"/>
          </a:ln>
          <a:effectLst/>
        </p:spPr>
        <p:txBody>
          <a:bodyPr rtlCol="0" anchor="ctr"/>
          <a:lstStyle/>
          <a:p>
            <a:pPr algn="ctr" defTabSz="914400"/>
            <a:endParaRPr lang="zh-CN" altLang="en-US" kern="0" dirty="0">
              <a:solidFill>
                <a:prstClr val="black"/>
              </a:solidFill>
              <a:cs typeface="+mn-ea"/>
              <a:sym typeface="+mn-lt"/>
            </a:endParaRPr>
          </a:p>
        </p:txBody>
      </p:sp>
      <p:sp>
        <p:nvSpPr>
          <p:cNvPr id="2" name="文本占位符 1">
            <a:extLst>
              <a:ext uri="{FF2B5EF4-FFF2-40B4-BE49-F238E27FC236}">
                <a16:creationId xmlns:a16="http://schemas.microsoft.com/office/drawing/2014/main" id="{08CBA3EC-C86C-423F-BE9D-57ABC8E25DFB}"/>
              </a:ext>
            </a:extLst>
          </p:cNvPr>
          <p:cNvSpPr>
            <a:spLocks noGrp="1"/>
          </p:cNvSpPr>
          <p:nvPr>
            <p:ph type="body" sz="quarter" idx="11"/>
          </p:nvPr>
        </p:nvSpPr>
        <p:spPr/>
        <p:txBody>
          <a:bodyPr>
            <a:normAutofit lnSpcReduction="10000"/>
          </a:bodyPr>
          <a:lstStyle/>
          <a:p>
            <a:r>
              <a:rPr lang="zh-CN" altLang="en-US" dirty="0">
                <a:latin typeface="+mn-lt"/>
                <a:ea typeface="+mn-ea"/>
                <a:sym typeface="+mn-lt"/>
              </a:rPr>
              <a:t>请输入您的标题</a:t>
            </a:r>
          </a:p>
        </p:txBody>
      </p:sp>
      <p:sp>
        <p:nvSpPr>
          <p:cNvPr id="48" name="TextBox 55">
            <a:extLst>
              <a:ext uri="{FF2B5EF4-FFF2-40B4-BE49-F238E27FC236}">
                <a16:creationId xmlns:a16="http://schemas.microsoft.com/office/drawing/2014/main" id="{F6FE0452-991B-4558-8277-11FC1733228C}"/>
              </a:ext>
            </a:extLst>
          </p:cNvPr>
          <p:cNvSpPr txBox="1"/>
          <p:nvPr/>
        </p:nvSpPr>
        <p:spPr>
          <a:xfrm>
            <a:off x="472323" y="2787517"/>
            <a:ext cx="1520912" cy="307777"/>
          </a:xfrm>
          <a:prstGeom prst="rect">
            <a:avLst/>
          </a:prstGeom>
          <a:noFill/>
        </p:spPr>
        <p:txBody>
          <a:bodyPr wrap="square" rtlCol="0">
            <a:spAutoFit/>
          </a:bodyPr>
          <a:lstStyle/>
          <a:p>
            <a:pPr algn="ctr" defTabSz="1219170"/>
            <a:r>
              <a:rPr lang="zh-CN" altLang="en-US" sz="1400" b="1" dirty="0">
                <a:solidFill>
                  <a:srgbClr val="0070C0"/>
                </a:solidFill>
                <a:cs typeface="+mn-ea"/>
                <a:sym typeface="+mn-lt"/>
              </a:rPr>
              <a:t>请添加标题</a:t>
            </a:r>
            <a:endParaRPr lang="id-ID" sz="1400" b="1" dirty="0">
              <a:solidFill>
                <a:srgbClr val="0070C0"/>
              </a:solidFill>
              <a:cs typeface="+mn-ea"/>
              <a:sym typeface="+mn-lt"/>
            </a:endParaRPr>
          </a:p>
        </p:txBody>
      </p:sp>
      <p:sp>
        <p:nvSpPr>
          <p:cNvPr id="49" name="TextBox 55">
            <a:extLst>
              <a:ext uri="{FF2B5EF4-FFF2-40B4-BE49-F238E27FC236}">
                <a16:creationId xmlns:a16="http://schemas.microsoft.com/office/drawing/2014/main" id="{57CDB4B8-4E12-416D-B615-246C2F6D7E30}"/>
              </a:ext>
            </a:extLst>
          </p:cNvPr>
          <p:cNvSpPr txBox="1"/>
          <p:nvPr/>
        </p:nvSpPr>
        <p:spPr>
          <a:xfrm>
            <a:off x="545993" y="3012390"/>
            <a:ext cx="1373572" cy="215444"/>
          </a:xfrm>
          <a:prstGeom prst="rect">
            <a:avLst/>
          </a:prstGeom>
          <a:noFill/>
        </p:spPr>
        <p:txBody>
          <a:bodyPr wrap="square" rtlCol="0">
            <a:spAutoFit/>
          </a:bodyPr>
          <a:lstStyle/>
          <a:p>
            <a:pPr algn="ctr" defTabSz="1219170"/>
            <a:r>
              <a:rPr lang="en-US" altLang="zh-CN" sz="800" dirty="0">
                <a:solidFill>
                  <a:srgbClr val="0070C0"/>
                </a:solidFill>
                <a:cs typeface="+mn-ea"/>
                <a:sym typeface="+mn-lt"/>
              </a:rPr>
              <a:t>PLEASE ADD HTE TITLE</a:t>
            </a:r>
            <a:endParaRPr lang="id-ID" sz="800" dirty="0">
              <a:solidFill>
                <a:srgbClr val="0070C0"/>
              </a:solidFill>
              <a:cs typeface="+mn-ea"/>
              <a:sym typeface="+mn-lt"/>
            </a:endParaRPr>
          </a:p>
        </p:txBody>
      </p:sp>
      <p:sp>
        <p:nvSpPr>
          <p:cNvPr id="50" name="TextBox 55">
            <a:extLst>
              <a:ext uri="{FF2B5EF4-FFF2-40B4-BE49-F238E27FC236}">
                <a16:creationId xmlns:a16="http://schemas.microsoft.com/office/drawing/2014/main" id="{77F417B0-724A-4B6B-BE99-3A4D8F3A3935}"/>
              </a:ext>
            </a:extLst>
          </p:cNvPr>
          <p:cNvSpPr txBox="1"/>
          <p:nvPr/>
        </p:nvSpPr>
        <p:spPr>
          <a:xfrm>
            <a:off x="312908" y="3406133"/>
            <a:ext cx="1839742" cy="941861"/>
          </a:xfrm>
          <a:prstGeom prst="rect">
            <a:avLst/>
          </a:prstGeom>
          <a:noFill/>
        </p:spPr>
        <p:txBody>
          <a:bodyPr wrap="square" rtlCol="0">
            <a:spAutoFit/>
          </a:bodyPr>
          <a:lstStyle/>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en-US"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p:txBody>
      </p:sp>
      <p:cxnSp>
        <p:nvCxnSpPr>
          <p:cNvPr id="54" name="直接连接符 53">
            <a:extLst>
              <a:ext uri="{FF2B5EF4-FFF2-40B4-BE49-F238E27FC236}">
                <a16:creationId xmlns:a16="http://schemas.microsoft.com/office/drawing/2014/main" id="{CC38CC95-D970-4E14-AEB5-B8693242D6D8}"/>
              </a:ext>
            </a:extLst>
          </p:cNvPr>
          <p:cNvCxnSpPr/>
          <p:nvPr/>
        </p:nvCxnSpPr>
        <p:spPr>
          <a:xfrm>
            <a:off x="353389" y="3316984"/>
            <a:ext cx="1758780" cy="0"/>
          </a:xfrm>
          <a:prstGeom prst="line">
            <a:avLst/>
          </a:prstGeom>
          <a:ln w="6350">
            <a:gradFill flip="none" rotWithShape="1">
              <a:gsLst>
                <a:gs pos="0">
                  <a:schemeClr val="accent1">
                    <a:alpha val="0"/>
                  </a:schemeClr>
                </a:gs>
                <a:gs pos="50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5" name="TextBox 55">
            <a:extLst>
              <a:ext uri="{FF2B5EF4-FFF2-40B4-BE49-F238E27FC236}">
                <a16:creationId xmlns:a16="http://schemas.microsoft.com/office/drawing/2014/main" id="{99D9671F-3127-471D-AE98-647544341150}"/>
              </a:ext>
            </a:extLst>
          </p:cNvPr>
          <p:cNvSpPr txBox="1"/>
          <p:nvPr/>
        </p:nvSpPr>
        <p:spPr>
          <a:xfrm>
            <a:off x="2698468" y="2787517"/>
            <a:ext cx="1520912" cy="307777"/>
          </a:xfrm>
          <a:prstGeom prst="rect">
            <a:avLst/>
          </a:prstGeom>
          <a:noFill/>
        </p:spPr>
        <p:txBody>
          <a:bodyPr wrap="square" rtlCol="0">
            <a:spAutoFit/>
          </a:bodyPr>
          <a:lstStyle/>
          <a:p>
            <a:pPr algn="ctr" defTabSz="1219170"/>
            <a:r>
              <a:rPr lang="zh-CN" altLang="en-US" sz="1400" b="1" dirty="0">
                <a:solidFill>
                  <a:srgbClr val="0070C0"/>
                </a:solidFill>
                <a:cs typeface="+mn-ea"/>
                <a:sym typeface="+mn-lt"/>
              </a:rPr>
              <a:t>请添加标题</a:t>
            </a:r>
            <a:endParaRPr lang="id-ID" sz="1400" b="1" dirty="0">
              <a:solidFill>
                <a:srgbClr val="0070C0"/>
              </a:solidFill>
              <a:cs typeface="+mn-ea"/>
              <a:sym typeface="+mn-lt"/>
            </a:endParaRPr>
          </a:p>
        </p:txBody>
      </p:sp>
      <p:sp>
        <p:nvSpPr>
          <p:cNvPr id="56" name="TextBox 55">
            <a:extLst>
              <a:ext uri="{FF2B5EF4-FFF2-40B4-BE49-F238E27FC236}">
                <a16:creationId xmlns:a16="http://schemas.microsoft.com/office/drawing/2014/main" id="{7E487B35-3CD9-4C1D-9E93-875331A53113}"/>
              </a:ext>
            </a:extLst>
          </p:cNvPr>
          <p:cNvSpPr txBox="1"/>
          <p:nvPr/>
        </p:nvSpPr>
        <p:spPr>
          <a:xfrm>
            <a:off x="2772138" y="3012390"/>
            <a:ext cx="1373572" cy="215444"/>
          </a:xfrm>
          <a:prstGeom prst="rect">
            <a:avLst/>
          </a:prstGeom>
          <a:noFill/>
        </p:spPr>
        <p:txBody>
          <a:bodyPr wrap="square" rtlCol="0">
            <a:spAutoFit/>
          </a:bodyPr>
          <a:lstStyle/>
          <a:p>
            <a:pPr algn="ctr" defTabSz="1219170"/>
            <a:r>
              <a:rPr lang="en-US" altLang="zh-CN" sz="800" dirty="0">
                <a:solidFill>
                  <a:srgbClr val="0070C0"/>
                </a:solidFill>
                <a:cs typeface="+mn-ea"/>
                <a:sym typeface="+mn-lt"/>
              </a:rPr>
              <a:t>PLEASE ADD HTE TITLE</a:t>
            </a:r>
            <a:endParaRPr lang="id-ID" sz="800" dirty="0">
              <a:solidFill>
                <a:srgbClr val="0070C0"/>
              </a:solidFill>
              <a:cs typeface="+mn-ea"/>
              <a:sym typeface="+mn-lt"/>
            </a:endParaRPr>
          </a:p>
        </p:txBody>
      </p:sp>
      <p:sp>
        <p:nvSpPr>
          <p:cNvPr id="57" name="TextBox 55">
            <a:extLst>
              <a:ext uri="{FF2B5EF4-FFF2-40B4-BE49-F238E27FC236}">
                <a16:creationId xmlns:a16="http://schemas.microsoft.com/office/drawing/2014/main" id="{E40B608C-A901-4540-8AE5-4F4DEE1F9D8C}"/>
              </a:ext>
            </a:extLst>
          </p:cNvPr>
          <p:cNvSpPr txBox="1"/>
          <p:nvPr/>
        </p:nvSpPr>
        <p:spPr>
          <a:xfrm>
            <a:off x="2539053" y="3406133"/>
            <a:ext cx="1839742" cy="941861"/>
          </a:xfrm>
          <a:prstGeom prst="rect">
            <a:avLst/>
          </a:prstGeom>
          <a:noFill/>
        </p:spPr>
        <p:txBody>
          <a:bodyPr wrap="square" rtlCol="0">
            <a:spAutoFit/>
          </a:bodyPr>
          <a:lstStyle/>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en-US"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p:txBody>
      </p:sp>
      <p:cxnSp>
        <p:nvCxnSpPr>
          <p:cNvPr id="58" name="直接连接符 57">
            <a:extLst>
              <a:ext uri="{FF2B5EF4-FFF2-40B4-BE49-F238E27FC236}">
                <a16:creationId xmlns:a16="http://schemas.microsoft.com/office/drawing/2014/main" id="{44802FED-035B-45D6-8F45-8CEBD26E744C}"/>
              </a:ext>
            </a:extLst>
          </p:cNvPr>
          <p:cNvCxnSpPr/>
          <p:nvPr/>
        </p:nvCxnSpPr>
        <p:spPr>
          <a:xfrm>
            <a:off x="2579534" y="3316984"/>
            <a:ext cx="1758780" cy="0"/>
          </a:xfrm>
          <a:prstGeom prst="line">
            <a:avLst/>
          </a:prstGeom>
          <a:ln w="6350">
            <a:gradFill flip="none" rotWithShape="1">
              <a:gsLst>
                <a:gs pos="0">
                  <a:schemeClr val="accent1">
                    <a:alpha val="0"/>
                  </a:schemeClr>
                </a:gs>
                <a:gs pos="50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9" name="TextBox 55">
            <a:extLst>
              <a:ext uri="{FF2B5EF4-FFF2-40B4-BE49-F238E27FC236}">
                <a16:creationId xmlns:a16="http://schemas.microsoft.com/office/drawing/2014/main" id="{F9330529-3C85-4FA5-89CA-C0A1F7B5E546}"/>
              </a:ext>
            </a:extLst>
          </p:cNvPr>
          <p:cNvSpPr txBox="1"/>
          <p:nvPr/>
        </p:nvSpPr>
        <p:spPr>
          <a:xfrm>
            <a:off x="4924616" y="2787517"/>
            <a:ext cx="1520912" cy="307777"/>
          </a:xfrm>
          <a:prstGeom prst="rect">
            <a:avLst/>
          </a:prstGeom>
          <a:noFill/>
        </p:spPr>
        <p:txBody>
          <a:bodyPr wrap="square" rtlCol="0">
            <a:spAutoFit/>
          </a:bodyPr>
          <a:lstStyle/>
          <a:p>
            <a:pPr algn="ctr" defTabSz="1219170"/>
            <a:r>
              <a:rPr lang="zh-CN" altLang="en-US" sz="1400" b="1" dirty="0">
                <a:solidFill>
                  <a:srgbClr val="0070C0"/>
                </a:solidFill>
                <a:cs typeface="+mn-ea"/>
                <a:sym typeface="+mn-lt"/>
              </a:rPr>
              <a:t>请添加标题</a:t>
            </a:r>
            <a:endParaRPr lang="id-ID" sz="1400" b="1" dirty="0">
              <a:solidFill>
                <a:srgbClr val="0070C0"/>
              </a:solidFill>
              <a:cs typeface="+mn-ea"/>
              <a:sym typeface="+mn-lt"/>
            </a:endParaRPr>
          </a:p>
        </p:txBody>
      </p:sp>
      <p:sp>
        <p:nvSpPr>
          <p:cNvPr id="60" name="TextBox 55">
            <a:extLst>
              <a:ext uri="{FF2B5EF4-FFF2-40B4-BE49-F238E27FC236}">
                <a16:creationId xmlns:a16="http://schemas.microsoft.com/office/drawing/2014/main" id="{7B9DFEFB-4942-4641-9A16-410780A3677E}"/>
              </a:ext>
            </a:extLst>
          </p:cNvPr>
          <p:cNvSpPr txBox="1"/>
          <p:nvPr/>
        </p:nvSpPr>
        <p:spPr>
          <a:xfrm>
            <a:off x="4998286" y="3012390"/>
            <a:ext cx="1373572" cy="215444"/>
          </a:xfrm>
          <a:prstGeom prst="rect">
            <a:avLst/>
          </a:prstGeom>
          <a:noFill/>
        </p:spPr>
        <p:txBody>
          <a:bodyPr wrap="square" rtlCol="0">
            <a:spAutoFit/>
          </a:bodyPr>
          <a:lstStyle/>
          <a:p>
            <a:pPr algn="ctr" defTabSz="1219170"/>
            <a:r>
              <a:rPr lang="en-US" altLang="zh-CN" sz="800" dirty="0">
                <a:solidFill>
                  <a:srgbClr val="0070C0"/>
                </a:solidFill>
                <a:cs typeface="+mn-ea"/>
                <a:sym typeface="+mn-lt"/>
              </a:rPr>
              <a:t>PLEASE ADD HTE TITLE</a:t>
            </a:r>
            <a:endParaRPr lang="id-ID" sz="800" dirty="0">
              <a:solidFill>
                <a:srgbClr val="0070C0"/>
              </a:solidFill>
              <a:cs typeface="+mn-ea"/>
              <a:sym typeface="+mn-lt"/>
            </a:endParaRPr>
          </a:p>
        </p:txBody>
      </p:sp>
      <p:sp>
        <p:nvSpPr>
          <p:cNvPr id="61" name="TextBox 55">
            <a:extLst>
              <a:ext uri="{FF2B5EF4-FFF2-40B4-BE49-F238E27FC236}">
                <a16:creationId xmlns:a16="http://schemas.microsoft.com/office/drawing/2014/main" id="{3E324188-081A-407D-898F-8682362F5236}"/>
              </a:ext>
            </a:extLst>
          </p:cNvPr>
          <p:cNvSpPr txBox="1"/>
          <p:nvPr/>
        </p:nvSpPr>
        <p:spPr>
          <a:xfrm>
            <a:off x="4765201" y="3406133"/>
            <a:ext cx="1839742" cy="941861"/>
          </a:xfrm>
          <a:prstGeom prst="rect">
            <a:avLst/>
          </a:prstGeom>
          <a:noFill/>
        </p:spPr>
        <p:txBody>
          <a:bodyPr wrap="square" rtlCol="0">
            <a:spAutoFit/>
          </a:bodyPr>
          <a:lstStyle/>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en-US"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p:txBody>
      </p:sp>
      <p:cxnSp>
        <p:nvCxnSpPr>
          <p:cNvPr id="62" name="直接连接符 61">
            <a:extLst>
              <a:ext uri="{FF2B5EF4-FFF2-40B4-BE49-F238E27FC236}">
                <a16:creationId xmlns:a16="http://schemas.microsoft.com/office/drawing/2014/main" id="{43327E60-0D58-4509-93AE-FCD4AA8DF7AA}"/>
              </a:ext>
            </a:extLst>
          </p:cNvPr>
          <p:cNvCxnSpPr/>
          <p:nvPr/>
        </p:nvCxnSpPr>
        <p:spPr>
          <a:xfrm>
            <a:off x="4805682" y="3316984"/>
            <a:ext cx="1758780" cy="0"/>
          </a:xfrm>
          <a:prstGeom prst="line">
            <a:avLst/>
          </a:prstGeom>
          <a:ln w="6350">
            <a:gradFill flip="none" rotWithShape="1">
              <a:gsLst>
                <a:gs pos="0">
                  <a:schemeClr val="accent1">
                    <a:alpha val="0"/>
                  </a:schemeClr>
                </a:gs>
                <a:gs pos="50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TextBox 55">
            <a:extLst>
              <a:ext uri="{FF2B5EF4-FFF2-40B4-BE49-F238E27FC236}">
                <a16:creationId xmlns:a16="http://schemas.microsoft.com/office/drawing/2014/main" id="{6F5E5999-0DBE-4D0C-8339-F9FA63D585AB}"/>
              </a:ext>
            </a:extLst>
          </p:cNvPr>
          <p:cNvSpPr txBox="1"/>
          <p:nvPr/>
        </p:nvSpPr>
        <p:spPr>
          <a:xfrm>
            <a:off x="7150763" y="2787517"/>
            <a:ext cx="1520912" cy="307777"/>
          </a:xfrm>
          <a:prstGeom prst="rect">
            <a:avLst/>
          </a:prstGeom>
          <a:noFill/>
        </p:spPr>
        <p:txBody>
          <a:bodyPr wrap="square" rtlCol="0">
            <a:spAutoFit/>
          </a:bodyPr>
          <a:lstStyle/>
          <a:p>
            <a:pPr algn="ctr" defTabSz="1219170"/>
            <a:r>
              <a:rPr lang="zh-CN" altLang="en-US" sz="1400" b="1" dirty="0">
                <a:solidFill>
                  <a:srgbClr val="0070C0"/>
                </a:solidFill>
                <a:cs typeface="+mn-ea"/>
                <a:sym typeface="+mn-lt"/>
              </a:rPr>
              <a:t>请添加标题</a:t>
            </a:r>
            <a:endParaRPr lang="id-ID" sz="1400" b="1" dirty="0">
              <a:solidFill>
                <a:srgbClr val="0070C0"/>
              </a:solidFill>
              <a:cs typeface="+mn-ea"/>
              <a:sym typeface="+mn-lt"/>
            </a:endParaRPr>
          </a:p>
        </p:txBody>
      </p:sp>
      <p:sp>
        <p:nvSpPr>
          <p:cNvPr id="64" name="TextBox 55">
            <a:extLst>
              <a:ext uri="{FF2B5EF4-FFF2-40B4-BE49-F238E27FC236}">
                <a16:creationId xmlns:a16="http://schemas.microsoft.com/office/drawing/2014/main" id="{CF0D027E-3032-4080-8A1E-F06C43BCDC80}"/>
              </a:ext>
            </a:extLst>
          </p:cNvPr>
          <p:cNvSpPr txBox="1"/>
          <p:nvPr/>
        </p:nvSpPr>
        <p:spPr>
          <a:xfrm>
            <a:off x="7224433" y="3012390"/>
            <a:ext cx="1373572" cy="215444"/>
          </a:xfrm>
          <a:prstGeom prst="rect">
            <a:avLst/>
          </a:prstGeom>
          <a:noFill/>
        </p:spPr>
        <p:txBody>
          <a:bodyPr wrap="square" rtlCol="0">
            <a:spAutoFit/>
          </a:bodyPr>
          <a:lstStyle/>
          <a:p>
            <a:pPr algn="ctr" defTabSz="1219170"/>
            <a:r>
              <a:rPr lang="en-US" altLang="zh-CN" sz="800" dirty="0">
                <a:solidFill>
                  <a:srgbClr val="0070C0"/>
                </a:solidFill>
                <a:cs typeface="+mn-ea"/>
                <a:sym typeface="+mn-lt"/>
              </a:rPr>
              <a:t>PLEASE ADD HTE TITLE</a:t>
            </a:r>
            <a:endParaRPr lang="id-ID" sz="800" dirty="0">
              <a:solidFill>
                <a:srgbClr val="0070C0"/>
              </a:solidFill>
              <a:cs typeface="+mn-ea"/>
              <a:sym typeface="+mn-lt"/>
            </a:endParaRPr>
          </a:p>
        </p:txBody>
      </p:sp>
      <p:sp>
        <p:nvSpPr>
          <p:cNvPr id="65" name="TextBox 55">
            <a:extLst>
              <a:ext uri="{FF2B5EF4-FFF2-40B4-BE49-F238E27FC236}">
                <a16:creationId xmlns:a16="http://schemas.microsoft.com/office/drawing/2014/main" id="{33A4F724-DC25-4BF3-AC5C-7BFC1A6753CA}"/>
              </a:ext>
            </a:extLst>
          </p:cNvPr>
          <p:cNvSpPr txBox="1"/>
          <p:nvPr/>
        </p:nvSpPr>
        <p:spPr>
          <a:xfrm>
            <a:off x="6991348" y="3406133"/>
            <a:ext cx="1839742" cy="941861"/>
          </a:xfrm>
          <a:prstGeom prst="rect">
            <a:avLst/>
          </a:prstGeom>
          <a:noFill/>
        </p:spPr>
        <p:txBody>
          <a:bodyPr wrap="square" rtlCol="0">
            <a:spAutoFit/>
          </a:bodyPr>
          <a:lstStyle/>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en-US"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a:p>
            <a:pPr algn="ctr" defTabSz="1219170">
              <a:lnSpc>
                <a:spcPct val="125000"/>
              </a:lnSpc>
            </a:pPr>
            <a:r>
              <a:rPr lang="zh-CN" altLang="en-US" sz="900" dirty="0">
                <a:solidFill>
                  <a:schemeClr val="tx1">
                    <a:lumMod val="75000"/>
                    <a:lumOff val="25000"/>
                  </a:schemeClr>
                </a:solidFill>
                <a:cs typeface="+mn-ea"/>
                <a:sym typeface="+mn-lt"/>
              </a:rPr>
              <a:t>请输入你的具体想要表达的内容</a:t>
            </a:r>
            <a:endParaRPr lang="id-ID" altLang="zh-CN" sz="900" dirty="0">
              <a:solidFill>
                <a:schemeClr val="tx1">
                  <a:lumMod val="75000"/>
                  <a:lumOff val="25000"/>
                </a:schemeClr>
              </a:solidFill>
              <a:cs typeface="+mn-ea"/>
              <a:sym typeface="+mn-lt"/>
            </a:endParaRPr>
          </a:p>
        </p:txBody>
      </p:sp>
      <p:cxnSp>
        <p:nvCxnSpPr>
          <p:cNvPr id="66" name="直接连接符 65">
            <a:extLst>
              <a:ext uri="{FF2B5EF4-FFF2-40B4-BE49-F238E27FC236}">
                <a16:creationId xmlns:a16="http://schemas.microsoft.com/office/drawing/2014/main" id="{896500CA-B004-482B-8570-D5D9AA2C0007}"/>
              </a:ext>
            </a:extLst>
          </p:cNvPr>
          <p:cNvCxnSpPr/>
          <p:nvPr/>
        </p:nvCxnSpPr>
        <p:spPr>
          <a:xfrm>
            <a:off x="7031829" y="3316984"/>
            <a:ext cx="1758780" cy="0"/>
          </a:xfrm>
          <a:prstGeom prst="line">
            <a:avLst/>
          </a:prstGeom>
          <a:ln w="6350">
            <a:gradFill flip="none" rotWithShape="1">
              <a:gsLst>
                <a:gs pos="0">
                  <a:schemeClr val="accent1">
                    <a:alpha val="0"/>
                  </a:schemeClr>
                </a:gs>
                <a:gs pos="50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6" name="图片占位符 5">
            <a:extLst>
              <a:ext uri="{FF2B5EF4-FFF2-40B4-BE49-F238E27FC236}">
                <a16:creationId xmlns:a16="http://schemas.microsoft.com/office/drawing/2014/main" id="{39572E90-6628-4B49-9C20-C45F9EE4EF9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708" b="3708"/>
          <a:stretch>
            <a:fillRect/>
          </a:stretch>
        </p:blipFill>
        <p:spPr/>
      </p:pic>
      <p:pic>
        <p:nvPicPr>
          <p:cNvPr id="10" name="图片占位符 9">
            <a:extLst>
              <a:ext uri="{FF2B5EF4-FFF2-40B4-BE49-F238E27FC236}">
                <a16:creationId xmlns:a16="http://schemas.microsoft.com/office/drawing/2014/main" id="{5E71084E-B659-43CB-A776-90C86B58E4A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3671" b="3671"/>
          <a:stretch>
            <a:fillRect/>
          </a:stretch>
        </p:blipFill>
        <p:spPr/>
      </p:pic>
      <p:pic>
        <p:nvPicPr>
          <p:cNvPr id="14" name="图片占位符 13">
            <a:extLst>
              <a:ext uri="{FF2B5EF4-FFF2-40B4-BE49-F238E27FC236}">
                <a16:creationId xmlns:a16="http://schemas.microsoft.com/office/drawing/2014/main" id="{17124797-E9BD-4A4A-8A7A-B2626A3F7B86}"/>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3671" b="3671"/>
          <a:stretch>
            <a:fillRect/>
          </a:stretch>
        </p:blipFill>
        <p:spPr/>
      </p:pic>
      <p:pic>
        <p:nvPicPr>
          <p:cNvPr id="18" name="图片占位符 17">
            <a:extLst>
              <a:ext uri="{FF2B5EF4-FFF2-40B4-BE49-F238E27FC236}">
                <a16:creationId xmlns:a16="http://schemas.microsoft.com/office/drawing/2014/main" id="{3259AE17-4C1A-4F93-9BD6-0A987BAF569F}"/>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3708" b="3708"/>
          <a:stretch>
            <a:fillRect/>
          </a:stretch>
        </p:blipFill>
        <p:spPr/>
      </p:pic>
    </p:spTree>
    <p:extLst>
      <p:ext uri="{BB962C8B-B14F-4D97-AF65-F5344CB8AC3E}">
        <p14:creationId xmlns:p14="http://schemas.microsoft.com/office/powerpoint/2010/main" val="1399823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圆角 101">
            <a:extLst>
              <a:ext uri="{FF2B5EF4-FFF2-40B4-BE49-F238E27FC236}">
                <a16:creationId xmlns:a16="http://schemas.microsoft.com/office/drawing/2014/main" id="{B9E7AE2F-99CE-448C-B6A9-C52FB1464EF6}"/>
              </a:ext>
            </a:extLst>
          </p:cNvPr>
          <p:cNvSpPr/>
          <p:nvPr/>
        </p:nvSpPr>
        <p:spPr>
          <a:xfrm>
            <a:off x="2370978" y="1705422"/>
            <a:ext cx="3190222" cy="1199502"/>
          </a:xfrm>
          <a:prstGeom prst="roundRect">
            <a:avLst>
              <a:gd name="adj" fmla="val 0"/>
            </a:avLst>
          </a:prstGeom>
          <a:solidFill>
            <a:schemeClr val="bg1"/>
          </a:solidFill>
          <a:ln>
            <a:noFill/>
          </a:ln>
          <a:effectLst>
            <a:outerShdw blurRad="317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矩形: 圆角 102">
            <a:extLst>
              <a:ext uri="{FF2B5EF4-FFF2-40B4-BE49-F238E27FC236}">
                <a16:creationId xmlns:a16="http://schemas.microsoft.com/office/drawing/2014/main" id="{53EFD308-A7AE-4E33-AF31-85FED6DF2D96}"/>
              </a:ext>
            </a:extLst>
          </p:cNvPr>
          <p:cNvSpPr/>
          <p:nvPr/>
        </p:nvSpPr>
        <p:spPr>
          <a:xfrm>
            <a:off x="5845828" y="1705422"/>
            <a:ext cx="3190222" cy="1199502"/>
          </a:xfrm>
          <a:prstGeom prst="roundRect">
            <a:avLst>
              <a:gd name="adj" fmla="val 0"/>
            </a:avLst>
          </a:prstGeom>
          <a:solidFill>
            <a:schemeClr val="bg1"/>
          </a:solidFill>
          <a:ln>
            <a:noFill/>
          </a:ln>
          <a:effectLst>
            <a:outerShdw blurRad="317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圆角 103">
            <a:extLst>
              <a:ext uri="{FF2B5EF4-FFF2-40B4-BE49-F238E27FC236}">
                <a16:creationId xmlns:a16="http://schemas.microsoft.com/office/drawing/2014/main" id="{D6751C9D-4AD3-46E2-BF84-C472F89FBDCB}"/>
              </a:ext>
            </a:extLst>
          </p:cNvPr>
          <p:cNvSpPr/>
          <p:nvPr/>
        </p:nvSpPr>
        <p:spPr>
          <a:xfrm>
            <a:off x="2370978" y="3245273"/>
            <a:ext cx="3190222" cy="1199502"/>
          </a:xfrm>
          <a:prstGeom prst="roundRect">
            <a:avLst>
              <a:gd name="adj" fmla="val 0"/>
            </a:avLst>
          </a:prstGeom>
          <a:solidFill>
            <a:schemeClr val="bg1"/>
          </a:solidFill>
          <a:ln>
            <a:noFill/>
          </a:ln>
          <a:effectLst>
            <a:outerShdw blurRad="317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圆角 104">
            <a:extLst>
              <a:ext uri="{FF2B5EF4-FFF2-40B4-BE49-F238E27FC236}">
                <a16:creationId xmlns:a16="http://schemas.microsoft.com/office/drawing/2014/main" id="{E1B72583-80CC-44B3-92D9-0095B851DA68}"/>
              </a:ext>
            </a:extLst>
          </p:cNvPr>
          <p:cNvSpPr/>
          <p:nvPr/>
        </p:nvSpPr>
        <p:spPr>
          <a:xfrm>
            <a:off x="5845828" y="3245273"/>
            <a:ext cx="3190222" cy="1199502"/>
          </a:xfrm>
          <a:prstGeom prst="roundRect">
            <a:avLst>
              <a:gd name="adj" fmla="val 0"/>
            </a:avLst>
          </a:prstGeom>
          <a:solidFill>
            <a:schemeClr val="bg1"/>
          </a:solidFill>
          <a:ln>
            <a:noFill/>
          </a:ln>
          <a:effectLst>
            <a:outerShdw blurRad="317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a:extLst>
              <a:ext uri="{FF2B5EF4-FFF2-40B4-BE49-F238E27FC236}">
                <a16:creationId xmlns:a16="http://schemas.microsoft.com/office/drawing/2014/main" id="{154AE27C-8BA5-43D6-9300-C414A41CF49E}"/>
              </a:ext>
            </a:extLst>
          </p:cNvPr>
          <p:cNvSpPr/>
          <p:nvPr/>
        </p:nvSpPr>
        <p:spPr>
          <a:xfrm>
            <a:off x="3617119" y="1809873"/>
            <a:ext cx="52388" cy="990600"/>
          </a:xfrm>
          <a:prstGeom prst="ellipse">
            <a:avLst/>
          </a:prstGeom>
          <a:solidFill>
            <a:schemeClr val="bg1"/>
          </a:solidFill>
          <a:ln>
            <a:noFill/>
          </a:ln>
          <a:effectLst>
            <a:outerShdw blurRad="1016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a:extLst>
              <a:ext uri="{FF2B5EF4-FFF2-40B4-BE49-F238E27FC236}">
                <a16:creationId xmlns:a16="http://schemas.microsoft.com/office/drawing/2014/main" id="{A2054E59-DF52-4F0C-B5E2-E912BA50792E}"/>
              </a:ext>
            </a:extLst>
          </p:cNvPr>
          <p:cNvSpPr/>
          <p:nvPr/>
        </p:nvSpPr>
        <p:spPr>
          <a:xfrm>
            <a:off x="7091222" y="1809873"/>
            <a:ext cx="52388" cy="990600"/>
          </a:xfrm>
          <a:prstGeom prst="ellipse">
            <a:avLst/>
          </a:prstGeom>
          <a:solidFill>
            <a:schemeClr val="bg1"/>
          </a:solidFill>
          <a:ln>
            <a:noFill/>
          </a:ln>
          <a:effectLst>
            <a:outerShdw blurRad="1016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a:extLst>
              <a:ext uri="{FF2B5EF4-FFF2-40B4-BE49-F238E27FC236}">
                <a16:creationId xmlns:a16="http://schemas.microsoft.com/office/drawing/2014/main" id="{E7ACDCAC-33BB-45C8-9358-BABA89B82DA2}"/>
              </a:ext>
            </a:extLst>
          </p:cNvPr>
          <p:cNvSpPr/>
          <p:nvPr/>
        </p:nvSpPr>
        <p:spPr>
          <a:xfrm>
            <a:off x="3617119" y="3349724"/>
            <a:ext cx="52388" cy="990600"/>
          </a:xfrm>
          <a:prstGeom prst="ellipse">
            <a:avLst/>
          </a:prstGeom>
          <a:solidFill>
            <a:schemeClr val="bg1"/>
          </a:solidFill>
          <a:ln>
            <a:noFill/>
          </a:ln>
          <a:effectLst>
            <a:outerShdw blurRad="1016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a:extLst>
              <a:ext uri="{FF2B5EF4-FFF2-40B4-BE49-F238E27FC236}">
                <a16:creationId xmlns:a16="http://schemas.microsoft.com/office/drawing/2014/main" id="{62C7962F-788C-431C-8F7C-F4389E1CDC2D}"/>
              </a:ext>
            </a:extLst>
          </p:cNvPr>
          <p:cNvSpPr/>
          <p:nvPr/>
        </p:nvSpPr>
        <p:spPr>
          <a:xfrm>
            <a:off x="7091222" y="3349724"/>
            <a:ext cx="52388" cy="990600"/>
          </a:xfrm>
          <a:prstGeom prst="ellipse">
            <a:avLst/>
          </a:prstGeom>
          <a:solidFill>
            <a:schemeClr val="bg1"/>
          </a:solidFill>
          <a:ln>
            <a:noFill/>
          </a:ln>
          <a:effectLst>
            <a:outerShdw blurRad="1016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占位符 13">
            <a:extLst>
              <a:ext uri="{FF2B5EF4-FFF2-40B4-BE49-F238E27FC236}">
                <a16:creationId xmlns:a16="http://schemas.microsoft.com/office/drawing/2014/main" id="{EBB5B320-0A36-466D-832D-F1832575D1FC}"/>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pic>
        <p:nvPicPr>
          <p:cNvPr id="21" name="图片占位符 20" descr="图片包含 树, 天空, 户外, 建筑物&#10;&#10;描述已自动生成">
            <a:extLst>
              <a:ext uri="{FF2B5EF4-FFF2-40B4-BE49-F238E27FC236}">
                <a16:creationId xmlns:a16="http://schemas.microsoft.com/office/drawing/2014/main" id="{C5BC623E-FB78-473B-A441-3F9A987B001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9240" b="19240"/>
          <a:stretch>
            <a:fillRect/>
          </a:stretch>
        </p:blipFill>
        <p:spPr/>
      </p:pic>
      <p:sp>
        <p:nvSpPr>
          <p:cNvPr id="10" name="TextBox 55">
            <a:extLst>
              <a:ext uri="{FF2B5EF4-FFF2-40B4-BE49-F238E27FC236}">
                <a16:creationId xmlns:a16="http://schemas.microsoft.com/office/drawing/2014/main" id="{E633A289-8687-4F61-BE7C-BF2EF3A71281}"/>
              </a:ext>
            </a:extLst>
          </p:cNvPr>
          <p:cNvSpPr txBox="1"/>
          <p:nvPr/>
        </p:nvSpPr>
        <p:spPr>
          <a:xfrm>
            <a:off x="3754639" y="2148191"/>
            <a:ext cx="1634721" cy="693651"/>
          </a:xfrm>
          <a:prstGeom prst="rect">
            <a:avLst/>
          </a:prstGeom>
          <a:noFill/>
        </p:spPr>
        <p:txBody>
          <a:bodyPr wrap="square" rtlCol="0">
            <a:spAutoFit/>
          </a:bodyPr>
          <a:lstStyle/>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en-US"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p:txBody>
      </p:sp>
      <p:sp>
        <p:nvSpPr>
          <p:cNvPr id="44" name="TextBox 55">
            <a:extLst>
              <a:ext uri="{FF2B5EF4-FFF2-40B4-BE49-F238E27FC236}">
                <a16:creationId xmlns:a16="http://schemas.microsoft.com/office/drawing/2014/main" id="{2FF066D5-0B19-45DC-8DD7-6EF0942001E8}"/>
              </a:ext>
            </a:extLst>
          </p:cNvPr>
          <p:cNvSpPr txBox="1"/>
          <p:nvPr/>
        </p:nvSpPr>
        <p:spPr>
          <a:xfrm>
            <a:off x="3754639" y="3683886"/>
            <a:ext cx="1634721" cy="693651"/>
          </a:xfrm>
          <a:prstGeom prst="rect">
            <a:avLst/>
          </a:prstGeom>
          <a:noFill/>
        </p:spPr>
        <p:txBody>
          <a:bodyPr wrap="square" rtlCol="0">
            <a:spAutoFit/>
          </a:bodyPr>
          <a:lstStyle/>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en-US"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p:txBody>
      </p:sp>
      <p:sp>
        <p:nvSpPr>
          <p:cNvPr id="45" name="TextBox 55">
            <a:extLst>
              <a:ext uri="{FF2B5EF4-FFF2-40B4-BE49-F238E27FC236}">
                <a16:creationId xmlns:a16="http://schemas.microsoft.com/office/drawing/2014/main" id="{A2A91BEC-370A-410E-BF5B-7F4FC9C11C4A}"/>
              </a:ext>
            </a:extLst>
          </p:cNvPr>
          <p:cNvSpPr txBox="1"/>
          <p:nvPr/>
        </p:nvSpPr>
        <p:spPr>
          <a:xfrm>
            <a:off x="7233752" y="2148191"/>
            <a:ext cx="1634721" cy="693651"/>
          </a:xfrm>
          <a:prstGeom prst="rect">
            <a:avLst/>
          </a:prstGeom>
          <a:noFill/>
        </p:spPr>
        <p:txBody>
          <a:bodyPr wrap="square" rtlCol="0">
            <a:spAutoFit/>
          </a:bodyPr>
          <a:lstStyle/>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en-US"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p:txBody>
      </p:sp>
      <p:sp>
        <p:nvSpPr>
          <p:cNvPr id="46" name="TextBox 55">
            <a:extLst>
              <a:ext uri="{FF2B5EF4-FFF2-40B4-BE49-F238E27FC236}">
                <a16:creationId xmlns:a16="http://schemas.microsoft.com/office/drawing/2014/main" id="{C7B85535-F162-416D-81AD-D72B83A78977}"/>
              </a:ext>
            </a:extLst>
          </p:cNvPr>
          <p:cNvSpPr txBox="1"/>
          <p:nvPr/>
        </p:nvSpPr>
        <p:spPr>
          <a:xfrm>
            <a:off x="7233752" y="3683886"/>
            <a:ext cx="1634721" cy="693651"/>
          </a:xfrm>
          <a:prstGeom prst="rect">
            <a:avLst/>
          </a:prstGeom>
          <a:noFill/>
        </p:spPr>
        <p:txBody>
          <a:bodyPr wrap="square" rtlCol="0">
            <a:spAutoFit/>
          </a:bodyPr>
          <a:lstStyle/>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en-US"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a:p>
            <a:pPr defTabSz="1219170">
              <a:lnSpc>
                <a:spcPct val="125000"/>
              </a:lnSpc>
            </a:pPr>
            <a:r>
              <a:rPr lang="zh-CN" altLang="en-US" sz="800" dirty="0">
                <a:solidFill>
                  <a:schemeClr val="tx1">
                    <a:lumMod val="95000"/>
                    <a:lumOff val="5000"/>
                  </a:schemeClr>
                </a:solidFill>
                <a:cs typeface="+mn-ea"/>
                <a:sym typeface="+mn-lt"/>
              </a:rPr>
              <a:t>请输入你的具体想要表达的内容</a:t>
            </a:r>
            <a:endParaRPr lang="id-ID" altLang="zh-CN" sz="800" dirty="0">
              <a:solidFill>
                <a:schemeClr val="tx1">
                  <a:lumMod val="95000"/>
                  <a:lumOff val="5000"/>
                </a:schemeClr>
              </a:solidFill>
              <a:cs typeface="+mn-ea"/>
              <a:sym typeface="+mn-lt"/>
            </a:endParaRPr>
          </a:p>
        </p:txBody>
      </p:sp>
      <p:sp>
        <p:nvSpPr>
          <p:cNvPr id="47" name="TextBox 55">
            <a:extLst>
              <a:ext uri="{FF2B5EF4-FFF2-40B4-BE49-F238E27FC236}">
                <a16:creationId xmlns:a16="http://schemas.microsoft.com/office/drawing/2014/main" id="{9326AD82-69E0-41BB-91E4-5CD6802A62AE}"/>
              </a:ext>
            </a:extLst>
          </p:cNvPr>
          <p:cNvSpPr txBox="1"/>
          <p:nvPr/>
        </p:nvSpPr>
        <p:spPr>
          <a:xfrm>
            <a:off x="3754638" y="1779011"/>
            <a:ext cx="450649" cy="338554"/>
          </a:xfrm>
          <a:prstGeom prst="rect">
            <a:avLst/>
          </a:prstGeom>
          <a:noFill/>
        </p:spPr>
        <p:txBody>
          <a:bodyPr wrap="square" rtlCol="0">
            <a:spAutoFit/>
          </a:bodyPr>
          <a:lstStyle/>
          <a:p>
            <a:pPr defTabSz="1219170"/>
            <a:r>
              <a:rPr lang="en-US" altLang="zh-CN" sz="1600" b="1" dirty="0">
                <a:solidFill>
                  <a:schemeClr val="accent1"/>
                </a:solidFill>
                <a:cs typeface="+mn-ea"/>
                <a:sym typeface="+mn-lt"/>
              </a:rPr>
              <a:t>01</a:t>
            </a:r>
            <a:endParaRPr lang="id-ID" sz="1600" b="1" dirty="0">
              <a:solidFill>
                <a:schemeClr val="accent1"/>
              </a:solidFill>
              <a:cs typeface="+mn-ea"/>
              <a:sym typeface="+mn-lt"/>
            </a:endParaRPr>
          </a:p>
        </p:txBody>
      </p:sp>
      <p:sp>
        <p:nvSpPr>
          <p:cNvPr id="48" name="TextBox 55">
            <a:extLst>
              <a:ext uri="{FF2B5EF4-FFF2-40B4-BE49-F238E27FC236}">
                <a16:creationId xmlns:a16="http://schemas.microsoft.com/office/drawing/2014/main" id="{E18257BC-1AFB-4B7F-9C83-199E51CFE8C9}"/>
              </a:ext>
            </a:extLst>
          </p:cNvPr>
          <p:cNvSpPr txBox="1"/>
          <p:nvPr/>
        </p:nvSpPr>
        <p:spPr>
          <a:xfrm>
            <a:off x="7233752" y="1779011"/>
            <a:ext cx="450649" cy="338554"/>
          </a:xfrm>
          <a:prstGeom prst="rect">
            <a:avLst/>
          </a:prstGeom>
          <a:noFill/>
        </p:spPr>
        <p:txBody>
          <a:bodyPr wrap="square" rtlCol="0">
            <a:spAutoFit/>
          </a:bodyPr>
          <a:lstStyle/>
          <a:p>
            <a:pPr defTabSz="1219170"/>
            <a:r>
              <a:rPr lang="en-US" altLang="zh-CN" sz="1600" b="1" dirty="0">
                <a:solidFill>
                  <a:schemeClr val="accent1"/>
                </a:solidFill>
                <a:cs typeface="+mn-ea"/>
                <a:sym typeface="+mn-lt"/>
              </a:rPr>
              <a:t>02</a:t>
            </a:r>
            <a:endParaRPr lang="id-ID" sz="1600" b="1" dirty="0">
              <a:solidFill>
                <a:schemeClr val="accent1"/>
              </a:solidFill>
              <a:cs typeface="+mn-ea"/>
              <a:sym typeface="+mn-lt"/>
            </a:endParaRPr>
          </a:p>
        </p:txBody>
      </p:sp>
      <p:sp>
        <p:nvSpPr>
          <p:cNvPr id="49" name="TextBox 55">
            <a:extLst>
              <a:ext uri="{FF2B5EF4-FFF2-40B4-BE49-F238E27FC236}">
                <a16:creationId xmlns:a16="http://schemas.microsoft.com/office/drawing/2014/main" id="{3FD64EF3-9966-477F-A12B-3B282496E478}"/>
              </a:ext>
            </a:extLst>
          </p:cNvPr>
          <p:cNvSpPr txBox="1"/>
          <p:nvPr/>
        </p:nvSpPr>
        <p:spPr>
          <a:xfrm>
            <a:off x="3754638" y="3316211"/>
            <a:ext cx="450649" cy="338554"/>
          </a:xfrm>
          <a:prstGeom prst="rect">
            <a:avLst/>
          </a:prstGeom>
          <a:noFill/>
        </p:spPr>
        <p:txBody>
          <a:bodyPr wrap="square" rtlCol="0">
            <a:spAutoFit/>
          </a:bodyPr>
          <a:lstStyle/>
          <a:p>
            <a:pPr defTabSz="1219170"/>
            <a:r>
              <a:rPr lang="en-US" altLang="zh-CN" sz="1600" b="1" dirty="0">
                <a:solidFill>
                  <a:schemeClr val="accent1"/>
                </a:solidFill>
                <a:cs typeface="+mn-ea"/>
                <a:sym typeface="+mn-lt"/>
              </a:rPr>
              <a:t>03</a:t>
            </a:r>
            <a:endParaRPr lang="id-ID" sz="1600" b="1" dirty="0">
              <a:solidFill>
                <a:schemeClr val="accent1"/>
              </a:solidFill>
              <a:cs typeface="+mn-ea"/>
              <a:sym typeface="+mn-lt"/>
            </a:endParaRPr>
          </a:p>
        </p:txBody>
      </p:sp>
      <p:sp>
        <p:nvSpPr>
          <p:cNvPr id="50" name="TextBox 55">
            <a:extLst>
              <a:ext uri="{FF2B5EF4-FFF2-40B4-BE49-F238E27FC236}">
                <a16:creationId xmlns:a16="http://schemas.microsoft.com/office/drawing/2014/main" id="{DD3B4E86-B6D7-4412-84C3-04C75A4388D4}"/>
              </a:ext>
            </a:extLst>
          </p:cNvPr>
          <p:cNvSpPr txBox="1"/>
          <p:nvPr/>
        </p:nvSpPr>
        <p:spPr>
          <a:xfrm>
            <a:off x="7233752" y="3316211"/>
            <a:ext cx="450649" cy="338554"/>
          </a:xfrm>
          <a:prstGeom prst="rect">
            <a:avLst/>
          </a:prstGeom>
          <a:noFill/>
        </p:spPr>
        <p:txBody>
          <a:bodyPr wrap="square" rtlCol="0">
            <a:spAutoFit/>
          </a:bodyPr>
          <a:lstStyle/>
          <a:p>
            <a:pPr defTabSz="1219170"/>
            <a:r>
              <a:rPr lang="en-US" altLang="zh-CN" sz="1600" b="1" dirty="0">
                <a:solidFill>
                  <a:schemeClr val="accent1"/>
                </a:solidFill>
                <a:cs typeface="+mn-ea"/>
                <a:sym typeface="+mn-lt"/>
              </a:rPr>
              <a:t>04</a:t>
            </a:r>
            <a:endParaRPr lang="id-ID" sz="1600" b="1" dirty="0">
              <a:solidFill>
                <a:schemeClr val="accent1"/>
              </a:solidFill>
              <a:cs typeface="+mn-ea"/>
              <a:sym typeface="+mn-lt"/>
            </a:endParaRPr>
          </a:p>
        </p:txBody>
      </p:sp>
      <p:cxnSp>
        <p:nvCxnSpPr>
          <p:cNvPr id="52" name="直接连接符 51">
            <a:extLst>
              <a:ext uri="{FF2B5EF4-FFF2-40B4-BE49-F238E27FC236}">
                <a16:creationId xmlns:a16="http://schemas.microsoft.com/office/drawing/2014/main" id="{BE749E7E-13E3-42CD-993D-50A2639317DE}"/>
              </a:ext>
            </a:extLst>
          </p:cNvPr>
          <p:cNvCxnSpPr>
            <a:cxnSpLocks/>
          </p:cNvCxnSpPr>
          <p:nvPr/>
        </p:nvCxnSpPr>
        <p:spPr>
          <a:xfrm>
            <a:off x="3853557" y="2129631"/>
            <a:ext cx="1620000" cy="0"/>
          </a:xfrm>
          <a:prstGeom prst="line">
            <a:avLst/>
          </a:prstGeom>
          <a:ln>
            <a:solidFill>
              <a:schemeClr val="bg1">
                <a:lumMod val="85000"/>
                <a:alpha val="44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76281084-AC90-45D7-B953-75B12830ABB6}"/>
              </a:ext>
            </a:extLst>
          </p:cNvPr>
          <p:cNvCxnSpPr>
            <a:cxnSpLocks/>
          </p:cNvCxnSpPr>
          <p:nvPr/>
        </p:nvCxnSpPr>
        <p:spPr>
          <a:xfrm>
            <a:off x="3853557" y="3666831"/>
            <a:ext cx="1620000" cy="0"/>
          </a:xfrm>
          <a:prstGeom prst="line">
            <a:avLst/>
          </a:prstGeom>
          <a:ln>
            <a:solidFill>
              <a:schemeClr val="bg1">
                <a:lumMod val="85000"/>
                <a:alpha val="44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D75D4A10-880E-4624-B379-ADF3EF5DB0E3}"/>
              </a:ext>
            </a:extLst>
          </p:cNvPr>
          <p:cNvCxnSpPr>
            <a:cxnSpLocks/>
          </p:cNvCxnSpPr>
          <p:nvPr/>
        </p:nvCxnSpPr>
        <p:spPr>
          <a:xfrm>
            <a:off x="7332671" y="2129631"/>
            <a:ext cx="1620000" cy="0"/>
          </a:xfrm>
          <a:prstGeom prst="line">
            <a:avLst/>
          </a:prstGeom>
          <a:ln>
            <a:solidFill>
              <a:schemeClr val="bg1">
                <a:lumMod val="85000"/>
                <a:alpha val="44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BBD61B4D-7E8B-451A-B89C-2675DE9A1994}"/>
              </a:ext>
            </a:extLst>
          </p:cNvPr>
          <p:cNvCxnSpPr>
            <a:cxnSpLocks/>
          </p:cNvCxnSpPr>
          <p:nvPr/>
        </p:nvCxnSpPr>
        <p:spPr>
          <a:xfrm>
            <a:off x="7332671" y="3666831"/>
            <a:ext cx="1620000" cy="0"/>
          </a:xfrm>
          <a:prstGeom prst="line">
            <a:avLst/>
          </a:prstGeom>
          <a:ln>
            <a:solidFill>
              <a:schemeClr val="bg1">
                <a:lumMod val="85000"/>
                <a:alpha val="44000"/>
              </a:schemeClr>
            </a:solidFill>
          </a:ln>
        </p:spPr>
        <p:style>
          <a:lnRef idx="1">
            <a:schemeClr val="accent1"/>
          </a:lnRef>
          <a:fillRef idx="0">
            <a:schemeClr val="accent1"/>
          </a:fillRef>
          <a:effectRef idx="0">
            <a:schemeClr val="accent1"/>
          </a:effectRef>
          <a:fontRef idx="minor">
            <a:schemeClr val="tx1"/>
          </a:fontRef>
        </p:style>
      </p:cxnSp>
      <p:sp>
        <p:nvSpPr>
          <p:cNvPr id="89" name="矩形: 圆角 88">
            <a:extLst>
              <a:ext uri="{FF2B5EF4-FFF2-40B4-BE49-F238E27FC236}">
                <a16:creationId xmlns:a16="http://schemas.microsoft.com/office/drawing/2014/main" id="{10A5213C-5B27-4AA4-95CA-6EFFECF0DF40}"/>
              </a:ext>
            </a:extLst>
          </p:cNvPr>
          <p:cNvSpPr/>
          <p:nvPr/>
        </p:nvSpPr>
        <p:spPr>
          <a:xfrm>
            <a:off x="277980" y="1520247"/>
            <a:ext cx="1831975" cy="844550"/>
          </a:xfrm>
          <a:prstGeom prst="roundRect">
            <a:avLst>
              <a:gd name="adj" fmla="val 0"/>
            </a:avLst>
          </a:prstGeom>
          <a:solidFill>
            <a:schemeClr val="accent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extBox 55">
            <a:extLst>
              <a:ext uri="{FF2B5EF4-FFF2-40B4-BE49-F238E27FC236}">
                <a16:creationId xmlns:a16="http://schemas.microsoft.com/office/drawing/2014/main" id="{249AC8F2-E125-499A-B781-7B802CF8F974}"/>
              </a:ext>
            </a:extLst>
          </p:cNvPr>
          <p:cNvSpPr txBox="1"/>
          <p:nvPr/>
        </p:nvSpPr>
        <p:spPr>
          <a:xfrm>
            <a:off x="469144" y="1670300"/>
            <a:ext cx="1520912" cy="307777"/>
          </a:xfrm>
          <a:prstGeom prst="rect">
            <a:avLst/>
          </a:prstGeom>
          <a:noFill/>
        </p:spPr>
        <p:txBody>
          <a:bodyPr wrap="square" rtlCol="0">
            <a:spAutoFit/>
          </a:bodyPr>
          <a:lstStyle/>
          <a:p>
            <a:pPr defTabSz="1219170"/>
            <a:r>
              <a:rPr lang="zh-CN" altLang="en-US" sz="1400" b="1" dirty="0">
                <a:solidFill>
                  <a:schemeClr val="bg1"/>
                </a:solidFill>
                <a:cs typeface="+mn-ea"/>
                <a:sym typeface="+mn-lt"/>
              </a:rPr>
              <a:t>请添加标题</a:t>
            </a:r>
            <a:endParaRPr lang="id-ID" sz="1400" b="1" dirty="0">
              <a:solidFill>
                <a:schemeClr val="bg1"/>
              </a:solidFill>
              <a:cs typeface="+mn-ea"/>
              <a:sym typeface="+mn-lt"/>
            </a:endParaRPr>
          </a:p>
        </p:txBody>
      </p:sp>
      <p:sp>
        <p:nvSpPr>
          <p:cNvPr id="9" name="TextBox 55">
            <a:extLst>
              <a:ext uri="{FF2B5EF4-FFF2-40B4-BE49-F238E27FC236}">
                <a16:creationId xmlns:a16="http://schemas.microsoft.com/office/drawing/2014/main" id="{DE299922-6481-4FA4-9206-8AF504F57A5A}"/>
              </a:ext>
            </a:extLst>
          </p:cNvPr>
          <p:cNvSpPr txBox="1"/>
          <p:nvPr/>
        </p:nvSpPr>
        <p:spPr>
          <a:xfrm>
            <a:off x="469144" y="1895173"/>
            <a:ext cx="1373572" cy="215444"/>
          </a:xfrm>
          <a:prstGeom prst="rect">
            <a:avLst/>
          </a:prstGeom>
          <a:noFill/>
        </p:spPr>
        <p:txBody>
          <a:bodyPr wrap="square" rtlCol="0">
            <a:spAutoFit/>
          </a:bodyPr>
          <a:lstStyle/>
          <a:p>
            <a:pPr defTabSz="1219170"/>
            <a:r>
              <a:rPr lang="en-US" altLang="zh-CN" sz="800" dirty="0">
                <a:solidFill>
                  <a:schemeClr val="bg1"/>
                </a:solidFill>
                <a:cs typeface="+mn-ea"/>
                <a:sym typeface="+mn-lt"/>
              </a:rPr>
              <a:t>PLEASE ADD HTE TITLE</a:t>
            </a:r>
            <a:endParaRPr lang="id-ID" sz="800" dirty="0">
              <a:solidFill>
                <a:schemeClr val="bg1"/>
              </a:solidFill>
              <a:cs typeface="+mn-ea"/>
              <a:sym typeface="+mn-lt"/>
            </a:endParaRPr>
          </a:p>
        </p:txBody>
      </p:sp>
      <p:cxnSp>
        <p:nvCxnSpPr>
          <p:cNvPr id="24" name="直接连接符 23">
            <a:extLst>
              <a:ext uri="{FF2B5EF4-FFF2-40B4-BE49-F238E27FC236}">
                <a16:creationId xmlns:a16="http://schemas.microsoft.com/office/drawing/2014/main" id="{889511F1-48DF-4442-907A-EBDA47BFCBCC}"/>
              </a:ext>
            </a:extLst>
          </p:cNvPr>
          <p:cNvCxnSpPr>
            <a:cxnSpLocks/>
          </p:cNvCxnSpPr>
          <p:nvPr/>
        </p:nvCxnSpPr>
        <p:spPr>
          <a:xfrm>
            <a:off x="569743" y="2163794"/>
            <a:ext cx="3295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TextBox 55">
            <a:extLst>
              <a:ext uri="{FF2B5EF4-FFF2-40B4-BE49-F238E27FC236}">
                <a16:creationId xmlns:a16="http://schemas.microsoft.com/office/drawing/2014/main" id="{1D4CAFEB-4487-47C7-A78F-7402233716D9}"/>
              </a:ext>
            </a:extLst>
          </p:cNvPr>
          <p:cNvSpPr txBox="1"/>
          <p:nvPr/>
        </p:nvSpPr>
        <p:spPr>
          <a:xfrm>
            <a:off x="469144" y="251485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124" name="TextBox 55">
            <a:extLst>
              <a:ext uri="{FF2B5EF4-FFF2-40B4-BE49-F238E27FC236}">
                <a16:creationId xmlns:a16="http://schemas.microsoft.com/office/drawing/2014/main" id="{A9143C49-A160-4B42-A5D6-C7C40AA56311}"/>
              </a:ext>
            </a:extLst>
          </p:cNvPr>
          <p:cNvSpPr txBox="1"/>
          <p:nvPr/>
        </p:nvSpPr>
        <p:spPr>
          <a:xfrm>
            <a:off x="469144" y="273972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125" name="直接连接符 124">
            <a:extLst>
              <a:ext uri="{FF2B5EF4-FFF2-40B4-BE49-F238E27FC236}">
                <a16:creationId xmlns:a16="http://schemas.microsoft.com/office/drawing/2014/main" id="{2EE6AB62-926F-41CC-AE15-A630E67C5CEF}"/>
              </a:ext>
            </a:extLst>
          </p:cNvPr>
          <p:cNvCxnSpPr>
            <a:cxnSpLocks/>
          </p:cNvCxnSpPr>
          <p:nvPr/>
        </p:nvCxnSpPr>
        <p:spPr>
          <a:xfrm>
            <a:off x="569743" y="300834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F5F1E56E-B3ED-4266-B00D-2AD060E0815B}"/>
              </a:ext>
            </a:extLst>
          </p:cNvPr>
          <p:cNvCxnSpPr>
            <a:cxnSpLocks/>
          </p:cNvCxnSpPr>
          <p:nvPr/>
        </p:nvCxnSpPr>
        <p:spPr>
          <a:xfrm>
            <a:off x="274824" y="3217855"/>
            <a:ext cx="1831975" cy="0"/>
          </a:xfrm>
          <a:prstGeom prst="line">
            <a:avLst/>
          </a:prstGeom>
          <a:ln w="3175">
            <a:solidFill>
              <a:schemeClr val="bg1">
                <a:lumMod val="95000"/>
                <a:alpha val="19000"/>
              </a:schemeClr>
            </a:solidFill>
          </a:ln>
        </p:spPr>
        <p:style>
          <a:lnRef idx="1">
            <a:schemeClr val="accent1"/>
          </a:lnRef>
          <a:fillRef idx="0">
            <a:schemeClr val="accent1"/>
          </a:fillRef>
          <a:effectRef idx="0">
            <a:schemeClr val="accent1"/>
          </a:effectRef>
          <a:fontRef idx="minor">
            <a:schemeClr val="tx1"/>
          </a:fontRef>
        </p:style>
      </p:cxnSp>
      <p:sp>
        <p:nvSpPr>
          <p:cNvPr id="137" name="TextBox 55">
            <a:extLst>
              <a:ext uri="{FF2B5EF4-FFF2-40B4-BE49-F238E27FC236}">
                <a16:creationId xmlns:a16="http://schemas.microsoft.com/office/drawing/2014/main" id="{96F05C30-0C87-4338-A30D-030D157BE0D6}"/>
              </a:ext>
            </a:extLst>
          </p:cNvPr>
          <p:cNvSpPr txBox="1"/>
          <p:nvPr/>
        </p:nvSpPr>
        <p:spPr>
          <a:xfrm>
            <a:off x="469144" y="335940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138" name="TextBox 55">
            <a:extLst>
              <a:ext uri="{FF2B5EF4-FFF2-40B4-BE49-F238E27FC236}">
                <a16:creationId xmlns:a16="http://schemas.microsoft.com/office/drawing/2014/main" id="{04AB99AC-B35D-44A8-A67F-82FC7220884F}"/>
              </a:ext>
            </a:extLst>
          </p:cNvPr>
          <p:cNvSpPr txBox="1"/>
          <p:nvPr/>
        </p:nvSpPr>
        <p:spPr>
          <a:xfrm>
            <a:off x="469144" y="358427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139" name="直接连接符 138">
            <a:extLst>
              <a:ext uri="{FF2B5EF4-FFF2-40B4-BE49-F238E27FC236}">
                <a16:creationId xmlns:a16="http://schemas.microsoft.com/office/drawing/2014/main" id="{25330A7B-A2F8-4572-B925-C16E3FBDC5A2}"/>
              </a:ext>
            </a:extLst>
          </p:cNvPr>
          <p:cNvCxnSpPr>
            <a:cxnSpLocks/>
          </p:cNvCxnSpPr>
          <p:nvPr/>
        </p:nvCxnSpPr>
        <p:spPr>
          <a:xfrm>
            <a:off x="569743" y="385289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140" name="TextBox 55">
            <a:extLst>
              <a:ext uri="{FF2B5EF4-FFF2-40B4-BE49-F238E27FC236}">
                <a16:creationId xmlns:a16="http://schemas.microsoft.com/office/drawing/2014/main" id="{417A6C40-A9D1-47E9-BA6B-D3C57209D0FC}"/>
              </a:ext>
            </a:extLst>
          </p:cNvPr>
          <p:cNvSpPr txBox="1"/>
          <p:nvPr/>
        </p:nvSpPr>
        <p:spPr>
          <a:xfrm>
            <a:off x="469144" y="420395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141" name="TextBox 55">
            <a:extLst>
              <a:ext uri="{FF2B5EF4-FFF2-40B4-BE49-F238E27FC236}">
                <a16:creationId xmlns:a16="http://schemas.microsoft.com/office/drawing/2014/main" id="{4DCBB38D-32C2-4E61-B83F-E62D55C38B12}"/>
              </a:ext>
            </a:extLst>
          </p:cNvPr>
          <p:cNvSpPr txBox="1"/>
          <p:nvPr/>
        </p:nvSpPr>
        <p:spPr>
          <a:xfrm>
            <a:off x="469144" y="442882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142" name="直接连接符 141">
            <a:extLst>
              <a:ext uri="{FF2B5EF4-FFF2-40B4-BE49-F238E27FC236}">
                <a16:creationId xmlns:a16="http://schemas.microsoft.com/office/drawing/2014/main" id="{D2BD6CF4-443A-448D-A3B8-B1DC4AFCCD0B}"/>
              </a:ext>
            </a:extLst>
          </p:cNvPr>
          <p:cNvCxnSpPr>
            <a:cxnSpLocks/>
          </p:cNvCxnSpPr>
          <p:nvPr/>
        </p:nvCxnSpPr>
        <p:spPr>
          <a:xfrm>
            <a:off x="569743" y="469744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62FEE79E-BA7E-41C7-B10E-62214F4175FD}"/>
              </a:ext>
            </a:extLst>
          </p:cNvPr>
          <p:cNvCxnSpPr>
            <a:cxnSpLocks/>
          </p:cNvCxnSpPr>
          <p:nvPr/>
        </p:nvCxnSpPr>
        <p:spPr>
          <a:xfrm>
            <a:off x="274824" y="4070343"/>
            <a:ext cx="1831975" cy="0"/>
          </a:xfrm>
          <a:prstGeom prst="line">
            <a:avLst/>
          </a:prstGeom>
          <a:ln w="3175">
            <a:solidFill>
              <a:schemeClr val="bg1">
                <a:lumMod val="95000"/>
                <a:alpha val="19000"/>
              </a:schemeClr>
            </a:solidFill>
          </a:ln>
        </p:spPr>
        <p:style>
          <a:lnRef idx="1">
            <a:schemeClr val="accent1"/>
          </a:lnRef>
          <a:fillRef idx="0">
            <a:schemeClr val="accent1"/>
          </a:fillRef>
          <a:effectRef idx="0">
            <a:schemeClr val="accent1"/>
          </a:effectRef>
          <a:fontRef idx="minor">
            <a:schemeClr val="tx1"/>
          </a:fontRef>
        </p:style>
      </p:cxnSp>
      <p:sp>
        <p:nvSpPr>
          <p:cNvPr id="151" name="TextBox 55">
            <a:extLst>
              <a:ext uri="{FF2B5EF4-FFF2-40B4-BE49-F238E27FC236}">
                <a16:creationId xmlns:a16="http://schemas.microsoft.com/office/drawing/2014/main" id="{BA3801F0-0A98-4033-87F3-0AEF7A09A6B2}"/>
              </a:ext>
            </a:extLst>
          </p:cNvPr>
          <p:cNvSpPr txBox="1"/>
          <p:nvPr/>
        </p:nvSpPr>
        <p:spPr>
          <a:xfrm>
            <a:off x="4084316" y="1806614"/>
            <a:ext cx="1114466" cy="276999"/>
          </a:xfrm>
          <a:prstGeom prst="rect">
            <a:avLst/>
          </a:prstGeom>
          <a:noFill/>
        </p:spPr>
        <p:txBody>
          <a:bodyPr wrap="square" rtlCol="0">
            <a:spAutoFit/>
          </a:bodyPr>
          <a:lstStyle/>
          <a:p>
            <a:pPr defTabSz="1219170"/>
            <a:r>
              <a:rPr lang="zh-CN" altLang="en-US" sz="1200" b="1" dirty="0">
                <a:solidFill>
                  <a:schemeClr val="accent1"/>
                </a:solidFill>
                <a:cs typeface="+mn-ea"/>
                <a:sym typeface="+mn-lt"/>
              </a:rPr>
              <a:t>请输入小标题</a:t>
            </a:r>
            <a:endParaRPr lang="id-ID" sz="1200" b="1" dirty="0">
              <a:solidFill>
                <a:schemeClr val="accent1"/>
              </a:solidFill>
              <a:cs typeface="+mn-ea"/>
              <a:sym typeface="+mn-lt"/>
            </a:endParaRPr>
          </a:p>
        </p:txBody>
      </p:sp>
      <p:sp>
        <p:nvSpPr>
          <p:cNvPr id="152" name="TextBox 55">
            <a:extLst>
              <a:ext uri="{FF2B5EF4-FFF2-40B4-BE49-F238E27FC236}">
                <a16:creationId xmlns:a16="http://schemas.microsoft.com/office/drawing/2014/main" id="{1C25ADD7-8088-4AB2-85CA-F125E4614533}"/>
              </a:ext>
            </a:extLst>
          </p:cNvPr>
          <p:cNvSpPr txBox="1"/>
          <p:nvPr/>
        </p:nvSpPr>
        <p:spPr>
          <a:xfrm>
            <a:off x="4084316" y="3346988"/>
            <a:ext cx="1114466" cy="276999"/>
          </a:xfrm>
          <a:prstGeom prst="rect">
            <a:avLst/>
          </a:prstGeom>
          <a:noFill/>
        </p:spPr>
        <p:txBody>
          <a:bodyPr wrap="square" rtlCol="0">
            <a:spAutoFit/>
          </a:bodyPr>
          <a:lstStyle/>
          <a:p>
            <a:pPr defTabSz="1219170"/>
            <a:r>
              <a:rPr lang="zh-CN" altLang="en-US" sz="1200" b="1" dirty="0">
                <a:solidFill>
                  <a:schemeClr val="accent1"/>
                </a:solidFill>
                <a:cs typeface="+mn-ea"/>
                <a:sym typeface="+mn-lt"/>
              </a:rPr>
              <a:t>请输入小标题</a:t>
            </a:r>
            <a:endParaRPr lang="id-ID" sz="1200" b="1" dirty="0">
              <a:solidFill>
                <a:schemeClr val="accent1"/>
              </a:solidFill>
              <a:cs typeface="+mn-ea"/>
              <a:sym typeface="+mn-lt"/>
            </a:endParaRPr>
          </a:p>
        </p:txBody>
      </p:sp>
      <p:sp>
        <p:nvSpPr>
          <p:cNvPr id="153" name="TextBox 55">
            <a:extLst>
              <a:ext uri="{FF2B5EF4-FFF2-40B4-BE49-F238E27FC236}">
                <a16:creationId xmlns:a16="http://schemas.microsoft.com/office/drawing/2014/main" id="{6C144AF3-6FA5-41D9-90B1-2566D94CE634}"/>
              </a:ext>
            </a:extLst>
          </p:cNvPr>
          <p:cNvSpPr txBox="1"/>
          <p:nvPr/>
        </p:nvSpPr>
        <p:spPr>
          <a:xfrm>
            <a:off x="7565681" y="1806614"/>
            <a:ext cx="1114466" cy="276999"/>
          </a:xfrm>
          <a:prstGeom prst="rect">
            <a:avLst/>
          </a:prstGeom>
          <a:noFill/>
        </p:spPr>
        <p:txBody>
          <a:bodyPr wrap="square" rtlCol="0">
            <a:spAutoFit/>
          </a:bodyPr>
          <a:lstStyle/>
          <a:p>
            <a:pPr defTabSz="1219170"/>
            <a:r>
              <a:rPr lang="zh-CN" altLang="en-US" sz="1200" b="1" dirty="0">
                <a:solidFill>
                  <a:schemeClr val="accent1"/>
                </a:solidFill>
                <a:cs typeface="+mn-ea"/>
                <a:sym typeface="+mn-lt"/>
              </a:rPr>
              <a:t>请输入小标题</a:t>
            </a:r>
            <a:endParaRPr lang="id-ID" sz="1200" b="1" dirty="0">
              <a:solidFill>
                <a:schemeClr val="accent1"/>
              </a:solidFill>
              <a:cs typeface="+mn-ea"/>
              <a:sym typeface="+mn-lt"/>
            </a:endParaRPr>
          </a:p>
        </p:txBody>
      </p:sp>
      <p:sp>
        <p:nvSpPr>
          <p:cNvPr id="154" name="TextBox 55">
            <a:extLst>
              <a:ext uri="{FF2B5EF4-FFF2-40B4-BE49-F238E27FC236}">
                <a16:creationId xmlns:a16="http://schemas.microsoft.com/office/drawing/2014/main" id="{11A21D34-E479-4B3B-842E-DC36969FB9EB}"/>
              </a:ext>
            </a:extLst>
          </p:cNvPr>
          <p:cNvSpPr txBox="1"/>
          <p:nvPr/>
        </p:nvSpPr>
        <p:spPr>
          <a:xfrm>
            <a:off x="7565681" y="3346988"/>
            <a:ext cx="1114466" cy="276999"/>
          </a:xfrm>
          <a:prstGeom prst="rect">
            <a:avLst/>
          </a:prstGeom>
          <a:noFill/>
        </p:spPr>
        <p:txBody>
          <a:bodyPr wrap="square" rtlCol="0">
            <a:spAutoFit/>
          </a:bodyPr>
          <a:lstStyle/>
          <a:p>
            <a:pPr defTabSz="1219170"/>
            <a:r>
              <a:rPr lang="zh-CN" altLang="en-US" sz="1200" b="1" dirty="0">
                <a:solidFill>
                  <a:schemeClr val="accent1"/>
                </a:solidFill>
                <a:cs typeface="+mn-ea"/>
                <a:sym typeface="+mn-lt"/>
              </a:rPr>
              <a:t>请输入小标题</a:t>
            </a:r>
            <a:endParaRPr lang="id-ID" sz="1200" b="1" dirty="0">
              <a:solidFill>
                <a:schemeClr val="accent1"/>
              </a:solidFill>
              <a:cs typeface="+mn-ea"/>
              <a:sym typeface="+mn-lt"/>
            </a:endParaRPr>
          </a:p>
        </p:txBody>
      </p:sp>
      <p:pic>
        <p:nvPicPr>
          <p:cNvPr id="5" name="图片占位符 4">
            <a:extLst>
              <a:ext uri="{FF2B5EF4-FFF2-40B4-BE49-F238E27FC236}">
                <a16:creationId xmlns:a16="http://schemas.microsoft.com/office/drawing/2014/main" id="{867088FB-C640-4143-AA19-8B037869D61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9425" r="9425"/>
          <a:stretch>
            <a:fillRect/>
          </a:stretch>
        </p:blipFill>
        <p:spPr/>
      </p:pic>
      <p:pic>
        <p:nvPicPr>
          <p:cNvPr id="12" name="图片占位符 11">
            <a:extLst>
              <a:ext uri="{FF2B5EF4-FFF2-40B4-BE49-F238E27FC236}">
                <a16:creationId xmlns:a16="http://schemas.microsoft.com/office/drawing/2014/main" id="{86451374-CDBF-4712-B6A1-2DD232E1682C}"/>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9425" r="9425"/>
          <a:stretch>
            <a:fillRect/>
          </a:stretch>
        </p:blipFill>
        <p:spPr/>
      </p:pic>
      <p:pic>
        <p:nvPicPr>
          <p:cNvPr id="17" name="图片占位符 16">
            <a:extLst>
              <a:ext uri="{FF2B5EF4-FFF2-40B4-BE49-F238E27FC236}">
                <a16:creationId xmlns:a16="http://schemas.microsoft.com/office/drawing/2014/main" id="{C3D317BF-2E55-4888-B8D9-B72D571B281F}"/>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9371" r="9371"/>
          <a:stretch>
            <a:fillRect/>
          </a:stretch>
        </p:blipFill>
        <p:spPr/>
      </p:pic>
      <p:pic>
        <p:nvPicPr>
          <p:cNvPr id="22" name="图片占位符 21">
            <a:extLst>
              <a:ext uri="{FF2B5EF4-FFF2-40B4-BE49-F238E27FC236}">
                <a16:creationId xmlns:a16="http://schemas.microsoft.com/office/drawing/2014/main" id="{23CDF58B-24E6-437A-A377-D408F1CEFA48}"/>
              </a:ext>
            </a:extLst>
          </p:cNvPr>
          <p:cNvPicPr>
            <a:picLocks noGrp="1" noChangeAspect="1"/>
          </p:cNvPicPr>
          <p:nvPr>
            <p:ph type="pic" sz="quarter" idx="15"/>
          </p:nvPr>
        </p:nvPicPr>
        <p:blipFill>
          <a:blip r:embed="rId6">
            <a:extLst>
              <a:ext uri="{28A0092B-C50C-407E-A947-70E740481C1C}">
                <a14:useLocalDpi xmlns:a14="http://schemas.microsoft.com/office/drawing/2010/main" val="0"/>
              </a:ext>
            </a:extLst>
          </a:blip>
          <a:srcRect l="9371" r="9371"/>
          <a:stretch>
            <a:fillRect/>
          </a:stretch>
        </p:blipFill>
        <p:spPr/>
      </p:pic>
    </p:spTree>
    <p:extLst>
      <p:ext uri="{BB962C8B-B14F-4D97-AF65-F5344CB8AC3E}">
        <p14:creationId xmlns:p14="http://schemas.microsoft.com/office/powerpoint/2010/main" val="37228506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任意多边形: 形状 57">
            <a:extLst>
              <a:ext uri="{FF2B5EF4-FFF2-40B4-BE49-F238E27FC236}">
                <a16:creationId xmlns:a16="http://schemas.microsoft.com/office/drawing/2014/main" id="{62B04263-A9E7-4527-859E-F75C5B0D9B7B}"/>
              </a:ext>
            </a:extLst>
          </p:cNvPr>
          <p:cNvSpPr/>
          <p:nvPr/>
        </p:nvSpPr>
        <p:spPr>
          <a:xfrm flipV="1">
            <a:off x="2281118" y="2546628"/>
            <a:ext cx="731309" cy="244689"/>
          </a:xfrm>
          <a:custGeom>
            <a:avLst/>
            <a:gdLst>
              <a:gd name="connsiteX0" fmla="*/ 0 w 731309"/>
              <a:gd name="connsiteY0" fmla="*/ 244689 h 244689"/>
              <a:gd name="connsiteX1" fmla="*/ 731309 w 731309"/>
              <a:gd name="connsiteY1" fmla="*/ 244689 h 244689"/>
              <a:gd name="connsiteX2" fmla="*/ 670137 w 731309"/>
              <a:gd name="connsiteY2" fmla="*/ 0 h 244689"/>
              <a:gd name="connsiteX3" fmla="*/ 0 w 731309"/>
              <a:gd name="connsiteY3" fmla="*/ 0 h 244689"/>
            </a:gdLst>
            <a:ahLst/>
            <a:cxnLst>
              <a:cxn ang="0">
                <a:pos x="connsiteX0" y="connsiteY0"/>
              </a:cxn>
              <a:cxn ang="0">
                <a:pos x="connsiteX1" y="connsiteY1"/>
              </a:cxn>
              <a:cxn ang="0">
                <a:pos x="connsiteX2" y="connsiteY2"/>
              </a:cxn>
              <a:cxn ang="0">
                <a:pos x="connsiteX3" y="connsiteY3"/>
              </a:cxn>
            </a:cxnLst>
            <a:rect l="l" t="t" r="r" b="b"/>
            <a:pathLst>
              <a:path w="731309" h="244689">
                <a:moveTo>
                  <a:pt x="0" y="244689"/>
                </a:moveTo>
                <a:lnTo>
                  <a:pt x="731309" y="244689"/>
                </a:lnTo>
                <a:lnTo>
                  <a:pt x="670137"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文本占位符 76">
            <a:extLst>
              <a:ext uri="{FF2B5EF4-FFF2-40B4-BE49-F238E27FC236}">
                <a16:creationId xmlns:a16="http://schemas.microsoft.com/office/drawing/2014/main" id="{825451AE-2F46-4A98-B08B-78D4BBB8996F}"/>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pic>
        <p:nvPicPr>
          <p:cNvPr id="5" name="图片占位符 4" descr="图片包含 户外, 天空, 建筑物, 公寓楼&#10;&#10;描述已自动生成">
            <a:extLst>
              <a:ext uri="{FF2B5EF4-FFF2-40B4-BE49-F238E27FC236}">
                <a16:creationId xmlns:a16="http://schemas.microsoft.com/office/drawing/2014/main" id="{DE172679-C021-4616-A9C4-AF8E6BD4350D}"/>
              </a:ext>
            </a:extLst>
          </p:cNvPr>
          <p:cNvPicPr>
            <a:picLocks noGrp="1" noChangeAspect="1"/>
          </p:cNvPicPr>
          <p:nvPr>
            <p:ph type="pic" sz="quarter" idx="16"/>
          </p:nvPr>
        </p:nvPicPr>
        <p:blipFill>
          <a:blip r:embed="rId2" cstate="screen">
            <a:extLst>
              <a:ext uri="{28A0092B-C50C-407E-A947-70E740481C1C}">
                <a14:useLocalDpi xmlns:a14="http://schemas.microsoft.com/office/drawing/2010/main"/>
              </a:ext>
            </a:extLst>
          </a:blip>
          <a:srcRect t="19240" b="19240"/>
          <a:stretch>
            <a:fillRect/>
          </a:stretch>
        </p:blipFill>
        <p:spPr/>
      </p:pic>
      <p:sp>
        <p:nvSpPr>
          <p:cNvPr id="7" name="矩形: 圆角 6">
            <a:extLst>
              <a:ext uri="{FF2B5EF4-FFF2-40B4-BE49-F238E27FC236}">
                <a16:creationId xmlns:a16="http://schemas.microsoft.com/office/drawing/2014/main" id="{0360C095-B80C-49EA-BDE8-63D3F14FCF45}"/>
              </a:ext>
            </a:extLst>
          </p:cNvPr>
          <p:cNvSpPr/>
          <p:nvPr/>
        </p:nvSpPr>
        <p:spPr>
          <a:xfrm>
            <a:off x="277980" y="2364797"/>
            <a:ext cx="1831975" cy="844550"/>
          </a:xfrm>
          <a:prstGeom prst="roundRect">
            <a:avLst>
              <a:gd name="adj" fmla="val 0"/>
            </a:avLst>
          </a:prstGeom>
          <a:solidFill>
            <a:schemeClr val="accent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extBox 55">
            <a:extLst>
              <a:ext uri="{FF2B5EF4-FFF2-40B4-BE49-F238E27FC236}">
                <a16:creationId xmlns:a16="http://schemas.microsoft.com/office/drawing/2014/main" id="{A93BFDAD-7D10-47DE-B3E3-67D3BAD00DE6}"/>
              </a:ext>
            </a:extLst>
          </p:cNvPr>
          <p:cNvSpPr txBox="1"/>
          <p:nvPr/>
        </p:nvSpPr>
        <p:spPr>
          <a:xfrm>
            <a:off x="469144" y="2514850"/>
            <a:ext cx="1520912" cy="307777"/>
          </a:xfrm>
          <a:prstGeom prst="rect">
            <a:avLst/>
          </a:prstGeom>
          <a:noFill/>
        </p:spPr>
        <p:txBody>
          <a:bodyPr wrap="square" rtlCol="0">
            <a:spAutoFit/>
          </a:bodyPr>
          <a:lstStyle/>
          <a:p>
            <a:pPr defTabSz="1219170"/>
            <a:r>
              <a:rPr lang="zh-CN" altLang="en-US" sz="1400" b="1" dirty="0">
                <a:solidFill>
                  <a:schemeClr val="bg1"/>
                </a:solidFill>
                <a:cs typeface="+mn-ea"/>
                <a:sym typeface="+mn-lt"/>
              </a:rPr>
              <a:t>请添加标题</a:t>
            </a:r>
            <a:endParaRPr lang="id-ID" sz="1400" b="1" dirty="0">
              <a:solidFill>
                <a:schemeClr val="bg1"/>
              </a:solidFill>
              <a:cs typeface="+mn-ea"/>
              <a:sym typeface="+mn-lt"/>
            </a:endParaRPr>
          </a:p>
        </p:txBody>
      </p:sp>
      <p:sp>
        <p:nvSpPr>
          <p:cNvPr id="9" name="TextBox 55">
            <a:extLst>
              <a:ext uri="{FF2B5EF4-FFF2-40B4-BE49-F238E27FC236}">
                <a16:creationId xmlns:a16="http://schemas.microsoft.com/office/drawing/2014/main" id="{14E7BD4C-8133-4254-9D1A-20C6208BEA05}"/>
              </a:ext>
            </a:extLst>
          </p:cNvPr>
          <p:cNvSpPr txBox="1"/>
          <p:nvPr/>
        </p:nvSpPr>
        <p:spPr>
          <a:xfrm>
            <a:off x="469144" y="2739723"/>
            <a:ext cx="1373572" cy="215444"/>
          </a:xfrm>
          <a:prstGeom prst="rect">
            <a:avLst/>
          </a:prstGeom>
          <a:noFill/>
        </p:spPr>
        <p:txBody>
          <a:bodyPr wrap="square" rtlCol="0">
            <a:spAutoFit/>
          </a:bodyPr>
          <a:lstStyle/>
          <a:p>
            <a:pPr defTabSz="1219170"/>
            <a:r>
              <a:rPr lang="en-US" altLang="zh-CN" sz="800" dirty="0">
                <a:solidFill>
                  <a:schemeClr val="bg1"/>
                </a:solidFill>
                <a:cs typeface="+mn-ea"/>
                <a:sym typeface="+mn-lt"/>
              </a:rPr>
              <a:t>PLEASE ADD HTE TITLE</a:t>
            </a:r>
            <a:endParaRPr lang="id-ID" sz="800" dirty="0">
              <a:solidFill>
                <a:schemeClr val="bg1"/>
              </a:solidFill>
              <a:cs typeface="+mn-ea"/>
              <a:sym typeface="+mn-lt"/>
            </a:endParaRPr>
          </a:p>
        </p:txBody>
      </p:sp>
      <p:cxnSp>
        <p:nvCxnSpPr>
          <p:cNvPr id="10" name="直接连接符 9">
            <a:extLst>
              <a:ext uri="{FF2B5EF4-FFF2-40B4-BE49-F238E27FC236}">
                <a16:creationId xmlns:a16="http://schemas.microsoft.com/office/drawing/2014/main" id="{6BF3BB1B-09B6-4D86-A1F7-A2B298739227}"/>
              </a:ext>
            </a:extLst>
          </p:cNvPr>
          <p:cNvCxnSpPr>
            <a:cxnSpLocks/>
          </p:cNvCxnSpPr>
          <p:nvPr/>
        </p:nvCxnSpPr>
        <p:spPr>
          <a:xfrm>
            <a:off x="569743" y="3008344"/>
            <a:ext cx="3295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55">
            <a:extLst>
              <a:ext uri="{FF2B5EF4-FFF2-40B4-BE49-F238E27FC236}">
                <a16:creationId xmlns:a16="http://schemas.microsoft.com/office/drawing/2014/main" id="{A3F66B85-9A90-4816-8BEC-55CC7A25A77B}"/>
              </a:ext>
            </a:extLst>
          </p:cNvPr>
          <p:cNvSpPr txBox="1"/>
          <p:nvPr/>
        </p:nvSpPr>
        <p:spPr>
          <a:xfrm>
            <a:off x="469144" y="335940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12" name="TextBox 55">
            <a:extLst>
              <a:ext uri="{FF2B5EF4-FFF2-40B4-BE49-F238E27FC236}">
                <a16:creationId xmlns:a16="http://schemas.microsoft.com/office/drawing/2014/main" id="{CEDE4CDE-1711-464B-B5A7-3EDDA5A88BF9}"/>
              </a:ext>
            </a:extLst>
          </p:cNvPr>
          <p:cNvSpPr txBox="1"/>
          <p:nvPr/>
        </p:nvSpPr>
        <p:spPr>
          <a:xfrm>
            <a:off x="469144" y="358427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13" name="直接连接符 12">
            <a:extLst>
              <a:ext uri="{FF2B5EF4-FFF2-40B4-BE49-F238E27FC236}">
                <a16:creationId xmlns:a16="http://schemas.microsoft.com/office/drawing/2014/main" id="{BFFA92CA-D5E6-4C01-9C1F-F1D08129E48D}"/>
              </a:ext>
            </a:extLst>
          </p:cNvPr>
          <p:cNvCxnSpPr>
            <a:cxnSpLocks/>
          </p:cNvCxnSpPr>
          <p:nvPr/>
        </p:nvCxnSpPr>
        <p:spPr>
          <a:xfrm>
            <a:off x="569743" y="385289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15" name="TextBox 55">
            <a:extLst>
              <a:ext uri="{FF2B5EF4-FFF2-40B4-BE49-F238E27FC236}">
                <a16:creationId xmlns:a16="http://schemas.microsoft.com/office/drawing/2014/main" id="{F3E54C41-47B9-4FEE-A985-15904A7FC039}"/>
              </a:ext>
            </a:extLst>
          </p:cNvPr>
          <p:cNvSpPr txBox="1"/>
          <p:nvPr/>
        </p:nvSpPr>
        <p:spPr>
          <a:xfrm>
            <a:off x="469144" y="420395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16" name="TextBox 55">
            <a:extLst>
              <a:ext uri="{FF2B5EF4-FFF2-40B4-BE49-F238E27FC236}">
                <a16:creationId xmlns:a16="http://schemas.microsoft.com/office/drawing/2014/main" id="{37F779B5-F899-4053-A55B-D426BDC8B9AE}"/>
              </a:ext>
            </a:extLst>
          </p:cNvPr>
          <p:cNvSpPr txBox="1"/>
          <p:nvPr/>
        </p:nvSpPr>
        <p:spPr>
          <a:xfrm>
            <a:off x="469144" y="442882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17" name="直接连接符 16">
            <a:extLst>
              <a:ext uri="{FF2B5EF4-FFF2-40B4-BE49-F238E27FC236}">
                <a16:creationId xmlns:a16="http://schemas.microsoft.com/office/drawing/2014/main" id="{E52561BF-97CA-43A5-A8DB-52A09B9D3F91}"/>
              </a:ext>
            </a:extLst>
          </p:cNvPr>
          <p:cNvCxnSpPr>
            <a:cxnSpLocks/>
          </p:cNvCxnSpPr>
          <p:nvPr/>
        </p:nvCxnSpPr>
        <p:spPr>
          <a:xfrm>
            <a:off x="569743" y="469744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972ED2E-ADF0-4E9E-8AC1-DF5FE17E8092}"/>
              </a:ext>
            </a:extLst>
          </p:cNvPr>
          <p:cNvCxnSpPr>
            <a:cxnSpLocks/>
          </p:cNvCxnSpPr>
          <p:nvPr/>
        </p:nvCxnSpPr>
        <p:spPr>
          <a:xfrm>
            <a:off x="274824" y="4070343"/>
            <a:ext cx="1831975" cy="0"/>
          </a:xfrm>
          <a:prstGeom prst="line">
            <a:avLst/>
          </a:prstGeom>
          <a:ln w="3175">
            <a:solidFill>
              <a:schemeClr val="bg1">
                <a:lumMod val="95000"/>
                <a:alpha val="19000"/>
              </a:schemeClr>
            </a:solidFill>
          </a:ln>
        </p:spPr>
        <p:style>
          <a:lnRef idx="1">
            <a:schemeClr val="accent1"/>
          </a:lnRef>
          <a:fillRef idx="0">
            <a:schemeClr val="accent1"/>
          </a:fillRef>
          <a:effectRef idx="0">
            <a:schemeClr val="accent1"/>
          </a:effectRef>
          <a:fontRef idx="minor">
            <a:schemeClr val="tx1"/>
          </a:fontRef>
        </p:style>
      </p:cxnSp>
      <p:sp>
        <p:nvSpPr>
          <p:cNvPr id="23" name="TextBox 55">
            <a:extLst>
              <a:ext uri="{FF2B5EF4-FFF2-40B4-BE49-F238E27FC236}">
                <a16:creationId xmlns:a16="http://schemas.microsoft.com/office/drawing/2014/main" id="{C6BB1A23-C2DF-4481-8B3F-D73386DB30A0}"/>
              </a:ext>
            </a:extLst>
          </p:cNvPr>
          <p:cNvSpPr txBox="1"/>
          <p:nvPr/>
        </p:nvSpPr>
        <p:spPr>
          <a:xfrm>
            <a:off x="469144" y="167030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24" name="TextBox 55">
            <a:extLst>
              <a:ext uri="{FF2B5EF4-FFF2-40B4-BE49-F238E27FC236}">
                <a16:creationId xmlns:a16="http://schemas.microsoft.com/office/drawing/2014/main" id="{AF090C89-9244-4701-85FD-748458B952F3}"/>
              </a:ext>
            </a:extLst>
          </p:cNvPr>
          <p:cNvSpPr txBox="1"/>
          <p:nvPr/>
        </p:nvSpPr>
        <p:spPr>
          <a:xfrm>
            <a:off x="469144" y="189517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25" name="直接连接符 24">
            <a:extLst>
              <a:ext uri="{FF2B5EF4-FFF2-40B4-BE49-F238E27FC236}">
                <a16:creationId xmlns:a16="http://schemas.microsoft.com/office/drawing/2014/main" id="{BDE7AE69-5077-4D6C-AD5A-CBE188EE2CD4}"/>
              </a:ext>
            </a:extLst>
          </p:cNvPr>
          <p:cNvCxnSpPr>
            <a:cxnSpLocks/>
          </p:cNvCxnSpPr>
          <p:nvPr/>
        </p:nvCxnSpPr>
        <p:spPr>
          <a:xfrm>
            <a:off x="569743" y="216379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49" name="TextBox 55">
            <a:extLst>
              <a:ext uri="{FF2B5EF4-FFF2-40B4-BE49-F238E27FC236}">
                <a16:creationId xmlns:a16="http://schemas.microsoft.com/office/drawing/2014/main" id="{7DD60C62-F225-43BF-9879-37DDF8736E9D}"/>
              </a:ext>
            </a:extLst>
          </p:cNvPr>
          <p:cNvSpPr txBox="1"/>
          <p:nvPr/>
        </p:nvSpPr>
        <p:spPr>
          <a:xfrm>
            <a:off x="2300416" y="2523065"/>
            <a:ext cx="450649" cy="307777"/>
          </a:xfrm>
          <a:prstGeom prst="rect">
            <a:avLst/>
          </a:prstGeom>
          <a:noFill/>
        </p:spPr>
        <p:txBody>
          <a:bodyPr wrap="square" rtlCol="0">
            <a:spAutoFit/>
          </a:bodyPr>
          <a:lstStyle/>
          <a:p>
            <a:pPr algn="ctr" defTabSz="1219170"/>
            <a:r>
              <a:rPr lang="en-US" altLang="zh-CN" sz="1400" b="1" dirty="0">
                <a:solidFill>
                  <a:schemeClr val="bg1"/>
                </a:solidFill>
                <a:cs typeface="+mn-ea"/>
                <a:sym typeface="+mn-lt"/>
              </a:rPr>
              <a:t>01</a:t>
            </a:r>
            <a:endParaRPr lang="id-ID" sz="1400" b="1" dirty="0">
              <a:solidFill>
                <a:schemeClr val="bg1"/>
              </a:solidFill>
              <a:cs typeface="+mn-ea"/>
              <a:sym typeface="+mn-lt"/>
            </a:endParaRPr>
          </a:p>
        </p:txBody>
      </p:sp>
      <p:sp>
        <p:nvSpPr>
          <p:cNvPr id="57" name="任意多边形: 形状 56">
            <a:extLst>
              <a:ext uri="{FF2B5EF4-FFF2-40B4-BE49-F238E27FC236}">
                <a16:creationId xmlns:a16="http://schemas.microsoft.com/office/drawing/2014/main" id="{5DAED3E0-0BAD-4F9F-BAE2-F81557CB6416}"/>
              </a:ext>
            </a:extLst>
          </p:cNvPr>
          <p:cNvSpPr/>
          <p:nvPr/>
        </p:nvSpPr>
        <p:spPr>
          <a:xfrm>
            <a:off x="2281117" y="2493169"/>
            <a:ext cx="1624134" cy="2151098"/>
          </a:xfrm>
          <a:custGeom>
            <a:avLst/>
            <a:gdLst>
              <a:gd name="connsiteX0" fmla="*/ 581562 w 1624134"/>
              <a:gd name="connsiteY0" fmla="*/ 0 h 2151098"/>
              <a:gd name="connsiteX1" fmla="*/ 1546728 w 1624134"/>
              <a:gd name="connsiteY1" fmla="*/ 0 h 2151098"/>
              <a:gd name="connsiteX2" fmla="*/ 1624133 w 1624134"/>
              <a:gd name="connsiteY2" fmla="*/ 0 h 2151098"/>
              <a:gd name="connsiteX3" fmla="*/ 1624133 w 1624134"/>
              <a:gd name="connsiteY3" fmla="*/ 77401 h 2151098"/>
              <a:gd name="connsiteX4" fmla="*/ 1624134 w 1624134"/>
              <a:gd name="connsiteY4" fmla="*/ 77406 h 2151098"/>
              <a:gd name="connsiteX5" fmla="*/ 1624134 w 1624134"/>
              <a:gd name="connsiteY5" fmla="*/ 2073692 h 2151098"/>
              <a:gd name="connsiteX6" fmla="*/ 1546728 w 1624134"/>
              <a:gd name="connsiteY6" fmla="*/ 2151098 h 2151098"/>
              <a:gd name="connsiteX7" fmla="*/ 77406 w 1624134"/>
              <a:gd name="connsiteY7" fmla="*/ 2151098 h 2151098"/>
              <a:gd name="connsiteX8" fmla="*/ 0 w 1624134"/>
              <a:gd name="connsiteY8" fmla="*/ 2073692 h 2151098"/>
              <a:gd name="connsiteX9" fmla="*/ 0 w 1624134"/>
              <a:gd name="connsiteY9" fmla="*/ 298148 h 2151098"/>
              <a:gd name="connsiteX10" fmla="*/ 507025 w 1624134"/>
              <a:gd name="connsiteY10" fmla="*/ 298148 h 215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4134" h="2151098">
                <a:moveTo>
                  <a:pt x="581562" y="0"/>
                </a:moveTo>
                <a:lnTo>
                  <a:pt x="1546728" y="0"/>
                </a:lnTo>
                <a:lnTo>
                  <a:pt x="1624133" y="0"/>
                </a:lnTo>
                <a:lnTo>
                  <a:pt x="1624133" y="77401"/>
                </a:lnTo>
                <a:lnTo>
                  <a:pt x="1624134" y="77406"/>
                </a:lnTo>
                <a:lnTo>
                  <a:pt x="1624134" y="2073692"/>
                </a:lnTo>
                <a:cubicBezTo>
                  <a:pt x="1624134" y="2116442"/>
                  <a:pt x="1589478" y="2151098"/>
                  <a:pt x="1546728" y="2151098"/>
                </a:cubicBezTo>
                <a:lnTo>
                  <a:pt x="77406" y="2151098"/>
                </a:lnTo>
                <a:cubicBezTo>
                  <a:pt x="34656" y="2151098"/>
                  <a:pt x="0" y="2116442"/>
                  <a:pt x="0" y="2073692"/>
                </a:cubicBezTo>
                <a:lnTo>
                  <a:pt x="0" y="298148"/>
                </a:lnTo>
                <a:lnTo>
                  <a:pt x="507025" y="298148"/>
                </a:lnTo>
                <a:close/>
              </a:path>
            </a:pathLst>
          </a:custGeom>
          <a:solidFill>
            <a:schemeClr val="bg1"/>
          </a:solidFill>
          <a:ln>
            <a:noFill/>
          </a:ln>
          <a:effectLst>
            <a:outerShdw blurRad="127000" dist="38100" dir="13500000" algn="b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TextBox 55">
            <a:extLst>
              <a:ext uri="{FF2B5EF4-FFF2-40B4-BE49-F238E27FC236}">
                <a16:creationId xmlns:a16="http://schemas.microsoft.com/office/drawing/2014/main" id="{422AAA8C-DB9F-4E9C-92E9-75857F0A47E6}"/>
              </a:ext>
            </a:extLst>
          </p:cNvPr>
          <p:cNvSpPr txBox="1"/>
          <p:nvPr/>
        </p:nvSpPr>
        <p:spPr>
          <a:xfrm>
            <a:off x="2367206" y="3371995"/>
            <a:ext cx="1451955" cy="693651"/>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p:txBody>
      </p:sp>
      <p:sp>
        <p:nvSpPr>
          <p:cNvPr id="50" name="TextBox 55">
            <a:extLst>
              <a:ext uri="{FF2B5EF4-FFF2-40B4-BE49-F238E27FC236}">
                <a16:creationId xmlns:a16="http://schemas.microsoft.com/office/drawing/2014/main" id="{F8550A90-043E-4658-9DD6-AE7E00511CC8}"/>
              </a:ext>
            </a:extLst>
          </p:cNvPr>
          <p:cNvSpPr txBox="1"/>
          <p:nvPr/>
        </p:nvSpPr>
        <p:spPr>
          <a:xfrm>
            <a:off x="2852329" y="2545627"/>
            <a:ext cx="1039070" cy="246221"/>
          </a:xfrm>
          <a:prstGeom prst="rect">
            <a:avLst/>
          </a:prstGeom>
          <a:noFill/>
        </p:spPr>
        <p:txBody>
          <a:bodyPr wrap="square" rtlCol="0">
            <a:spAutoFit/>
          </a:bodyPr>
          <a:lstStyle/>
          <a:p>
            <a:pPr algn="ct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cxnSp>
        <p:nvCxnSpPr>
          <p:cNvPr id="66" name="直接连接符 65">
            <a:extLst>
              <a:ext uri="{FF2B5EF4-FFF2-40B4-BE49-F238E27FC236}">
                <a16:creationId xmlns:a16="http://schemas.microsoft.com/office/drawing/2014/main" id="{19796402-9405-471A-8861-2844B2CFA603}"/>
              </a:ext>
            </a:extLst>
          </p:cNvPr>
          <p:cNvCxnSpPr>
            <a:cxnSpLocks/>
          </p:cNvCxnSpPr>
          <p:nvPr/>
        </p:nvCxnSpPr>
        <p:spPr>
          <a:xfrm>
            <a:off x="2281116" y="4430384"/>
            <a:ext cx="1624134"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8F118A89-151D-4A3F-9F57-534378EB8DCB}"/>
              </a:ext>
            </a:extLst>
          </p:cNvPr>
          <p:cNvCxnSpPr>
            <a:cxnSpLocks/>
          </p:cNvCxnSpPr>
          <p:nvPr/>
        </p:nvCxnSpPr>
        <p:spPr>
          <a:xfrm>
            <a:off x="2281116" y="3007257"/>
            <a:ext cx="1624134"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7" name="任意多边形: 形状 86">
            <a:extLst>
              <a:ext uri="{FF2B5EF4-FFF2-40B4-BE49-F238E27FC236}">
                <a16:creationId xmlns:a16="http://schemas.microsoft.com/office/drawing/2014/main" id="{E2AC71F5-563A-40E2-A7A2-6A9956329D96}"/>
              </a:ext>
            </a:extLst>
          </p:cNvPr>
          <p:cNvSpPr/>
          <p:nvPr/>
        </p:nvSpPr>
        <p:spPr>
          <a:xfrm flipV="1">
            <a:off x="3992664" y="2546628"/>
            <a:ext cx="731309" cy="244689"/>
          </a:xfrm>
          <a:custGeom>
            <a:avLst/>
            <a:gdLst>
              <a:gd name="connsiteX0" fmla="*/ 0 w 731309"/>
              <a:gd name="connsiteY0" fmla="*/ 244689 h 244689"/>
              <a:gd name="connsiteX1" fmla="*/ 731309 w 731309"/>
              <a:gd name="connsiteY1" fmla="*/ 244689 h 244689"/>
              <a:gd name="connsiteX2" fmla="*/ 670137 w 731309"/>
              <a:gd name="connsiteY2" fmla="*/ 0 h 244689"/>
              <a:gd name="connsiteX3" fmla="*/ 0 w 731309"/>
              <a:gd name="connsiteY3" fmla="*/ 0 h 244689"/>
            </a:gdLst>
            <a:ahLst/>
            <a:cxnLst>
              <a:cxn ang="0">
                <a:pos x="connsiteX0" y="connsiteY0"/>
              </a:cxn>
              <a:cxn ang="0">
                <a:pos x="connsiteX1" y="connsiteY1"/>
              </a:cxn>
              <a:cxn ang="0">
                <a:pos x="connsiteX2" y="connsiteY2"/>
              </a:cxn>
              <a:cxn ang="0">
                <a:pos x="connsiteX3" y="connsiteY3"/>
              </a:cxn>
            </a:cxnLst>
            <a:rect l="l" t="t" r="r" b="b"/>
            <a:pathLst>
              <a:path w="731309" h="244689">
                <a:moveTo>
                  <a:pt x="0" y="244689"/>
                </a:moveTo>
                <a:lnTo>
                  <a:pt x="731309" y="244689"/>
                </a:lnTo>
                <a:lnTo>
                  <a:pt x="670137"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TextBox 55">
            <a:extLst>
              <a:ext uri="{FF2B5EF4-FFF2-40B4-BE49-F238E27FC236}">
                <a16:creationId xmlns:a16="http://schemas.microsoft.com/office/drawing/2014/main" id="{1B85D404-49F3-4AA9-AE5B-5ADAF137D252}"/>
              </a:ext>
            </a:extLst>
          </p:cNvPr>
          <p:cNvSpPr txBox="1"/>
          <p:nvPr/>
        </p:nvSpPr>
        <p:spPr>
          <a:xfrm>
            <a:off x="4011962" y="2523065"/>
            <a:ext cx="450649" cy="307777"/>
          </a:xfrm>
          <a:prstGeom prst="rect">
            <a:avLst/>
          </a:prstGeom>
          <a:noFill/>
        </p:spPr>
        <p:txBody>
          <a:bodyPr wrap="square" rtlCol="0">
            <a:spAutoFit/>
          </a:bodyPr>
          <a:lstStyle/>
          <a:p>
            <a:pPr algn="ctr" defTabSz="1219170"/>
            <a:r>
              <a:rPr lang="en-US" altLang="zh-CN" sz="1400" b="1" dirty="0">
                <a:solidFill>
                  <a:schemeClr val="bg1"/>
                </a:solidFill>
                <a:cs typeface="+mn-ea"/>
                <a:sym typeface="+mn-lt"/>
              </a:rPr>
              <a:t>02</a:t>
            </a:r>
            <a:endParaRPr lang="id-ID" sz="1400" b="1" dirty="0">
              <a:solidFill>
                <a:schemeClr val="bg1"/>
              </a:solidFill>
              <a:cs typeface="+mn-ea"/>
              <a:sym typeface="+mn-lt"/>
            </a:endParaRPr>
          </a:p>
        </p:txBody>
      </p:sp>
      <p:sp>
        <p:nvSpPr>
          <p:cNvPr id="89" name="任意多边形: 形状 88">
            <a:extLst>
              <a:ext uri="{FF2B5EF4-FFF2-40B4-BE49-F238E27FC236}">
                <a16:creationId xmlns:a16="http://schemas.microsoft.com/office/drawing/2014/main" id="{2902A64E-828A-4B0F-B92A-588ED10364B9}"/>
              </a:ext>
            </a:extLst>
          </p:cNvPr>
          <p:cNvSpPr/>
          <p:nvPr/>
        </p:nvSpPr>
        <p:spPr>
          <a:xfrm>
            <a:off x="3992663" y="2493169"/>
            <a:ext cx="1624134" cy="2151098"/>
          </a:xfrm>
          <a:custGeom>
            <a:avLst/>
            <a:gdLst>
              <a:gd name="connsiteX0" fmla="*/ 581562 w 1624134"/>
              <a:gd name="connsiteY0" fmla="*/ 0 h 2151098"/>
              <a:gd name="connsiteX1" fmla="*/ 1546728 w 1624134"/>
              <a:gd name="connsiteY1" fmla="*/ 0 h 2151098"/>
              <a:gd name="connsiteX2" fmla="*/ 1624133 w 1624134"/>
              <a:gd name="connsiteY2" fmla="*/ 0 h 2151098"/>
              <a:gd name="connsiteX3" fmla="*/ 1624133 w 1624134"/>
              <a:gd name="connsiteY3" fmla="*/ 77401 h 2151098"/>
              <a:gd name="connsiteX4" fmla="*/ 1624134 w 1624134"/>
              <a:gd name="connsiteY4" fmla="*/ 77406 h 2151098"/>
              <a:gd name="connsiteX5" fmla="*/ 1624134 w 1624134"/>
              <a:gd name="connsiteY5" fmla="*/ 2073692 h 2151098"/>
              <a:gd name="connsiteX6" fmla="*/ 1546728 w 1624134"/>
              <a:gd name="connsiteY6" fmla="*/ 2151098 h 2151098"/>
              <a:gd name="connsiteX7" fmla="*/ 77406 w 1624134"/>
              <a:gd name="connsiteY7" fmla="*/ 2151098 h 2151098"/>
              <a:gd name="connsiteX8" fmla="*/ 0 w 1624134"/>
              <a:gd name="connsiteY8" fmla="*/ 2073692 h 2151098"/>
              <a:gd name="connsiteX9" fmla="*/ 0 w 1624134"/>
              <a:gd name="connsiteY9" fmla="*/ 298148 h 2151098"/>
              <a:gd name="connsiteX10" fmla="*/ 507025 w 1624134"/>
              <a:gd name="connsiteY10" fmla="*/ 298148 h 215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4134" h="2151098">
                <a:moveTo>
                  <a:pt x="581562" y="0"/>
                </a:moveTo>
                <a:lnTo>
                  <a:pt x="1546728" y="0"/>
                </a:lnTo>
                <a:lnTo>
                  <a:pt x="1624133" y="0"/>
                </a:lnTo>
                <a:lnTo>
                  <a:pt x="1624133" y="77401"/>
                </a:lnTo>
                <a:lnTo>
                  <a:pt x="1624134" y="77406"/>
                </a:lnTo>
                <a:lnTo>
                  <a:pt x="1624134" y="2073692"/>
                </a:lnTo>
                <a:cubicBezTo>
                  <a:pt x="1624134" y="2116442"/>
                  <a:pt x="1589478" y="2151098"/>
                  <a:pt x="1546728" y="2151098"/>
                </a:cubicBezTo>
                <a:lnTo>
                  <a:pt x="77406" y="2151098"/>
                </a:lnTo>
                <a:cubicBezTo>
                  <a:pt x="34656" y="2151098"/>
                  <a:pt x="0" y="2116442"/>
                  <a:pt x="0" y="2073692"/>
                </a:cubicBezTo>
                <a:lnTo>
                  <a:pt x="0" y="298148"/>
                </a:lnTo>
                <a:lnTo>
                  <a:pt x="507025" y="298148"/>
                </a:lnTo>
                <a:close/>
              </a:path>
            </a:pathLst>
          </a:custGeom>
          <a:solidFill>
            <a:schemeClr val="bg1"/>
          </a:solidFill>
          <a:ln>
            <a:noFill/>
          </a:ln>
          <a:effectLst>
            <a:outerShdw blurRad="127000" dist="38100" dir="13500000" algn="b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TextBox 55">
            <a:extLst>
              <a:ext uri="{FF2B5EF4-FFF2-40B4-BE49-F238E27FC236}">
                <a16:creationId xmlns:a16="http://schemas.microsoft.com/office/drawing/2014/main" id="{029EDD5D-8BF7-477E-ACEE-B77889752008}"/>
              </a:ext>
            </a:extLst>
          </p:cNvPr>
          <p:cNvSpPr txBox="1"/>
          <p:nvPr/>
        </p:nvSpPr>
        <p:spPr>
          <a:xfrm>
            <a:off x="4078752" y="3371995"/>
            <a:ext cx="1451955" cy="693651"/>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p:txBody>
      </p:sp>
      <p:sp>
        <p:nvSpPr>
          <p:cNvPr id="91" name="TextBox 55">
            <a:extLst>
              <a:ext uri="{FF2B5EF4-FFF2-40B4-BE49-F238E27FC236}">
                <a16:creationId xmlns:a16="http://schemas.microsoft.com/office/drawing/2014/main" id="{C14EAAEF-4FBC-4300-A8D9-10F00BDE4630}"/>
              </a:ext>
            </a:extLst>
          </p:cNvPr>
          <p:cNvSpPr txBox="1"/>
          <p:nvPr/>
        </p:nvSpPr>
        <p:spPr>
          <a:xfrm>
            <a:off x="4563875" y="2545627"/>
            <a:ext cx="1039070" cy="246221"/>
          </a:xfrm>
          <a:prstGeom prst="rect">
            <a:avLst/>
          </a:prstGeom>
          <a:noFill/>
        </p:spPr>
        <p:txBody>
          <a:bodyPr wrap="square" rtlCol="0">
            <a:spAutoFit/>
          </a:bodyPr>
          <a:lstStyle/>
          <a:p>
            <a:pPr algn="ct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cxnSp>
        <p:nvCxnSpPr>
          <p:cNvPr id="92" name="直接连接符 91">
            <a:extLst>
              <a:ext uri="{FF2B5EF4-FFF2-40B4-BE49-F238E27FC236}">
                <a16:creationId xmlns:a16="http://schemas.microsoft.com/office/drawing/2014/main" id="{DFDBF36B-DD27-47CF-A3D2-0F68B2B61958}"/>
              </a:ext>
            </a:extLst>
          </p:cNvPr>
          <p:cNvCxnSpPr>
            <a:cxnSpLocks/>
          </p:cNvCxnSpPr>
          <p:nvPr/>
        </p:nvCxnSpPr>
        <p:spPr>
          <a:xfrm>
            <a:off x="3992662" y="4430384"/>
            <a:ext cx="1624134"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B51B622A-63D7-4275-895D-C315170C0D5B}"/>
              </a:ext>
            </a:extLst>
          </p:cNvPr>
          <p:cNvCxnSpPr>
            <a:cxnSpLocks/>
          </p:cNvCxnSpPr>
          <p:nvPr/>
        </p:nvCxnSpPr>
        <p:spPr>
          <a:xfrm>
            <a:off x="3992662" y="3007257"/>
            <a:ext cx="1624134"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94" name="任意多边形: 形状 93">
            <a:extLst>
              <a:ext uri="{FF2B5EF4-FFF2-40B4-BE49-F238E27FC236}">
                <a16:creationId xmlns:a16="http://schemas.microsoft.com/office/drawing/2014/main" id="{2367DCF8-A054-4027-9686-5C7B51439173}"/>
              </a:ext>
            </a:extLst>
          </p:cNvPr>
          <p:cNvSpPr/>
          <p:nvPr/>
        </p:nvSpPr>
        <p:spPr>
          <a:xfrm flipV="1">
            <a:off x="5698094" y="2546628"/>
            <a:ext cx="731309" cy="244689"/>
          </a:xfrm>
          <a:custGeom>
            <a:avLst/>
            <a:gdLst>
              <a:gd name="connsiteX0" fmla="*/ 0 w 731309"/>
              <a:gd name="connsiteY0" fmla="*/ 244689 h 244689"/>
              <a:gd name="connsiteX1" fmla="*/ 731309 w 731309"/>
              <a:gd name="connsiteY1" fmla="*/ 244689 h 244689"/>
              <a:gd name="connsiteX2" fmla="*/ 670137 w 731309"/>
              <a:gd name="connsiteY2" fmla="*/ 0 h 244689"/>
              <a:gd name="connsiteX3" fmla="*/ 0 w 731309"/>
              <a:gd name="connsiteY3" fmla="*/ 0 h 244689"/>
            </a:gdLst>
            <a:ahLst/>
            <a:cxnLst>
              <a:cxn ang="0">
                <a:pos x="connsiteX0" y="connsiteY0"/>
              </a:cxn>
              <a:cxn ang="0">
                <a:pos x="connsiteX1" y="connsiteY1"/>
              </a:cxn>
              <a:cxn ang="0">
                <a:pos x="connsiteX2" y="connsiteY2"/>
              </a:cxn>
              <a:cxn ang="0">
                <a:pos x="connsiteX3" y="connsiteY3"/>
              </a:cxn>
            </a:cxnLst>
            <a:rect l="l" t="t" r="r" b="b"/>
            <a:pathLst>
              <a:path w="731309" h="244689">
                <a:moveTo>
                  <a:pt x="0" y="244689"/>
                </a:moveTo>
                <a:lnTo>
                  <a:pt x="731309" y="244689"/>
                </a:lnTo>
                <a:lnTo>
                  <a:pt x="670137"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TextBox 55">
            <a:extLst>
              <a:ext uri="{FF2B5EF4-FFF2-40B4-BE49-F238E27FC236}">
                <a16:creationId xmlns:a16="http://schemas.microsoft.com/office/drawing/2014/main" id="{094A0F02-2D74-4807-898A-988A9C796FE9}"/>
              </a:ext>
            </a:extLst>
          </p:cNvPr>
          <p:cNvSpPr txBox="1"/>
          <p:nvPr/>
        </p:nvSpPr>
        <p:spPr>
          <a:xfrm>
            <a:off x="5717392" y="2523065"/>
            <a:ext cx="450649" cy="307777"/>
          </a:xfrm>
          <a:prstGeom prst="rect">
            <a:avLst/>
          </a:prstGeom>
          <a:noFill/>
        </p:spPr>
        <p:txBody>
          <a:bodyPr wrap="square" rtlCol="0">
            <a:spAutoFit/>
          </a:bodyPr>
          <a:lstStyle/>
          <a:p>
            <a:pPr algn="ctr" defTabSz="1219170"/>
            <a:r>
              <a:rPr lang="en-US" altLang="zh-CN" sz="1400" b="1" dirty="0">
                <a:solidFill>
                  <a:schemeClr val="bg1"/>
                </a:solidFill>
                <a:cs typeface="+mn-ea"/>
                <a:sym typeface="+mn-lt"/>
              </a:rPr>
              <a:t>03</a:t>
            </a:r>
            <a:endParaRPr lang="id-ID" sz="1400" b="1" dirty="0">
              <a:solidFill>
                <a:schemeClr val="bg1"/>
              </a:solidFill>
              <a:cs typeface="+mn-ea"/>
              <a:sym typeface="+mn-lt"/>
            </a:endParaRPr>
          </a:p>
        </p:txBody>
      </p:sp>
      <p:sp>
        <p:nvSpPr>
          <p:cNvPr id="96" name="任意多边形: 形状 95">
            <a:extLst>
              <a:ext uri="{FF2B5EF4-FFF2-40B4-BE49-F238E27FC236}">
                <a16:creationId xmlns:a16="http://schemas.microsoft.com/office/drawing/2014/main" id="{22E4B15E-7ABD-4CD4-97C1-C45437F14557}"/>
              </a:ext>
            </a:extLst>
          </p:cNvPr>
          <p:cNvSpPr/>
          <p:nvPr/>
        </p:nvSpPr>
        <p:spPr>
          <a:xfrm>
            <a:off x="5698093" y="2493169"/>
            <a:ext cx="1624134" cy="2151098"/>
          </a:xfrm>
          <a:custGeom>
            <a:avLst/>
            <a:gdLst>
              <a:gd name="connsiteX0" fmla="*/ 581562 w 1624134"/>
              <a:gd name="connsiteY0" fmla="*/ 0 h 2151098"/>
              <a:gd name="connsiteX1" fmla="*/ 1546728 w 1624134"/>
              <a:gd name="connsiteY1" fmla="*/ 0 h 2151098"/>
              <a:gd name="connsiteX2" fmla="*/ 1624133 w 1624134"/>
              <a:gd name="connsiteY2" fmla="*/ 0 h 2151098"/>
              <a:gd name="connsiteX3" fmla="*/ 1624133 w 1624134"/>
              <a:gd name="connsiteY3" fmla="*/ 77401 h 2151098"/>
              <a:gd name="connsiteX4" fmla="*/ 1624134 w 1624134"/>
              <a:gd name="connsiteY4" fmla="*/ 77406 h 2151098"/>
              <a:gd name="connsiteX5" fmla="*/ 1624134 w 1624134"/>
              <a:gd name="connsiteY5" fmla="*/ 2073692 h 2151098"/>
              <a:gd name="connsiteX6" fmla="*/ 1546728 w 1624134"/>
              <a:gd name="connsiteY6" fmla="*/ 2151098 h 2151098"/>
              <a:gd name="connsiteX7" fmla="*/ 77406 w 1624134"/>
              <a:gd name="connsiteY7" fmla="*/ 2151098 h 2151098"/>
              <a:gd name="connsiteX8" fmla="*/ 0 w 1624134"/>
              <a:gd name="connsiteY8" fmla="*/ 2073692 h 2151098"/>
              <a:gd name="connsiteX9" fmla="*/ 0 w 1624134"/>
              <a:gd name="connsiteY9" fmla="*/ 298148 h 2151098"/>
              <a:gd name="connsiteX10" fmla="*/ 507025 w 1624134"/>
              <a:gd name="connsiteY10" fmla="*/ 298148 h 215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4134" h="2151098">
                <a:moveTo>
                  <a:pt x="581562" y="0"/>
                </a:moveTo>
                <a:lnTo>
                  <a:pt x="1546728" y="0"/>
                </a:lnTo>
                <a:lnTo>
                  <a:pt x="1624133" y="0"/>
                </a:lnTo>
                <a:lnTo>
                  <a:pt x="1624133" y="77401"/>
                </a:lnTo>
                <a:lnTo>
                  <a:pt x="1624134" y="77406"/>
                </a:lnTo>
                <a:lnTo>
                  <a:pt x="1624134" y="2073692"/>
                </a:lnTo>
                <a:cubicBezTo>
                  <a:pt x="1624134" y="2116442"/>
                  <a:pt x="1589478" y="2151098"/>
                  <a:pt x="1546728" y="2151098"/>
                </a:cubicBezTo>
                <a:lnTo>
                  <a:pt x="77406" y="2151098"/>
                </a:lnTo>
                <a:cubicBezTo>
                  <a:pt x="34656" y="2151098"/>
                  <a:pt x="0" y="2116442"/>
                  <a:pt x="0" y="2073692"/>
                </a:cubicBezTo>
                <a:lnTo>
                  <a:pt x="0" y="298148"/>
                </a:lnTo>
                <a:lnTo>
                  <a:pt x="507025" y="298148"/>
                </a:lnTo>
                <a:close/>
              </a:path>
            </a:pathLst>
          </a:custGeom>
          <a:solidFill>
            <a:schemeClr val="bg1"/>
          </a:solidFill>
          <a:ln>
            <a:noFill/>
          </a:ln>
          <a:effectLst>
            <a:outerShdw blurRad="127000" dist="38100" dir="13500000" algn="b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TextBox 55">
            <a:extLst>
              <a:ext uri="{FF2B5EF4-FFF2-40B4-BE49-F238E27FC236}">
                <a16:creationId xmlns:a16="http://schemas.microsoft.com/office/drawing/2014/main" id="{5301D18F-DD71-44BD-AB60-0A0B4C72E1F4}"/>
              </a:ext>
            </a:extLst>
          </p:cNvPr>
          <p:cNvSpPr txBox="1"/>
          <p:nvPr/>
        </p:nvSpPr>
        <p:spPr>
          <a:xfrm>
            <a:off x="5784182" y="3371995"/>
            <a:ext cx="1451955" cy="693651"/>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p:txBody>
      </p:sp>
      <p:sp>
        <p:nvSpPr>
          <p:cNvPr id="98" name="TextBox 55">
            <a:extLst>
              <a:ext uri="{FF2B5EF4-FFF2-40B4-BE49-F238E27FC236}">
                <a16:creationId xmlns:a16="http://schemas.microsoft.com/office/drawing/2014/main" id="{76414E75-64AB-4B61-B49C-78012651FD81}"/>
              </a:ext>
            </a:extLst>
          </p:cNvPr>
          <p:cNvSpPr txBox="1"/>
          <p:nvPr/>
        </p:nvSpPr>
        <p:spPr>
          <a:xfrm>
            <a:off x="6269305" y="2545627"/>
            <a:ext cx="1039070" cy="246221"/>
          </a:xfrm>
          <a:prstGeom prst="rect">
            <a:avLst/>
          </a:prstGeom>
          <a:noFill/>
        </p:spPr>
        <p:txBody>
          <a:bodyPr wrap="square" rtlCol="0">
            <a:spAutoFit/>
          </a:bodyPr>
          <a:lstStyle/>
          <a:p>
            <a:pPr algn="ct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cxnSp>
        <p:nvCxnSpPr>
          <p:cNvPr id="99" name="直接连接符 98">
            <a:extLst>
              <a:ext uri="{FF2B5EF4-FFF2-40B4-BE49-F238E27FC236}">
                <a16:creationId xmlns:a16="http://schemas.microsoft.com/office/drawing/2014/main" id="{C5931514-83C6-4EC6-B05D-D9221000B691}"/>
              </a:ext>
            </a:extLst>
          </p:cNvPr>
          <p:cNvCxnSpPr>
            <a:cxnSpLocks/>
          </p:cNvCxnSpPr>
          <p:nvPr/>
        </p:nvCxnSpPr>
        <p:spPr>
          <a:xfrm>
            <a:off x="5698092" y="4430384"/>
            <a:ext cx="1624134"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EDA1D2C7-ED9E-4B01-AD2B-C0EFB1881D99}"/>
              </a:ext>
            </a:extLst>
          </p:cNvPr>
          <p:cNvCxnSpPr>
            <a:cxnSpLocks/>
          </p:cNvCxnSpPr>
          <p:nvPr/>
        </p:nvCxnSpPr>
        <p:spPr>
          <a:xfrm>
            <a:off x="5698092" y="3007257"/>
            <a:ext cx="1624134"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1" name="任意多边形: 形状 100">
            <a:extLst>
              <a:ext uri="{FF2B5EF4-FFF2-40B4-BE49-F238E27FC236}">
                <a16:creationId xmlns:a16="http://schemas.microsoft.com/office/drawing/2014/main" id="{7A29CECD-C20F-4868-BF78-4A5A1C7CEEBF}"/>
              </a:ext>
            </a:extLst>
          </p:cNvPr>
          <p:cNvSpPr/>
          <p:nvPr/>
        </p:nvSpPr>
        <p:spPr>
          <a:xfrm flipV="1">
            <a:off x="7410138" y="2546628"/>
            <a:ext cx="731309" cy="244689"/>
          </a:xfrm>
          <a:custGeom>
            <a:avLst/>
            <a:gdLst>
              <a:gd name="connsiteX0" fmla="*/ 0 w 731309"/>
              <a:gd name="connsiteY0" fmla="*/ 244689 h 244689"/>
              <a:gd name="connsiteX1" fmla="*/ 731309 w 731309"/>
              <a:gd name="connsiteY1" fmla="*/ 244689 h 244689"/>
              <a:gd name="connsiteX2" fmla="*/ 670137 w 731309"/>
              <a:gd name="connsiteY2" fmla="*/ 0 h 244689"/>
              <a:gd name="connsiteX3" fmla="*/ 0 w 731309"/>
              <a:gd name="connsiteY3" fmla="*/ 0 h 244689"/>
            </a:gdLst>
            <a:ahLst/>
            <a:cxnLst>
              <a:cxn ang="0">
                <a:pos x="connsiteX0" y="connsiteY0"/>
              </a:cxn>
              <a:cxn ang="0">
                <a:pos x="connsiteX1" y="connsiteY1"/>
              </a:cxn>
              <a:cxn ang="0">
                <a:pos x="connsiteX2" y="connsiteY2"/>
              </a:cxn>
              <a:cxn ang="0">
                <a:pos x="connsiteX3" y="connsiteY3"/>
              </a:cxn>
            </a:cxnLst>
            <a:rect l="l" t="t" r="r" b="b"/>
            <a:pathLst>
              <a:path w="731309" h="244689">
                <a:moveTo>
                  <a:pt x="0" y="244689"/>
                </a:moveTo>
                <a:lnTo>
                  <a:pt x="731309" y="244689"/>
                </a:lnTo>
                <a:lnTo>
                  <a:pt x="670137"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TextBox 55">
            <a:extLst>
              <a:ext uri="{FF2B5EF4-FFF2-40B4-BE49-F238E27FC236}">
                <a16:creationId xmlns:a16="http://schemas.microsoft.com/office/drawing/2014/main" id="{FDD44ABF-6086-4E66-8122-AB51417FDEE9}"/>
              </a:ext>
            </a:extLst>
          </p:cNvPr>
          <p:cNvSpPr txBox="1"/>
          <p:nvPr/>
        </p:nvSpPr>
        <p:spPr>
          <a:xfrm>
            <a:off x="7429436" y="2523065"/>
            <a:ext cx="450649" cy="307777"/>
          </a:xfrm>
          <a:prstGeom prst="rect">
            <a:avLst/>
          </a:prstGeom>
          <a:noFill/>
        </p:spPr>
        <p:txBody>
          <a:bodyPr wrap="square" rtlCol="0">
            <a:spAutoFit/>
          </a:bodyPr>
          <a:lstStyle/>
          <a:p>
            <a:pPr algn="ctr" defTabSz="1219170"/>
            <a:r>
              <a:rPr lang="en-US" altLang="zh-CN" sz="1400" b="1" dirty="0">
                <a:solidFill>
                  <a:schemeClr val="bg1"/>
                </a:solidFill>
                <a:cs typeface="+mn-ea"/>
                <a:sym typeface="+mn-lt"/>
              </a:rPr>
              <a:t>04</a:t>
            </a:r>
            <a:endParaRPr lang="id-ID" sz="1400" b="1" dirty="0">
              <a:solidFill>
                <a:schemeClr val="bg1"/>
              </a:solidFill>
              <a:cs typeface="+mn-ea"/>
              <a:sym typeface="+mn-lt"/>
            </a:endParaRPr>
          </a:p>
        </p:txBody>
      </p:sp>
      <p:sp>
        <p:nvSpPr>
          <p:cNvPr id="103" name="任意多边形: 形状 102">
            <a:extLst>
              <a:ext uri="{FF2B5EF4-FFF2-40B4-BE49-F238E27FC236}">
                <a16:creationId xmlns:a16="http://schemas.microsoft.com/office/drawing/2014/main" id="{9FAC4A89-3A6B-46B3-A420-B2BCFEEB0370}"/>
              </a:ext>
            </a:extLst>
          </p:cNvPr>
          <p:cNvSpPr/>
          <p:nvPr/>
        </p:nvSpPr>
        <p:spPr>
          <a:xfrm>
            <a:off x="7410137" y="2493169"/>
            <a:ext cx="1624134" cy="2151098"/>
          </a:xfrm>
          <a:custGeom>
            <a:avLst/>
            <a:gdLst>
              <a:gd name="connsiteX0" fmla="*/ 581562 w 1624134"/>
              <a:gd name="connsiteY0" fmla="*/ 0 h 2151098"/>
              <a:gd name="connsiteX1" fmla="*/ 1546728 w 1624134"/>
              <a:gd name="connsiteY1" fmla="*/ 0 h 2151098"/>
              <a:gd name="connsiteX2" fmla="*/ 1624133 w 1624134"/>
              <a:gd name="connsiteY2" fmla="*/ 0 h 2151098"/>
              <a:gd name="connsiteX3" fmla="*/ 1624133 w 1624134"/>
              <a:gd name="connsiteY3" fmla="*/ 77401 h 2151098"/>
              <a:gd name="connsiteX4" fmla="*/ 1624134 w 1624134"/>
              <a:gd name="connsiteY4" fmla="*/ 77406 h 2151098"/>
              <a:gd name="connsiteX5" fmla="*/ 1624134 w 1624134"/>
              <a:gd name="connsiteY5" fmla="*/ 2073692 h 2151098"/>
              <a:gd name="connsiteX6" fmla="*/ 1546728 w 1624134"/>
              <a:gd name="connsiteY6" fmla="*/ 2151098 h 2151098"/>
              <a:gd name="connsiteX7" fmla="*/ 77406 w 1624134"/>
              <a:gd name="connsiteY7" fmla="*/ 2151098 h 2151098"/>
              <a:gd name="connsiteX8" fmla="*/ 0 w 1624134"/>
              <a:gd name="connsiteY8" fmla="*/ 2073692 h 2151098"/>
              <a:gd name="connsiteX9" fmla="*/ 0 w 1624134"/>
              <a:gd name="connsiteY9" fmla="*/ 298148 h 2151098"/>
              <a:gd name="connsiteX10" fmla="*/ 507025 w 1624134"/>
              <a:gd name="connsiteY10" fmla="*/ 298148 h 215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4134" h="2151098">
                <a:moveTo>
                  <a:pt x="581562" y="0"/>
                </a:moveTo>
                <a:lnTo>
                  <a:pt x="1546728" y="0"/>
                </a:lnTo>
                <a:lnTo>
                  <a:pt x="1624133" y="0"/>
                </a:lnTo>
                <a:lnTo>
                  <a:pt x="1624133" y="77401"/>
                </a:lnTo>
                <a:lnTo>
                  <a:pt x="1624134" y="77406"/>
                </a:lnTo>
                <a:lnTo>
                  <a:pt x="1624134" y="2073692"/>
                </a:lnTo>
                <a:cubicBezTo>
                  <a:pt x="1624134" y="2116442"/>
                  <a:pt x="1589478" y="2151098"/>
                  <a:pt x="1546728" y="2151098"/>
                </a:cubicBezTo>
                <a:lnTo>
                  <a:pt x="77406" y="2151098"/>
                </a:lnTo>
                <a:cubicBezTo>
                  <a:pt x="34656" y="2151098"/>
                  <a:pt x="0" y="2116442"/>
                  <a:pt x="0" y="2073692"/>
                </a:cubicBezTo>
                <a:lnTo>
                  <a:pt x="0" y="298148"/>
                </a:lnTo>
                <a:lnTo>
                  <a:pt x="507025" y="298148"/>
                </a:lnTo>
                <a:close/>
              </a:path>
            </a:pathLst>
          </a:custGeom>
          <a:solidFill>
            <a:schemeClr val="bg1"/>
          </a:solidFill>
          <a:ln>
            <a:noFill/>
          </a:ln>
          <a:effectLst>
            <a:outerShdw blurRad="127000" dist="38100" dir="13500000" algn="b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TextBox 55">
            <a:extLst>
              <a:ext uri="{FF2B5EF4-FFF2-40B4-BE49-F238E27FC236}">
                <a16:creationId xmlns:a16="http://schemas.microsoft.com/office/drawing/2014/main" id="{1A125C0B-9112-43DF-A9A8-1C6117F2D161}"/>
              </a:ext>
            </a:extLst>
          </p:cNvPr>
          <p:cNvSpPr txBox="1"/>
          <p:nvPr/>
        </p:nvSpPr>
        <p:spPr>
          <a:xfrm>
            <a:off x="7496226" y="3371995"/>
            <a:ext cx="1451955" cy="693651"/>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请输入你的想要表达的内容</a:t>
            </a:r>
            <a:endParaRPr lang="id-ID" altLang="zh-CN" sz="800" dirty="0">
              <a:solidFill>
                <a:schemeClr val="tx1">
                  <a:lumMod val="95000"/>
                  <a:lumOff val="5000"/>
                </a:schemeClr>
              </a:solidFill>
              <a:cs typeface="+mn-ea"/>
              <a:sym typeface="+mn-lt"/>
            </a:endParaRPr>
          </a:p>
        </p:txBody>
      </p:sp>
      <p:sp>
        <p:nvSpPr>
          <p:cNvPr id="105" name="TextBox 55">
            <a:extLst>
              <a:ext uri="{FF2B5EF4-FFF2-40B4-BE49-F238E27FC236}">
                <a16:creationId xmlns:a16="http://schemas.microsoft.com/office/drawing/2014/main" id="{466868B4-62EC-4E03-BF68-483471B63C4B}"/>
              </a:ext>
            </a:extLst>
          </p:cNvPr>
          <p:cNvSpPr txBox="1"/>
          <p:nvPr/>
        </p:nvSpPr>
        <p:spPr>
          <a:xfrm>
            <a:off x="7981349" y="2545627"/>
            <a:ext cx="1039070" cy="246221"/>
          </a:xfrm>
          <a:prstGeom prst="rect">
            <a:avLst/>
          </a:prstGeom>
          <a:noFill/>
        </p:spPr>
        <p:txBody>
          <a:bodyPr wrap="square" rtlCol="0">
            <a:spAutoFit/>
          </a:bodyPr>
          <a:lstStyle/>
          <a:p>
            <a:pPr algn="ct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cxnSp>
        <p:nvCxnSpPr>
          <p:cNvPr id="106" name="直接连接符 105">
            <a:extLst>
              <a:ext uri="{FF2B5EF4-FFF2-40B4-BE49-F238E27FC236}">
                <a16:creationId xmlns:a16="http://schemas.microsoft.com/office/drawing/2014/main" id="{0FF178AE-5EB8-457B-873B-01B6B3660178}"/>
              </a:ext>
            </a:extLst>
          </p:cNvPr>
          <p:cNvCxnSpPr>
            <a:cxnSpLocks/>
          </p:cNvCxnSpPr>
          <p:nvPr/>
        </p:nvCxnSpPr>
        <p:spPr>
          <a:xfrm>
            <a:off x="7410136" y="4430384"/>
            <a:ext cx="1624134"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080F5191-B97E-4CB4-BA38-8278D2568431}"/>
              </a:ext>
            </a:extLst>
          </p:cNvPr>
          <p:cNvCxnSpPr>
            <a:cxnSpLocks/>
          </p:cNvCxnSpPr>
          <p:nvPr/>
        </p:nvCxnSpPr>
        <p:spPr>
          <a:xfrm>
            <a:off x="7410136" y="3007257"/>
            <a:ext cx="1624134" cy="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46" name="图片占位符 45">
            <a:extLst>
              <a:ext uri="{FF2B5EF4-FFF2-40B4-BE49-F238E27FC236}">
                <a16:creationId xmlns:a16="http://schemas.microsoft.com/office/drawing/2014/main" id="{0FE3A03A-B085-43E0-9747-C90BB4AA5B6A}"/>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t="147" b="147"/>
          <a:stretch>
            <a:fillRect/>
          </a:stretch>
        </p:blipFill>
        <p:spPr/>
      </p:pic>
      <p:pic>
        <p:nvPicPr>
          <p:cNvPr id="53" name="图片占位符 52">
            <a:extLst>
              <a:ext uri="{FF2B5EF4-FFF2-40B4-BE49-F238E27FC236}">
                <a16:creationId xmlns:a16="http://schemas.microsoft.com/office/drawing/2014/main" id="{252F3E49-0A8E-452B-9E37-1A4BED4E6704}"/>
              </a:ext>
            </a:extLst>
          </p:cNvPr>
          <p:cNvPicPr>
            <a:picLocks noGrp="1" noChangeAspect="1"/>
          </p:cNvPicPr>
          <p:nvPr>
            <p:ph type="pic" sz="quarter" idx="19"/>
          </p:nvPr>
        </p:nvPicPr>
        <p:blipFill>
          <a:blip r:embed="rId4">
            <a:extLst>
              <a:ext uri="{28A0092B-C50C-407E-A947-70E740481C1C}">
                <a14:useLocalDpi xmlns:a14="http://schemas.microsoft.com/office/drawing/2010/main" val="0"/>
              </a:ext>
            </a:extLst>
          </a:blip>
          <a:srcRect t="147" b="147"/>
          <a:stretch>
            <a:fillRect/>
          </a:stretch>
        </p:blipFill>
        <p:spPr/>
      </p:pic>
      <p:pic>
        <p:nvPicPr>
          <p:cNvPr id="59" name="图片占位符 58">
            <a:extLst>
              <a:ext uri="{FF2B5EF4-FFF2-40B4-BE49-F238E27FC236}">
                <a16:creationId xmlns:a16="http://schemas.microsoft.com/office/drawing/2014/main" id="{CA068729-7350-4AA2-8C6B-0130B403A9DE}"/>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rcRect t="147" b="147"/>
          <a:stretch>
            <a:fillRect/>
          </a:stretch>
        </p:blipFill>
        <p:spPr/>
      </p:pic>
      <p:pic>
        <p:nvPicPr>
          <p:cNvPr id="63" name="图片占位符 62">
            <a:extLst>
              <a:ext uri="{FF2B5EF4-FFF2-40B4-BE49-F238E27FC236}">
                <a16:creationId xmlns:a16="http://schemas.microsoft.com/office/drawing/2014/main" id="{7F812A4D-0320-4AE2-B187-8B93B5CA4427}"/>
              </a:ext>
            </a:extLst>
          </p:cNvPr>
          <p:cNvPicPr>
            <a:picLocks noGrp="1" noChangeAspect="1"/>
          </p:cNvPicPr>
          <p:nvPr>
            <p:ph type="pic" sz="quarter" idx="20"/>
          </p:nvPr>
        </p:nvPicPr>
        <p:blipFill>
          <a:blip r:embed="rId6">
            <a:extLst>
              <a:ext uri="{28A0092B-C50C-407E-A947-70E740481C1C}">
                <a14:useLocalDpi xmlns:a14="http://schemas.microsoft.com/office/drawing/2010/main" val="0"/>
              </a:ext>
            </a:extLst>
          </a:blip>
          <a:srcRect t="147" b="147"/>
          <a:stretch>
            <a:fillRect/>
          </a:stretch>
        </p:blipFill>
        <p:spPr/>
      </p:pic>
    </p:spTree>
    <p:extLst>
      <p:ext uri="{BB962C8B-B14F-4D97-AF65-F5344CB8AC3E}">
        <p14:creationId xmlns:p14="http://schemas.microsoft.com/office/powerpoint/2010/main" val="4116767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4C0FC487-0088-48DE-B1DC-93A98993B4E8}"/>
              </a:ext>
            </a:extLst>
          </p:cNvPr>
          <p:cNvSpPr/>
          <p:nvPr/>
        </p:nvSpPr>
        <p:spPr>
          <a:xfrm>
            <a:off x="2376504" y="1092481"/>
            <a:ext cx="6488814" cy="3628758"/>
          </a:xfrm>
          <a:prstGeom prst="rect">
            <a:avLst/>
          </a:prstGeom>
          <a:solidFill>
            <a:schemeClr val="bg1"/>
          </a:solidFill>
          <a:ln>
            <a:noFill/>
          </a:ln>
          <a:effectLst>
            <a:outerShdw blurRad="190500" dist="38100" dir="13500000" algn="br" rotWithShape="0">
              <a:prstClr val="black">
                <a:alpha val="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9" name="圆: 空心 28">
            <a:extLst>
              <a:ext uri="{FF2B5EF4-FFF2-40B4-BE49-F238E27FC236}">
                <a16:creationId xmlns:a16="http://schemas.microsoft.com/office/drawing/2014/main" id="{E2123C11-3E78-4076-8014-7FA5D03E908A}"/>
              </a:ext>
            </a:extLst>
          </p:cNvPr>
          <p:cNvSpPr/>
          <p:nvPr/>
        </p:nvSpPr>
        <p:spPr>
          <a:xfrm>
            <a:off x="4476750" y="1762698"/>
            <a:ext cx="2288322" cy="2288322"/>
          </a:xfrm>
          <a:prstGeom prst="donut">
            <a:avLst>
              <a:gd name="adj" fmla="val 12295"/>
            </a:avLst>
          </a:prstGeom>
          <a:solidFill>
            <a:schemeClr val="bg1"/>
          </a:solidFill>
          <a:ln>
            <a:noFill/>
          </a:ln>
          <a:effectLst>
            <a:outerShdw blurRad="381000" sx="102000" sy="102000" algn="ctr" rotWithShape="0">
              <a:prstClr val="black">
                <a:alpha val="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cxnSp>
        <p:nvCxnSpPr>
          <p:cNvPr id="47" name="直接连接符 46">
            <a:extLst>
              <a:ext uri="{FF2B5EF4-FFF2-40B4-BE49-F238E27FC236}">
                <a16:creationId xmlns:a16="http://schemas.microsoft.com/office/drawing/2014/main" id="{33ACA6EC-6EC7-4209-A5AF-D31A098B41FA}"/>
              </a:ext>
            </a:extLst>
          </p:cNvPr>
          <p:cNvCxnSpPr>
            <a:cxnSpLocks/>
            <a:stCxn id="29" idx="0"/>
            <a:endCxn id="29" idx="4"/>
          </p:cNvCxnSpPr>
          <p:nvPr/>
        </p:nvCxnSpPr>
        <p:spPr>
          <a:xfrm rot="19800000">
            <a:off x="5620911" y="1762698"/>
            <a:ext cx="0" cy="2288322"/>
          </a:xfrm>
          <a:prstGeom prst="line">
            <a:avLst/>
          </a:prstGeom>
          <a:ln w="3175">
            <a:solidFill>
              <a:schemeClr val="accent1">
                <a:alpha val="36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DAAFF440-8FB1-45D4-9F9B-8D5A9E348010}"/>
              </a:ext>
            </a:extLst>
          </p:cNvPr>
          <p:cNvCxnSpPr>
            <a:cxnSpLocks/>
          </p:cNvCxnSpPr>
          <p:nvPr/>
        </p:nvCxnSpPr>
        <p:spPr>
          <a:xfrm rot="1800000">
            <a:off x="5620911" y="1762698"/>
            <a:ext cx="0" cy="2288322"/>
          </a:xfrm>
          <a:prstGeom prst="line">
            <a:avLst/>
          </a:prstGeom>
          <a:ln w="3175">
            <a:solidFill>
              <a:schemeClr val="accent1">
                <a:alpha val="36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B64956F2-89DF-4889-87B8-31F89D7DF345}"/>
              </a:ext>
            </a:extLst>
          </p:cNvPr>
          <p:cNvCxnSpPr>
            <a:cxnSpLocks/>
          </p:cNvCxnSpPr>
          <p:nvPr/>
        </p:nvCxnSpPr>
        <p:spPr>
          <a:xfrm rot="16200000">
            <a:off x="5620911" y="1762698"/>
            <a:ext cx="0" cy="2288322"/>
          </a:xfrm>
          <a:prstGeom prst="line">
            <a:avLst/>
          </a:prstGeom>
          <a:ln w="3175">
            <a:solidFill>
              <a:schemeClr val="accent1">
                <a:alpha val="36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1986CC2C-6232-448F-A0B7-F1A00A2DD0D1}"/>
              </a:ext>
            </a:extLst>
          </p:cNvPr>
          <p:cNvCxnSpPr>
            <a:cxnSpLocks/>
          </p:cNvCxnSpPr>
          <p:nvPr/>
        </p:nvCxnSpPr>
        <p:spPr>
          <a:xfrm>
            <a:off x="4890463" y="1642187"/>
            <a:ext cx="141567" cy="245202"/>
          </a:xfrm>
          <a:prstGeom prst="line">
            <a:avLst/>
          </a:prstGeom>
          <a:ln w="3175">
            <a:gradFill flip="none" rotWithShape="1">
              <a:gsLst>
                <a:gs pos="0">
                  <a:schemeClr val="accent1">
                    <a:lumMod val="5000"/>
                    <a:lumOff val="95000"/>
                    <a:alpha val="0"/>
                  </a:schemeClr>
                </a:gs>
                <a:gs pos="59000">
                  <a:schemeClr val="accent1">
                    <a:alpha val="4000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00A32E4B-E49C-4208-9E2E-D8D47292FCC9}"/>
              </a:ext>
            </a:extLst>
          </p:cNvPr>
          <p:cNvCxnSpPr>
            <a:cxnSpLocks/>
          </p:cNvCxnSpPr>
          <p:nvPr/>
        </p:nvCxnSpPr>
        <p:spPr>
          <a:xfrm flipV="1">
            <a:off x="4890463" y="3922405"/>
            <a:ext cx="141567" cy="245202"/>
          </a:xfrm>
          <a:prstGeom prst="line">
            <a:avLst/>
          </a:prstGeom>
          <a:ln w="3175">
            <a:gradFill flip="none" rotWithShape="1">
              <a:gsLst>
                <a:gs pos="0">
                  <a:schemeClr val="accent1">
                    <a:lumMod val="5000"/>
                    <a:lumOff val="95000"/>
                    <a:alpha val="0"/>
                  </a:schemeClr>
                </a:gs>
                <a:gs pos="59000">
                  <a:schemeClr val="accent1">
                    <a:alpha val="4000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22945C4D-8195-4771-BB76-7F56EC457F7D}"/>
              </a:ext>
            </a:extLst>
          </p:cNvPr>
          <p:cNvCxnSpPr>
            <a:cxnSpLocks/>
          </p:cNvCxnSpPr>
          <p:nvPr/>
        </p:nvCxnSpPr>
        <p:spPr>
          <a:xfrm flipH="1">
            <a:off x="6204563" y="1642187"/>
            <a:ext cx="141567" cy="245202"/>
          </a:xfrm>
          <a:prstGeom prst="line">
            <a:avLst/>
          </a:prstGeom>
          <a:ln w="3175">
            <a:gradFill flip="none" rotWithShape="1">
              <a:gsLst>
                <a:gs pos="0">
                  <a:schemeClr val="accent1">
                    <a:lumMod val="5000"/>
                    <a:lumOff val="95000"/>
                    <a:alpha val="0"/>
                  </a:schemeClr>
                </a:gs>
                <a:gs pos="59000">
                  <a:schemeClr val="accent1">
                    <a:alpha val="4000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C4C6C452-35ED-47D6-833B-D167859B33F4}"/>
              </a:ext>
            </a:extLst>
          </p:cNvPr>
          <p:cNvCxnSpPr>
            <a:cxnSpLocks/>
          </p:cNvCxnSpPr>
          <p:nvPr/>
        </p:nvCxnSpPr>
        <p:spPr>
          <a:xfrm flipH="1" flipV="1">
            <a:off x="6204563" y="3922405"/>
            <a:ext cx="141567" cy="245202"/>
          </a:xfrm>
          <a:prstGeom prst="line">
            <a:avLst/>
          </a:prstGeom>
          <a:ln w="3175">
            <a:gradFill flip="none" rotWithShape="1">
              <a:gsLst>
                <a:gs pos="0">
                  <a:schemeClr val="accent1">
                    <a:lumMod val="5000"/>
                    <a:lumOff val="95000"/>
                    <a:alpha val="0"/>
                  </a:schemeClr>
                </a:gs>
                <a:gs pos="59000">
                  <a:schemeClr val="accent1">
                    <a:alpha val="40000"/>
                  </a:schemeClr>
                </a:gs>
                <a:gs pos="100000">
                  <a:schemeClr val="accent1"/>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08" name="文本占位符 107">
            <a:extLst>
              <a:ext uri="{FF2B5EF4-FFF2-40B4-BE49-F238E27FC236}">
                <a16:creationId xmlns:a16="http://schemas.microsoft.com/office/drawing/2014/main" id="{B967CE68-4844-439A-9132-2A2E2E8021C0}"/>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pic>
        <p:nvPicPr>
          <p:cNvPr id="5" name="图片占位符 4" descr="图片包含 天空, 户外, 建筑物, 草&#10;&#10;描述已自动生成">
            <a:extLst>
              <a:ext uri="{FF2B5EF4-FFF2-40B4-BE49-F238E27FC236}">
                <a16:creationId xmlns:a16="http://schemas.microsoft.com/office/drawing/2014/main" id="{B5B0BFB8-40ED-45E0-B8CC-A3E1BDD27CDC}"/>
              </a:ext>
            </a:extLst>
          </p:cNvPr>
          <p:cNvPicPr>
            <a:picLocks noGrp="1" noChangeAspect="1"/>
          </p:cNvPicPr>
          <p:nvPr>
            <p:ph type="pic" sz="quarter" idx="17"/>
          </p:nvPr>
        </p:nvPicPr>
        <p:blipFill>
          <a:blip r:embed="rId2" cstate="screen">
            <a:extLst>
              <a:ext uri="{28A0092B-C50C-407E-A947-70E740481C1C}">
                <a14:useLocalDpi xmlns:a14="http://schemas.microsoft.com/office/drawing/2010/main"/>
              </a:ext>
            </a:extLst>
          </a:blip>
          <a:srcRect t="19240" b="19240"/>
          <a:stretch>
            <a:fillRect/>
          </a:stretch>
        </p:blipFill>
        <p:spPr/>
      </p:pic>
      <p:sp>
        <p:nvSpPr>
          <p:cNvPr id="7" name="矩形: 圆角 6">
            <a:extLst>
              <a:ext uri="{FF2B5EF4-FFF2-40B4-BE49-F238E27FC236}">
                <a16:creationId xmlns:a16="http://schemas.microsoft.com/office/drawing/2014/main" id="{79C50DBA-728F-489B-A52D-761C8E9D83BC}"/>
              </a:ext>
            </a:extLst>
          </p:cNvPr>
          <p:cNvSpPr/>
          <p:nvPr/>
        </p:nvSpPr>
        <p:spPr>
          <a:xfrm>
            <a:off x="277980" y="3209347"/>
            <a:ext cx="1831975" cy="844550"/>
          </a:xfrm>
          <a:prstGeom prst="roundRect">
            <a:avLst>
              <a:gd name="adj" fmla="val 0"/>
            </a:avLst>
          </a:prstGeom>
          <a:solidFill>
            <a:schemeClr val="accent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extBox 55">
            <a:extLst>
              <a:ext uri="{FF2B5EF4-FFF2-40B4-BE49-F238E27FC236}">
                <a16:creationId xmlns:a16="http://schemas.microsoft.com/office/drawing/2014/main" id="{0A13D220-FF0F-4696-A803-320C1BFB794B}"/>
              </a:ext>
            </a:extLst>
          </p:cNvPr>
          <p:cNvSpPr txBox="1"/>
          <p:nvPr/>
        </p:nvSpPr>
        <p:spPr>
          <a:xfrm>
            <a:off x="469144" y="3359400"/>
            <a:ext cx="1520912" cy="307777"/>
          </a:xfrm>
          <a:prstGeom prst="rect">
            <a:avLst/>
          </a:prstGeom>
          <a:noFill/>
        </p:spPr>
        <p:txBody>
          <a:bodyPr wrap="square" rtlCol="0">
            <a:spAutoFit/>
          </a:bodyPr>
          <a:lstStyle/>
          <a:p>
            <a:pPr defTabSz="1219170"/>
            <a:r>
              <a:rPr lang="zh-CN" altLang="en-US" sz="1400" b="1" dirty="0">
                <a:solidFill>
                  <a:schemeClr val="bg1"/>
                </a:solidFill>
                <a:cs typeface="+mn-ea"/>
                <a:sym typeface="+mn-lt"/>
              </a:rPr>
              <a:t>请添加标题</a:t>
            </a:r>
            <a:endParaRPr lang="id-ID" sz="1400" b="1" dirty="0">
              <a:solidFill>
                <a:schemeClr val="bg1"/>
              </a:solidFill>
              <a:cs typeface="+mn-ea"/>
              <a:sym typeface="+mn-lt"/>
            </a:endParaRPr>
          </a:p>
        </p:txBody>
      </p:sp>
      <p:sp>
        <p:nvSpPr>
          <p:cNvPr id="9" name="TextBox 55">
            <a:extLst>
              <a:ext uri="{FF2B5EF4-FFF2-40B4-BE49-F238E27FC236}">
                <a16:creationId xmlns:a16="http://schemas.microsoft.com/office/drawing/2014/main" id="{8AE7B076-3F66-4237-8050-CEC9577A21F6}"/>
              </a:ext>
            </a:extLst>
          </p:cNvPr>
          <p:cNvSpPr txBox="1"/>
          <p:nvPr/>
        </p:nvSpPr>
        <p:spPr>
          <a:xfrm>
            <a:off x="469144" y="3584273"/>
            <a:ext cx="1373572" cy="215444"/>
          </a:xfrm>
          <a:prstGeom prst="rect">
            <a:avLst/>
          </a:prstGeom>
          <a:noFill/>
        </p:spPr>
        <p:txBody>
          <a:bodyPr wrap="square" rtlCol="0">
            <a:spAutoFit/>
          </a:bodyPr>
          <a:lstStyle/>
          <a:p>
            <a:pPr defTabSz="1219170"/>
            <a:r>
              <a:rPr lang="en-US" altLang="zh-CN" sz="800" dirty="0">
                <a:solidFill>
                  <a:schemeClr val="bg1"/>
                </a:solidFill>
                <a:cs typeface="+mn-ea"/>
                <a:sym typeface="+mn-lt"/>
              </a:rPr>
              <a:t>PLEASE ADD HTE TITLE</a:t>
            </a:r>
            <a:endParaRPr lang="id-ID" sz="800" dirty="0">
              <a:solidFill>
                <a:schemeClr val="bg1"/>
              </a:solidFill>
              <a:cs typeface="+mn-ea"/>
              <a:sym typeface="+mn-lt"/>
            </a:endParaRPr>
          </a:p>
        </p:txBody>
      </p:sp>
      <p:cxnSp>
        <p:nvCxnSpPr>
          <p:cNvPr id="10" name="直接连接符 9">
            <a:extLst>
              <a:ext uri="{FF2B5EF4-FFF2-40B4-BE49-F238E27FC236}">
                <a16:creationId xmlns:a16="http://schemas.microsoft.com/office/drawing/2014/main" id="{306845CB-F389-464B-A582-6358C7DA6D4E}"/>
              </a:ext>
            </a:extLst>
          </p:cNvPr>
          <p:cNvCxnSpPr>
            <a:cxnSpLocks/>
          </p:cNvCxnSpPr>
          <p:nvPr/>
        </p:nvCxnSpPr>
        <p:spPr>
          <a:xfrm>
            <a:off x="569743" y="3852894"/>
            <a:ext cx="3295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55">
            <a:extLst>
              <a:ext uri="{FF2B5EF4-FFF2-40B4-BE49-F238E27FC236}">
                <a16:creationId xmlns:a16="http://schemas.microsoft.com/office/drawing/2014/main" id="{7286FD35-FFD1-4985-81F6-7CDFE1C99F5E}"/>
              </a:ext>
            </a:extLst>
          </p:cNvPr>
          <p:cNvSpPr txBox="1"/>
          <p:nvPr/>
        </p:nvSpPr>
        <p:spPr>
          <a:xfrm>
            <a:off x="469144" y="251485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12" name="TextBox 55">
            <a:extLst>
              <a:ext uri="{FF2B5EF4-FFF2-40B4-BE49-F238E27FC236}">
                <a16:creationId xmlns:a16="http://schemas.microsoft.com/office/drawing/2014/main" id="{407DEAC9-E40B-403B-BAFB-DCB996354BDA}"/>
              </a:ext>
            </a:extLst>
          </p:cNvPr>
          <p:cNvSpPr txBox="1"/>
          <p:nvPr/>
        </p:nvSpPr>
        <p:spPr>
          <a:xfrm>
            <a:off x="469144" y="273972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13" name="直接连接符 12">
            <a:extLst>
              <a:ext uri="{FF2B5EF4-FFF2-40B4-BE49-F238E27FC236}">
                <a16:creationId xmlns:a16="http://schemas.microsoft.com/office/drawing/2014/main" id="{533758E2-B0B3-453D-9545-F7E94ED20921}"/>
              </a:ext>
            </a:extLst>
          </p:cNvPr>
          <p:cNvCxnSpPr>
            <a:cxnSpLocks/>
          </p:cNvCxnSpPr>
          <p:nvPr/>
        </p:nvCxnSpPr>
        <p:spPr>
          <a:xfrm>
            <a:off x="569743" y="300834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18" name="TextBox 55">
            <a:extLst>
              <a:ext uri="{FF2B5EF4-FFF2-40B4-BE49-F238E27FC236}">
                <a16:creationId xmlns:a16="http://schemas.microsoft.com/office/drawing/2014/main" id="{84E45D2F-FEA4-40E5-ABBA-4FCFDA4BE821}"/>
              </a:ext>
            </a:extLst>
          </p:cNvPr>
          <p:cNvSpPr txBox="1"/>
          <p:nvPr/>
        </p:nvSpPr>
        <p:spPr>
          <a:xfrm>
            <a:off x="469144" y="420395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19" name="TextBox 55">
            <a:extLst>
              <a:ext uri="{FF2B5EF4-FFF2-40B4-BE49-F238E27FC236}">
                <a16:creationId xmlns:a16="http://schemas.microsoft.com/office/drawing/2014/main" id="{35B6799E-5B74-49AE-A4BA-B3CF57F1014D}"/>
              </a:ext>
            </a:extLst>
          </p:cNvPr>
          <p:cNvSpPr txBox="1"/>
          <p:nvPr/>
        </p:nvSpPr>
        <p:spPr>
          <a:xfrm>
            <a:off x="469144" y="442882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20" name="直接连接符 19">
            <a:extLst>
              <a:ext uri="{FF2B5EF4-FFF2-40B4-BE49-F238E27FC236}">
                <a16:creationId xmlns:a16="http://schemas.microsoft.com/office/drawing/2014/main" id="{208B0DFF-8AE6-4C00-9D5E-E9643F776196}"/>
              </a:ext>
            </a:extLst>
          </p:cNvPr>
          <p:cNvCxnSpPr>
            <a:cxnSpLocks/>
          </p:cNvCxnSpPr>
          <p:nvPr/>
        </p:nvCxnSpPr>
        <p:spPr>
          <a:xfrm>
            <a:off x="569743" y="469744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76A4E51A-B766-4C0F-AE25-494DB14C9D5D}"/>
              </a:ext>
            </a:extLst>
          </p:cNvPr>
          <p:cNvCxnSpPr>
            <a:cxnSpLocks/>
          </p:cNvCxnSpPr>
          <p:nvPr/>
        </p:nvCxnSpPr>
        <p:spPr>
          <a:xfrm>
            <a:off x="274824" y="2364574"/>
            <a:ext cx="1831975" cy="0"/>
          </a:xfrm>
          <a:prstGeom prst="line">
            <a:avLst/>
          </a:prstGeom>
          <a:ln w="3175">
            <a:solidFill>
              <a:schemeClr val="bg1">
                <a:lumMod val="95000"/>
                <a:alpha val="19000"/>
              </a:schemeClr>
            </a:solidFill>
          </a:ln>
        </p:spPr>
        <p:style>
          <a:lnRef idx="1">
            <a:schemeClr val="accent1"/>
          </a:lnRef>
          <a:fillRef idx="0">
            <a:schemeClr val="accent1"/>
          </a:fillRef>
          <a:effectRef idx="0">
            <a:schemeClr val="accent1"/>
          </a:effectRef>
          <a:fontRef idx="minor">
            <a:schemeClr val="tx1"/>
          </a:fontRef>
        </p:style>
      </p:cxnSp>
      <p:sp>
        <p:nvSpPr>
          <p:cNvPr id="22" name="TextBox 55">
            <a:extLst>
              <a:ext uri="{FF2B5EF4-FFF2-40B4-BE49-F238E27FC236}">
                <a16:creationId xmlns:a16="http://schemas.microsoft.com/office/drawing/2014/main" id="{D724B4EF-84E0-4AB1-9AD5-B4EB8A67C7EE}"/>
              </a:ext>
            </a:extLst>
          </p:cNvPr>
          <p:cNvSpPr txBox="1"/>
          <p:nvPr/>
        </p:nvSpPr>
        <p:spPr>
          <a:xfrm>
            <a:off x="469144" y="167030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23" name="TextBox 55">
            <a:extLst>
              <a:ext uri="{FF2B5EF4-FFF2-40B4-BE49-F238E27FC236}">
                <a16:creationId xmlns:a16="http://schemas.microsoft.com/office/drawing/2014/main" id="{B8E0D14C-A7BD-4BB5-81C1-C1C93B7CBD29}"/>
              </a:ext>
            </a:extLst>
          </p:cNvPr>
          <p:cNvSpPr txBox="1"/>
          <p:nvPr/>
        </p:nvSpPr>
        <p:spPr>
          <a:xfrm>
            <a:off x="469144" y="189517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24" name="直接连接符 23">
            <a:extLst>
              <a:ext uri="{FF2B5EF4-FFF2-40B4-BE49-F238E27FC236}">
                <a16:creationId xmlns:a16="http://schemas.microsoft.com/office/drawing/2014/main" id="{E9B7800B-49C4-455B-AAB4-4E2C4CE5B9D0}"/>
              </a:ext>
            </a:extLst>
          </p:cNvPr>
          <p:cNvCxnSpPr>
            <a:cxnSpLocks/>
          </p:cNvCxnSpPr>
          <p:nvPr/>
        </p:nvCxnSpPr>
        <p:spPr>
          <a:xfrm>
            <a:off x="569743" y="216379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69" name="TextBox 55">
            <a:extLst>
              <a:ext uri="{FF2B5EF4-FFF2-40B4-BE49-F238E27FC236}">
                <a16:creationId xmlns:a16="http://schemas.microsoft.com/office/drawing/2014/main" id="{2DC1B460-CAFA-410C-9229-496D173F1670}"/>
              </a:ext>
            </a:extLst>
          </p:cNvPr>
          <p:cNvSpPr txBox="1"/>
          <p:nvPr/>
        </p:nvSpPr>
        <p:spPr>
          <a:xfrm>
            <a:off x="2516104" y="1372305"/>
            <a:ext cx="1014786" cy="539763"/>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p:txBody>
      </p:sp>
      <p:sp>
        <p:nvSpPr>
          <p:cNvPr id="80" name="TextBox 55">
            <a:extLst>
              <a:ext uri="{FF2B5EF4-FFF2-40B4-BE49-F238E27FC236}">
                <a16:creationId xmlns:a16="http://schemas.microsoft.com/office/drawing/2014/main" id="{BE5FEB24-5D22-4BE9-86B4-83736BDA1A8A}"/>
              </a:ext>
            </a:extLst>
          </p:cNvPr>
          <p:cNvSpPr txBox="1"/>
          <p:nvPr/>
        </p:nvSpPr>
        <p:spPr>
          <a:xfrm>
            <a:off x="2516104" y="2636705"/>
            <a:ext cx="1014786" cy="539763"/>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p:txBody>
      </p:sp>
      <p:cxnSp>
        <p:nvCxnSpPr>
          <p:cNvPr id="63" name="直接连接符 62">
            <a:extLst>
              <a:ext uri="{FF2B5EF4-FFF2-40B4-BE49-F238E27FC236}">
                <a16:creationId xmlns:a16="http://schemas.microsoft.com/office/drawing/2014/main" id="{F24060CA-3538-4431-92DB-76AD55194693}"/>
              </a:ext>
            </a:extLst>
          </p:cNvPr>
          <p:cNvCxnSpPr>
            <a:cxnSpLocks/>
          </p:cNvCxnSpPr>
          <p:nvPr/>
        </p:nvCxnSpPr>
        <p:spPr>
          <a:xfrm>
            <a:off x="3547572" y="1642456"/>
            <a:ext cx="1342891"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DCE0B189-3341-4804-98D9-ABF3BE027D88}"/>
              </a:ext>
            </a:extLst>
          </p:cNvPr>
          <p:cNvCxnSpPr>
            <a:cxnSpLocks/>
          </p:cNvCxnSpPr>
          <p:nvPr/>
        </p:nvCxnSpPr>
        <p:spPr>
          <a:xfrm>
            <a:off x="3547572" y="2906858"/>
            <a:ext cx="898222" cy="0"/>
          </a:xfrm>
          <a:prstGeom prst="line">
            <a:avLst/>
          </a:prstGeom>
          <a:ln w="3175">
            <a:gradFill flip="none" rotWithShape="1">
              <a:gsLst>
                <a:gs pos="0">
                  <a:schemeClr val="accent1">
                    <a:lumMod val="5000"/>
                    <a:lumOff val="95000"/>
                    <a:alpha val="0"/>
                  </a:schemeClr>
                </a:gs>
                <a:gs pos="59000">
                  <a:schemeClr val="accent1">
                    <a:alpha val="4000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3CC95D4A-01DB-4F37-B692-EF8BFDA61D6C}"/>
              </a:ext>
            </a:extLst>
          </p:cNvPr>
          <p:cNvCxnSpPr>
            <a:cxnSpLocks/>
          </p:cNvCxnSpPr>
          <p:nvPr/>
        </p:nvCxnSpPr>
        <p:spPr>
          <a:xfrm flipV="1">
            <a:off x="3547572" y="4167338"/>
            <a:ext cx="1342891"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6" name="TextBox 55">
            <a:extLst>
              <a:ext uri="{FF2B5EF4-FFF2-40B4-BE49-F238E27FC236}">
                <a16:creationId xmlns:a16="http://schemas.microsoft.com/office/drawing/2014/main" id="{E982C559-6D97-4A2F-BC58-888760770173}"/>
              </a:ext>
            </a:extLst>
          </p:cNvPr>
          <p:cNvSpPr txBox="1"/>
          <p:nvPr/>
        </p:nvSpPr>
        <p:spPr>
          <a:xfrm>
            <a:off x="2516104" y="3898744"/>
            <a:ext cx="1014786" cy="539763"/>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p:txBody>
      </p:sp>
      <p:cxnSp>
        <p:nvCxnSpPr>
          <p:cNvPr id="98" name="直接连接符 97">
            <a:extLst>
              <a:ext uri="{FF2B5EF4-FFF2-40B4-BE49-F238E27FC236}">
                <a16:creationId xmlns:a16="http://schemas.microsoft.com/office/drawing/2014/main" id="{D99F1643-B64A-46ED-AD46-C1A09E832271}"/>
              </a:ext>
            </a:extLst>
          </p:cNvPr>
          <p:cNvCxnSpPr>
            <a:cxnSpLocks/>
          </p:cNvCxnSpPr>
          <p:nvPr/>
        </p:nvCxnSpPr>
        <p:spPr>
          <a:xfrm flipH="1">
            <a:off x="6346130" y="1642456"/>
            <a:ext cx="1342891"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21A7293D-F3A2-4F8A-8B51-FEDD15EB94B6}"/>
              </a:ext>
            </a:extLst>
          </p:cNvPr>
          <p:cNvCxnSpPr>
            <a:cxnSpLocks/>
          </p:cNvCxnSpPr>
          <p:nvPr/>
        </p:nvCxnSpPr>
        <p:spPr>
          <a:xfrm flipH="1">
            <a:off x="6790799" y="2906858"/>
            <a:ext cx="898222" cy="0"/>
          </a:xfrm>
          <a:prstGeom prst="line">
            <a:avLst/>
          </a:prstGeom>
          <a:ln w="3175">
            <a:gradFill flip="none" rotWithShape="1">
              <a:gsLst>
                <a:gs pos="0">
                  <a:schemeClr val="accent1">
                    <a:lumMod val="5000"/>
                    <a:lumOff val="95000"/>
                    <a:alpha val="0"/>
                  </a:schemeClr>
                </a:gs>
                <a:gs pos="59000">
                  <a:schemeClr val="accent1">
                    <a:alpha val="4000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5E994184-704B-4F4B-812D-8F64F159AF4C}"/>
              </a:ext>
            </a:extLst>
          </p:cNvPr>
          <p:cNvCxnSpPr>
            <a:cxnSpLocks/>
          </p:cNvCxnSpPr>
          <p:nvPr/>
        </p:nvCxnSpPr>
        <p:spPr>
          <a:xfrm flipH="1" flipV="1">
            <a:off x="6346130" y="4167338"/>
            <a:ext cx="1342891"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9" name="TextBox 55">
            <a:extLst>
              <a:ext uri="{FF2B5EF4-FFF2-40B4-BE49-F238E27FC236}">
                <a16:creationId xmlns:a16="http://schemas.microsoft.com/office/drawing/2014/main" id="{C32B42A1-8F1E-4CD4-BC61-E5011F5B85EC}"/>
              </a:ext>
            </a:extLst>
          </p:cNvPr>
          <p:cNvSpPr txBox="1"/>
          <p:nvPr/>
        </p:nvSpPr>
        <p:spPr>
          <a:xfrm>
            <a:off x="7712133" y="1372305"/>
            <a:ext cx="1014786" cy="539763"/>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p:txBody>
      </p:sp>
      <p:sp>
        <p:nvSpPr>
          <p:cNvPr id="100" name="TextBox 55">
            <a:extLst>
              <a:ext uri="{FF2B5EF4-FFF2-40B4-BE49-F238E27FC236}">
                <a16:creationId xmlns:a16="http://schemas.microsoft.com/office/drawing/2014/main" id="{C99B22CE-3689-438E-B3B4-8A3A503C2412}"/>
              </a:ext>
            </a:extLst>
          </p:cNvPr>
          <p:cNvSpPr txBox="1"/>
          <p:nvPr/>
        </p:nvSpPr>
        <p:spPr>
          <a:xfrm>
            <a:off x="7712133" y="2636705"/>
            <a:ext cx="1014786" cy="539763"/>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p:txBody>
      </p:sp>
      <p:sp>
        <p:nvSpPr>
          <p:cNvPr id="101" name="TextBox 55">
            <a:extLst>
              <a:ext uri="{FF2B5EF4-FFF2-40B4-BE49-F238E27FC236}">
                <a16:creationId xmlns:a16="http://schemas.microsoft.com/office/drawing/2014/main" id="{C3F96112-5D31-42AA-A458-9A06396C4315}"/>
              </a:ext>
            </a:extLst>
          </p:cNvPr>
          <p:cNvSpPr txBox="1"/>
          <p:nvPr/>
        </p:nvSpPr>
        <p:spPr>
          <a:xfrm>
            <a:off x="7712133" y="3898744"/>
            <a:ext cx="1014786" cy="539763"/>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请输入你的内容</a:t>
            </a:r>
            <a:endParaRPr lang="id-ID" altLang="zh-CN" sz="800" dirty="0">
              <a:solidFill>
                <a:schemeClr val="tx1">
                  <a:lumMod val="95000"/>
                  <a:lumOff val="5000"/>
                </a:schemeClr>
              </a:solidFill>
              <a:cs typeface="+mn-ea"/>
              <a:sym typeface="+mn-lt"/>
            </a:endParaRPr>
          </a:p>
        </p:txBody>
      </p:sp>
      <p:sp>
        <p:nvSpPr>
          <p:cNvPr id="102" name="TextBox 55">
            <a:extLst>
              <a:ext uri="{FF2B5EF4-FFF2-40B4-BE49-F238E27FC236}">
                <a16:creationId xmlns:a16="http://schemas.microsoft.com/office/drawing/2014/main" id="{0D81C49F-DF4C-4583-BD14-5E81A17567C3}"/>
              </a:ext>
            </a:extLst>
          </p:cNvPr>
          <p:cNvSpPr txBox="1"/>
          <p:nvPr/>
        </p:nvSpPr>
        <p:spPr>
          <a:xfrm>
            <a:off x="3421415" y="1103577"/>
            <a:ext cx="770365" cy="584775"/>
          </a:xfrm>
          <a:prstGeom prst="rect">
            <a:avLst/>
          </a:prstGeom>
          <a:noFill/>
        </p:spPr>
        <p:txBody>
          <a:bodyPr wrap="square" rtlCol="0">
            <a:spAutoFit/>
          </a:bodyPr>
          <a:lstStyle/>
          <a:p>
            <a:pPr defTabSz="1219170"/>
            <a:r>
              <a:rPr lang="en-US" altLang="zh-CN"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rPr>
              <a:t>01</a:t>
            </a:r>
            <a:endParaRPr lang="id-ID"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endParaRPr>
          </a:p>
        </p:txBody>
      </p:sp>
      <p:sp>
        <p:nvSpPr>
          <p:cNvPr id="61" name="TextBox 55">
            <a:extLst>
              <a:ext uri="{FF2B5EF4-FFF2-40B4-BE49-F238E27FC236}">
                <a16:creationId xmlns:a16="http://schemas.microsoft.com/office/drawing/2014/main" id="{FDA04817-CFC9-4224-8330-837D16D2CD85}"/>
              </a:ext>
            </a:extLst>
          </p:cNvPr>
          <p:cNvSpPr txBox="1"/>
          <p:nvPr/>
        </p:nvSpPr>
        <p:spPr>
          <a:xfrm>
            <a:off x="3459738" y="1395965"/>
            <a:ext cx="948563" cy="246221"/>
          </a:xfrm>
          <a:prstGeom prst="rect">
            <a:avLst/>
          </a:prstGeom>
          <a:noFill/>
        </p:spPr>
        <p:txBody>
          <a:bodyPr wrap="square" rtlCol="0">
            <a:spAutoFit/>
          </a:bodyPr>
          <a:lstStyle/>
          <a:p>
            <a:pP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sp>
        <p:nvSpPr>
          <p:cNvPr id="103" name="TextBox 55">
            <a:extLst>
              <a:ext uri="{FF2B5EF4-FFF2-40B4-BE49-F238E27FC236}">
                <a16:creationId xmlns:a16="http://schemas.microsoft.com/office/drawing/2014/main" id="{5E0E92B4-DF9A-4F96-8669-A196D70B1F05}"/>
              </a:ext>
            </a:extLst>
          </p:cNvPr>
          <p:cNvSpPr txBox="1"/>
          <p:nvPr/>
        </p:nvSpPr>
        <p:spPr>
          <a:xfrm>
            <a:off x="6782587" y="1103577"/>
            <a:ext cx="770365" cy="584775"/>
          </a:xfrm>
          <a:prstGeom prst="rect">
            <a:avLst/>
          </a:prstGeom>
          <a:noFill/>
        </p:spPr>
        <p:txBody>
          <a:bodyPr wrap="square" rtlCol="0">
            <a:spAutoFit/>
          </a:bodyPr>
          <a:lstStyle/>
          <a:p>
            <a:pPr defTabSz="1219170"/>
            <a:r>
              <a:rPr lang="en-US" altLang="zh-CN"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rPr>
              <a:t>02</a:t>
            </a:r>
            <a:endParaRPr lang="id-ID"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endParaRPr>
          </a:p>
        </p:txBody>
      </p:sp>
      <p:sp>
        <p:nvSpPr>
          <p:cNvPr id="89" name="TextBox 55">
            <a:extLst>
              <a:ext uri="{FF2B5EF4-FFF2-40B4-BE49-F238E27FC236}">
                <a16:creationId xmlns:a16="http://schemas.microsoft.com/office/drawing/2014/main" id="{EB5C5CAD-1216-4B85-AC5A-FCA7CF65016E}"/>
              </a:ext>
            </a:extLst>
          </p:cNvPr>
          <p:cNvSpPr txBox="1"/>
          <p:nvPr/>
        </p:nvSpPr>
        <p:spPr>
          <a:xfrm flipH="1">
            <a:off x="6828292" y="1395965"/>
            <a:ext cx="948563" cy="246221"/>
          </a:xfrm>
          <a:prstGeom prst="rect">
            <a:avLst/>
          </a:prstGeom>
          <a:noFill/>
        </p:spPr>
        <p:txBody>
          <a:bodyPr wrap="square" rtlCol="0">
            <a:spAutoFit/>
          </a:bodyPr>
          <a:lstStyle/>
          <a:p>
            <a:pP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sp>
        <p:nvSpPr>
          <p:cNvPr id="104" name="TextBox 55">
            <a:extLst>
              <a:ext uri="{FF2B5EF4-FFF2-40B4-BE49-F238E27FC236}">
                <a16:creationId xmlns:a16="http://schemas.microsoft.com/office/drawing/2014/main" id="{438BAB2F-16CD-4E3A-B944-B69271E458E9}"/>
              </a:ext>
            </a:extLst>
          </p:cNvPr>
          <p:cNvSpPr txBox="1"/>
          <p:nvPr/>
        </p:nvSpPr>
        <p:spPr>
          <a:xfrm>
            <a:off x="3421415" y="2364056"/>
            <a:ext cx="770365" cy="584775"/>
          </a:xfrm>
          <a:prstGeom prst="rect">
            <a:avLst/>
          </a:prstGeom>
          <a:noFill/>
        </p:spPr>
        <p:txBody>
          <a:bodyPr wrap="square" rtlCol="0">
            <a:spAutoFit/>
          </a:bodyPr>
          <a:lstStyle/>
          <a:p>
            <a:pPr defTabSz="1219170"/>
            <a:r>
              <a:rPr lang="en-US" altLang="zh-CN"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rPr>
              <a:t>03</a:t>
            </a:r>
            <a:endParaRPr lang="id-ID"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endParaRPr>
          </a:p>
        </p:txBody>
      </p:sp>
      <p:sp>
        <p:nvSpPr>
          <p:cNvPr id="105" name="TextBox 55">
            <a:extLst>
              <a:ext uri="{FF2B5EF4-FFF2-40B4-BE49-F238E27FC236}">
                <a16:creationId xmlns:a16="http://schemas.microsoft.com/office/drawing/2014/main" id="{7EA60712-10DA-40E1-BA09-91497697E1B3}"/>
              </a:ext>
            </a:extLst>
          </p:cNvPr>
          <p:cNvSpPr txBox="1"/>
          <p:nvPr/>
        </p:nvSpPr>
        <p:spPr>
          <a:xfrm>
            <a:off x="6782587" y="2364056"/>
            <a:ext cx="770365" cy="584775"/>
          </a:xfrm>
          <a:prstGeom prst="rect">
            <a:avLst/>
          </a:prstGeom>
          <a:noFill/>
        </p:spPr>
        <p:txBody>
          <a:bodyPr wrap="square" rtlCol="0">
            <a:spAutoFit/>
          </a:bodyPr>
          <a:lstStyle/>
          <a:p>
            <a:pPr defTabSz="1219170"/>
            <a:r>
              <a:rPr lang="en-US" altLang="zh-CN"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rPr>
              <a:t>04</a:t>
            </a:r>
            <a:endParaRPr lang="id-ID"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endParaRPr>
          </a:p>
        </p:txBody>
      </p:sp>
      <p:sp>
        <p:nvSpPr>
          <p:cNvPr id="77" name="TextBox 55">
            <a:extLst>
              <a:ext uri="{FF2B5EF4-FFF2-40B4-BE49-F238E27FC236}">
                <a16:creationId xmlns:a16="http://schemas.microsoft.com/office/drawing/2014/main" id="{4BEB8CAF-8E7B-4EDA-BE65-125B69162F78}"/>
              </a:ext>
            </a:extLst>
          </p:cNvPr>
          <p:cNvSpPr txBox="1"/>
          <p:nvPr/>
        </p:nvSpPr>
        <p:spPr>
          <a:xfrm>
            <a:off x="3459738" y="2660366"/>
            <a:ext cx="948563" cy="246221"/>
          </a:xfrm>
          <a:prstGeom prst="rect">
            <a:avLst/>
          </a:prstGeom>
          <a:noFill/>
        </p:spPr>
        <p:txBody>
          <a:bodyPr wrap="square" rtlCol="0">
            <a:spAutoFit/>
          </a:bodyPr>
          <a:lstStyle/>
          <a:p>
            <a:pP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sp>
        <p:nvSpPr>
          <p:cNvPr id="92" name="TextBox 55">
            <a:extLst>
              <a:ext uri="{FF2B5EF4-FFF2-40B4-BE49-F238E27FC236}">
                <a16:creationId xmlns:a16="http://schemas.microsoft.com/office/drawing/2014/main" id="{F64C2D9C-B44E-452F-80EF-0402D9AB6EC7}"/>
              </a:ext>
            </a:extLst>
          </p:cNvPr>
          <p:cNvSpPr txBox="1"/>
          <p:nvPr/>
        </p:nvSpPr>
        <p:spPr>
          <a:xfrm flipH="1">
            <a:off x="6828292" y="2660366"/>
            <a:ext cx="948563" cy="246221"/>
          </a:xfrm>
          <a:prstGeom prst="rect">
            <a:avLst/>
          </a:prstGeom>
          <a:noFill/>
        </p:spPr>
        <p:txBody>
          <a:bodyPr wrap="square" rtlCol="0">
            <a:spAutoFit/>
          </a:bodyPr>
          <a:lstStyle/>
          <a:p>
            <a:pP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sp>
        <p:nvSpPr>
          <p:cNvPr id="106" name="TextBox 55">
            <a:extLst>
              <a:ext uri="{FF2B5EF4-FFF2-40B4-BE49-F238E27FC236}">
                <a16:creationId xmlns:a16="http://schemas.microsoft.com/office/drawing/2014/main" id="{A83F1435-5DFD-407D-8576-3D009F2FDAF6}"/>
              </a:ext>
            </a:extLst>
          </p:cNvPr>
          <p:cNvSpPr txBox="1"/>
          <p:nvPr/>
        </p:nvSpPr>
        <p:spPr>
          <a:xfrm>
            <a:off x="3421415" y="3619175"/>
            <a:ext cx="770365" cy="584775"/>
          </a:xfrm>
          <a:prstGeom prst="rect">
            <a:avLst/>
          </a:prstGeom>
          <a:noFill/>
        </p:spPr>
        <p:txBody>
          <a:bodyPr wrap="square" rtlCol="0">
            <a:spAutoFit/>
          </a:bodyPr>
          <a:lstStyle/>
          <a:p>
            <a:pPr defTabSz="1219170"/>
            <a:r>
              <a:rPr lang="en-US" altLang="zh-CN"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rPr>
              <a:t>05</a:t>
            </a:r>
            <a:endParaRPr lang="id-ID"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endParaRPr>
          </a:p>
        </p:txBody>
      </p:sp>
      <p:sp>
        <p:nvSpPr>
          <p:cNvPr id="107" name="TextBox 55">
            <a:extLst>
              <a:ext uri="{FF2B5EF4-FFF2-40B4-BE49-F238E27FC236}">
                <a16:creationId xmlns:a16="http://schemas.microsoft.com/office/drawing/2014/main" id="{2A033D3A-4B62-4DA4-928C-A3DD81DC6A6D}"/>
              </a:ext>
            </a:extLst>
          </p:cNvPr>
          <p:cNvSpPr txBox="1"/>
          <p:nvPr/>
        </p:nvSpPr>
        <p:spPr>
          <a:xfrm>
            <a:off x="6782587" y="3619175"/>
            <a:ext cx="770365" cy="584775"/>
          </a:xfrm>
          <a:prstGeom prst="rect">
            <a:avLst/>
          </a:prstGeom>
          <a:noFill/>
        </p:spPr>
        <p:txBody>
          <a:bodyPr wrap="square" rtlCol="0">
            <a:spAutoFit/>
          </a:bodyPr>
          <a:lstStyle/>
          <a:p>
            <a:pPr defTabSz="1219170"/>
            <a:r>
              <a:rPr lang="en-US" altLang="zh-CN"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rPr>
              <a:t>06</a:t>
            </a:r>
            <a:endParaRPr lang="id-ID" sz="3200" b="1" i="1" dirty="0">
              <a:gradFill flip="none" rotWithShape="1">
                <a:gsLst>
                  <a:gs pos="0">
                    <a:schemeClr val="bg1">
                      <a:lumMod val="95000"/>
                      <a:alpha val="0"/>
                    </a:schemeClr>
                  </a:gs>
                  <a:gs pos="65000">
                    <a:schemeClr val="bg1">
                      <a:lumMod val="95000"/>
                      <a:alpha val="52000"/>
                    </a:schemeClr>
                  </a:gs>
                  <a:gs pos="100000">
                    <a:schemeClr val="bg1">
                      <a:lumMod val="95000"/>
                    </a:schemeClr>
                  </a:gs>
                </a:gsLst>
                <a:lin ang="16200000" scaled="1"/>
                <a:tileRect/>
              </a:gradFill>
              <a:cs typeface="+mn-ea"/>
              <a:sym typeface="+mn-lt"/>
            </a:endParaRPr>
          </a:p>
        </p:txBody>
      </p:sp>
      <p:sp>
        <p:nvSpPr>
          <p:cNvPr id="85" name="TextBox 55">
            <a:extLst>
              <a:ext uri="{FF2B5EF4-FFF2-40B4-BE49-F238E27FC236}">
                <a16:creationId xmlns:a16="http://schemas.microsoft.com/office/drawing/2014/main" id="{666F4B4C-4669-4F06-BD9E-F7368A388A60}"/>
              </a:ext>
            </a:extLst>
          </p:cNvPr>
          <p:cNvSpPr txBox="1"/>
          <p:nvPr/>
        </p:nvSpPr>
        <p:spPr>
          <a:xfrm>
            <a:off x="3459738" y="3922405"/>
            <a:ext cx="948563" cy="246221"/>
          </a:xfrm>
          <a:prstGeom prst="rect">
            <a:avLst/>
          </a:prstGeom>
          <a:noFill/>
        </p:spPr>
        <p:txBody>
          <a:bodyPr wrap="square" rtlCol="0">
            <a:spAutoFit/>
          </a:bodyPr>
          <a:lstStyle/>
          <a:p>
            <a:pP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sp>
        <p:nvSpPr>
          <p:cNvPr id="94" name="TextBox 55">
            <a:extLst>
              <a:ext uri="{FF2B5EF4-FFF2-40B4-BE49-F238E27FC236}">
                <a16:creationId xmlns:a16="http://schemas.microsoft.com/office/drawing/2014/main" id="{7C8C4003-ABA8-4C65-94FB-815B7A188694}"/>
              </a:ext>
            </a:extLst>
          </p:cNvPr>
          <p:cNvSpPr txBox="1"/>
          <p:nvPr/>
        </p:nvSpPr>
        <p:spPr>
          <a:xfrm flipH="1">
            <a:off x="6828292" y="3922405"/>
            <a:ext cx="948563" cy="246221"/>
          </a:xfrm>
          <a:prstGeom prst="rect">
            <a:avLst/>
          </a:prstGeom>
          <a:noFill/>
        </p:spPr>
        <p:txBody>
          <a:bodyPr wrap="square" rtlCol="0">
            <a:spAutoFit/>
          </a:bodyPr>
          <a:lstStyle/>
          <a:p>
            <a:pP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pic>
        <p:nvPicPr>
          <p:cNvPr id="6" name="图片占位符 5">
            <a:extLst>
              <a:ext uri="{FF2B5EF4-FFF2-40B4-BE49-F238E27FC236}">
                <a16:creationId xmlns:a16="http://schemas.microsoft.com/office/drawing/2014/main" id="{B2C0724F-842E-4AC4-A8C9-3453F558EB3A}"/>
              </a:ext>
            </a:extLst>
          </p:cNvPr>
          <p:cNvPicPr>
            <a:picLocks noGrp="1" noChangeAspect="1"/>
          </p:cNvPicPr>
          <p:nvPr>
            <p:ph type="pic" sz="quarter" idx="18"/>
          </p:nvPr>
        </p:nvPicPr>
        <p:blipFill>
          <a:blip r:embed="rId3">
            <a:extLst>
              <a:ext uri="{28A0092B-C50C-407E-A947-70E740481C1C}">
                <a14:useLocalDpi xmlns:a14="http://schemas.microsoft.com/office/drawing/2010/main" val="0"/>
              </a:ext>
            </a:extLst>
          </a:blip>
          <a:srcRect l="22383" r="22383"/>
          <a:stretch>
            <a:fillRect/>
          </a:stretch>
        </p:blipFill>
        <p:spPr/>
      </p:pic>
    </p:spTree>
    <p:extLst>
      <p:ext uri="{BB962C8B-B14F-4D97-AF65-F5344CB8AC3E}">
        <p14:creationId xmlns:p14="http://schemas.microsoft.com/office/powerpoint/2010/main" val="14846158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任意多边形: 形状 86">
            <a:extLst>
              <a:ext uri="{FF2B5EF4-FFF2-40B4-BE49-F238E27FC236}">
                <a16:creationId xmlns:a16="http://schemas.microsoft.com/office/drawing/2014/main" id="{AA0FDC44-DBD5-42D7-9BE9-6CBD93C780CA}"/>
              </a:ext>
            </a:extLst>
          </p:cNvPr>
          <p:cNvSpPr/>
          <p:nvPr/>
        </p:nvSpPr>
        <p:spPr>
          <a:xfrm flipV="1">
            <a:off x="7350635" y="1340642"/>
            <a:ext cx="1351417" cy="2651676"/>
          </a:xfrm>
          <a:custGeom>
            <a:avLst/>
            <a:gdLst>
              <a:gd name="connsiteX0" fmla="*/ 717843 w 1435686"/>
              <a:gd name="connsiteY0" fmla="*/ 0 h 2817023"/>
              <a:gd name="connsiteX1" fmla="*/ 1435686 w 1435686"/>
              <a:gd name="connsiteY1" fmla="*/ 717843 h 2817023"/>
              <a:gd name="connsiteX2" fmla="*/ 1435686 w 1435686"/>
              <a:gd name="connsiteY2" fmla="*/ 2817023 h 2817023"/>
              <a:gd name="connsiteX3" fmla="*/ 0 w 1435686"/>
              <a:gd name="connsiteY3" fmla="*/ 2817023 h 2817023"/>
              <a:gd name="connsiteX4" fmla="*/ 0 w 1435686"/>
              <a:gd name="connsiteY4" fmla="*/ 717843 h 2817023"/>
              <a:gd name="connsiteX5" fmla="*/ 717843 w 1435686"/>
              <a:gd name="connsiteY5" fmla="*/ 0 h 281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686" h="2817023">
                <a:moveTo>
                  <a:pt x="717843" y="0"/>
                </a:moveTo>
                <a:cubicBezTo>
                  <a:pt x="1114297" y="0"/>
                  <a:pt x="1435686" y="321389"/>
                  <a:pt x="1435686" y="717843"/>
                </a:cubicBezTo>
                <a:lnTo>
                  <a:pt x="1435686" y="2817023"/>
                </a:lnTo>
                <a:lnTo>
                  <a:pt x="0" y="2817023"/>
                </a:lnTo>
                <a:lnTo>
                  <a:pt x="0" y="717843"/>
                </a:lnTo>
                <a:cubicBezTo>
                  <a:pt x="0" y="321389"/>
                  <a:pt x="321389" y="0"/>
                  <a:pt x="717843" y="0"/>
                </a:cubicBezTo>
                <a:close/>
              </a:path>
            </a:pathLst>
          </a:custGeom>
          <a:solidFill>
            <a:schemeClr val="bg1"/>
          </a:solidFill>
          <a:ln>
            <a:noFill/>
          </a:ln>
          <a:effectLst>
            <a:outerShdw blurRad="190500" dist="38100" dir="13500000" algn="br" rotWithShape="0">
              <a:prstClr val="black">
                <a:alpha val="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8" name="TextBox 55">
            <a:extLst>
              <a:ext uri="{FF2B5EF4-FFF2-40B4-BE49-F238E27FC236}">
                <a16:creationId xmlns:a16="http://schemas.microsoft.com/office/drawing/2014/main" id="{EE3869AF-4D76-44D0-AF02-276CCCE7AD4E}"/>
              </a:ext>
            </a:extLst>
          </p:cNvPr>
          <p:cNvSpPr txBox="1"/>
          <p:nvPr/>
        </p:nvSpPr>
        <p:spPr>
          <a:xfrm>
            <a:off x="7552062" y="1710463"/>
            <a:ext cx="948563" cy="246221"/>
          </a:xfrm>
          <a:prstGeom prst="rect">
            <a:avLst/>
          </a:prstGeom>
          <a:noFill/>
        </p:spPr>
        <p:txBody>
          <a:bodyPr wrap="square" rtlCol="0">
            <a:spAutoFit/>
          </a:bodyPr>
          <a:lstStyle/>
          <a:p>
            <a:pPr algn="ct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sp>
        <p:nvSpPr>
          <p:cNvPr id="89" name="TextBox 55">
            <a:extLst>
              <a:ext uri="{FF2B5EF4-FFF2-40B4-BE49-F238E27FC236}">
                <a16:creationId xmlns:a16="http://schemas.microsoft.com/office/drawing/2014/main" id="{2DDA1496-69A7-4288-8AEC-52DE3D0E1C6B}"/>
              </a:ext>
            </a:extLst>
          </p:cNvPr>
          <p:cNvSpPr txBox="1"/>
          <p:nvPr/>
        </p:nvSpPr>
        <p:spPr>
          <a:xfrm>
            <a:off x="7394608" y="1954577"/>
            <a:ext cx="1263470" cy="539763"/>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请输入你要表达的内容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请输入你要表达的内容</a:t>
            </a:r>
          </a:p>
          <a:p>
            <a:pPr algn="ctr" defTabSz="1219170">
              <a:lnSpc>
                <a:spcPct val="125000"/>
              </a:lnSpc>
            </a:pPr>
            <a:r>
              <a:rPr lang="zh-CN" altLang="en-US" sz="800" dirty="0">
                <a:solidFill>
                  <a:schemeClr val="tx1">
                    <a:lumMod val="95000"/>
                    <a:lumOff val="5000"/>
                  </a:schemeClr>
                </a:solidFill>
                <a:cs typeface="+mn-ea"/>
                <a:sym typeface="+mn-lt"/>
              </a:rPr>
              <a:t>请输入你要表达的内容</a:t>
            </a:r>
          </a:p>
        </p:txBody>
      </p:sp>
      <p:cxnSp>
        <p:nvCxnSpPr>
          <p:cNvPr id="90" name="直接连接符 89">
            <a:extLst>
              <a:ext uri="{FF2B5EF4-FFF2-40B4-BE49-F238E27FC236}">
                <a16:creationId xmlns:a16="http://schemas.microsoft.com/office/drawing/2014/main" id="{F80106AB-2390-4D17-97CB-B98C459448C0}"/>
              </a:ext>
            </a:extLst>
          </p:cNvPr>
          <p:cNvCxnSpPr>
            <a:cxnSpLocks/>
          </p:cNvCxnSpPr>
          <p:nvPr/>
        </p:nvCxnSpPr>
        <p:spPr>
          <a:xfrm>
            <a:off x="7394608" y="2660130"/>
            <a:ext cx="1263470" cy="0"/>
          </a:xfrm>
          <a:prstGeom prst="line">
            <a:avLst/>
          </a:prstGeom>
          <a:ln w="6350">
            <a:gradFill flip="none" rotWithShape="1">
              <a:gsLst>
                <a:gs pos="0">
                  <a:schemeClr val="accent1">
                    <a:alpha val="0"/>
                  </a:schemeClr>
                </a:gs>
                <a:gs pos="50000">
                  <a:schemeClr val="accent1">
                    <a:alpha val="50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5" name="任意多边形: 形状 84">
            <a:extLst>
              <a:ext uri="{FF2B5EF4-FFF2-40B4-BE49-F238E27FC236}">
                <a16:creationId xmlns:a16="http://schemas.microsoft.com/office/drawing/2014/main" id="{452C5FC0-F491-4FA6-A8EB-D552056311B5}"/>
              </a:ext>
            </a:extLst>
          </p:cNvPr>
          <p:cNvSpPr/>
          <p:nvPr/>
        </p:nvSpPr>
        <p:spPr>
          <a:xfrm>
            <a:off x="5704298" y="1824188"/>
            <a:ext cx="1351417" cy="2651676"/>
          </a:xfrm>
          <a:custGeom>
            <a:avLst/>
            <a:gdLst>
              <a:gd name="connsiteX0" fmla="*/ 717843 w 1435686"/>
              <a:gd name="connsiteY0" fmla="*/ 0 h 2817023"/>
              <a:gd name="connsiteX1" fmla="*/ 1435686 w 1435686"/>
              <a:gd name="connsiteY1" fmla="*/ 717843 h 2817023"/>
              <a:gd name="connsiteX2" fmla="*/ 1435686 w 1435686"/>
              <a:gd name="connsiteY2" fmla="*/ 2817023 h 2817023"/>
              <a:gd name="connsiteX3" fmla="*/ 0 w 1435686"/>
              <a:gd name="connsiteY3" fmla="*/ 2817023 h 2817023"/>
              <a:gd name="connsiteX4" fmla="*/ 0 w 1435686"/>
              <a:gd name="connsiteY4" fmla="*/ 717843 h 2817023"/>
              <a:gd name="connsiteX5" fmla="*/ 717843 w 1435686"/>
              <a:gd name="connsiteY5" fmla="*/ 0 h 281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686" h="2817023">
                <a:moveTo>
                  <a:pt x="717843" y="0"/>
                </a:moveTo>
                <a:cubicBezTo>
                  <a:pt x="1114297" y="0"/>
                  <a:pt x="1435686" y="321389"/>
                  <a:pt x="1435686" y="717843"/>
                </a:cubicBezTo>
                <a:lnTo>
                  <a:pt x="1435686" y="2817023"/>
                </a:lnTo>
                <a:lnTo>
                  <a:pt x="0" y="2817023"/>
                </a:lnTo>
                <a:lnTo>
                  <a:pt x="0" y="717843"/>
                </a:lnTo>
                <a:cubicBezTo>
                  <a:pt x="0" y="321389"/>
                  <a:pt x="321389" y="0"/>
                  <a:pt x="717843" y="0"/>
                </a:cubicBezTo>
                <a:close/>
              </a:path>
            </a:pathLst>
          </a:custGeom>
          <a:solidFill>
            <a:schemeClr val="bg1"/>
          </a:solidFill>
          <a:ln>
            <a:noFill/>
          </a:ln>
          <a:effectLst>
            <a:outerShdw blurRad="190500" dist="38100" dir="13500000" algn="br" rotWithShape="0">
              <a:prstClr val="black">
                <a:alpha val="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cxnSp>
        <p:nvCxnSpPr>
          <p:cNvPr id="86" name="直接连接符 85">
            <a:extLst>
              <a:ext uri="{FF2B5EF4-FFF2-40B4-BE49-F238E27FC236}">
                <a16:creationId xmlns:a16="http://schemas.microsoft.com/office/drawing/2014/main" id="{CC931523-0399-481E-A290-01E7694F7D0F}"/>
              </a:ext>
            </a:extLst>
          </p:cNvPr>
          <p:cNvCxnSpPr>
            <a:cxnSpLocks/>
          </p:cNvCxnSpPr>
          <p:nvPr/>
        </p:nvCxnSpPr>
        <p:spPr>
          <a:xfrm>
            <a:off x="5748271" y="3120345"/>
            <a:ext cx="1263470" cy="0"/>
          </a:xfrm>
          <a:prstGeom prst="line">
            <a:avLst/>
          </a:prstGeom>
          <a:ln w="6350">
            <a:gradFill flip="none" rotWithShape="1">
              <a:gsLst>
                <a:gs pos="0">
                  <a:schemeClr val="accent1">
                    <a:alpha val="0"/>
                  </a:schemeClr>
                </a:gs>
                <a:gs pos="50000">
                  <a:schemeClr val="accent1">
                    <a:alpha val="50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2" name="任意多边形: 形状 81">
            <a:extLst>
              <a:ext uri="{FF2B5EF4-FFF2-40B4-BE49-F238E27FC236}">
                <a16:creationId xmlns:a16="http://schemas.microsoft.com/office/drawing/2014/main" id="{85FADDE1-D6CC-4DD0-97CC-6DA67D451764}"/>
              </a:ext>
            </a:extLst>
          </p:cNvPr>
          <p:cNvSpPr/>
          <p:nvPr/>
        </p:nvSpPr>
        <p:spPr>
          <a:xfrm flipV="1">
            <a:off x="4057961" y="1340642"/>
            <a:ext cx="1351417" cy="2651676"/>
          </a:xfrm>
          <a:custGeom>
            <a:avLst/>
            <a:gdLst>
              <a:gd name="connsiteX0" fmla="*/ 717843 w 1435686"/>
              <a:gd name="connsiteY0" fmla="*/ 0 h 2817023"/>
              <a:gd name="connsiteX1" fmla="*/ 1435686 w 1435686"/>
              <a:gd name="connsiteY1" fmla="*/ 717843 h 2817023"/>
              <a:gd name="connsiteX2" fmla="*/ 1435686 w 1435686"/>
              <a:gd name="connsiteY2" fmla="*/ 2817023 h 2817023"/>
              <a:gd name="connsiteX3" fmla="*/ 0 w 1435686"/>
              <a:gd name="connsiteY3" fmla="*/ 2817023 h 2817023"/>
              <a:gd name="connsiteX4" fmla="*/ 0 w 1435686"/>
              <a:gd name="connsiteY4" fmla="*/ 717843 h 2817023"/>
              <a:gd name="connsiteX5" fmla="*/ 717843 w 1435686"/>
              <a:gd name="connsiteY5" fmla="*/ 0 h 281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686" h="2817023">
                <a:moveTo>
                  <a:pt x="717843" y="0"/>
                </a:moveTo>
                <a:cubicBezTo>
                  <a:pt x="1114297" y="0"/>
                  <a:pt x="1435686" y="321389"/>
                  <a:pt x="1435686" y="717843"/>
                </a:cubicBezTo>
                <a:lnTo>
                  <a:pt x="1435686" y="2817023"/>
                </a:lnTo>
                <a:lnTo>
                  <a:pt x="0" y="2817023"/>
                </a:lnTo>
                <a:lnTo>
                  <a:pt x="0" y="717843"/>
                </a:lnTo>
                <a:cubicBezTo>
                  <a:pt x="0" y="321389"/>
                  <a:pt x="321389" y="0"/>
                  <a:pt x="717843" y="0"/>
                </a:cubicBezTo>
                <a:close/>
              </a:path>
            </a:pathLst>
          </a:custGeom>
          <a:solidFill>
            <a:schemeClr val="bg1"/>
          </a:solidFill>
          <a:ln>
            <a:noFill/>
          </a:ln>
          <a:effectLst>
            <a:outerShdw blurRad="190500" dist="38100" dir="13500000" algn="br" rotWithShape="0">
              <a:prstClr val="black">
                <a:alpha val="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6" name="任意多边形: 形状 75">
            <a:extLst>
              <a:ext uri="{FF2B5EF4-FFF2-40B4-BE49-F238E27FC236}">
                <a16:creationId xmlns:a16="http://schemas.microsoft.com/office/drawing/2014/main" id="{73D4AEB1-0E2D-4E37-AAEA-7ADF83210B4C}"/>
              </a:ext>
            </a:extLst>
          </p:cNvPr>
          <p:cNvSpPr/>
          <p:nvPr/>
        </p:nvSpPr>
        <p:spPr>
          <a:xfrm>
            <a:off x="2406759" y="1824188"/>
            <a:ext cx="1351417" cy="2651676"/>
          </a:xfrm>
          <a:custGeom>
            <a:avLst/>
            <a:gdLst>
              <a:gd name="connsiteX0" fmla="*/ 717843 w 1435686"/>
              <a:gd name="connsiteY0" fmla="*/ 0 h 2817023"/>
              <a:gd name="connsiteX1" fmla="*/ 1435686 w 1435686"/>
              <a:gd name="connsiteY1" fmla="*/ 717843 h 2817023"/>
              <a:gd name="connsiteX2" fmla="*/ 1435686 w 1435686"/>
              <a:gd name="connsiteY2" fmla="*/ 2817023 h 2817023"/>
              <a:gd name="connsiteX3" fmla="*/ 0 w 1435686"/>
              <a:gd name="connsiteY3" fmla="*/ 2817023 h 2817023"/>
              <a:gd name="connsiteX4" fmla="*/ 0 w 1435686"/>
              <a:gd name="connsiteY4" fmla="*/ 717843 h 2817023"/>
              <a:gd name="connsiteX5" fmla="*/ 717843 w 1435686"/>
              <a:gd name="connsiteY5" fmla="*/ 0 h 281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686" h="2817023">
                <a:moveTo>
                  <a:pt x="717843" y="0"/>
                </a:moveTo>
                <a:cubicBezTo>
                  <a:pt x="1114297" y="0"/>
                  <a:pt x="1435686" y="321389"/>
                  <a:pt x="1435686" y="717843"/>
                </a:cubicBezTo>
                <a:lnTo>
                  <a:pt x="1435686" y="2817023"/>
                </a:lnTo>
                <a:lnTo>
                  <a:pt x="0" y="2817023"/>
                </a:lnTo>
                <a:lnTo>
                  <a:pt x="0" y="717843"/>
                </a:lnTo>
                <a:cubicBezTo>
                  <a:pt x="0" y="321389"/>
                  <a:pt x="321389" y="0"/>
                  <a:pt x="717843" y="0"/>
                </a:cubicBezTo>
                <a:close/>
              </a:path>
            </a:pathLst>
          </a:custGeom>
          <a:solidFill>
            <a:schemeClr val="bg1"/>
          </a:solidFill>
          <a:ln>
            <a:noFill/>
          </a:ln>
          <a:effectLst>
            <a:outerShdw blurRad="190500" dist="38100" dir="13500000" algn="br" rotWithShape="0">
              <a:prstClr val="black">
                <a:alpha val="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3125CCAC-FF0A-4359-8AF9-CC58022A94B9}"/>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pic>
        <p:nvPicPr>
          <p:cNvPr id="5" name="图片占位符 4" descr="图片包含 户外, 建筑物, 树, 天空&#10;&#10;描述已自动生成">
            <a:extLst>
              <a:ext uri="{FF2B5EF4-FFF2-40B4-BE49-F238E27FC236}">
                <a16:creationId xmlns:a16="http://schemas.microsoft.com/office/drawing/2014/main" id="{93D32443-124C-402A-A648-F27D2B9C50E3}"/>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t="19240" b="19240"/>
          <a:stretch>
            <a:fillRect/>
          </a:stretch>
        </p:blipFill>
        <p:spPr/>
      </p:pic>
      <p:sp>
        <p:nvSpPr>
          <p:cNvPr id="7" name="矩形: 圆角 6">
            <a:extLst>
              <a:ext uri="{FF2B5EF4-FFF2-40B4-BE49-F238E27FC236}">
                <a16:creationId xmlns:a16="http://schemas.microsoft.com/office/drawing/2014/main" id="{5FD718D1-3331-45AC-8172-D99318C86660}"/>
              </a:ext>
            </a:extLst>
          </p:cNvPr>
          <p:cNvSpPr/>
          <p:nvPr/>
        </p:nvSpPr>
        <p:spPr>
          <a:xfrm>
            <a:off x="277980" y="4053897"/>
            <a:ext cx="1831975" cy="844550"/>
          </a:xfrm>
          <a:prstGeom prst="roundRect">
            <a:avLst>
              <a:gd name="adj" fmla="val 0"/>
            </a:avLst>
          </a:prstGeom>
          <a:solidFill>
            <a:schemeClr val="accent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extBox 55">
            <a:extLst>
              <a:ext uri="{FF2B5EF4-FFF2-40B4-BE49-F238E27FC236}">
                <a16:creationId xmlns:a16="http://schemas.microsoft.com/office/drawing/2014/main" id="{EDD873B5-4552-41DA-AB17-323EB4F26B71}"/>
              </a:ext>
            </a:extLst>
          </p:cNvPr>
          <p:cNvSpPr txBox="1"/>
          <p:nvPr/>
        </p:nvSpPr>
        <p:spPr>
          <a:xfrm>
            <a:off x="469144" y="4203950"/>
            <a:ext cx="1520912" cy="307777"/>
          </a:xfrm>
          <a:prstGeom prst="rect">
            <a:avLst/>
          </a:prstGeom>
          <a:noFill/>
        </p:spPr>
        <p:txBody>
          <a:bodyPr wrap="square" rtlCol="0">
            <a:spAutoFit/>
          </a:bodyPr>
          <a:lstStyle/>
          <a:p>
            <a:pPr defTabSz="1219170"/>
            <a:r>
              <a:rPr lang="zh-CN" altLang="en-US" sz="1400" b="1" dirty="0">
                <a:solidFill>
                  <a:schemeClr val="bg1"/>
                </a:solidFill>
                <a:cs typeface="+mn-ea"/>
                <a:sym typeface="+mn-lt"/>
              </a:rPr>
              <a:t>请添加标题</a:t>
            </a:r>
            <a:endParaRPr lang="id-ID" sz="1400" b="1" dirty="0">
              <a:solidFill>
                <a:schemeClr val="bg1"/>
              </a:solidFill>
              <a:cs typeface="+mn-ea"/>
              <a:sym typeface="+mn-lt"/>
            </a:endParaRPr>
          </a:p>
        </p:txBody>
      </p:sp>
      <p:sp>
        <p:nvSpPr>
          <p:cNvPr id="9" name="TextBox 55">
            <a:extLst>
              <a:ext uri="{FF2B5EF4-FFF2-40B4-BE49-F238E27FC236}">
                <a16:creationId xmlns:a16="http://schemas.microsoft.com/office/drawing/2014/main" id="{E53156B5-6175-4F29-9359-E854C06ABA3E}"/>
              </a:ext>
            </a:extLst>
          </p:cNvPr>
          <p:cNvSpPr txBox="1"/>
          <p:nvPr/>
        </p:nvSpPr>
        <p:spPr>
          <a:xfrm>
            <a:off x="469144" y="4428823"/>
            <a:ext cx="1373572" cy="215444"/>
          </a:xfrm>
          <a:prstGeom prst="rect">
            <a:avLst/>
          </a:prstGeom>
          <a:noFill/>
        </p:spPr>
        <p:txBody>
          <a:bodyPr wrap="square" rtlCol="0">
            <a:spAutoFit/>
          </a:bodyPr>
          <a:lstStyle/>
          <a:p>
            <a:pPr defTabSz="1219170"/>
            <a:r>
              <a:rPr lang="en-US" altLang="zh-CN" sz="800" dirty="0">
                <a:solidFill>
                  <a:schemeClr val="bg1"/>
                </a:solidFill>
                <a:cs typeface="+mn-ea"/>
                <a:sym typeface="+mn-lt"/>
              </a:rPr>
              <a:t>PLEASE ADD HTE TITLE</a:t>
            </a:r>
            <a:endParaRPr lang="id-ID" sz="800" dirty="0">
              <a:solidFill>
                <a:schemeClr val="bg1"/>
              </a:solidFill>
              <a:cs typeface="+mn-ea"/>
              <a:sym typeface="+mn-lt"/>
            </a:endParaRPr>
          </a:p>
        </p:txBody>
      </p:sp>
      <p:cxnSp>
        <p:nvCxnSpPr>
          <p:cNvPr id="10" name="直接连接符 9">
            <a:extLst>
              <a:ext uri="{FF2B5EF4-FFF2-40B4-BE49-F238E27FC236}">
                <a16:creationId xmlns:a16="http://schemas.microsoft.com/office/drawing/2014/main" id="{24850674-853D-4C8B-A536-60CD5FE3A17D}"/>
              </a:ext>
            </a:extLst>
          </p:cNvPr>
          <p:cNvCxnSpPr>
            <a:cxnSpLocks/>
          </p:cNvCxnSpPr>
          <p:nvPr/>
        </p:nvCxnSpPr>
        <p:spPr>
          <a:xfrm>
            <a:off x="569743" y="4697444"/>
            <a:ext cx="3295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55">
            <a:extLst>
              <a:ext uri="{FF2B5EF4-FFF2-40B4-BE49-F238E27FC236}">
                <a16:creationId xmlns:a16="http://schemas.microsoft.com/office/drawing/2014/main" id="{D2F14DA8-5F53-4797-80CC-21A72B842C9D}"/>
              </a:ext>
            </a:extLst>
          </p:cNvPr>
          <p:cNvSpPr txBox="1"/>
          <p:nvPr/>
        </p:nvSpPr>
        <p:spPr>
          <a:xfrm>
            <a:off x="469144" y="335940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17" name="TextBox 55">
            <a:extLst>
              <a:ext uri="{FF2B5EF4-FFF2-40B4-BE49-F238E27FC236}">
                <a16:creationId xmlns:a16="http://schemas.microsoft.com/office/drawing/2014/main" id="{6D223492-C071-4DF7-BFD4-647582DD5DD6}"/>
              </a:ext>
            </a:extLst>
          </p:cNvPr>
          <p:cNvSpPr txBox="1"/>
          <p:nvPr/>
        </p:nvSpPr>
        <p:spPr>
          <a:xfrm>
            <a:off x="469144" y="358427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18" name="直接连接符 17">
            <a:extLst>
              <a:ext uri="{FF2B5EF4-FFF2-40B4-BE49-F238E27FC236}">
                <a16:creationId xmlns:a16="http://schemas.microsoft.com/office/drawing/2014/main" id="{2EB62869-1782-4BB1-9525-A85AD4C5C43F}"/>
              </a:ext>
            </a:extLst>
          </p:cNvPr>
          <p:cNvCxnSpPr>
            <a:cxnSpLocks/>
          </p:cNvCxnSpPr>
          <p:nvPr/>
        </p:nvCxnSpPr>
        <p:spPr>
          <a:xfrm>
            <a:off x="569743" y="385289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28" name="TextBox 55">
            <a:extLst>
              <a:ext uri="{FF2B5EF4-FFF2-40B4-BE49-F238E27FC236}">
                <a16:creationId xmlns:a16="http://schemas.microsoft.com/office/drawing/2014/main" id="{E1A281FA-EC38-40BC-BE15-0F06DA3F87B3}"/>
              </a:ext>
            </a:extLst>
          </p:cNvPr>
          <p:cNvSpPr txBox="1"/>
          <p:nvPr/>
        </p:nvSpPr>
        <p:spPr>
          <a:xfrm>
            <a:off x="469144" y="251485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29" name="TextBox 55">
            <a:extLst>
              <a:ext uri="{FF2B5EF4-FFF2-40B4-BE49-F238E27FC236}">
                <a16:creationId xmlns:a16="http://schemas.microsoft.com/office/drawing/2014/main" id="{4F40491D-BD70-43B5-9354-64EA4035ACEC}"/>
              </a:ext>
            </a:extLst>
          </p:cNvPr>
          <p:cNvSpPr txBox="1"/>
          <p:nvPr/>
        </p:nvSpPr>
        <p:spPr>
          <a:xfrm>
            <a:off x="469144" y="273972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30" name="直接连接符 29">
            <a:extLst>
              <a:ext uri="{FF2B5EF4-FFF2-40B4-BE49-F238E27FC236}">
                <a16:creationId xmlns:a16="http://schemas.microsoft.com/office/drawing/2014/main" id="{8CF28D13-520C-48DE-919B-BE4EBEC51115}"/>
              </a:ext>
            </a:extLst>
          </p:cNvPr>
          <p:cNvCxnSpPr>
            <a:cxnSpLocks/>
          </p:cNvCxnSpPr>
          <p:nvPr/>
        </p:nvCxnSpPr>
        <p:spPr>
          <a:xfrm>
            <a:off x="569743" y="300834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2C46B40D-AE55-40A5-9BFA-F0F0BEF8BC20}"/>
              </a:ext>
            </a:extLst>
          </p:cNvPr>
          <p:cNvCxnSpPr>
            <a:cxnSpLocks/>
          </p:cNvCxnSpPr>
          <p:nvPr/>
        </p:nvCxnSpPr>
        <p:spPr>
          <a:xfrm>
            <a:off x="274824" y="3217855"/>
            <a:ext cx="1831975" cy="0"/>
          </a:xfrm>
          <a:prstGeom prst="line">
            <a:avLst/>
          </a:prstGeom>
          <a:ln w="3175">
            <a:solidFill>
              <a:schemeClr val="bg1">
                <a:lumMod val="95000"/>
                <a:alpha val="19000"/>
              </a:schemeClr>
            </a:solidFill>
          </a:ln>
        </p:spPr>
        <p:style>
          <a:lnRef idx="1">
            <a:schemeClr val="accent1"/>
          </a:lnRef>
          <a:fillRef idx="0">
            <a:schemeClr val="accent1"/>
          </a:fillRef>
          <a:effectRef idx="0">
            <a:schemeClr val="accent1"/>
          </a:effectRef>
          <a:fontRef idx="minor">
            <a:schemeClr val="tx1"/>
          </a:fontRef>
        </p:style>
      </p:cxnSp>
      <p:sp>
        <p:nvSpPr>
          <p:cNvPr id="33" name="TextBox 55">
            <a:extLst>
              <a:ext uri="{FF2B5EF4-FFF2-40B4-BE49-F238E27FC236}">
                <a16:creationId xmlns:a16="http://schemas.microsoft.com/office/drawing/2014/main" id="{2E791374-2FAD-430D-A2B8-5549ECD2AC10}"/>
              </a:ext>
            </a:extLst>
          </p:cNvPr>
          <p:cNvSpPr txBox="1"/>
          <p:nvPr/>
        </p:nvSpPr>
        <p:spPr>
          <a:xfrm>
            <a:off x="469144" y="1670300"/>
            <a:ext cx="1520912" cy="307777"/>
          </a:xfrm>
          <a:prstGeom prst="rect">
            <a:avLst/>
          </a:prstGeom>
          <a:noFill/>
        </p:spPr>
        <p:txBody>
          <a:bodyPr wrap="square" rtlCol="0">
            <a:spAutoFit/>
          </a:bodyPr>
          <a:lstStyle/>
          <a:p>
            <a:pPr defTabSz="1219170"/>
            <a:r>
              <a:rPr lang="zh-CN" altLang="en-US" sz="1400" b="1" dirty="0">
                <a:solidFill>
                  <a:schemeClr val="bg1">
                    <a:alpha val="30000"/>
                  </a:schemeClr>
                </a:solidFill>
                <a:cs typeface="+mn-ea"/>
                <a:sym typeface="+mn-lt"/>
              </a:rPr>
              <a:t>请添加标题</a:t>
            </a:r>
            <a:endParaRPr lang="id-ID" sz="1400" b="1" dirty="0">
              <a:solidFill>
                <a:schemeClr val="bg1">
                  <a:alpha val="30000"/>
                </a:schemeClr>
              </a:solidFill>
              <a:cs typeface="+mn-ea"/>
              <a:sym typeface="+mn-lt"/>
            </a:endParaRPr>
          </a:p>
        </p:txBody>
      </p:sp>
      <p:sp>
        <p:nvSpPr>
          <p:cNvPr id="34" name="TextBox 55">
            <a:extLst>
              <a:ext uri="{FF2B5EF4-FFF2-40B4-BE49-F238E27FC236}">
                <a16:creationId xmlns:a16="http://schemas.microsoft.com/office/drawing/2014/main" id="{0ECCBF95-4754-4CDC-BC4C-0928F7EB2472}"/>
              </a:ext>
            </a:extLst>
          </p:cNvPr>
          <p:cNvSpPr txBox="1"/>
          <p:nvPr/>
        </p:nvSpPr>
        <p:spPr>
          <a:xfrm>
            <a:off x="469144" y="1895173"/>
            <a:ext cx="1373572" cy="215444"/>
          </a:xfrm>
          <a:prstGeom prst="rect">
            <a:avLst/>
          </a:prstGeom>
          <a:noFill/>
        </p:spPr>
        <p:txBody>
          <a:bodyPr wrap="square" rtlCol="0">
            <a:spAutoFit/>
          </a:bodyPr>
          <a:lstStyle/>
          <a:p>
            <a:pPr defTabSz="1219170"/>
            <a:r>
              <a:rPr lang="en-US" altLang="zh-CN" sz="800" dirty="0">
                <a:solidFill>
                  <a:schemeClr val="bg1">
                    <a:alpha val="30000"/>
                  </a:schemeClr>
                </a:solidFill>
                <a:cs typeface="+mn-ea"/>
                <a:sym typeface="+mn-lt"/>
              </a:rPr>
              <a:t>PLEASE ADD HTE TITLE</a:t>
            </a:r>
            <a:endParaRPr lang="id-ID" sz="800" dirty="0">
              <a:solidFill>
                <a:schemeClr val="bg1">
                  <a:alpha val="30000"/>
                </a:schemeClr>
              </a:solidFill>
              <a:cs typeface="+mn-ea"/>
              <a:sym typeface="+mn-lt"/>
            </a:endParaRPr>
          </a:p>
        </p:txBody>
      </p:sp>
      <p:cxnSp>
        <p:nvCxnSpPr>
          <p:cNvPr id="35" name="直接连接符 34">
            <a:extLst>
              <a:ext uri="{FF2B5EF4-FFF2-40B4-BE49-F238E27FC236}">
                <a16:creationId xmlns:a16="http://schemas.microsoft.com/office/drawing/2014/main" id="{7BFABFB1-CBFA-46B9-8B2C-CE76AB62A0EF}"/>
              </a:ext>
            </a:extLst>
          </p:cNvPr>
          <p:cNvCxnSpPr>
            <a:cxnSpLocks/>
          </p:cNvCxnSpPr>
          <p:nvPr/>
        </p:nvCxnSpPr>
        <p:spPr>
          <a:xfrm>
            <a:off x="569743" y="2163794"/>
            <a:ext cx="329566" cy="0"/>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7818FFF2-8C46-4B9B-918E-836EB73E4DA8}"/>
              </a:ext>
            </a:extLst>
          </p:cNvPr>
          <p:cNvCxnSpPr>
            <a:cxnSpLocks/>
          </p:cNvCxnSpPr>
          <p:nvPr/>
        </p:nvCxnSpPr>
        <p:spPr>
          <a:xfrm>
            <a:off x="274824" y="2364574"/>
            <a:ext cx="1831975" cy="0"/>
          </a:xfrm>
          <a:prstGeom prst="line">
            <a:avLst/>
          </a:prstGeom>
          <a:ln w="3175">
            <a:solidFill>
              <a:schemeClr val="bg1">
                <a:lumMod val="95000"/>
                <a:alpha val="19000"/>
              </a:schemeClr>
            </a:solidFill>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id="{302B4E35-2DB3-4041-AFFD-5B6F2F558B88}"/>
              </a:ext>
            </a:extLst>
          </p:cNvPr>
          <p:cNvSpPr/>
          <p:nvPr/>
        </p:nvSpPr>
        <p:spPr>
          <a:xfrm>
            <a:off x="2678430" y="2049061"/>
            <a:ext cx="819150" cy="819150"/>
          </a:xfrm>
          <a:prstGeom prst="ellipse">
            <a:avLst/>
          </a:prstGeom>
          <a:solidFill>
            <a:schemeClr val="bg1"/>
          </a:solidFill>
          <a:ln>
            <a:noFill/>
          </a:ln>
          <a:effectLst>
            <a:outerShdw blurRad="190500" dist="38100" dir="13500000" algn="br" rotWithShape="0">
              <a:prstClr val="black">
                <a:alpha val="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7" name="TextBox 55">
            <a:extLst>
              <a:ext uri="{FF2B5EF4-FFF2-40B4-BE49-F238E27FC236}">
                <a16:creationId xmlns:a16="http://schemas.microsoft.com/office/drawing/2014/main" id="{57AADD9F-E538-4AF4-89FB-5F2EEE711C0C}"/>
              </a:ext>
            </a:extLst>
          </p:cNvPr>
          <p:cNvSpPr txBox="1"/>
          <p:nvPr/>
        </p:nvSpPr>
        <p:spPr>
          <a:xfrm>
            <a:off x="2720660" y="2171452"/>
            <a:ext cx="734690" cy="523220"/>
          </a:xfrm>
          <a:prstGeom prst="rect">
            <a:avLst/>
          </a:prstGeom>
          <a:noFill/>
        </p:spPr>
        <p:txBody>
          <a:bodyPr wrap="square" rtlCol="0">
            <a:spAutoFit/>
          </a:bodyPr>
          <a:lstStyle/>
          <a:p>
            <a:pPr algn="ctr" defTabSz="1219170"/>
            <a:r>
              <a:rPr lang="en-US" altLang="zh-CN" sz="2800" b="1" dirty="0">
                <a:ln w="9525">
                  <a:gradFill flip="none" rotWithShape="1">
                    <a:gsLst>
                      <a:gs pos="0">
                        <a:schemeClr val="accent1"/>
                      </a:gs>
                      <a:gs pos="21000">
                        <a:schemeClr val="accent1"/>
                      </a:gs>
                      <a:gs pos="100000">
                        <a:schemeClr val="accent2"/>
                      </a:gs>
                    </a:gsLst>
                    <a:lin ang="10800000" scaled="1"/>
                    <a:tileRect/>
                  </a:gradFill>
                </a:ln>
                <a:noFill/>
                <a:cs typeface="+mn-ea"/>
                <a:sym typeface="+mn-lt"/>
              </a:rPr>
              <a:t>01</a:t>
            </a:r>
            <a:endParaRPr lang="id-ID" sz="2800" b="1" dirty="0">
              <a:ln w="9525">
                <a:gradFill flip="none" rotWithShape="1">
                  <a:gsLst>
                    <a:gs pos="0">
                      <a:schemeClr val="accent1"/>
                    </a:gs>
                    <a:gs pos="21000">
                      <a:schemeClr val="accent1"/>
                    </a:gs>
                    <a:gs pos="100000">
                      <a:schemeClr val="accent2"/>
                    </a:gs>
                  </a:gsLst>
                  <a:lin ang="10800000" scaled="1"/>
                  <a:tileRect/>
                </a:gradFill>
              </a:ln>
              <a:noFill/>
              <a:cs typeface="+mn-ea"/>
              <a:sym typeface="+mn-lt"/>
            </a:endParaRPr>
          </a:p>
        </p:txBody>
      </p:sp>
      <p:sp>
        <p:nvSpPr>
          <p:cNvPr id="40" name="矩形 39">
            <a:extLst>
              <a:ext uri="{FF2B5EF4-FFF2-40B4-BE49-F238E27FC236}">
                <a16:creationId xmlns:a16="http://schemas.microsoft.com/office/drawing/2014/main" id="{2E3E102C-E6B4-47D3-9202-DF47B9B0B367}"/>
              </a:ext>
            </a:extLst>
          </p:cNvPr>
          <p:cNvSpPr/>
          <p:nvPr/>
        </p:nvSpPr>
        <p:spPr>
          <a:xfrm>
            <a:off x="2763961" y="2526295"/>
            <a:ext cx="648088" cy="140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9" name="直接连接符 38">
            <a:extLst>
              <a:ext uri="{FF2B5EF4-FFF2-40B4-BE49-F238E27FC236}">
                <a16:creationId xmlns:a16="http://schemas.microsoft.com/office/drawing/2014/main" id="{3B998B49-95F7-4CC8-B1D8-FFA3A28D41D3}"/>
              </a:ext>
            </a:extLst>
          </p:cNvPr>
          <p:cNvCxnSpPr/>
          <p:nvPr/>
        </p:nvCxnSpPr>
        <p:spPr>
          <a:xfrm>
            <a:off x="2763961" y="2526295"/>
            <a:ext cx="648088" cy="0"/>
          </a:xfrm>
          <a:prstGeom prst="line">
            <a:avLst/>
          </a:prstGeom>
          <a:ln w="9525">
            <a:gradFill flip="none" rotWithShape="1">
              <a:gsLst>
                <a:gs pos="0">
                  <a:schemeClr val="accent1">
                    <a:alpha val="0"/>
                  </a:schemeClr>
                </a:gs>
                <a:gs pos="50000">
                  <a:schemeClr val="accent1">
                    <a:alpha val="77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F7EC8B64-EE9B-4B71-88E6-832B5A6FC186}"/>
              </a:ext>
            </a:extLst>
          </p:cNvPr>
          <p:cNvSpPr/>
          <p:nvPr/>
        </p:nvSpPr>
        <p:spPr>
          <a:xfrm>
            <a:off x="4324095" y="2868211"/>
            <a:ext cx="819150" cy="819150"/>
          </a:xfrm>
          <a:prstGeom prst="ellipse">
            <a:avLst/>
          </a:prstGeom>
          <a:solidFill>
            <a:schemeClr val="bg1"/>
          </a:solidFill>
          <a:ln>
            <a:noFill/>
          </a:ln>
          <a:effectLst>
            <a:outerShdw blurRad="190500" dist="38100" dir="13500000" algn="br" rotWithShape="0">
              <a:prstClr val="black">
                <a:alpha val="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4" name="TextBox 55">
            <a:extLst>
              <a:ext uri="{FF2B5EF4-FFF2-40B4-BE49-F238E27FC236}">
                <a16:creationId xmlns:a16="http://schemas.microsoft.com/office/drawing/2014/main" id="{8759DCED-DBC7-45B1-AA1E-F0EC2A3D9613}"/>
              </a:ext>
            </a:extLst>
          </p:cNvPr>
          <p:cNvSpPr txBox="1"/>
          <p:nvPr/>
        </p:nvSpPr>
        <p:spPr>
          <a:xfrm>
            <a:off x="4366325" y="2990602"/>
            <a:ext cx="734690" cy="523220"/>
          </a:xfrm>
          <a:prstGeom prst="rect">
            <a:avLst/>
          </a:prstGeom>
          <a:noFill/>
        </p:spPr>
        <p:txBody>
          <a:bodyPr wrap="square" rtlCol="0">
            <a:spAutoFit/>
          </a:bodyPr>
          <a:lstStyle/>
          <a:p>
            <a:pPr algn="ctr" defTabSz="1219170"/>
            <a:r>
              <a:rPr lang="en-US" altLang="zh-CN" sz="2800" b="1" dirty="0">
                <a:ln w="9525">
                  <a:gradFill flip="none" rotWithShape="1">
                    <a:gsLst>
                      <a:gs pos="0">
                        <a:schemeClr val="accent1"/>
                      </a:gs>
                      <a:gs pos="21000">
                        <a:schemeClr val="accent1"/>
                      </a:gs>
                      <a:gs pos="100000">
                        <a:schemeClr val="accent2"/>
                      </a:gs>
                    </a:gsLst>
                    <a:lin ang="10800000" scaled="1"/>
                    <a:tileRect/>
                  </a:gradFill>
                </a:ln>
                <a:noFill/>
                <a:cs typeface="+mn-ea"/>
                <a:sym typeface="+mn-lt"/>
              </a:rPr>
              <a:t>02</a:t>
            </a:r>
            <a:endParaRPr lang="id-ID" sz="2800" b="1" dirty="0">
              <a:ln w="9525">
                <a:gradFill flip="none" rotWithShape="1">
                  <a:gsLst>
                    <a:gs pos="0">
                      <a:schemeClr val="accent1"/>
                    </a:gs>
                    <a:gs pos="21000">
                      <a:schemeClr val="accent1"/>
                    </a:gs>
                    <a:gs pos="100000">
                      <a:schemeClr val="accent2"/>
                    </a:gs>
                  </a:gsLst>
                  <a:lin ang="10800000" scaled="1"/>
                  <a:tileRect/>
                </a:gradFill>
              </a:ln>
              <a:noFill/>
              <a:cs typeface="+mn-ea"/>
              <a:sym typeface="+mn-lt"/>
            </a:endParaRPr>
          </a:p>
        </p:txBody>
      </p:sp>
      <p:sp>
        <p:nvSpPr>
          <p:cNvPr id="45" name="矩形 44">
            <a:extLst>
              <a:ext uri="{FF2B5EF4-FFF2-40B4-BE49-F238E27FC236}">
                <a16:creationId xmlns:a16="http://schemas.microsoft.com/office/drawing/2014/main" id="{0955E322-F29E-4E6D-BC5E-3E955475A3BF}"/>
              </a:ext>
            </a:extLst>
          </p:cNvPr>
          <p:cNvSpPr/>
          <p:nvPr/>
        </p:nvSpPr>
        <p:spPr>
          <a:xfrm>
            <a:off x="4409626" y="3345445"/>
            <a:ext cx="648088" cy="140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6" name="直接连接符 45">
            <a:extLst>
              <a:ext uri="{FF2B5EF4-FFF2-40B4-BE49-F238E27FC236}">
                <a16:creationId xmlns:a16="http://schemas.microsoft.com/office/drawing/2014/main" id="{E947532E-A9CC-42C9-BD1D-BEF93242281C}"/>
              </a:ext>
            </a:extLst>
          </p:cNvPr>
          <p:cNvCxnSpPr/>
          <p:nvPr/>
        </p:nvCxnSpPr>
        <p:spPr>
          <a:xfrm>
            <a:off x="4409626" y="3345445"/>
            <a:ext cx="648088" cy="0"/>
          </a:xfrm>
          <a:prstGeom prst="line">
            <a:avLst/>
          </a:prstGeom>
          <a:ln w="9525">
            <a:gradFill flip="none" rotWithShape="1">
              <a:gsLst>
                <a:gs pos="0">
                  <a:schemeClr val="accent1">
                    <a:alpha val="0"/>
                  </a:schemeClr>
                </a:gs>
                <a:gs pos="50000">
                  <a:schemeClr val="accent1">
                    <a:alpha val="77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椭圆 47">
            <a:extLst>
              <a:ext uri="{FF2B5EF4-FFF2-40B4-BE49-F238E27FC236}">
                <a16:creationId xmlns:a16="http://schemas.microsoft.com/office/drawing/2014/main" id="{52BF14E7-3DFA-48D7-AD69-AD224BF6BED1}"/>
              </a:ext>
            </a:extLst>
          </p:cNvPr>
          <p:cNvSpPr/>
          <p:nvPr/>
        </p:nvSpPr>
        <p:spPr>
          <a:xfrm>
            <a:off x="5969760" y="2049061"/>
            <a:ext cx="819150" cy="819150"/>
          </a:xfrm>
          <a:prstGeom prst="ellipse">
            <a:avLst/>
          </a:prstGeom>
          <a:solidFill>
            <a:schemeClr val="bg1"/>
          </a:solidFill>
          <a:ln>
            <a:noFill/>
          </a:ln>
          <a:effectLst>
            <a:outerShdw blurRad="190500" dist="38100" dir="13500000" algn="br" rotWithShape="0">
              <a:prstClr val="black">
                <a:alpha val="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9" name="TextBox 55">
            <a:extLst>
              <a:ext uri="{FF2B5EF4-FFF2-40B4-BE49-F238E27FC236}">
                <a16:creationId xmlns:a16="http://schemas.microsoft.com/office/drawing/2014/main" id="{7859861D-5B54-4FE5-B12C-498DAB6E996E}"/>
              </a:ext>
            </a:extLst>
          </p:cNvPr>
          <p:cNvSpPr txBox="1"/>
          <p:nvPr/>
        </p:nvSpPr>
        <p:spPr>
          <a:xfrm>
            <a:off x="6011990" y="2171452"/>
            <a:ext cx="734690" cy="523220"/>
          </a:xfrm>
          <a:prstGeom prst="rect">
            <a:avLst/>
          </a:prstGeom>
          <a:noFill/>
        </p:spPr>
        <p:txBody>
          <a:bodyPr wrap="square" rtlCol="0">
            <a:spAutoFit/>
          </a:bodyPr>
          <a:lstStyle/>
          <a:p>
            <a:pPr algn="ctr" defTabSz="1219170"/>
            <a:r>
              <a:rPr lang="en-US" altLang="zh-CN" sz="2800" b="1" dirty="0">
                <a:ln w="9525">
                  <a:gradFill flip="none" rotWithShape="1">
                    <a:gsLst>
                      <a:gs pos="0">
                        <a:schemeClr val="accent1"/>
                      </a:gs>
                      <a:gs pos="21000">
                        <a:schemeClr val="accent1"/>
                      </a:gs>
                      <a:gs pos="100000">
                        <a:schemeClr val="accent2"/>
                      </a:gs>
                    </a:gsLst>
                    <a:lin ang="10800000" scaled="1"/>
                    <a:tileRect/>
                  </a:gradFill>
                </a:ln>
                <a:noFill/>
                <a:cs typeface="+mn-ea"/>
                <a:sym typeface="+mn-lt"/>
              </a:rPr>
              <a:t>03</a:t>
            </a:r>
            <a:endParaRPr lang="id-ID" sz="2800" b="1" dirty="0">
              <a:ln w="9525">
                <a:gradFill flip="none" rotWithShape="1">
                  <a:gsLst>
                    <a:gs pos="0">
                      <a:schemeClr val="accent1"/>
                    </a:gs>
                    <a:gs pos="21000">
                      <a:schemeClr val="accent1"/>
                    </a:gs>
                    <a:gs pos="100000">
                      <a:schemeClr val="accent2"/>
                    </a:gs>
                  </a:gsLst>
                  <a:lin ang="10800000" scaled="1"/>
                  <a:tileRect/>
                </a:gradFill>
              </a:ln>
              <a:noFill/>
              <a:cs typeface="+mn-ea"/>
              <a:sym typeface="+mn-lt"/>
            </a:endParaRPr>
          </a:p>
        </p:txBody>
      </p:sp>
      <p:sp>
        <p:nvSpPr>
          <p:cNvPr id="50" name="矩形 49">
            <a:extLst>
              <a:ext uri="{FF2B5EF4-FFF2-40B4-BE49-F238E27FC236}">
                <a16:creationId xmlns:a16="http://schemas.microsoft.com/office/drawing/2014/main" id="{F31B32E3-1B7C-414C-BC09-AF515E249E49}"/>
              </a:ext>
            </a:extLst>
          </p:cNvPr>
          <p:cNvSpPr/>
          <p:nvPr/>
        </p:nvSpPr>
        <p:spPr>
          <a:xfrm>
            <a:off x="6055291" y="2526295"/>
            <a:ext cx="648088" cy="140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1" name="直接连接符 50">
            <a:extLst>
              <a:ext uri="{FF2B5EF4-FFF2-40B4-BE49-F238E27FC236}">
                <a16:creationId xmlns:a16="http://schemas.microsoft.com/office/drawing/2014/main" id="{CD84355F-7399-47DC-A3C7-ED75DA5F4D0F}"/>
              </a:ext>
            </a:extLst>
          </p:cNvPr>
          <p:cNvCxnSpPr/>
          <p:nvPr/>
        </p:nvCxnSpPr>
        <p:spPr>
          <a:xfrm>
            <a:off x="6055291" y="2526295"/>
            <a:ext cx="648088" cy="0"/>
          </a:xfrm>
          <a:prstGeom prst="line">
            <a:avLst/>
          </a:prstGeom>
          <a:ln w="9525">
            <a:gradFill flip="none" rotWithShape="1">
              <a:gsLst>
                <a:gs pos="0">
                  <a:schemeClr val="accent1">
                    <a:alpha val="0"/>
                  </a:schemeClr>
                </a:gs>
                <a:gs pos="50000">
                  <a:schemeClr val="accent1">
                    <a:alpha val="77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3" name="椭圆 52">
            <a:extLst>
              <a:ext uri="{FF2B5EF4-FFF2-40B4-BE49-F238E27FC236}">
                <a16:creationId xmlns:a16="http://schemas.microsoft.com/office/drawing/2014/main" id="{2D63EEF1-5F14-4A46-A39C-D805CB80218F}"/>
              </a:ext>
            </a:extLst>
          </p:cNvPr>
          <p:cNvSpPr/>
          <p:nvPr/>
        </p:nvSpPr>
        <p:spPr>
          <a:xfrm>
            <a:off x="7615425" y="2868211"/>
            <a:ext cx="819150" cy="819150"/>
          </a:xfrm>
          <a:prstGeom prst="ellipse">
            <a:avLst/>
          </a:prstGeom>
          <a:solidFill>
            <a:schemeClr val="bg1"/>
          </a:solidFill>
          <a:ln>
            <a:noFill/>
          </a:ln>
          <a:effectLst>
            <a:outerShdw blurRad="190500" dist="38100" dir="13500000" algn="br" rotWithShape="0">
              <a:prstClr val="black">
                <a:alpha val="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4" name="TextBox 55">
            <a:extLst>
              <a:ext uri="{FF2B5EF4-FFF2-40B4-BE49-F238E27FC236}">
                <a16:creationId xmlns:a16="http://schemas.microsoft.com/office/drawing/2014/main" id="{94CC32F2-B4AD-4F29-888D-A0E6D55FA78C}"/>
              </a:ext>
            </a:extLst>
          </p:cNvPr>
          <p:cNvSpPr txBox="1"/>
          <p:nvPr/>
        </p:nvSpPr>
        <p:spPr>
          <a:xfrm>
            <a:off x="7657655" y="2990602"/>
            <a:ext cx="734690" cy="523220"/>
          </a:xfrm>
          <a:prstGeom prst="rect">
            <a:avLst/>
          </a:prstGeom>
          <a:noFill/>
        </p:spPr>
        <p:txBody>
          <a:bodyPr wrap="square" rtlCol="0">
            <a:spAutoFit/>
          </a:bodyPr>
          <a:lstStyle/>
          <a:p>
            <a:pPr algn="ctr" defTabSz="1219170"/>
            <a:r>
              <a:rPr lang="en-US" altLang="zh-CN" sz="2800" b="1" dirty="0">
                <a:ln w="9525">
                  <a:gradFill flip="none" rotWithShape="1">
                    <a:gsLst>
                      <a:gs pos="0">
                        <a:schemeClr val="accent1"/>
                      </a:gs>
                      <a:gs pos="21000">
                        <a:schemeClr val="accent1"/>
                      </a:gs>
                      <a:gs pos="100000">
                        <a:schemeClr val="accent2"/>
                      </a:gs>
                    </a:gsLst>
                    <a:lin ang="10800000" scaled="1"/>
                    <a:tileRect/>
                  </a:gradFill>
                </a:ln>
                <a:noFill/>
                <a:cs typeface="+mn-ea"/>
                <a:sym typeface="+mn-lt"/>
              </a:rPr>
              <a:t>04</a:t>
            </a:r>
            <a:endParaRPr lang="id-ID" sz="2800" b="1" dirty="0">
              <a:ln w="9525">
                <a:gradFill flip="none" rotWithShape="1">
                  <a:gsLst>
                    <a:gs pos="0">
                      <a:schemeClr val="accent1"/>
                    </a:gs>
                    <a:gs pos="21000">
                      <a:schemeClr val="accent1"/>
                    </a:gs>
                    <a:gs pos="100000">
                      <a:schemeClr val="accent2"/>
                    </a:gs>
                  </a:gsLst>
                  <a:lin ang="10800000" scaled="1"/>
                  <a:tileRect/>
                </a:gradFill>
              </a:ln>
              <a:noFill/>
              <a:cs typeface="+mn-ea"/>
              <a:sym typeface="+mn-lt"/>
            </a:endParaRPr>
          </a:p>
        </p:txBody>
      </p:sp>
      <p:sp>
        <p:nvSpPr>
          <p:cNvPr id="55" name="矩形 54">
            <a:extLst>
              <a:ext uri="{FF2B5EF4-FFF2-40B4-BE49-F238E27FC236}">
                <a16:creationId xmlns:a16="http://schemas.microsoft.com/office/drawing/2014/main" id="{018223E8-767F-47C0-A437-3467652E3C04}"/>
              </a:ext>
            </a:extLst>
          </p:cNvPr>
          <p:cNvSpPr/>
          <p:nvPr/>
        </p:nvSpPr>
        <p:spPr>
          <a:xfrm>
            <a:off x="7700956" y="3345445"/>
            <a:ext cx="648088" cy="140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6" name="直接连接符 55">
            <a:extLst>
              <a:ext uri="{FF2B5EF4-FFF2-40B4-BE49-F238E27FC236}">
                <a16:creationId xmlns:a16="http://schemas.microsoft.com/office/drawing/2014/main" id="{00AF7D6E-4F9D-4736-8ED9-53325DC0AA3E}"/>
              </a:ext>
            </a:extLst>
          </p:cNvPr>
          <p:cNvCxnSpPr/>
          <p:nvPr/>
        </p:nvCxnSpPr>
        <p:spPr>
          <a:xfrm>
            <a:off x="7700956" y="3345445"/>
            <a:ext cx="648088" cy="0"/>
          </a:xfrm>
          <a:prstGeom prst="line">
            <a:avLst/>
          </a:prstGeom>
          <a:ln w="9525">
            <a:gradFill flip="none" rotWithShape="1">
              <a:gsLst>
                <a:gs pos="0">
                  <a:schemeClr val="accent1">
                    <a:alpha val="0"/>
                  </a:schemeClr>
                </a:gs>
                <a:gs pos="50000">
                  <a:schemeClr val="accent1">
                    <a:alpha val="77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6" name="TextBox 55">
            <a:extLst>
              <a:ext uri="{FF2B5EF4-FFF2-40B4-BE49-F238E27FC236}">
                <a16:creationId xmlns:a16="http://schemas.microsoft.com/office/drawing/2014/main" id="{33CBDFBA-FBAB-4BE1-B60D-FD3A7169F43C}"/>
              </a:ext>
            </a:extLst>
          </p:cNvPr>
          <p:cNvSpPr txBox="1"/>
          <p:nvPr/>
        </p:nvSpPr>
        <p:spPr>
          <a:xfrm>
            <a:off x="2613723" y="3332179"/>
            <a:ext cx="948563" cy="246221"/>
          </a:xfrm>
          <a:prstGeom prst="rect">
            <a:avLst/>
          </a:prstGeom>
          <a:noFill/>
        </p:spPr>
        <p:txBody>
          <a:bodyPr wrap="square" rtlCol="0">
            <a:spAutoFit/>
          </a:bodyPr>
          <a:lstStyle/>
          <a:p>
            <a:pPr algn="ct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sp>
        <p:nvSpPr>
          <p:cNvPr id="67" name="TextBox 55">
            <a:extLst>
              <a:ext uri="{FF2B5EF4-FFF2-40B4-BE49-F238E27FC236}">
                <a16:creationId xmlns:a16="http://schemas.microsoft.com/office/drawing/2014/main" id="{EC184F27-FF83-454D-B291-45A173DC9631}"/>
              </a:ext>
            </a:extLst>
          </p:cNvPr>
          <p:cNvSpPr txBox="1"/>
          <p:nvPr/>
        </p:nvSpPr>
        <p:spPr>
          <a:xfrm>
            <a:off x="2456269" y="3576293"/>
            <a:ext cx="1263470" cy="539763"/>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请输入你要表达的内容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请输入你要表达的内容</a:t>
            </a:r>
          </a:p>
          <a:p>
            <a:pPr algn="ctr" defTabSz="1219170">
              <a:lnSpc>
                <a:spcPct val="125000"/>
              </a:lnSpc>
            </a:pPr>
            <a:r>
              <a:rPr lang="zh-CN" altLang="en-US" sz="800" dirty="0">
                <a:solidFill>
                  <a:schemeClr val="tx1">
                    <a:lumMod val="95000"/>
                    <a:lumOff val="5000"/>
                  </a:schemeClr>
                </a:solidFill>
                <a:cs typeface="+mn-ea"/>
                <a:sym typeface="+mn-lt"/>
              </a:rPr>
              <a:t>请输入你要表达的内容</a:t>
            </a:r>
          </a:p>
        </p:txBody>
      </p:sp>
      <p:sp>
        <p:nvSpPr>
          <p:cNvPr id="68" name="TextBox 55">
            <a:extLst>
              <a:ext uri="{FF2B5EF4-FFF2-40B4-BE49-F238E27FC236}">
                <a16:creationId xmlns:a16="http://schemas.microsoft.com/office/drawing/2014/main" id="{681306A6-71DB-4131-A023-B820D6895380}"/>
              </a:ext>
            </a:extLst>
          </p:cNvPr>
          <p:cNvSpPr txBox="1"/>
          <p:nvPr/>
        </p:nvSpPr>
        <p:spPr>
          <a:xfrm>
            <a:off x="4259388" y="1710463"/>
            <a:ext cx="948563" cy="246221"/>
          </a:xfrm>
          <a:prstGeom prst="rect">
            <a:avLst/>
          </a:prstGeom>
          <a:noFill/>
        </p:spPr>
        <p:txBody>
          <a:bodyPr wrap="square" rtlCol="0">
            <a:spAutoFit/>
          </a:bodyPr>
          <a:lstStyle/>
          <a:p>
            <a:pPr algn="ct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sp>
        <p:nvSpPr>
          <p:cNvPr id="69" name="TextBox 55">
            <a:extLst>
              <a:ext uri="{FF2B5EF4-FFF2-40B4-BE49-F238E27FC236}">
                <a16:creationId xmlns:a16="http://schemas.microsoft.com/office/drawing/2014/main" id="{E3BDA429-B0F9-472E-A0C8-EAA3633172DD}"/>
              </a:ext>
            </a:extLst>
          </p:cNvPr>
          <p:cNvSpPr txBox="1"/>
          <p:nvPr/>
        </p:nvSpPr>
        <p:spPr>
          <a:xfrm>
            <a:off x="4101934" y="1954577"/>
            <a:ext cx="1263470" cy="539763"/>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请输入你要表达的内容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请输入你要表达的内容</a:t>
            </a:r>
          </a:p>
          <a:p>
            <a:pPr algn="ctr" defTabSz="1219170">
              <a:lnSpc>
                <a:spcPct val="125000"/>
              </a:lnSpc>
            </a:pPr>
            <a:r>
              <a:rPr lang="zh-CN" altLang="en-US" sz="800" dirty="0">
                <a:solidFill>
                  <a:schemeClr val="tx1">
                    <a:lumMod val="95000"/>
                    <a:lumOff val="5000"/>
                  </a:schemeClr>
                </a:solidFill>
                <a:cs typeface="+mn-ea"/>
                <a:sym typeface="+mn-lt"/>
              </a:rPr>
              <a:t>请输入你要表达的内容</a:t>
            </a:r>
          </a:p>
        </p:txBody>
      </p:sp>
      <p:sp>
        <p:nvSpPr>
          <p:cNvPr id="70" name="TextBox 55">
            <a:extLst>
              <a:ext uri="{FF2B5EF4-FFF2-40B4-BE49-F238E27FC236}">
                <a16:creationId xmlns:a16="http://schemas.microsoft.com/office/drawing/2014/main" id="{2BE83425-9374-4079-9DC1-6F7DC104A2FA}"/>
              </a:ext>
            </a:extLst>
          </p:cNvPr>
          <p:cNvSpPr txBox="1"/>
          <p:nvPr/>
        </p:nvSpPr>
        <p:spPr>
          <a:xfrm>
            <a:off x="5905055" y="3338052"/>
            <a:ext cx="948563" cy="246221"/>
          </a:xfrm>
          <a:prstGeom prst="rect">
            <a:avLst/>
          </a:prstGeom>
          <a:noFill/>
        </p:spPr>
        <p:txBody>
          <a:bodyPr wrap="square" rtlCol="0">
            <a:spAutoFit/>
          </a:bodyPr>
          <a:lstStyle/>
          <a:p>
            <a:pPr algn="ctr" defTabSz="1219170"/>
            <a:r>
              <a:rPr lang="zh-CN" altLang="en-US" sz="1000" b="1" dirty="0">
                <a:solidFill>
                  <a:schemeClr val="accent1"/>
                </a:solidFill>
                <a:cs typeface="+mn-ea"/>
                <a:sym typeface="+mn-lt"/>
              </a:rPr>
              <a:t>请输入小标题</a:t>
            </a:r>
            <a:endParaRPr lang="id-ID" sz="1000" b="1" dirty="0">
              <a:solidFill>
                <a:schemeClr val="accent1"/>
              </a:solidFill>
              <a:cs typeface="+mn-ea"/>
              <a:sym typeface="+mn-lt"/>
            </a:endParaRPr>
          </a:p>
        </p:txBody>
      </p:sp>
      <p:sp>
        <p:nvSpPr>
          <p:cNvPr id="71" name="TextBox 55">
            <a:extLst>
              <a:ext uri="{FF2B5EF4-FFF2-40B4-BE49-F238E27FC236}">
                <a16:creationId xmlns:a16="http://schemas.microsoft.com/office/drawing/2014/main" id="{9C647023-2006-4868-9C20-11606E365D67}"/>
              </a:ext>
            </a:extLst>
          </p:cNvPr>
          <p:cNvSpPr txBox="1"/>
          <p:nvPr/>
        </p:nvSpPr>
        <p:spPr>
          <a:xfrm>
            <a:off x="5747601" y="3582166"/>
            <a:ext cx="1263470" cy="539763"/>
          </a:xfrm>
          <a:prstGeom prst="rect">
            <a:avLst/>
          </a:prstGeom>
          <a:noFill/>
        </p:spPr>
        <p:txBody>
          <a:bodyPr wrap="square" rtlCol="0">
            <a:spAutoFit/>
          </a:bodyPr>
          <a:lstStyle/>
          <a:p>
            <a:pPr algn="ctr" defTabSz="1219170">
              <a:lnSpc>
                <a:spcPct val="125000"/>
              </a:lnSpc>
            </a:pPr>
            <a:r>
              <a:rPr lang="zh-CN" altLang="en-US" sz="800" dirty="0">
                <a:solidFill>
                  <a:schemeClr val="tx1">
                    <a:lumMod val="95000"/>
                    <a:lumOff val="5000"/>
                  </a:schemeClr>
                </a:solidFill>
                <a:cs typeface="+mn-ea"/>
                <a:sym typeface="+mn-lt"/>
              </a:rPr>
              <a:t>请输入你要表达的内容</a:t>
            </a:r>
            <a:endParaRPr lang="en-US" altLang="zh-CN" sz="800" dirty="0">
              <a:solidFill>
                <a:schemeClr val="tx1">
                  <a:lumMod val="95000"/>
                  <a:lumOff val="5000"/>
                </a:schemeClr>
              </a:solidFill>
              <a:cs typeface="+mn-ea"/>
              <a:sym typeface="+mn-lt"/>
            </a:endParaRPr>
          </a:p>
          <a:p>
            <a:pPr algn="ctr" defTabSz="1219170">
              <a:lnSpc>
                <a:spcPct val="125000"/>
              </a:lnSpc>
            </a:pPr>
            <a:r>
              <a:rPr lang="zh-CN" altLang="en-US" sz="800" dirty="0">
                <a:solidFill>
                  <a:schemeClr val="tx1">
                    <a:lumMod val="95000"/>
                    <a:lumOff val="5000"/>
                  </a:schemeClr>
                </a:solidFill>
                <a:cs typeface="+mn-ea"/>
                <a:sym typeface="+mn-lt"/>
              </a:rPr>
              <a:t>请输入你要表达的内容</a:t>
            </a:r>
          </a:p>
          <a:p>
            <a:pPr algn="ctr" defTabSz="1219170">
              <a:lnSpc>
                <a:spcPct val="125000"/>
              </a:lnSpc>
            </a:pPr>
            <a:r>
              <a:rPr lang="zh-CN" altLang="en-US" sz="800" dirty="0">
                <a:solidFill>
                  <a:schemeClr val="tx1">
                    <a:lumMod val="95000"/>
                    <a:lumOff val="5000"/>
                  </a:schemeClr>
                </a:solidFill>
                <a:cs typeface="+mn-ea"/>
                <a:sym typeface="+mn-lt"/>
              </a:rPr>
              <a:t>请输入你要表达的内容</a:t>
            </a:r>
          </a:p>
        </p:txBody>
      </p:sp>
      <p:cxnSp>
        <p:nvCxnSpPr>
          <p:cNvPr id="77" name="直接连接符 76">
            <a:extLst>
              <a:ext uri="{FF2B5EF4-FFF2-40B4-BE49-F238E27FC236}">
                <a16:creationId xmlns:a16="http://schemas.microsoft.com/office/drawing/2014/main" id="{7A4BAF67-415E-4BA3-AAE9-858381C3EFBE}"/>
              </a:ext>
            </a:extLst>
          </p:cNvPr>
          <p:cNvCxnSpPr>
            <a:cxnSpLocks/>
          </p:cNvCxnSpPr>
          <p:nvPr/>
        </p:nvCxnSpPr>
        <p:spPr>
          <a:xfrm>
            <a:off x="2456269" y="3120345"/>
            <a:ext cx="1263470" cy="0"/>
          </a:xfrm>
          <a:prstGeom prst="line">
            <a:avLst/>
          </a:prstGeom>
          <a:ln w="6350">
            <a:gradFill flip="none" rotWithShape="1">
              <a:gsLst>
                <a:gs pos="0">
                  <a:schemeClr val="accent1">
                    <a:alpha val="0"/>
                  </a:schemeClr>
                </a:gs>
                <a:gs pos="50000">
                  <a:schemeClr val="accent1">
                    <a:alpha val="50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8CE33B27-6098-4E6B-B36A-E65137406659}"/>
              </a:ext>
            </a:extLst>
          </p:cNvPr>
          <p:cNvCxnSpPr>
            <a:cxnSpLocks/>
          </p:cNvCxnSpPr>
          <p:nvPr/>
        </p:nvCxnSpPr>
        <p:spPr>
          <a:xfrm>
            <a:off x="4101934" y="2660130"/>
            <a:ext cx="1263470" cy="0"/>
          </a:xfrm>
          <a:prstGeom prst="line">
            <a:avLst/>
          </a:prstGeom>
          <a:ln w="6350">
            <a:gradFill flip="none" rotWithShape="1">
              <a:gsLst>
                <a:gs pos="0">
                  <a:schemeClr val="accent1">
                    <a:alpha val="0"/>
                  </a:schemeClr>
                </a:gs>
                <a:gs pos="50000">
                  <a:schemeClr val="accent1">
                    <a:alpha val="50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93" name="任意多边形: 形状 92">
            <a:extLst>
              <a:ext uri="{FF2B5EF4-FFF2-40B4-BE49-F238E27FC236}">
                <a16:creationId xmlns:a16="http://schemas.microsoft.com/office/drawing/2014/main" id="{F13FC807-7CE1-4BF2-BE16-78B7D1BD0FE8}"/>
              </a:ext>
            </a:extLst>
          </p:cNvPr>
          <p:cNvSpPr/>
          <p:nvPr/>
        </p:nvSpPr>
        <p:spPr>
          <a:xfrm>
            <a:off x="2406759" y="4473805"/>
            <a:ext cx="1351417" cy="48717"/>
          </a:xfrm>
          <a:custGeom>
            <a:avLst/>
            <a:gdLst>
              <a:gd name="connsiteX0" fmla="*/ 0 w 1351417"/>
              <a:gd name="connsiteY0" fmla="*/ 0 h 48717"/>
              <a:gd name="connsiteX1" fmla="*/ 1351417 w 1351417"/>
              <a:gd name="connsiteY1" fmla="*/ 0 h 48717"/>
              <a:gd name="connsiteX2" fmla="*/ 1351417 w 1351417"/>
              <a:gd name="connsiteY2" fmla="*/ 48717 h 48717"/>
              <a:gd name="connsiteX3" fmla="*/ 0 w 1351417"/>
              <a:gd name="connsiteY3" fmla="*/ 48717 h 48717"/>
            </a:gdLst>
            <a:ahLst/>
            <a:cxnLst>
              <a:cxn ang="0">
                <a:pos x="connsiteX0" y="connsiteY0"/>
              </a:cxn>
              <a:cxn ang="0">
                <a:pos x="connsiteX1" y="connsiteY1"/>
              </a:cxn>
              <a:cxn ang="0">
                <a:pos x="connsiteX2" y="connsiteY2"/>
              </a:cxn>
              <a:cxn ang="0">
                <a:pos x="connsiteX3" y="connsiteY3"/>
              </a:cxn>
            </a:cxnLst>
            <a:rect l="l" t="t" r="r" b="b"/>
            <a:pathLst>
              <a:path w="1351417" h="48717">
                <a:moveTo>
                  <a:pt x="0" y="0"/>
                </a:moveTo>
                <a:lnTo>
                  <a:pt x="1351417" y="0"/>
                </a:lnTo>
                <a:lnTo>
                  <a:pt x="1351417" y="48717"/>
                </a:lnTo>
                <a:lnTo>
                  <a:pt x="0" y="48717"/>
                </a:lnTo>
                <a:close/>
              </a:path>
            </a:pathLst>
          </a:custGeom>
          <a:gradFill flip="none" rotWithShape="1">
            <a:gsLst>
              <a:gs pos="100000">
                <a:schemeClr val="accent2"/>
              </a:gs>
              <a:gs pos="0">
                <a:schemeClr val="accent1"/>
              </a:gs>
            </a:gsLst>
            <a:lin ang="18900000" scaled="1"/>
            <a:tileRect/>
          </a:gradFill>
          <a:ln w="12700" cap="flat" cmpd="sng" algn="ctr">
            <a:noFill/>
            <a:prstDash val="solid"/>
            <a:miter lim="800000"/>
          </a:ln>
          <a:effectLst/>
        </p:spPr>
        <p:txBody>
          <a:bodyPr rtlCol="0" anchor="ctr"/>
          <a:lstStyle/>
          <a:p>
            <a:pPr algn="ctr" defTabSz="914400"/>
            <a:endParaRPr lang="zh-CN" altLang="en-US" kern="0">
              <a:solidFill>
                <a:prstClr val="black"/>
              </a:solidFill>
              <a:cs typeface="+mn-ea"/>
              <a:sym typeface="+mn-lt"/>
            </a:endParaRPr>
          </a:p>
        </p:txBody>
      </p:sp>
      <p:sp>
        <p:nvSpPr>
          <p:cNvPr id="94" name="任意多边形: 形状 93">
            <a:extLst>
              <a:ext uri="{FF2B5EF4-FFF2-40B4-BE49-F238E27FC236}">
                <a16:creationId xmlns:a16="http://schemas.microsoft.com/office/drawing/2014/main" id="{F3551F6D-BD63-4392-BC7D-9CB7D8C0D507}"/>
              </a:ext>
            </a:extLst>
          </p:cNvPr>
          <p:cNvSpPr/>
          <p:nvPr/>
        </p:nvSpPr>
        <p:spPr>
          <a:xfrm>
            <a:off x="5703626" y="4473805"/>
            <a:ext cx="1351417" cy="48717"/>
          </a:xfrm>
          <a:custGeom>
            <a:avLst/>
            <a:gdLst>
              <a:gd name="connsiteX0" fmla="*/ 0 w 1351417"/>
              <a:gd name="connsiteY0" fmla="*/ 0 h 48717"/>
              <a:gd name="connsiteX1" fmla="*/ 1351417 w 1351417"/>
              <a:gd name="connsiteY1" fmla="*/ 0 h 48717"/>
              <a:gd name="connsiteX2" fmla="*/ 1351417 w 1351417"/>
              <a:gd name="connsiteY2" fmla="*/ 48717 h 48717"/>
              <a:gd name="connsiteX3" fmla="*/ 0 w 1351417"/>
              <a:gd name="connsiteY3" fmla="*/ 48717 h 48717"/>
            </a:gdLst>
            <a:ahLst/>
            <a:cxnLst>
              <a:cxn ang="0">
                <a:pos x="connsiteX0" y="connsiteY0"/>
              </a:cxn>
              <a:cxn ang="0">
                <a:pos x="connsiteX1" y="connsiteY1"/>
              </a:cxn>
              <a:cxn ang="0">
                <a:pos x="connsiteX2" y="connsiteY2"/>
              </a:cxn>
              <a:cxn ang="0">
                <a:pos x="connsiteX3" y="connsiteY3"/>
              </a:cxn>
            </a:cxnLst>
            <a:rect l="l" t="t" r="r" b="b"/>
            <a:pathLst>
              <a:path w="1351417" h="48717">
                <a:moveTo>
                  <a:pt x="0" y="0"/>
                </a:moveTo>
                <a:lnTo>
                  <a:pt x="1351417" y="0"/>
                </a:lnTo>
                <a:lnTo>
                  <a:pt x="1351417" y="48717"/>
                </a:lnTo>
                <a:lnTo>
                  <a:pt x="0" y="48717"/>
                </a:lnTo>
                <a:close/>
              </a:path>
            </a:pathLst>
          </a:custGeom>
          <a:gradFill flip="none" rotWithShape="1">
            <a:gsLst>
              <a:gs pos="100000">
                <a:schemeClr val="accent2"/>
              </a:gs>
              <a:gs pos="0">
                <a:schemeClr val="accent1"/>
              </a:gs>
            </a:gsLst>
            <a:lin ang="18900000" scaled="1"/>
            <a:tileRect/>
          </a:gradFill>
          <a:ln w="12700" cap="flat" cmpd="sng" algn="ctr">
            <a:noFill/>
            <a:prstDash val="solid"/>
            <a:miter lim="800000"/>
          </a:ln>
          <a:effectLst/>
        </p:spPr>
        <p:txBody>
          <a:bodyPr rtlCol="0" anchor="ctr"/>
          <a:lstStyle/>
          <a:p>
            <a:pPr algn="ctr" defTabSz="914400"/>
            <a:endParaRPr lang="zh-CN" altLang="en-US" kern="0">
              <a:solidFill>
                <a:prstClr val="black"/>
              </a:solidFill>
              <a:cs typeface="+mn-ea"/>
              <a:sym typeface="+mn-lt"/>
            </a:endParaRPr>
          </a:p>
        </p:txBody>
      </p:sp>
      <p:sp>
        <p:nvSpPr>
          <p:cNvPr id="95" name="任意多边形: 形状 94">
            <a:extLst>
              <a:ext uri="{FF2B5EF4-FFF2-40B4-BE49-F238E27FC236}">
                <a16:creationId xmlns:a16="http://schemas.microsoft.com/office/drawing/2014/main" id="{7C6CB1DD-F7B0-4C44-8923-A12D92412839}"/>
              </a:ext>
            </a:extLst>
          </p:cNvPr>
          <p:cNvSpPr/>
          <p:nvPr/>
        </p:nvSpPr>
        <p:spPr>
          <a:xfrm>
            <a:off x="4057961" y="1291924"/>
            <a:ext cx="1351417" cy="48717"/>
          </a:xfrm>
          <a:custGeom>
            <a:avLst/>
            <a:gdLst>
              <a:gd name="connsiteX0" fmla="*/ 0 w 1351417"/>
              <a:gd name="connsiteY0" fmla="*/ 0 h 48717"/>
              <a:gd name="connsiteX1" fmla="*/ 1351417 w 1351417"/>
              <a:gd name="connsiteY1" fmla="*/ 0 h 48717"/>
              <a:gd name="connsiteX2" fmla="*/ 1351417 w 1351417"/>
              <a:gd name="connsiteY2" fmla="*/ 48717 h 48717"/>
              <a:gd name="connsiteX3" fmla="*/ 0 w 1351417"/>
              <a:gd name="connsiteY3" fmla="*/ 48717 h 48717"/>
            </a:gdLst>
            <a:ahLst/>
            <a:cxnLst>
              <a:cxn ang="0">
                <a:pos x="connsiteX0" y="connsiteY0"/>
              </a:cxn>
              <a:cxn ang="0">
                <a:pos x="connsiteX1" y="connsiteY1"/>
              </a:cxn>
              <a:cxn ang="0">
                <a:pos x="connsiteX2" y="connsiteY2"/>
              </a:cxn>
              <a:cxn ang="0">
                <a:pos x="connsiteX3" y="connsiteY3"/>
              </a:cxn>
            </a:cxnLst>
            <a:rect l="l" t="t" r="r" b="b"/>
            <a:pathLst>
              <a:path w="1351417" h="48717">
                <a:moveTo>
                  <a:pt x="0" y="0"/>
                </a:moveTo>
                <a:lnTo>
                  <a:pt x="1351417" y="0"/>
                </a:lnTo>
                <a:lnTo>
                  <a:pt x="1351417" y="48717"/>
                </a:lnTo>
                <a:lnTo>
                  <a:pt x="0" y="48717"/>
                </a:lnTo>
                <a:close/>
              </a:path>
            </a:pathLst>
          </a:custGeom>
          <a:gradFill flip="none" rotWithShape="1">
            <a:gsLst>
              <a:gs pos="100000">
                <a:schemeClr val="accent2"/>
              </a:gs>
              <a:gs pos="0">
                <a:schemeClr val="accent1"/>
              </a:gs>
            </a:gsLst>
            <a:lin ang="18900000" scaled="1"/>
            <a:tileRect/>
          </a:gradFill>
          <a:ln w="12700" cap="flat" cmpd="sng" algn="ctr">
            <a:noFill/>
            <a:prstDash val="solid"/>
            <a:miter lim="800000"/>
          </a:ln>
          <a:effectLst/>
        </p:spPr>
        <p:txBody>
          <a:bodyPr rtlCol="0" anchor="ctr"/>
          <a:lstStyle/>
          <a:p>
            <a:pPr algn="ctr" defTabSz="914400"/>
            <a:endParaRPr lang="zh-CN" altLang="en-US" kern="0">
              <a:solidFill>
                <a:prstClr val="black"/>
              </a:solidFill>
              <a:cs typeface="+mn-ea"/>
              <a:sym typeface="+mn-lt"/>
            </a:endParaRPr>
          </a:p>
        </p:txBody>
      </p:sp>
      <p:sp>
        <p:nvSpPr>
          <p:cNvPr id="96" name="任意多边形: 形状 95">
            <a:extLst>
              <a:ext uri="{FF2B5EF4-FFF2-40B4-BE49-F238E27FC236}">
                <a16:creationId xmlns:a16="http://schemas.microsoft.com/office/drawing/2014/main" id="{AC8A651B-6797-4473-B955-1072B87937C5}"/>
              </a:ext>
            </a:extLst>
          </p:cNvPr>
          <p:cNvSpPr/>
          <p:nvPr/>
        </p:nvSpPr>
        <p:spPr>
          <a:xfrm>
            <a:off x="7350635" y="1291924"/>
            <a:ext cx="1351417" cy="48717"/>
          </a:xfrm>
          <a:custGeom>
            <a:avLst/>
            <a:gdLst>
              <a:gd name="connsiteX0" fmla="*/ 0 w 1351417"/>
              <a:gd name="connsiteY0" fmla="*/ 0 h 48717"/>
              <a:gd name="connsiteX1" fmla="*/ 1351417 w 1351417"/>
              <a:gd name="connsiteY1" fmla="*/ 0 h 48717"/>
              <a:gd name="connsiteX2" fmla="*/ 1351417 w 1351417"/>
              <a:gd name="connsiteY2" fmla="*/ 48717 h 48717"/>
              <a:gd name="connsiteX3" fmla="*/ 0 w 1351417"/>
              <a:gd name="connsiteY3" fmla="*/ 48717 h 48717"/>
            </a:gdLst>
            <a:ahLst/>
            <a:cxnLst>
              <a:cxn ang="0">
                <a:pos x="connsiteX0" y="connsiteY0"/>
              </a:cxn>
              <a:cxn ang="0">
                <a:pos x="connsiteX1" y="connsiteY1"/>
              </a:cxn>
              <a:cxn ang="0">
                <a:pos x="connsiteX2" y="connsiteY2"/>
              </a:cxn>
              <a:cxn ang="0">
                <a:pos x="connsiteX3" y="connsiteY3"/>
              </a:cxn>
            </a:cxnLst>
            <a:rect l="l" t="t" r="r" b="b"/>
            <a:pathLst>
              <a:path w="1351417" h="48717">
                <a:moveTo>
                  <a:pt x="0" y="0"/>
                </a:moveTo>
                <a:lnTo>
                  <a:pt x="1351417" y="0"/>
                </a:lnTo>
                <a:lnTo>
                  <a:pt x="1351417" y="48717"/>
                </a:lnTo>
                <a:lnTo>
                  <a:pt x="0" y="48717"/>
                </a:lnTo>
                <a:close/>
              </a:path>
            </a:pathLst>
          </a:custGeom>
          <a:gradFill flip="none" rotWithShape="1">
            <a:gsLst>
              <a:gs pos="100000">
                <a:schemeClr val="accent2"/>
              </a:gs>
              <a:gs pos="0">
                <a:schemeClr val="accent1"/>
              </a:gs>
            </a:gsLst>
            <a:lin ang="18900000" scaled="1"/>
            <a:tileRect/>
          </a:gradFill>
          <a:ln w="12700" cap="flat" cmpd="sng" algn="ctr">
            <a:noFill/>
            <a:prstDash val="solid"/>
            <a:miter lim="800000"/>
          </a:ln>
          <a:effectLst/>
        </p:spPr>
        <p:txBody>
          <a:bodyPr rtlCol="0" anchor="ctr"/>
          <a:lstStyle/>
          <a:p>
            <a:pPr algn="ctr" defTabSz="914400"/>
            <a:endParaRPr lang="zh-CN" altLang="en-US" kern="0">
              <a:solidFill>
                <a:prstClr val="black"/>
              </a:solidFill>
              <a:cs typeface="+mn-ea"/>
              <a:sym typeface="+mn-lt"/>
            </a:endParaRPr>
          </a:p>
        </p:txBody>
      </p:sp>
    </p:spTree>
    <p:extLst>
      <p:ext uri="{BB962C8B-B14F-4D97-AF65-F5344CB8AC3E}">
        <p14:creationId xmlns:p14="http://schemas.microsoft.com/office/powerpoint/2010/main" val="379245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占位符 89">
            <a:extLst>
              <a:ext uri="{FF2B5EF4-FFF2-40B4-BE49-F238E27FC236}">
                <a16:creationId xmlns:a16="http://schemas.microsoft.com/office/drawing/2014/main" id="{365272C4-1D09-4174-BB1C-496ECDBE4ED8}"/>
              </a:ext>
            </a:extLst>
          </p:cNvPr>
          <p:cNvSpPr>
            <a:spLocks noGrp="1"/>
          </p:cNvSpPr>
          <p:nvPr>
            <p:ph type="body" sz="quarter" idx="10"/>
          </p:nvPr>
        </p:nvSpPr>
        <p:spPr/>
        <p:txBody>
          <a:bodyPr/>
          <a:lstStyle/>
          <a:p>
            <a:r>
              <a:rPr lang="zh-CN" altLang="en-US" dirty="0">
                <a:latin typeface="+mn-lt"/>
                <a:ea typeface="+mn-ea"/>
                <a:sym typeface="+mn-lt"/>
              </a:rPr>
              <a:t>请输入您的标题</a:t>
            </a:r>
          </a:p>
        </p:txBody>
      </p:sp>
      <p:sp>
        <p:nvSpPr>
          <p:cNvPr id="91" name="文本占位符 90">
            <a:extLst>
              <a:ext uri="{FF2B5EF4-FFF2-40B4-BE49-F238E27FC236}">
                <a16:creationId xmlns:a16="http://schemas.microsoft.com/office/drawing/2014/main" id="{6656B040-832A-4239-B092-66673A8B6624}"/>
              </a:ext>
            </a:extLst>
          </p:cNvPr>
          <p:cNvSpPr>
            <a:spLocks noGrp="1"/>
          </p:cNvSpPr>
          <p:nvPr>
            <p:ph type="body" sz="quarter" idx="11"/>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2" name="文本占位符 91">
            <a:extLst>
              <a:ext uri="{FF2B5EF4-FFF2-40B4-BE49-F238E27FC236}">
                <a16:creationId xmlns:a16="http://schemas.microsoft.com/office/drawing/2014/main" id="{DBB198A8-777E-4B3D-A211-53E7F48693E8}"/>
              </a:ext>
            </a:extLst>
          </p:cNvPr>
          <p:cNvSpPr>
            <a:spLocks noGrp="1"/>
          </p:cNvSpPr>
          <p:nvPr>
            <p:ph type="body" sz="quarter" idx="12"/>
          </p:nvPr>
        </p:nvSpPr>
        <p:spPr/>
        <p:txBody>
          <a:bodyPr/>
          <a:lstStyle/>
          <a:p>
            <a:r>
              <a:rPr lang="zh-CN" altLang="en-US" dirty="0">
                <a:latin typeface="+mn-lt"/>
                <a:ea typeface="+mn-ea"/>
                <a:sym typeface="+mn-lt"/>
              </a:rPr>
              <a:t>请输入您的标题</a:t>
            </a:r>
          </a:p>
        </p:txBody>
      </p:sp>
      <p:sp>
        <p:nvSpPr>
          <p:cNvPr id="93" name="文本占位符 92">
            <a:extLst>
              <a:ext uri="{FF2B5EF4-FFF2-40B4-BE49-F238E27FC236}">
                <a16:creationId xmlns:a16="http://schemas.microsoft.com/office/drawing/2014/main" id="{571B952D-95A0-41F6-8816-CF74A77DD849}"/>
              </a:ext>
            </a:extLst>
          </p:cNvPr>
          <p:cNvSpPr>
            <a:spLocks noGrp="1"/>
          </p:cNvSpPr>
          <p:nvPr>
            <p:ph type="body" sz="quarter" idx="13"/>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4" name="文本占位符 93">
            <a:extLst>
              <a:ext uri="{FF2B5EF4-FFF2-40B4-BE49-F238E27FC236}">
                <a16:creationId xmlns:a16="http://schemas.microsoft.com/office/drawing/2014/main" id="{7FE35615-6A77-48C2-8ACF-0511D2E3132A}"/>
              </a:ext>
            </a:extLst>
          </p:cNvPr>
          <p:cNvSpPr>
            <a:spLocks noGrp="1"/>
          </p:cNvSpPr>
          <p:nvPr>
            <p:ph type="body" sz="quarter" idx="14"/>
          </p:nvPr>
        </p:nvSpPr>
        <p:spPr/>
        <p:txBody>
          <a:bodyPr/>
          <a:lstStyle/>
          <a:p>
            <a:r>
              <a:rPr lang="zh-CN" altLang="en-US" dirty="0">
                <a:latin typeface="+mn-lt"/>
                <a:ea typeface="+mn-ea"/>
                <a:sym typeface="+mn-lt"/>
              </a:rPr>
              <a:t>请输入您的标题</a:t>
            </a:r>
          </a:p>
        </p:txBody>
      </p:sp>
      <p:sp>
        <p:nvSpPr>
          <p:cNvPr id="95" name="文本占位符 94">
            <a:extLst>
              <a:ext uri="{FF2B5EF4-FFF2-40B4-BE49-F238E27FC236}">
                <a16:creationId xmlns:a16="http://schemas.microsoft.com/office/drawing/2014/main" id="{45CB1528-3E45-48CC-8DFD-4ED0B9476FDD}"/>
              </a:ext>
            </a:extLst>
          </p:cNvPr>
          <p:cNvSpPr>
            <a:spLocks noGrp="1"/>
          </p:cNvSpPr>
          <p:nvPr>
            <p:ph type="body" sz="quarter" idx="15"/>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6" name="文本占位符 95">
            <a:extLst>
              <a:ext uri="{FF2B5EF4-FFF2-40B4-BE49-F238E27FC236}">
                <a16:creationId xmlns:a16="http://schemas.microsoft.com/office/drawing/2014/main" id="{0FFDB901-CFFE-4572-A5B3-52C035C182CC}"/>
              </a:ext>
            </a:extLst>
          </p:cNvPr>
          <p:cNvSpPr>
            <a:spLocks noGrp="1"/>
          </p:cNvSpPr>
          <p:nvPr>
            <p:ph type="body" sz="quarter" idx="16"/>
          </p:nvPr>
        </p:nvSpPr>
        <p:spPr/>
        <p:txBody>
          <a:bodyPr/>
          <a:lstStyle/>
          <a:p>
            <a:r>
              <a:rPr lang="zh-CN" altLang="en-US" dirty="0">
                <a:latin typeface="+mn-lt"/>
                <a:ea typeface="+mn-ea"/>
                <a:sym typeface="+mn-lt"/>
              </a:rPr>
              <a:t>请输入您的标题</a:t>
            </a:r>
          </a:p>
        </p:txBody>
      </p:sp>
      <p:sp>
        <p:nvSpPr>
          <p:cNvPr id="97" name="文本占位符 96">
            <a:extLst>
              <a:ext uri="{FF2B5EF4-FFF2-40B4-BE49-F238E27FC236}">
                <a16:creationId xmlns:a16="http://schemas.microsoft.com/office/drawing/2014/main" id="{5F6DFE87-D5F9-4220-9296-F34CFEB7793F}"/>
              </a:ext>
            </a:extLst>
          </p:cNvPr>
          <p:cNvSpPr>
            <a:spLocks noGrp="1"/>
          </p:cNvSpPr>
          <p:nvPr>
            <p:ph type="body" sz="quarter" idx="17"/>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102" name="文本占位符 101">
            <a:extLst>
              <a:ext uri="{FF2B5EF4-FFF2-40B4-BE49-F238E27FC236}">
                <a16:creationId xmlns:a16="http://schemas.microsoft.com/office/drawing/2014/main" id="{5276C8FF-87A8-4968-839F-782A330DB753}"/>
              </a:ext>
            </a:extLst>
          </p:cNvPr>
          <p:cNvSpPr>
            <a:spLocks noGrp="1"/>
          </p:cNvSpPr>
          <p:nvPr>
            <p:ph type="body" sz="quarter" idx="18"/>
          </p:nvPr>
        </p:nvSpPr>
        <p:spPr/>
        <p:txBody>
          <a:bodyPr>
            <a:normAutofit fontScale="92500"/>
          </a:bodyPr>
          <a:lstStyle/>
          <a:p>
            <a:r>
              <a:rPr lang="en-US" altLang="zh-CN" dirty="0">
                <a:latin typeface="+mn-lt"/>
                <a:ea typeface="+mn-ea"/>
                <a:sym typeface="+mn-lt"/>
              </a:rPr>
              <a:t>01</a:t>
            </a:r>
            <a:endParaRPr lang="zh-CN" altLang="en-US" dirty="0">
              <a:latin typeface="+mn-lt"/>
              <a:ea typeface="+mn-ea"/>
              <a:sym typeface="+mn-lt"/>
            </a:endParaRPr>
          </a:p>
        </p:txBody>
      </p:sp>
      <p:sp>
        <p:nvSpPr>
          <p:cNvPr id="103" name="文本占位符 102">
            <a:extLst>
              <a:ext uri="{FF2B5EF4-FFF2-40B4-BE49-F238E27FC236}">
                <a16:creationId xmlns:a16="http://schemas.microsoft.com/office/drawing/2014/main" id="{D2B09958-E90D-47CB-A09A-B9C2D1BA6812}"/>
              </a:ext>
            </a:extLst>
          </p:cNvPr>
          <p:cNvSpPr>
            <a:spLocks noGrp="1"/>
          </p:cNvSpPr>
          <p:nvPr>
            <p:ph type="body" sz="quarter" idx="19"/>
          </p:nvPr>
        </p:nvSpPr>
        <p:spPr/>
        <p:txBody>
          <a:bodyPr>
            <a:normAutofit fontScale="92500"/>
          </a:bodyPr>
          <a:lstStyle/>
          <a:p>
            <a:r>
              <a:rPr lang="en-US" altLang="zh-CN" dirty="0">
                <a:latin typeface="+mn-lt"/>
                <a:ea typeface="+mn-ea"/>
                <a:sym typeface="+mn-lt"/>
              </a:rPr>
              <a:t>02</a:t>
            </a:r>
            <a:endParaRPr lang="zh-CN" altLang="en-US" dirty="0">
              <a:latin typeface="+mn-lt"/>
              <a:ea typeface="+mn-ea"/>
              <a:sym typeface="+mn-lt"/>
            </a:endParaRPr>
          </a:p>
        </p:txBody>
      </p:sp>
      <p:sp>
        <p:nvSpPr>
          <p:cNvPr id="104" name="文本占位符 103">
            <a:extLst>
              <a:ext uri="{FF2B5EF4-FFF2-40B4-BE49-F238E27FC236}">
                <a16:creationId xmlns:a16="http://schemas.microsoft.com/office/drawing/2014/main" id="{E967604D-2383-40C6-AAB9-12CC2E6DFB82}"/>
              </a:ext>
            </a:extLst>
          </p:cNvPr>
          <p:cNvSpPr>
            <a:spLocks noGrp="1"/>
          </p:cNvSpPr>
          <p:nvPr>
            <p:ph type="body" sz="quarter" idx="20"/>
          </p:nvPr>
        </p:nvSpPr>
        <p:spPr/>
        <p:txBody>
          <a:bodyPr>
            <a:normAutofit fontScale="92500"/>
          </a:bodyPr>
          <a:lstStyle/>
          <a:p>
            <a:r>
              <a:rPr lang="en-US" altLang="zh-CN" dirty="0">
                <a:latin typeface="+mn-lt"/>
                <a:ea typeface="+mn-ea"/>
                <a:sym typeface="+mn-lt"/>
              </a:rPr>
              <a:t>03</a:t>
            </a:r>
            <a:endParaRPr lang="zh-CN" altLang="en-US" dirty="0">
              <a:latin typeface="+mn-lt"/>
              <a:ea typeface="+mn-ea"/>
              <a:sym typeface="+mn-lt"/>
            </a:endParaRPr>
          </a:p>
        </p:txBody>
      </p:sp>
      <p:sp>
        <p:nvSpPr>
          <p:cNvPr id="105" name="文本占位符 104">
            <a:extLst>
              <a:ext uri="{FF2B5EF4-FFF2-40B4-BE49-F238E27FC236}">
                <a16:creationId xmlns:a16="http://schemas.microsoft.com/office/drawing/2014/main" id="{83044F12-FD94-4C51-B824-BEDB2C2ED61D}"/>
              </a:ext>
            </a:extLst>
          </p:cNvPr>
          <p:cNvSpPr>
            <a:spLocks noGrp="1"/>
          </p:cNvSpPr>
          <p:nvPr>
            <p:ph type="body" sz="quarter" idx="21"/>
          </p:nvPr>
        </p:nvSpPr>
        <p:spPr/>
        <p:txBody>
          <a:bodyPr>
            <a:normAutofit fontScale="92500"/>
          </a:bodyPr>
          <a:lstStyle/>
          <a:p>
            <a:r>
              <a:rPr lang="en-US" altLang="zh-CN" dirty="0">
                <a:latin typeface="+mn-lt"/>
                <a:ea typeface="+mn-ea"/>
                <a:sym typeface="+mn-lt"/>
              </a:rPr>
              <a:t>04</a:t>
            </a:r>
            <a:endParaRPr lang="zh-CN" altLang="en-US" dirty="0">
              <a:latin typeface="+mn-lt"/>
              <a:ea typeface="+mn-ea"/>
              <a:sym typeface="+mn-lt"/>
            </a:endParaRPr>
          </a:p>
        </p:txBody>
      </p:sp>
      <p:sp>
        <p:nvSpPr>
          <p:cNvPr id="98" name="矩形 97">
            <a:extLst>
              <a:ext uri="{FF2B5EF4-FFF2-40B4-BE49-F238E27FC236}">
                <a16:creationId xmlns:a16="http://schemas.microsoft.com/office/drawing/2014/main" id="{61501D70-A789-4DBC-8F2C-B4D684C647D7}"/>
              </a:ext>
            </a:extLst>
          </p:cNvPr>
          <p:cNvSpPr/>
          <p:nvPr/>
        </p:nvSpPr>
        <p:spPr>
          <a:xfrm>
            <a:off x="4531955" y="1296114"/>
            <a:ext cx="36000" cy="323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99" name="矩形 98">
            <a:extLst>
              <a:ext uri="{FF2B5EF4-FFF2-40B4-BE49-F238E27FC236}">
                <a16:creationId xmlns:a16="http://schemas.microsoft.com/office/drawing/2014/main" id="{AD273344-CB27-4FF2-AF2D-39355BCDAE5E}"/>
              </a:ext>
            </a:extLst>
          </p:cNvPr>
          <p:cNvSpPr/>
          <p:nvPr/>
        </p:nvSpPr>
        <p:spPr>
          <a:xfrm>
            <a:off x="4531955" y="2030358"/>
            <a:ext cx="36000" cy="323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0" name="矩形 99">
            <a:extLst>
              <a:ext uri="{FF2B5EF4-FFF2-40B4-BE49-F238E27FC236}">
                <a16:creationId xmlns:a16="http://schemas.microsoft.com/office/drawing/2014/main" id="{D3A4E90E-ED5E-47C3-B88D-8D582559D157}"/>
              </a:ext>
            </a:extLst>
          </p:cNvPr>
          <p:cNvSpPr/>
          <p:nvPr/>
        </p:nvSpPr>
        <p:spPr>
          <a:xfrm>
            <a:off x="4531955" y="2764602"/>
            <a:ext cx="36000" cy="323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1" name="矩形 100">
            <a:extLst>
              <a:ext uri="{FF2B5EF4-FFF2-40B4-BE49-F238E27FC236}">
                <a16:creationId xmlns:a16="http://schemas.microsoft.com/office/drawing/2014/main" id="{4D0AC125-BE10-414F-96FB-2AC95C7F39D7}"/>
              </a:ext>
            </a:extLst>
          </p:cNvPr>
          <p:cNvSpPr/>
          <p:nvPr/>
        </p:nvSpPr>
        <p:spPr>
          <a:xfrm>
            <a:off x="4531955" y="3498847"/>
            <a:ext cx="36000" cy="323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Tree>
    <p:extLst>
      <p:ext uri="{BB962C8B-B14F-4D97-AF65-F5344CB8AC3E}">
        <p14:creationId xmlns:p14="http://schemas.microsoft.com/office/powerpoint/2010/main" val="32884298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占位符 89">
            <a:extLst>
              <a:ext uri="{FF2B5EF4-FFF2-40B4-BE49-F238E27FC236}">
                <a16:creationId xmlns:a16="http://schemas.microsoft.com/office/drawing/2014/main" id="{365272C4-1D09-4174-BB1C-496ECDBE4ED8}"/>
              </a:ext>
            </a:extLst>
          </p:cNvPr>
          <p:cNvSpPr>
            <a:spLocks noGrp="1"/>
          </p:cNvSpPr>
          <p:nvPr>
            <p:ph type="body" sz="quarter" idx="10"/>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1" name="文本占位符 90">
            <a:extLst>
              <a:ext uri="{FF2B5EF4-FFF2-40B4-BE49-F238E27FC236}">
                <a16:creationId xmlns:a16="http://schemas.microsoft.com/office/drawing/2014/main" id="{6656B040-832A-4239-B092-66673A8B6624}"/>
              </a:ext>
            </a:extLst>
          </p:cNvPr>
          <p:cNvSpPr>
            <a:spLocks noGrp="1"/>
          </p:cNvSpPr>
          <p:nvPr>
            <p:ph type="body" sz="quarter" idx="11"/>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2" name="文本占位符 91">
            <a:extLst>
              <a:ext uri="{FF2B5EF4-FFF2-40B4-BE49-F238E27FC236}">
                <a16:creationId xmlns:a16="http://schemas.microsoft.com/office/drawing/2014/main" id="{DBB198A8-777E-4B3D-A211-53E7F48693E8}"/>
              </a:ext>
            </a:extLst>
          </p:cNvPr>
          <p:cNvSpPr>
            <a:spLocks noGrp="1"/>
          </p:cNvSpPr>
          <p:nvPr>
            <p:ph type="body" sz="quarter" idx="12"/>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3" name="文本占位符 92">
            <a:extLst>
              <a:ext uri="{FF2B5EF4-FFF2-40B4-BE49-F238E27FC236}">
                <a16:creationId xmlns:a16="http://schemas.microsoft.com/office/drawing/2014/main" id="{571B952D-95A0-41F6-8816-CF74A77DD849}"/>
              </a:ext>
            </a:extLst>
          </p:cNvPr>
          <p:cNvSpPr>
            <a:spLocks noGrp="1"/>
          </p:cNvSpPr>
          <p:nvPr>
            <p:ph type="body" sz="quarter" idx="13"/>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4" name="文本占位符 93">
            <a:extLst>
              <a:ext uri="{FF2B5EF4-FFF2-40B4-BE49-F238E27FC236}">
                <a16:creationId xmlns:a16="http://schemas.microsoft.com/office/drawing/2014/main" id="{7FE35615-6A77-48C2-8ACF-0511D2E3132A}"/>
              </a:ext>
            </a:extLst>
          </p:cNvPr>
          <p:cNvSpPr>
            <a:spLocks noGrp="1"/>
          </p:cNvSpPr>
          <p:nvPr>
            <p:ph type="body" sz="quarter" idx="14"/>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5" name="文本占位符 94">
            <a:extLst>
              <a:ext uri="{FF2B5EF4-FFF2-40B4-BE49-F238E27FC236}">
                <a16:creationId xmlns:a16="http://schemas.microsoft.com/office/drawing/2014/main" id="{45CB1528-3E45-48CC-8DFD-4ED0B9476FDD}"/>
              </a:ext>
            </a:extLst>
          </p:cNvPr>
          <p:cNvSpPr>
            <a:spLocks noGrp="1"/>
          </p:cNvSpPr>
          <p:nvPr>
            <p:ph type="body" sz="quarter" idx="15"/>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6" name="文本占位符 95">
            <a:extLst>
              <a:ext uri="{FF2B5EF4-FFF2-40B4-BE49-F238E27FC236}">
                <a16:creationId xmlns:a16="http://schemas.microsoft.com/office/drawing/2014/main" id="{0FFDB901-CFFE-4572-A5B3-52C035C182CC}"/>
              </a:ext>
            </a:extLst>
          </p:cNvPr>
          <p:cNvSpPr>
            <a:spLocks noGrp="1"/>
          </p:cNvSpPr>
          <p:nvPr>
            <p:ph type="body" sz="quarter" idx="16"/>
          </p:nvPr>
        </p:nvSpPr>
        <p:spPr/>
        <p:txBody>
          <a:bodyPr/>
          <a:lstStyle/>
          <a:p>
            <a:r>
              <a:rPr lang="zh-CN" altLang="en-US" dirty="0">
                <a:latin typeface="+mn-lt"/>
                <a:ea typeface="+mn-ea"/>
                <a:sym typeface="+mn-lt"/>
              </a:rPr>
              <a:t>请输入您的标题</a:t>
            </a:r>
          </a:p>
        </p:txBody>
      </p:sp>
      <p:sp>
        <p:nvSpPr>
          <p:cNvPr id="97" name="文本占位符 96">
            <a:extLst>
              <a:ext uri="{FF2B5EF4-FFF2-40B4-BE49-F238E27FC236}">
                <a16:creationId xmlns:a16="http://schemas.microsoft.com/office/drawing/2014/main" id="{5F6DFE87-D5F9-4220-9296-F34CFEB7793F}"/>
              </a:ext>
            </a:extLst>
          </p:cNvPr>
          <p:cNvSpPr>
            <a:spLocks noGrp="1"/>
          </p:cNvSpPr>
          <p:nvPr>
            <p:ph type="body" sz="quarter" idx="17"/>
          </p:nvPr>
        </p:nvSpPr>
        <p:spPr/>
        <p:txBody>
          <a:bodyPr/>
          <a:lstStyle/>
          <a:p>
            <a:r>
              <a:rPr lang="en-US" altLang="zh-CN" dirty="0">
                <a:solidFill>
                  <a:schemeClr val="accent1"/>
                </a:solidFill>
                <a:ea typeface="+mn-ea"/>
                <a:sym typeface="+mn-lt"/>
              </a:rPr>
              <a:t>PLEASE ENTER YOUR TITLE</a:t>
            </a:r>
            <a:endParaRPr lang="zh-CN" altLang="en-US" dirty="0">
              <a:solidFill>
                <a:schemeClr val="accent1"/>
              </a:solidFill>
              <a:ea typeface="+mn-ea"/>
              <a:sym typeface="+mn-lt"/>
            </a:endParaRPr>
          </a:p>
        </p:txBody>
      </p:sp>
      <p:sp>
        <p:nvSpPr>
          <p:cNvPr id="2" name="文本占位符 1">
            <a:extLst>
              <a:ext uri="{FF2B5EF4-FFF2-40B4-BE49-F238E27FC236}">
                <a16:creationId xmlns:a16="http://schemas.microsoft.com/office/drawing/2014/main" id="{EC26BD12-4FC0-4791-AFFF-493111ED74F4}"/>
              </a:ext>
            </a:extLst>
          </p:cNvPr>
          <p:cNvSpPr>
            <a:spLocks noGrp="1"/>
          </p:cNvSpPr>
          <p:nvPr>
            <p:ph type="body" sz="quarter" idx="19"/>
          </p:nvPr>
        </p:nvSpPr>
        <p:spPr/>
        <p:txBody>
          <a:bodyPr>
            <a:normAutofit fontScale="92500"/>
          </a:bodyPr>
          <a:lstStyle/>
          <a:p>
            <a:r>
              <a:rPr lang="en-US" altLang="zh-CN" dirty="0">
                <a:solidFill>
                  <a:schemeClr val="bg1">
                    <a:lumMod val="95000"/>
                  </a:schemeClr>
                </a:solidFill>
                <a:latin typeface="+mn-lt"/>
                <a:ea typeface="+mn-ea"/>
                <a:sym typeface="+mn-lt"/>
              </a:rPr>
              <a:t>02</a:t>
            </a:r>
            <a:endParaRPr lang="zh-CN" altLang="en-US" dirty="0">
              <a:solidFill>
                <a:schemeClr val="bg1">
                  <a:lumMod val="95000"/>
                </a:schemeClr>
              </a:solidFill>
              <a:latin typeface="+mn-lt"/>
              <a:ea typeface="+mn-ea"/>
              <a:sym typeface="+mn-lt"/>
            </a:endParaRPr>
          </a:p>
        </p:txBody>
      </p:sp>
      <p:sp>
        <p:nvSpPr>
          <p:cNvPr id="3" name="文本占位符 2">
            <a:extLst>
              <a:ext uri="{FF2B5EF4-FFF2-40B4-BE49-F238E27FC236}">
                <a16:creationId xmlns:a16="http://schemas.microsoft.com/office/drawing/2014/main" id="{4AB1754A-66E4-483F-8B03-1E372E3A82D0}"/>
              </a:ext>
            </a:extLst>
          </p:cNvPr>
          <p:cNvSpPr>
            <a:spLocks noGrp="1"/>
          </p:cNvSpPr>
          <p:nvPr>
            <p:ph type="body" sz="quarter" idx="20"/>
          </p:nvPr>
        </p:nvSpPr>
        <p:spPr/>
        <p:txBody>
          <a:bodyPr>
            <a:normAutofit fontScale="92500"/>
          </a:bodyPr>
          <a:lstStyle/>
          <a:p>
            <a:r>
              <a:rPr lang="en-US" altLang="zh-CN" dirty="0">
                <a:solidFill>
                  <a:schemeClr val="bg1">
                    <a:lumMod val="95000"/>
                  </a:schemeClr>
                </a:solidFill>
                <a:latin typeface="+mn-lt"/>
                <a:ea typeface="+mn-ea"/>
                <a:sym typeface="+mn-lt"/>
              </a:rPr>
              <a:t>03</a:t>
            </a:r>
            <a:endParaRPr lang="zh-CN" altLang="en-US" dirty="0">
              <a:solidFill>
                <a:schemeClr val="bg1">
                  <a:lumMod val="95000"/>
                </a:schemeClr>
              </a:solidFill>
              <a:latin typeface="+mn-lt"/>
              <a:ea typeface="+mn-ea"/>
              <a:sym typeface="+mn-lt"/>
            </a:endParaRPr>
          </a:p>
        </p:txBody>
      </p:sp>
      <p:sp>
        <p:nvSpPr>
          <p:cNvPr id="4" name="文本占位符 3">
            <a:extLst>
              <a:ext uri="{FF2B5EF4-FFF2-40B4-BE49-F238E27FC236}">
                <a16:creationId xmlns:a16="http://schemas.microsoft.com/office/drawing/2014/main" id="{3D24CA4B-670D-4D76-B61B-F97A3FC5C3D9}"/>
              </a:ext>
            </a:extLst>
          </p:cNvPr>
          <p:cNvSpPr>
            <a:spLocks noGrp="1"/>
          </p:cNvSpPr>
          <p:nvPr>
            <p:ph type="body" sz="quarter" idx="21"/>
          </p:nvPr>
        </p:nvSpPr>
        <p:spPr/>
        <p:txBody>
          <a:bodyPr>
            <a:normAutofit fontScale="92500"/>
          </a:bodyPr>
          <a:lstStyle/>
          <a:p>
            <a:r>
              <a:rPr lang="en-US" altLang="zh-CN" dirty="0">
                <a:latin typeface="+mn-lt"/>
                <a:ea typeface="+mn-ea"/>
                <a:sym typeface="+mn-lt"/>
              </a:rPr>
              <a:t>04</a:t>
            </a:r>
            <a:endParaRPr lang="zh-CN" altLang="en-US" dirty="0">
              <a:latin typeface="+mn-lt"/>
              <a:ea typeface="+mn-ea"/>
              <a:sym typeface="+mn-lt"/>
            </a:endParaRPr>
          </a:p>
        </p:txBody>
      </p:sp>
      <p:sp>
        <p:nvSpPr>
          <p:cNvPr id="5" name="文本占位符 4">
            <a:extLst>
              <a:ext uri="{FF2B5EF4-FFF2-40B4-BE49-F238E27FC236}">
                <a16:creationId xmlns:a16="http://schemas.microsoft.com/office/drawing/2014/main" id="{2A001618-409A-4654-BB40-7AFA773BDDA5}"/>
              </a:ext>
            </a:extLst>
          </p:cNvPr>
          <p:cNvSpPr>
            <a:spLocks noGrp="1"/>
          </p:cNvSpPr>
          <p:nvPr>
            <p:ph type="body" sz="quarter" idx="22"/>
          </p:nvPr>
        </p:nvSpPr>
        <p:spPr/>
        <p:txBody>
          <a:bodyPr>
            <a:normAutofit fontScale="92500"/>
          </a:bodyPr>
          <a:lstStyle/>
          <a:p>
            <a:r>
              <a:rPr lang="en-US" altLang="zh-CN" dirty="0">
                <a:solidFill>
                  <a:schemeClr val="bg1">
                    <a:lumMod val="95000"/>
                  </a:schemeClr>
                </a:solidFill>
                <a:latin typeface="+mn-lt"/>
                <a:ea typeface="+mn-ea"/>
                <a:sym typeface="+mn-lt"/>
              </a:rPr>
              <a:t>01</a:t>
            </a:r>
            <a:endParaRPr lang="zh-CN" altLang="en-US" dirty="0">
              <a:solidFill>
                <a:schemeClr val="bg1">
                  <a:lumMod val="95000"/>
                </a:schemeClr>
              </a:solidFill>
              <a:latin typeface="+mn-lt"/>
              <a:ea typeface="+mn-ea"/>
              <a:sym typeface="+mn-lt"/>
            </a:endParaRPr>
          </a:p>
        </p:txBody>
      </p:sp>
      <p:sp>
        <p:nvSpPr>
          <p:cNvPr id="20" name="矩形 19">
            <a:extLst>
              <a:ext uri="{FF2B5EF4-FFF2-40B4-BE49-F238E27FC236}">
                <a16:creationId xmlns:a16="http://schemas.microsoft.com/office/drawing/2014/main" id="{AF7B0B8E-35E1-43F1-B939-9D6E29FF52EE}"/>
              </a:ext>
            </a:extLst>
          </p:cNvPr>
          <p:cNvSpPr/>
          <p:nvPr/>
        </p:nvSpPr>
        <p:spPr>
          <a:xfrm>
            <a:off x="4531955" y="1296114"/>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 name="矩形 20">
            <a:extLst>
              <a:ext uri="{FF2B5EF4-FFF2-40B4-BE49-F238E27FC236}">
                <a16:creationId xmlns:a16="http://schemas.microsoft.com/office/drawing/2014/main" id="{D0E4B7D5-6232-4A05-AE08-91A7FA8E1BCA}"/>
              </a:ext>
            </a:extLst>
          </p:cNvPr>
          <p:cNvSpPr/>
          <p:nvPr/>
        </p:nvSpPr>
        <p:spPr>
          <a:xfrm>
            <a:off x="4531955" y="2030358"/>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2" name="矩形 21">
            <a:extLst>
              <a:ext uri="{FF2B5EF4-FFF2-40B4-BE49-F238E27FC236}">
                <a16:creationId xmlns:a16="http://schemas.microsoft.com/office/drawing/2014/main" id="{AD94E3B5-5F01-425F-8758-FB04093608FA}"/>
              </a:ext>
            </a:extLst>
          </p:cNvPr>
          <p:cNvSpPr/>
          <p:nvPr/>
        </p:nvSpPr>
        <p:spPr>
          <a:xfrm>
            <a:off x="4531955" y="2764602"/>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矩形 22">
            <a:extLst>
              <a:ext uri="{FF2B5EF4-FFF2-40B4-BE49-F238E27FC236}">
                <a16:creationId xmlns:a16="http://schemas.microsoft.com/office/drawing/2014/main" id="{5F5E3C76-6244-4669-B91C-FE6D9D1993FD}"/>
              </a:ext>
            </a:extLst>
          </p:cNvPr>
          <p:cNvSpPr/>
          <p:nvPr/>
        </p:nvSpPr>
        <p:spPr>
          <a:xfrm>
            <a:off x="4531955" y="3498847"/>
            <a:ext cx="36000" cy="3233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Tree>
    <p:extLst>
      <p:ext uri="{BB962C8B-B14F-4D97-AF65-F5344CB8AC3E}">
        <p14:creationId xmlns:p14="http://schemas.microsoft.com/office/powerpoint/2010/main" val="8613449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DA5A4776-D7B0-4A80-BC90-3C05F89932A4}"/>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graphicFrame>
        <p:nvGraphicFramePr>
          <p:cNvPr id="4" name="图表 3">
            <a:extLst>
              <a:ext uri="{FF2B5EF4-FFF2-40B4-BE49-F238E27FC236}">
                <a16:creationId xmlns:a16="http://schemas.microsoft.com/office/drawing/2014/main" id="{94692927-1646-4901-82C3-27053899600B}"/>
              </a:ext>
            </a:extLst>
          </p:cNvPr>
          <p:cNvGraphicFramePr/>
          <p:nvPr>
            <p:extLst>
              <p:ext uri="{D42A27DB-BD31-4B8C-83A1-F6EECF244321}">
                <p14:modId xmlns:p14="http://schemas.microsoft.com/office/powerpoint/2010/main" val="3035464156"/>
              </p:ext>
            </p:extLst>
          </p:nvPr>
        </p:nvGraphicFramePr>
        <p:xfrm>
          <a:off x="331381" y="1493730"/>
          <a:ext cx="4464050" cy="2935653"/>
        </p:xfrm>
        <a:graphic>
          <a:graphicData uri="http://schemas.openxmlformats.org/drawingml/2006/chart">
            <c:chart xmlns:c="http://schemas.openxmlformats.org/drawingml/2006/chart" xmlns:r="http://schemas.openxmlformats.org/officeDocument/2006/relationships" r:id="rId2"/>
          </a:graphicData>
        </a:graphic>
      </p:graphicFrame>
      <p:grpSp>
        <p:nvGrpSpPr>
          <p:cNvPr id="10" name="组合 9">
            <a:extLst>
              <a:ext uri="{FF2B5EF4-FFF2-40B4-BE49-F238E27FC236}">
                <a16:creationId xmlns:a16="http://schemas.microsoft.com/office/drawing/2014/main" id="{85AD7F4A-E15B-4A6C-8217-12BB79523EF9}"/>
              </a:ext>
            </a:extLst>
          </p:cNvPr>
          <p:cNvGrpSpPr/>
          <p:nvPr/>
        </p:nvGrpSpPr>
        <p:grpSpPr>
          <a:xfrm>
            <a:off x="3688944" y="1792549"/>
            <a:ext cx="187200" cy="187200"/>
            <a:chOff x="3465513" y="1643064"/>
            <a:chExt cx="187200" cy="187200"/>
          </a:xfrm>
        </p:grpSpPr>
        <p:sp>
          <p:nvSpPr>
            <p:cNvPr id="6" name="椭圆 5">
              <a:extLst>
                <a:ext uri="{FF2B5EF4-FFF2-40B4-BE49-F238E27FC236}">
                  <a16:creationId xmlns:a16="http://schemas.microsoft.com/office/drawing/2014/main" id="{1B64863A-F58A-444C-8D81-697FEE21F25D}"/>
                </a:ext>
              </a:extLst>
            </p:cNvPr>
            <p:cNvSpPr/>
            <p:nvPr/>
          </p:nvSpPr>
          <p:spPr>
            <a:xfrm>
              <a:off x="3465513" y="1643064"/>
              <a:ext cx="187200" cy="187200"/>
            </a:xfrm>
            <a:prstGeom prst="ellipse">
              <a:avLst/>
            </a:prstGeom>
            <a:solidFill>
              <a:schemeClr val="bg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a:extLst>
                <a:ext uri="{FF2B5EF4-FFF2-40B4-BE49-F238E27FC236}">
                  <a16:creationId xmlns:a16="http://schemas.microsoft.com/office/drawing/2014/main" id="{165F70F2-D14B-4FA5-A443-504E5C3D6426}"/>
                </a:ext>
              </a:extLst>
            </p:cNvPr>
            <p:cNvSpPr/>
            <p:nvPr/>
          </p:nvSpPr>
          <p:spPr>
            <a:xfrm>
              <a:off x="3517898" y="1693068"/>
              <a:ext cx="83679" cy="83679"/>
            </a:xfrm>
            <a:prstGeom prst="ellipse">
              <a:avLst/>
            </a:prstGeom>
            <a:solidFill>
              <a:schemeClr val="accent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 name="组合 12">
            <a:extLst>
              <a:ext uri="{FF2B5EF4-FFF2-40B4-BE49-F238E27FC236}">
                <a16:creationId xmlns:a16="http://schemas.microsoft.com/office/drawing/2014/main" id="{DBE481EC-6962-4045-BE5D-744725466524}"/>
              </a:ext>
            </a:extLst>
          </p:cNvPr>
          <p:cNvGrpSpPr/>
          <p:nvPr/>
        </p:nvGrpSpPr>
        <p:grpSpPr>
          <a:xfrm>
            <a:off x="4066100" y="2300538"/>
            <a:ext cx="187200" cy="187200"/>
            <a:chOff x="3465513" y="1643064"/>
            <a:chExt cx="187200" cy="187200"/>
          </a:xfrm>
        </p:grpSpPr>
        <p:sp>
          <p:nvSpPr>
            <p:cNvPr id="15" name="椭圆 14">
              <a:extLst>
                <a:ext uri="{FF2B5EF4-FFF2-40B4-BE49-F238E27FC236}">
                  <a16:creationId xmlns:a16="http://schemas.microsoft.com/office/drawing/2014/main" id="{C7BE8D82-8F10-46AE-A98E-284E53556103}"/>
                </a:ext>
              </a:extLst>
            </p:cNvPr>
            <p:cNvSpPr/>
            <p:nvPr/>
          </p:nvSpPr>
          <p:spPr>
            <a:xfrm>
              <a:off x="3465513" y="1643064"/>
              <a:ext cx="187200" cy="187200"/>
            </a:xfrm>
            <a:prstGeom prst="ellipse">
              <a:avLst/>
            </a:prstGeom>
            <a:solidFill>
              <a:schemeClr val="bg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a16="http://schemas.microsoft.com/office/drawing/2014/main" id="{57190B83-971D-4B3E-8FC7-C4C3736C1F72}"/>
                </a:ext>
              </a:extLst>
            </p:cNvPr>
            <p:cNvSpPr/>
            <p:nvPr/>
          </p:nvSpPr>
          <p:spPr>
            <a:xfrm>
              <a:off x="3517898" y="1693068"/>
              <a:ext cx="83679" cy="83679"/>
            </a:xfrm>
            <a:prstGeom prst="ellipse">
              <a:avLst/>
            </a:prstGeom>
            <a:solidFill>
              <a:schemeClr val="accent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a:extLst>
              <a:ext uri="{FF2B5EF4-FFF2-40B4-BE49-F238E27FC236}">
                <a16:creationId xmlns:a16="http://schemas.microsoft.com/office/drawing/2014/main" id="{D484D2AC-15BD-4245-A23A-05D2C6093BA0}"/>
              </a:ext>
            </a:extLst>
          </p:cNvPr>
          <p:cNvGrpSpPr/>
          <p:nvPr/>
        </p:nvGrpSpPr>
        <p:grpSpPr>
          <a:xfrm>
            <a:off x="2950089" y="2807007"/>
            <a:ext cx="187200" cy="187200"/>
            <a:chOff x="3465513" y="1643064"/>
            <a:chExt cx="187200" cy="187200"/>
          </a:xfrm>
        </p:grpSpPr>
        <p:sp>
          <p:nvSpPr>
            <p:cNvPr id="18" name="椭圆 17">
              <a:extLst>
                <a:ext uri="{FF2B5EF4-FFF2-40B4-BE49-F238E27FC236}">
                  <a16:creationId xmlns:a16="http://schemas.microsoft.com/office/drawing/2014/main" id="{6EC78B12-2542-478F-B90D-EF85C4F5E9C5}"/>
                </a:ext>
              </a:extLst>
            </p:cNvPr>
            <p:cNvSpPr/>
            <p:nvPr/>
          </p:nvSpPr>
          <p:spPr>
            <a:xfrm>
              <a:off x="3465513" y="1643064"/>
              <a:ext cx="187200" cy="187200"/>
            </a:xfrm>
            <a:prstGeom prst="ellipse">
              <a:avLst/>
            </a:prstGeom>
            <a:solidFill>
              <a:schemeClr val="bg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id="{275DBB41-3D78-453D-8594-3B27444C3BA5}"/>
                </a:ext>
              </a:extLst>
            </p:cNvPr>
            <p:cNvSpPr/>
            <p:nvPr/>
          </p:nvSpPr>
          <p:spPr>
            <a:xfrm>
              <a:off x="3517898" y="1693068"/>
              <a:ext cx="83679" cy="83679"/>
            </a:xfrm>
            <a:prstGeom prst="ellipse">
              <a:avLst/>
            </a:prstGeom>
            <a:solidFill>
              <a:schemeClr val="accent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a:extLst>
              <a:ext uri="{FF2B5EF4-FFF2-40B4-BE49-F238E27FC236}">
                <a16:creationId xmlns:a16="http://schemas.microsoft.com/office/drawing/2014/main" id="{C3137974-791D-43F4-98D4-5C9CA8C708E8}"/>
              </a:ext>
            </a:extLst>
          </p:cNvPr>
          <p:cNvGrpSpPr/>
          <p:nvPr/>
        </p:nvGrpSpPr>
        <p:grpSpPr>
          <a:xfrm>
            <a:off x="3504125" y="3312088"/>
            <a:ext cx="187200" cy="187200"/>
            <a:chOff x="3465513" y="1643064"/>
            <a:chExt cx="187200" cy="187200"/>
          </a:xfrm>
        </p:grpSpPr>
        <p:sp>
          <p:nvSpPr>
            <p:cNvPr id="21" name="椭圆 20">
              <a:extLst>
                <a:ext uri="{FF2B5EF4-FFF2-40B4-BE49-F238E27FC236}">
                  <a16:creationId xmlns:a16="http://schemas.microsoft.com/office/drawing/2014/main" id="{DB422E4E-7CB7-4ED4-93CB-04B516013D6C}"/>
                </a:ext>
              </a:extLst>
            </p:cNvPr>
            <p:cNvSpPr/>
            <p:nvPr/>
          </p:nvSpPr>
          <p:spPr>
            <a:xfrm>
              <a:off x="3465513" y="1643064"/>
              <a:ext cx="187200" cy="187200"/>
            </a:xfrm>
            <a:prstGeom prst="ellipse">
              <a:avLst/>
            </a:prstGeom>
            <a:solidFill>
              <a:schemeClr val="bg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a:extLst>
                <a:ext uri="{FF2B5EF4-FFF2-40B4-BE49-F238E27FC236}">
                  <a16:creationId xmlns:a16="http://schemas.microsoft.com/office/drawing/2014/main" id="{159081D1-794A-4488-A6ED-01B9E8005B0C}"/>
                </a:ext>
              </a:extLst>
            </p:cNvPr>
            <p:cNvSpPr/>
            <p:nvPr/>
          </p:nvSpPr>
          <p:spPr>
            <a:xfrm>
              <a:off x="3517898" y="1693068"/>
              <a:ext cx="83679" cy="83679"/>
            </a:xfrm>
            <a:prstGeom prst="ellipse">
              <a:avLst/>
            </a:prstGeom>
            <a:solidFill>
              <a:schemeClr val="accent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a:extLst>
              <a:ext uri="{FF2B5EF4-FFF2-40B4-BE49-F238E27FC236}">
                <a16:creationId xmlns:a16="http://schemas.microsoft.com/office/drawing/2014/main" id="{0D038CFD-F2B1-4426-8C5D-431587FE2A8B}"/>
              </a:ext>
            </a:extLst>
          </p:cNvPr>
          <p:cNvGrpSpPr/>
          <p:nvPr/>
        </p:nvGrpSpPr>
        <p:grpSpPr>
          <a:xfrm>
            <a:off x="3695231" y="3820746"/>
            <a:ext cx="187200" cy="187200"/>
            <a:chOff x="3465513" y="1643064"/>
            <a:chExt cx="187200" cy="187200"/>
          </a:xfrm>
        </p:grpSpPr>
        <p:sp>
          <p:nvSpPr>
            <p:cNvPr id="24" name="椭圆 23">
              <a:extLst>
                <a:ext uri="{FF2B5EF4-FFF2-40B4-BE49-F238E27FC236}">
                  <a16:creationId xmlns:a16="http://schemas.microsoft.com/office/drawing/2014/main" id="{56559040-A391-4F65-BBDA-2C2EF352F8B2}"/>
                </a:ext>
              </a:extLst>
            </p:cNvPr>
            <p:cNvSpPr/>
            <p:nvPr/>
          </p:nvSpPr>
          <p:spPr>
            <a:xfrm>
              <a:off x="3465513" y="1643064"/>
              <a:ext cx="187200" cy="187200"/>
            </a:xfrm>
            <a:prstGeom prst="ellipse">
              <a:avLst/>
            </a:prstGeom>
            <a:solidFill>
              <a:schemeClr val="bg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a:extLst>
                <a:ext uri="{FF2B5EF4-FFF2-40B4-BE49-F238E27FC236}">
                  <a16:creationId xmlns:a16="http://schemas.microsoft.com/office/drawing/2014/main" id="{AFF7D704-7D3C-47B0-B26D-DBA293EBBEC2}"/>
                </a:ext>
              </a:extLst>
            </p:cNvPr>
            <p:cNvSpPr/>
            <p:nvPr/>
          </p:nvSpPr>
          <p:spPr>
            <a:xfrm>
              <a:off x="3517898" y="1693068"/>
              <a:ext cx="83679" cy="83679"/>
            </a:xfrm>
            <a:prstGeom prst="ellipse">
              <a:avLst/>
            </a:prstGeom>
            <a:solidFill>
              <a:schemeClr val="accent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7" name="组合 26">
            <a:extLst>
              <a:ext uri="{FF2B5EF4-FFF2-40B4-BE49-F238E27FC236}">
                <a16:creationId xmlns:a16="http://schemas.microsoft.com/office/drawing/2014/main" id="{988AA34B-6FFF-45AC-A321-267735968920}"/>
              </a:ext>
            </a:extLst>
          </p:cNvPr>
          <p:cNvGrpSpPr/>
          <p:nvPr/>
        </p:nvGrpSpPr>
        <p:grpSpPr>
          <a:xfrm>
            <a:off x="4631250" y="1768976"/>
            <a:ext cx="433132" cy="230832"/>
            <a:chOff x="4407819" y="1619491"/>
            <a:chExt cx="433132" cy="230832"/>
          </a:xfrm>
        </p:grpSpPr>
        <p:sp>
          <p:nvSpPr>
            <p:cNvPr id="9" name="矩形: 圆角 8">
              <a:extLst>
                <a:ext uri="{FF2B5EF4-FFF2-40B4-BE49-F238E27FC236}">
                  <a16:creationId xmlns:a16="http://schemas.microsoft.com/office/drawing/2014/main" id="{E014EAEA-3AEA-4C0F-AE18-FF440E6260FF}"/>
                </a:ext>
              </a:extLst>
            </p:cNvPr>
            <p:cNvSpPr/>
            <p:nvPr/>
          </p:nvSpPr>
          <p:spPr>
            <a:xfrm>
              <a:off x="4413980" y="1646801"/>
              <a:ext cx="420810" cy="176212"/>
            </a:xfrm>
            <a:prstGeom prst="roundRect">
              <a:avLst>
                <a:gd name="adj" fmla="val 50000"/>
              </a:avLst>
            </a:prstGeom>
            <a:solidFill>
              <a:schemeClr val="bg1"/>
            </a:solidFill>
            <a:ln>
              <a:noFill/>
            </a:ln>
            <a:effectLst>
              <a:outerShdw blurRad="127000" sx="102000" sy="102000" algn="ctr" rotWithShape="0">
                <a:schemeClr val="tx1">
                  <a:lumMod val="65000"/>
                  <a:lumOff val="35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a:extLst>
                <a:ext uri="{FF2B5EF4-FFF2-40B4-BE49-F238E27FC236}">
                  <a16:creationId xmlns:a16="http://schemas.microsoft.com/office/drawing/2014/main" id="{4E86ACA4-130E-40BB-9DC7-19B537D7D587}"/>
                </a:ext>
              </a:extLst>
            </p:cNvPr>
            <p:cNvSpPr txBox="1"/>
            <p:nvPr/>
          </p:nvSpPr>
          <p:spPr>
            <a:xfrm>
              <a:off x="4407819" y="1619491"/>
              <a:ext cx="433132" cy="230832"/>
            </a:xfrm>
            <a:prstGeom prst="rect">
              <a:avLst/>
            </a:prstGeom>
            <a:noFill/>
          </p:spPr>
          <p:txBody>
            <a:bodyPr wrap="none" rtlCol="0">
              <a:spAutoFit/>
            </a:bodyPr>
            <a:lstStyle/>
            <a:p>
              <a:pPr algn="ctr"/>
              <a:r>
                <a:rPr lang="en-US" altLang="zh-CN" sz="900" b="1" dirty="0">
                  <a:solidFill>
                    <a:schemeClr val="accent1"/>
                  </a:solidFill>
                  <a:cs typeface="+mn-ea"/>
                  <a:sym typeface="+mn-lt"/>
                </a:rPr>
                <a:t>80%</a:t>
              </a:r>
              <a:endParaRPr lang="zh-CN" altLang="en-US" sz="900" b="1" dirty="0">
                <a:solidFill>
                  <a:schemeClr val="accent1"/>
                </a:solidFill>
                <a:cs typeface="+mn-ea"/>
                <a:sym typeface="+mn-lt"/>
              </a:endParaRPr>
            </a:p>
          </p:txBody>
        </p:sp>
      </p:grpSp>
      <p:grpSp>
        <p:nvGrpSpPr>
          <p:cNvPr id="28" name="组合 27">
            <a:extLst>
              <a:ext uri="{FF2B5EF4-FFF2-40B4-BE49-F238E27FC236}">
                <a16:creationId xmlns:a16="http://schemas.microsoft.com/office/drawing/2014/main" id="{1709A5BD-DA92-4564-B461-5EC104CD6F30}"/>
              </a:ext>
            </a:extLst>
          </p:cNvPr>
          <p:cNvGrpSpPr/>
          <p:nvPr/>
        </p:nvGrpSpPr>
        <p:grpSpPr>
          <a:xfrm>
            <a:off x="4631251" y="2286489"/>
            <a:ext cx="433132" cy="230832"/>
            <a:chOff x="4407820" y="1619491"/>
            <a:chExt cx="433132" cy="230832"/>
          </a:xfrm>
        </p:grpSpPr>
        <p:sp>
          <p:nvSpPr>
            <p:cNvPr id="29" name="矩形: 圆角 28">
              <a:extLst>
                <a:ext uri="{FF2B5EF4-FFF2-40B4-BE49-F238E27FC236}">
                  <a16:creationId xmlns:a16="http://schemas.microsoft.com/office/drawing/2014/main" id="{179F7AD2-6044-4A41-951E-13D0736E61E5}"/>
                </a:ext>
              </a:extLst>
            </p:cNvPr>
            <p:cNvSpPr/>
            <p:nvPr/>
          </p:nvSpPr>
          <p:spPr>
            <a:xfrm>
              <a:off x="4413980" y="1646801"/>
              <a:ext cx="420810" cy="176212"/>
            </a:xfrm>
            <a:prstGeom prst="roundRect">
              <a:avLst>
                <a:gd name="adj" fmla="val 50000"/>
              </a:avLst>
            </a:prstGeom>
            <a:solidFill>
              <a:schemeClr val="bg1"/>
            </a:solidFill>
            <a:ln>
              <a:noFill/>
            </a:ln>
            <a:effectLst>
              <a:outerShdw blurRad="127000" sx="102000" sy="102000" algn="ctr" rotWithShape="0">
                <a:schemeClr val="tx1">
                  <a:lumMod val="65000"/>
                  <a:lumOff val="35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a:extLst>
                <a:ext uri="{FF2B5EF4-FFF2-40B4-BE49-F238E27FC236}">
                  <a16:creationId xmlns:a16="http://schemas.microsoft.com/office/drawing/2014/main" id="{146141D6-6B4D-4519-B6C7-6C13B9628A9C}"/>
                </a:ext>
              </a:extLst>
            </p:cNvPr>
            <p:cNvSpPr txBox="1"/>
            <p:nvPr/>
          </p:nvSpPr>
          <p:spPr>
            <a:xfrm>
              <a:off x="4407820" y="1619491"/>
              <a:ext cx="433132" cy="230832"/>
            </a:xfrm>
            <a:prstGeom prst="rect">
              <a:avLst/>
            </a:prstGeom>
            <a:noFill/>
          </p:spPr>
          <p:txBody>
            <a:bodyPr wrap="none" rtlCol="0">
              <a:spAutoFit/>
            </a:bodyPr>
            <a:lstStyle/>
            <a:p>
              <a:pPr algn="ctr"/>
              <a:r>
                <a:rPr lang="en-US" altLang="zh-CN" sz="900" b="1" dirty="0">
                  <a:solidFill>
                    <a:schemeClr val="accent1"/>
                  </a:solidFill>
                  <a:cs typeface="+mn-ea"/>
                  <a:sym typeface="+mn-lt"/>
                </a:rPr>
                <a:t>90%</a:t>
              </a:r>
              <a:endParaRPr lang="zh-CN" altLang="en-US" sz="900" b="1" dirty="0">
                <a:solidFill>
                  <a:schemeClr val="accent1"/>
                </a:solidFill>
                <a:cs typeface="+mn-ea"/>
                <a:sym typeface="+mn-lt"/>
              </a:endParaRPr>
            </a:p>
          </p:txBody>
        </p:sp>
      </p:grpSp>
      <p:grpSp>
        <p:nvGrpSpPr>
          <p:cNvPr id="31" name="组合 30">
            <a:extLst>
              <a:ext uri="{FF2B5EF4-FFF2-40B4-BE49-F238E27FC236}">
                <a16:creationId xmlns:a16="http://schemas.microsoft.com/office/drawing/2014/main" id="{C3E8997B-FD3F-43A4-9DEA-621AADD81C59}"/>
              </a:ext>
            </a:extLst>
          </p:cNvPr>
          <p:cNvGrpSpPr/>
          <p:nvPr/>
        </p:nvGrpSpPr>
        <p:grpSpPr>
          <a:xfrm>
            <a:off x="4631251" y="2794428"/>
            <a:ext cx="433132" cy="230832"/>
            <a:chOff x="4407820" y="1619491"/>
            <a:chExt cx="433132" cy="230832"/>
          </a:xfrm>
        </p:grpSpPr>
        <p:sp>
          <p:nvSpPr>
            <p:cNvPr id="32" name="矩形: 圆角 31">
              <a:extLst>
                <a:ext uri="{FF2B5EF4-FFF2-40B4-BE49-F238E27FC236}">
                  <a16:creationId xmlns:a16="http://schemas.microsoft.com/office/drawing/2014/main" id="{E10C0CEE-8318-4582-9BCC-8B15C26641C3}"/>
                </a:ext>
              </a:extLst>
            </p:cNvPr>
            <p:cNvSpPr/>
            <p:nvPr/>
          </p:nvSpPr>
          <p:spPr>
            <a:xfrm>
              <a:off x="4413980" y="1646801"/>
              <a:ext cx="420810" cy="176212"/>
            </a:xfrm>
            <a:prstGeom prst="roundRect">
              <a:avLst>
                <a:gd name="adj" fmla="val 50000"/>
              </a:avLst>
            </a:prstGeom>
            <a:solidFill>
              <a:schemeClr val="bg1"/>
            </a:solidFill>
            <a:ln>
              <a:noFill/>
            </a:ln>
            <a:effectLst>
              <a:outerShdw blurRad="127000" sx="102000" sy="102000" algn="ctr" rotWithShape="0">
                <a:schemeClr val="tx1">
                  <a:lumMod val="65000"/>
                  <a:lumOff val="35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框 32">
              <a:extLst>
                <a:ext uri="{FF2B5EF4-FFF2-40B4-BE49-F238E27FC236}">
                  <a16:creationId xmlns:a16="http://schemas.microsoft.com/office/drawing/2014/main" id="{B4356C84-D1B3-44C1-A158-6A1F29F8FE64}"/>
                </a:ext>
              </a:extLst>
            </p:cNvPr>
            <p:cNvSpPr txBox="1"/>
            <p:nvPr/>
          </p:nvSpPr>
          <p:spPr>
            <a:xfrm>
              <a:off x="4407820" y="1619491"/>
              <a:ext cx="433132" cy="230832"/>
            </a:xfrm>
            <a:prstGeom prst="rect">
              <a:avLst/>
            </a:prstGeom>
            <a:noFill/>
          </p:spPr>
          <p:txBody>
            <a:bodyPr wrap="none" rtlCol="0">
              <a:spAutoFit/>
            </a:bodyPr>
            <a:lstStyle/>
            <a:p>
              <a:pPr algn="ctr"/>
              <a:r>
                <a:rPr lang="en-US" altLang="zh-CN" sz="900" b="1" dirty="0">
                  <a:solidFill>
                    <a:schemeClr val="accent1"/>
                  </a:solidFill>
                  <a:cs typeface="+mn-ea"/>
                  <a:sym typeface="+mn-lt"/>
                </a:rPr>
                <a:t>60%</a:t>
              </a:r>
              <a:endParaRPr lang="zh-CN" altLang="en-US" sz="900" b="1" dirty="0">
                <a:solidFill>
                  <a:schemeClr val="accent1"/>
                </a:solidFill>
                <a:cs typeface="+mn-ea"/>
                <a:sym typeface="+mn-lt"/>
              </a:endParaRPr>
            </a:p>
          </p:txBody>
        </p:sp>
      </p:grpSp>
      <p:grpSp>
        <p:nvGrpSpPr>
          <p:cNvPr id="34" name="组合 33">
            <a:extLst>
              <a:ext uri="{FF2B5EF4-FFF2-40B4-BE49-F238E27FC236}">
                <a16:creationId xmlns:a16="http://schemas.microsoft.com/office/drawing/2014/main" id="{3CA81360-EB87-4904-8CB5-EA136A7CFD65}"/>
              </a:ext>
            </a:extLst>
          </p:cNvPr>
          <p:cNvGrpSpPr/>
          <p:nvPr/>
        </p:nvGrpSpPr>
        <p:grpSpPr>
          <a:xfrm>
            <a:off x="4631251" y="3308777"/>
            <a:ext cx="433132" cy="230832"/>
            <a:chOff x="4407820" y="1619491"/>
            <a:chExt cx="433132" cy="230832"/>
          </a:xfrm>
        </p:grpSpPr>
        <p:sp>
          <p:nvSpPr>
            <p:cNvPr id="35" name="矩形: 圆角 34">
              <a:extLst>
                <a:ext uri="{FF2B5EF4-FFF2-40B4-BE49-F238E27FC236}">
                  <a16:creationId xmlns:a16="http://schemas.microsoft.com/office/drawing/2014/main" id="{0923D6B7-243A-4382-9FF6-7DE2BEAD40F4}"/>
                </a:ext>
              </a:extLst>
            </p:cNvPr>
            <p:cNvSpPr/>
            <p:nvPr/>
          </p:nvSpPr>
          <p:spPr>
            <a:xfrm>
              <a:off x="4413980" y="1646801"/>
              <a:ext cx="420810" cy="176212"/>
            </a:xfrm>
            <a:prstGeom prst="roundRect">
              <a:avLst>
                <a:gd name="adj" fmla="val 50000"/>
              </a:avLst>
            </a:prstGeom>
            <a:solidFill>
              <a:schemeClr val="bg1"/>
            </a:solidFill>
            <a:ln>
              <a:noFill/>
            </a:ln>
            <a:effectLst>
              <a:outerShdw blurRad="127000" sx="102000" sy="102000" algn="ctr" rotWithShape="0">
                <a:schemeClr val="tx1">
                  <a:lumMod val="65000"/>
                  <a:lumOff val="35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a:extLst>
                <a:ext uri="{FF2B5EF4-FFF2-40B4-BE49-F238E27FC236}">
                  <a16:creationId xmlns:a16="http://schemas.microsoft.com/office/drawing/2014/main" id="{1C1FE8B3-0D3A-4161-9CE4-195AB535AE62}"/>
                </a:ext>
              </a:extLst>
            </p:cNvPr>
            <p:cNvSpPr txBox="1"/>
            <p:nvPr/>
          </p:nvSpPr>
          <p:spPr>
            <a:xfrm>
              <a:off x="4407820" y="1619491"/>
              <a:ext cx="433132" cy="230832"/>
            </a:xfrm>
            <a:prstGeom prst="rect">
              <a:avLst/>
            </a:prstGeom>
            <a:noFill/>
          </p:spPr>
          <p:txBody>
            <a:bodyPr wrap="none" rtlCol="0">
              <a:spAutoFit/>
            </a:bodyPr>
            <a:lstStyle/>
            <a:p>
              <a:pPr algn="ctr"/>
              <a:r>
                <a:rPr lang="en-US" altLang="zh-CN" sz="900" b="1" dirty="0">
                  <a:solidFill>
                    <a:schemeClr val="accent1"/>
                  </a:solidFill>
                  <a:cs typeface="+mn-ea"/>
                  <a:sym typeface="+mn-lt"/>
                </a:rPr>
                <a:t>75%</a:t>
              </a:r>
              <a:endParaRPr lang="zh-CN" altLang="en-US" sz="900" b="1" dirty="0">
                <a:solidFill>
                  <a:schemeClr val="accent1"/>
                </a:solidFill>
                <a:cs typeface="+mn-ea"/>
                <a:sym typeface="+mn-lt"/>
              </a:endParaRPr>
            </a:p>
          </p:txBody>
        </p:sp>
      </p:grpSp>
      <p:grpSp>
        <p:nvGrpSpPr>
          <p:cNvPr id="37" name="组合 36">
            <a:extLst>
              <a:ext uri="{FF2B5EF4-FFF2-40B4-BE49-F238E27FC236}">
                <a16:creationId xmlns:a16="http://schemas.microsoft.com/office/drawing/2014/main" id="{985EEEEC-9197-4343-8092-55150C8FC776}"/>
              </a:ext>
            </a:extLst>
          </p:cNvPr>
          <p:cNvGrpSpPr/>
          <p:nvPr/>
        </p:nvGrpSpPr>
        <p:grpSpPr>
          <a:xfrm>
            <a:off x="4631251" y="3820746"/>
            <a:ext cx="433132" cy="230832"/>
            <a:chOff x="4407820" y="1619491"/>
            <a:chExt cx="433132" cy="230832"/>
          </a:xfrm>
        </p:grpSpPr>
        <p:sp>
          <p:nvSpPr>
            <p:cNvPr id="38" name="矩形: 圆角 37">
              <a:extLst>
                <a:ext uri="{FF2B5EF4-FFF2-40B4-BE49-F238E27FC236}">
                  <a16:creationId xmlns:a16="http://schemas.microsoft.com/office/drawing/2014/main" id="{03C41710-CF99-4D70-B94A-99A55F2CD7B8}"/>
                </a:ext>
              </a:extLst>
            </p:cNvPr>
            <p:cNvSpPr/>
            <p:nvPr/>
          </p:nvSpPr>
          <p:spPr>
            <a:xfrm>
              <a:off x="4413980" y="1646801"/>
              <a:ext cx="420810" cy="176212"/>
            </a:xfrm>
            <a:prstGeom prst="roundRect">
              <a:avLst>
                <a:gd name="adj" fmla="val 50000"/>
              </a:avLst>
            </a:prstGeom>
            <a:solidFill>
              <a:schemeClr val="bg1"/>
            </a:solidFill>
            <a:ln>
              <a:noFill/>
            </a:ln>
            <a:effectLst>
              <a:outerShdw blurRad="127000" sx="102000" sy="102000" algn="ctr" rotWithShape="0">
                <a:schemeClr val="tx1">
                  <a:lumMod val="65000"/>
                  <a:lumOff val="35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文本框 38">
              <a:extLst>
                <a:ext uri="{FF2B5EF4-FFF2-40B4-BE49-F238E27FC236}">
                  <a16:creationId xmlns:a16="http://schemas.microsoft.com/office/drawing/2014/main" id="{93903B87-6957-4B83-9C6B-CA6A9261C8F6}"/>
                </a:ext>
              </a:extLst>
            </p:cNvPr>
            <p:cNvSpPr txBox="1"/>
            <p:nvPr/>
          </p:nvSpPr>
          <p:spPr>
            <a:xfrm>
              <a:off x="4407820" y="1619491"/>
              <a:ext cx="433132" cy="230832"/>
            </a:xfrm>
            <a:prstGeom prst="rect">
              <a:avLst/>
            </a:prstGeom>
            <a:noFill/>
          </p:spPr>
          <p:txBody>
            <a:bodyPr wrap="none" rtlCol="0">
              <a:spAutoFit/>
            </a:bodyPr>
            <a:lstStyle/>
            <a:p>
              <a:pPr algn="ctr"/>
              <a:r>
                <a:rPr lang="en-US" altLang="zh-CN" sz="900" b="1" dirty="0">
                  <a:solidFill>
                    <a:schemeClr val="accent1"/>
                  </a:solidFill>
                  <a:cs typeface="+mn-ea"/>
                  <a:sym typeface="+mn-lt"/>
                </a:rPr>
                <a:t>80%</a:t>
              </a:r>
              <a:endParaRPr lang="zh-CN" altLang="en-US" sz="900" b="1" dirty="0">
                <a:solidFill>
                  <a:schemeClr val="accent1"/>
                </a:solidFill>
                <a:cs typeface="+mn-ea"/>
                <a:sym typeface="+mn-lt"/>
              </a:endParaRPr>
            </a:p>
          </p:txBody>
        </p:sp>
      </p:grpSp>
      <p:sp>
        <p:nvSpPr>
          <p:cNvPr id="40" name="矩形 39">
            <a:extLst>
              <a:ext uri="{FF2B5EF4-FFF2-40B4-BE49-F238E27FC236}">
                <a16:creationId xmlns:a16="http://schemas.microsoft.com/office/drawing/2014/main" id="{4C6AB4D2-8D65-4E3F-901B-41EFA5EE1C05}"/>
              </a:ext>
            </a:extLst>
          </p:cNvPr>
          <p:cNvSpPr/>
          <p:nvPr/>
        </p:nvSpPr>
        <p:spPr>
          <a:xfrm>
            <a:off x="2943245" y="1036637"/>
            <a:ext cx="87068" cy="87068"/>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1" name="文本框 40">
            <a:extLst>
              <a:ext uri="{FF2B5EF4-FFF2-40B4-BE49-F238E27FC236}">
                <a16:creationId xmlns:a16="http://schemas.microsoft.com/office/drawing/2014/main" id="{AED41A6E-A401-4CAD-BB16-ADA5E27085B8}"/>
              </a:ext>
            </a:extLst>
          </p:cNvPr>
          <p:cNvSpPr txBox="1"/>
          <p:nvPr/>
        </p:nvSpPr>
        <p:spPr>
          <a:xfrm>
            <a:off x="2844060" y="1135055"/>
            <a:ext cx="503664" cy="200055"/>
          </a:xfrm>
          <a:prstGeom prst="rect">
            <a:avLst/>
          </a:prstGeom>
          <a:noFill/>
        </p:spPr>
        <p:txBody>
          <a:bodyPr wrap="none" rtlCol="0">
            <a:spAutoFit/>
          </a:bodyPr>
          <a:lstStyle/>
          <a:p>
            <a:pPr algn="ctr"/>
            <a:r>
              <a:rPr lang="zh-CN" altLang="en-US" sz="700" b="1" dirty="0">
                <a:solidFill>
                  <a:schemeClr val="accent1"/>
                </a:solidFill>
                <a:cs typeface="+mn-ea"/>
                <a:sym typeface="+mn-lt"/>
              </a:rPr>
              <a:t>项目 </a:t>
            </a:r>
            <a:r>
              <a:rPr lang="en-US" altLang="zh-CN" sz="700" b="1" dirty="0">
                <a:solidFill>
                  <a:schemeClr val="accent1"/>
                </a:solidFill>
                <a:cs typeface="+mn-ea"/>
                <a:sym typeface="+mn-lt"/>
              </a:rPr>
              <a:t>01</a:t>
            </a:r>
            <a:endParaRPr lang="zh-CN" altLang="en-US" sz="700" b="1" dirty="0">
              <a:solidFill>
                <a:schemeClr val="accent1"/>
              </a:solidFill>
              <a:cs typeface="+mn-ea"/>
              <a:sym typeface="+mn-lt"/>
            </a:endParaRPr>
          </a:p>
        </p:txBody>
      </p:sp>
      <p:sp>
        <p:nvSpPr>
          <p:cNvPr id="43" name="文本框 42">
            <a:extLst>
              <a:ext uri="{FF2B5EF4-FFF2-40B4-BE49-F238E27FC236}">
                <a16:creationId xmlns:a16="http://schemas.microsoft.com/office/drawing/2014/main" id="{DDAD349D-606D-40F7-A7FB-A9DE10704534}"/>
              </a:ext>
            </a:extLst>
          </p:cNvPr>
          <p:cNvSpPr txBox="1"/>
          <p:nvPr/>
        </p:nvSpPr>
        <p:spPr>
          <a:xfrm>
            <a:off x="331381" y="968711"/>
            <a:ext cx="1454244" cy="261610"/>
          </a:xfrm>
          <a:prstGeom prst="rect">
            <a:avLst/>
          </a:prstGeom>
          <a:noFill/>
        </p:spPr>
        <p:txBody>
          <a:bodyPr wrap="none" rtlCol="0">
            <a:spAutoFit/>
          </a:bodyPr>
          <a:lstStyle/>
          <a:p>
            <a:r>
              <a:rPr lang="zh-CN" altLang="en-US" sz="1100" b="1" dirty="0">
                <a:solidFill>
                  <a:schemeClr val="accent1"/>
                </a:solidFill>
                <a:cs typeface="+mn-ea"/>
                <a:sym typeface="+mn-lt"/>
              </a:rPr>
              <a:t>请输入你的图表名称</a:t>
            </a:r>
          </a:p>
        </p:txBody>
      </p:sp>
      <p:sp>
        <p:nvSpPr>
          <p:cNvPr id="44" name="文本框 43">
            <a:extLst>
              <a:ext uri="{FF2B5EF4-FFF2-40B4-BE49-F238E27FC236}">
                <a16:creationId xmlns:a16="http://schemas.microsoft.com/office/drawing/2014/main" id="{7DC2E730-09DB-47B6-A545-65D5F2FCA3D8}"/>
              </a:ext>
            </a:extLst>
          </p:cNvPr>
          <p:cNvSpPr txBox="1"/>
          <p:nvPr/>
        </p:nvSpPr>
        <p:spPr>
          <a:xfrm>
            <a:off x="331381" y="1150113"/>
            <a:ext cx="2130711" cy="200055"/>
          </a:xfrm>
          <a:prstGeom prst="rect">
            <a:avLst/>
          </a:prstGeom>
          <a:noFill/>
        </p:spPr>
        <p:txBody>
          <a:bodyPr wrap="none" rtlCol="0">
            <a:spAutoFit/>
          </a:bodyPr>
          <a:lstStyle/>
          <a:p>
            <a:r>
              <a:rPr lang="en-US" altLang="zh-CN" sz="700" dirty="0">
                <a:solidFill>
                  <a:schemeClr val="accent1"/>
                </a:solidFill>
                <a:cs typeface="+mn-ea"/>
                <a:sym typeface="+mn-lt"/>
              </a:rPr>
              <a:t>PLEASE ENTER THE NAME OF YOUR CHART</a:t>
            </a:r>
            <a:endParaRPr lang="zh-CN" altLang="en-US" sz="700" dirty="0">
              <a:solidFill>
                <a:schemeClr val="accent1"/>
              </a:solidFill>
              <a:cs typeface="+mn-ea"/>
              <a:sym typeface="+mn-lt"/>
            </a:endParaRPr>
          </a:p>
        </p:txBody>
      </p:sp>
      <p:cxnSp>
        <p:nvCxnSpPr>
          <p:cNvPr id="46" name="直接连接符 45">
            <a:extLst>
              <a:ext uri="{FF2B5EF4-FFF2-40B4-BE49-F238E27FC236}">
                <a16:creationId xmlns:a16="http://schemas.microsoft.com/office/drawing/2014/main" id="{4885C359-8239-4D0D-A088-7784B3B18F37}"/>
              </a:ext>
            </a:extLst>
          </p:cNvPr>
          <p:cNvCxnSpPr>
            <a:cxnSpLocks/>
          </p:cNvCxnSpPr>
          <p:nvPr/>
        </p:nvCxnSpPr>
        <p:spPr>
          <a:xfrm>
            <a:off x="2656682" y="1036637"/>
            <a:ext cx="0" cy="25161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CC47773F-8EB4-40B2-94E5-96D31F994559}"/>
              </a:ext>
            </a:extLst>
          </p:cNvPr>
          <p:cNvSpPr txBox="1"/>
          <p:nvPr/>
        </p:nvSpPr>
        <p:spPr>
          <a:xfrm>
            <a:off x="5694396" y="1738198"/>
            <a:ext cx="1313180" cy="261610"/>
          </a:xfrm>
          <a:prstGeom prst="rect">
            <a:avLst/>
          </a:prstGeom>
          <a:noFill/>
        </p:spPr>
        <p:txBody>
          <a:bodyPr wrap="none" rtlCol="0">
            <a:spAutoFit/>
          </a:bodyPr>
          <a:lstStyle/>
          <a:p>
            <a:r>
              <a:rPr lang="zh-CN" altLang="en-US" sz="1100" b="1" dirty="0">
                <a:solidFill>
                  <a:schemeClr val="accent1"/>
                </a:solidFill>
                <a:cs typeface="+mn-ea"/>
                <a:sym typeface="+mn-lt"/>
              </a:rPr>
              <a:t>请输入你的小标题</a:t>
            </a:r>
          </a:p>
        </p:txBody>
      </p:sp>
      <p:sp>
        <p:nvSpPr>
          <p:cNvPr id="49" name="文本框 48">
            <a:extLst>
              <a:ext uri="{FF2B5EF4-FFF2-40B4-BE49-F238E27FC236}">
                <a16:creationId xmlns:a16="http://schemas.microsoft.com/office/drawing/2014/main" id="{A3D907E7-B54E-4778-89AC-5B2DB64ADF9D}"/>
              </a:ext>
            </a:extLst>
          </p:cNvPr>
          <p:cNvSpPr txBox="1"/>
          <p:nvPr/>
        </p:nvSpPr>
        <p:spPr>
          <a:xfrm>
            <a:off x="5694396" y="1919600"/>
            <a:ext cx="1518364" cy="200055"/>
          </a:xfrm>
          <a:prstGeom prst="rect">
            <a:avLst/>
          </a:prstGeom>
          <a:noFill/>
        </p:spPr>
        <p:txBody>
          <a:bodyPr wrap="none" rtlCol="0">
            <a:spAutoFit/>
          </a:bodyPr>
          <a:lstStyle/>
          <a:p>
            <a:r>
              <a:rPr lang="en-US" altLang="zh-CN" sz="700" dirty="0">
                <a:solidFill>
                  <a:schemeClr val="accent1"/>
                </a:solidFill>
                <a:cs typeface="+mn-ea"/>
                <a:sym typeface="+mn-lt"/>
              </a:rPr>
              <a:t>PLEASE ENTER YOUR SUBTITLE</a:t>
            </a:r>
            <a:endParaRPr lang="zh-CN" altLang="en-US" sz="700" dirty="0">
              <a:solidFill>
                <a:schemeClr val="accent1"/>
              </a:solidFill>
              <a:cs typeface="+mn-ea"/>
              <a:sym typeface="+mn-lt"/>
            </a:endParaRPr>
          </a:p>
        </p:txBody>
      </p:sp>
      <p:cxnSp>
        <p:nvCxnSpPr>
          <p:cNvPr id="51" name="直接连接符 50">
            <a:extLst>
              <a:ext uri="{FF2B5EF4-FFF2-40B4-BE49-F238E27FC236}">
                <a16:creationId xmlns:a16="http://schemas.microsoft.com/office/drawing/2014/main" id="{A4577C81-406D-46EF-BF4B-98A4B9D5C22A}"/>
              </a:ext>
            </a:extLst>
          </p:cNvPr>
          <p:cNvCxnSpPr>
            <a:cxnSpLocks/>
          </p:cNvCxnSpPr>
          <p:nvPr/>
        </p:nvCxnSpPr>
        <p:spPr>
          <a:xfrm>
            <a:off x="3640189" y="1162446"/>
            <a:ext cx="5395861" cy="0"/>
          </a:xfrm>
          <a:prstGeom prst="line">
            <a:avLst/>
          </a:prstGeom>
          <a:ln>
            <a:solidFill>
              <a:schemeClr val="bg1">
                <a:lumMod val="85000"/>
                <a:alpha val="29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A800EE22-D2F0-4B5E-B3F8-304109F5DFA3}"/>
              </a:ext>
            </a:extLst>
          </p:cNvPr>
          <p:cNvCxnSpPr/>
          <p:nvPr/>
        </p:nvCxnSpPr>
        <p:spPr>
          <a:xfrm>
            <a:off x="5795675" y="2275359"/>
            <a:ext cx="25746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5" name="TextBox 55">
            <a:extLst>
              <a:ext uri="{FF2B5EF4-FFF2-40B4-BE49-F238E27FC236}">
                <a16:creationId xmlns:a16="http://schemas.microsoft.com/office/drawing/2014/main" id="{2EDC070F-720F-4D00-AFE7-20127EF9CC37}"/>
              </a:ext>
            </a:extLst>
          </p:cNvPr>
          <p:cNvSpPr txBox="1"/>
          <p:nvPr/>
        </p:nvSpPr>
        <p:spPr>
          <a:xfrm>
            <a:off x="5694396" y="2431062"/>
            <a:ext cx="3202872" cy="513410"/>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请输入你对图表具体的解释性文字内容，请输入你对图表具体的解释性文字内容，请输入你对图表具体的解释性文字内容，请输入你对图表具体的解释性文字内容</a:t>
            </a:r>
          </a:p>
        </p:txBody>
      </p:sp>
      <p:sp>
        <p:nvSpPr>
          <p:cNvPr id="56" name="TextBox 55">
            <a:extLst>
              <a:ext uri="{FF2B5EF4-FFF2-40B4-BE49-F238E27FC236}">
                <a16:creationId xmlns:a16="http://schemas.microsoft.com/office/drawing/2014/main" id="{C28EF9DA-D033-43C0-97F6-4F4BB9683CCF}"/>
              </a:ext>
            </a:extLst>
          </p:cNvPr>
          <p:cNvSpPr txBox="1"/>
          <p:nvPr/>
        </p:nvSpPr>
        <p:spPr>
          <a:xfrm>
            <a:off x="5694396" y="2942544"/>
            <a:ext cx="3202872" cy="513410"/>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请输入你对图表具体的解释性文字内容，请输入你对图表具体的解释性文字内容，请输入你对图表具体的解释性文字内容，请输入你对图表具体的解释性文字内容</a:t>
            </a:r>
          </a:p>
        </p:txBody>
      </p:sp>
      <p:cxnSp>
        <p:nvCxnSpPr>
          <p:cNvPr id="57" name="直接连接符 56">
            <a:extLst>
              <a:ext uri="{FF2B5EF4-FFF2-40B4-BE49-F238E27FC236}">
                <a16:creationId xmlns:a16="http://schemas.microsoft.com/office/drawing/2014/main" id="{794C1F69-8DB3-4D43-B24C-B73194A74083}"/>
              </a:ext>
            </a:extLst>
          </p:cNvPr>
          <p:cNvCxnSpPr>
            <a:cxnSpLocks/>
          </p:cNvCxnSpPr>
          <p:nvPr/>
        </p:nvCxnSpPr>
        <p:spPr>
          <a:xfrm>
            <a:off x="5795675" y="3936162"/>
            <a:ext cx="3240375" cy="0"/>
          </a:xfrm>
          <a:prstGeom prst="line">
            <a:avLst/>
          </a:prstGeom>
          <a:ln>
            <a:solidFill>
              <a:schemeClr val="bg1">
                <a:lumMod val="85000"/>
                <a:alpha val="29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F6326B0A-4953-4C24-9FED-3057B0B663B9}"/>
              </a:ext>
            </a:extLst>
          </p:cNvPr>
          <p:cNvCxnSpPr>
            <a:cxnSpLocks/>
          </p:cNvCxnSpPr>
          <p:nvPr/>
        </p:nvCxnSpPr>
        <p:spPr>
          <a:xfrm>
            <a:off x="395288" y="4763420"/>
            <a:ext cx="5400387" cy="0"/>
          </a:xfrm>
          <a:prstGeom prst="line">
            <a:avLst/>
          </a:prstGeom>
          <a:ln>
            <a:solidFill>
              <a:schemeClr val="bg1">
                <a:lumMod val="85000"/>
                <a:alpha val="29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FA2286F8-7E19-4F8C-84E2-FA4D82581880}"/>
              </a:ext>
            </a:extLst>
          </p:cNvPr>
          <p:cNvCxnSpPr>
            <a:cxnSpLocks/>
          </p:cNvCxnSpPr>
          <p:nvPr/>
        </p:nvCxnSpPr>
        <p:spPr>
          <a:xfrm>
            <a:off x="5795675" y="3936162"/>
            <a:ext cx="0" cy="827258"/>
          </a:xfrm>
          <a:prstGeom prst="line">
            <a:avLst/>
          </a:prstGeom>
          <a:ln>
            <a:solidFill>
              <a:schemeClr val="bg1">
                <a:lumMod val="85000"/>
                <a:alpha val="29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8705A872-2947-46C7-827D-E813C673B8CD}"/>
              </a:ext>
            </a:extLst>
          </p:cNvPr>
          <p:cNvCxnSpPr/>
          <p:nvPr/>
        </p:nvCxnSpPr>
        <p:spPr>
          <a:xfrm>
            <a:off x="395288" y="4763420"/>
            <a:ext cx="25746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68912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0F699DE3-2BF8-459B-B101-EF41C9EE2DD0}"/>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graphicFrame>
        <p:nvGraphicFramePr>
          <p:cNvPr id="6" name="图表 5">
            <a:extLst>
              <a:ext uri="{FF2B5EF4-FFF2-40B4-BE49-F238E27FC236}">
                <a16:creationId xmlns:a16="http://schemas.microsoft.com/office/drawing/2014/main" id="{2EAB7002-BB0C-48A9-BAB3-BCE5DB5EC34A}"/>
              </a:ext>
            </a:extLst>
          </p:cNvPr>
          <p:cNvGraphicFramePr/>
          <p:nvPr>
            <p:extLst>
              <p:ext uri="{D42A27DB-BD31-4B8C-83A1-F6EECF244321}">
                <p14:modId xmlns:p14="http://schemas.microsoft.com/office/powerpoint/2010/main" val="1109043898"/>
              </p:ext>
            </p:extLst>
          </p:nvPr>
        </p:nvGraphicFramePr>
        <p:xfrm>
          <a:off x="2101214" y="1280663"/>
          <a:ext cx="4941572" cy="3294382"/>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a:extLst>
              <a:ext uri="{FF2B5EF4-FFF2-40B4-BE49-F238E27FC236}">
                <a16:creationId xmlns:a16="http://schemas.microsoft.com/office/drawing/2014/main" id="{229FC07C-4907-422F-85C2-6933251D60F6}"/>
              </a:ext>
            </a:extLst>
          </p:cNvPr>
          <p:cNvSpPr txBox="1"/>
          <p:nvPr/>
        </p:nvSpPr>
        <p:spPr>
          <a:xfrm>
            <a:off x="423883" y="1351810"/>
            <a:ext cx="1172116" cy="261610"/>
          </a:xfrm>
          <a:prstGeom prst="rect">
            <a:avLst/>
          </a:prstGeom>
          <a:noFill/>
        </p:spPr>
        <p:txBody>
          <a:bodyPr wrap="none" rtlCol="0">
            <a:spAutoFit/>
          </a:bodyPr>
          <a:lstStyle/>
          <a:p>
            <a:r>
              <a:rPr lang="zh-CN" altLang="en-US" sz="1100" b="1" dirty="0">
                <a:solidFill>
                  <a:schemeClr val="accent1"/>
                </a:solidFill>
                <a:cs typeface="+mn-ea"/>
                <a:sym typeface="+mn-lt"/>
              </a:rPr>
              <a:t>请输入项目名称</a:t>
            </a:r>
          </a:p>
        </p:txBody>
      </p:sp>
      <p:sp>
        <p:nvSpPr>
          <p:cNvPr id="9" name="文本框 8">
            <a:extLst>
              <a:ext uri="{FF2B5EF4-FFF2-40B4-BE49-F238E27FC236}">
                <a16:creationId xmlns:a16="http://schemas.microsoft.com/office/drawing/2014/main" id="{A7A8EAC2-7023-4243-927A-E732AC81371F}"/>
              </a:ext>
            </a:extLst>
          </p:cNvPr>
          <p:cNvSpPr txBox="1"/>
          <p:nvPr/>
        </p:nvSpPr>
        <p:spPr>
          <a:xfrm>
            <a:off x="423883" y="1522353"/>
            <a:ext cx="1088760" cy="200055"/>
          </a:xfrm>
          <a:prstGeom prst="rect">
            <a:avLst/>
          </a:prstGeom>
          <a:noFill/>
        </p:spPr>
        <p:txBody>
          <a:bodyPr wrap="none" rtlCol="0">
            <a:spAutoFit/>
          </a:bodyPr>
          <a:lstStyle/>
          <a:p>
            <a:r>
              <a:rPr lang="en-US" altLang="zh-CN" sz="700" dirty="0">
                <a:solidFill>
                  <a:schemeClr val="accent1"/>
                </a:solidFill>
                <a:cs typeface="+mn-ea"/>
                <a:sym typeface="+mn-lt"/>
              </a:rPr>
              <a:t>THE PROJECT NAME</a:t>
            </a:r>
            <a:endParaRPr lang="zh-CN" altLang="en-US" sz="700" dirty="0">
              <a:solidFill>
                <a:schemeClr val="accent1"/>
              </a:solidFill>
              <a:cs typeface="+mn-ea"/>
              <a:sym typeface="+mn-lt"/>
            </a:endParaRPr>
          </a:p>
        </p:txBody>
      </p:sp>
      <p:sp>
        <p:nvSpPr>
          <p:cNvPr id="11" name="TextBox 55">
            <a:extLst>
              <a:ext uri="{FF2B5EF4-FFF2-40B4-BE49-F238E27FC236}">
                <a16:creationId xmlns:a16="http://schemas.microsoft.com/office/drawing/2014/main" id="{AD43D0ED-C52A-49C6-AD26-8A916ACD96B4}"/>
              </a:ext>
            </a:extLst>
          </p:cNvPr>
          <p:cNvSpPr txBox="1"/>
          <p:nvPr/>
        </p:nvSpPr>
        <p:spPr>
          <a:xfrm>
            <a:off x="423883" y="1773104"/>
            <a:ext cx="2252641"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请输入你对这个项目的具体解释性文字内容，请输入你对这个项目的具体解释性文字内容</a:t>
            </a:r>
          </a:p>
        </p:txBody>
      </p:sp>
      <p:grpSp>
        <p:nvGrpSpPr>
          <p:cNvPr id="32" name="组合 31">
            <a:extLst>
              <a:ext uri="{FF2B5EF4-FFF2-40B4-BE49-F238E27FC236}">
                <a16:creationId xmlns:a16="http://schemas.microsoft.com/office/drawing/2014/main" id="{4A2CCBED-9F1A-4BB7-AA52-4F7DAE0B0947}"/>
              </a:ext>
            </a:extLst>
          </p:cNvPr>
          <p:cNvGrpSpPr/>
          <p:nvPr/>
        </p:nvGrpSpPr>
        <p:grpSpPr>
          <a:xfrm>
            <a:off x="395359" y="1404193"/>
            <a:ext cx="1" cy="865343"/>
            <a:chOff x="395359" y="1237301"/>
            <a:chExt cx="1" cy="865343"/>
          </a:xfrm>
        </p:grpSpPr>
        <p:cxnSp>
          <p:nvCxnSpPr>
            <p:cNvPr id="12" name="直接连接符 11">
              <a:extLst>
                <a:ext uri="{FF2B5EF4-FFF2-40B4-BE49-F238E27FC236}">
                  <a16:creationId xmlns:a16="http://schemas.microsoft.com/office/drawing/2014/main" id="{10FE1B24-894F-4D19-97E9-37F2805C87AA}"/>
                </a:ext>
              </a:extLst>
            </p:cNvPr>
            <p:cNvCxnSpPr>
              <a:cxnSpLocks/>
            </p:cNvCxnSpPr>
            <p:nvPr/>
          </p:nvCxnSpPr>
          <p:spPr>
            <a:xfrm>
              <a:off x="395360" y="1237301"/>
              <a:ext cx="0" cy="865343"/>
            </a:xfrm>
            <a:prstGeom prst="line">
              <a:avLst/>
            </a:prstGeom>
            <a:ln>
              <a:solidFill>
                <a:schemeClr val="bg1">
                  <a:lumMod val="85000"/>
                  <a:alpha val="29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97A50B79-ED21-4C51-B81D-FB470A343E2D}"/>
                </a:ext>
              </a:extLst>
            </p:cNvPr>
            <p:cNvCxnSpPr>
              <a:cxnSpLocks/>
            </p:cNvCxnSpPr>
            <p:nvPr/>
          </p:nvCxnSpPr>
          <p:spPr>
            <a:xfrm rot="5400000">
              <a:off x="266628" y="1366033"/>
              <a:ext cx="25746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35116CC9-B8CD-4913-A323-72B1AE2A2D7E}"/>
              </a:ext>
            </a:extLst>
          </p:cNvPr>
          <p:cNvGrpSpPr/>
          <p:nvPr/>
        </p:nvGrpSpPr>
        <p:grpSpPr>
          <a:xfrm>
            <a:off x="1762661" y="1532925"/>
            <a:ext cx="1827725" cy="370598"/>
            <a:chOff x="1682750" y="1366033"/>
            <a:chExt cx="1827725" cy="370598"/>
          </a:xfrm>
        </p:grpSpPr>
        <p:cxnSp>
          <p:nvCxnSpPr>
            <p:cNvPr id="20" name="直接连接符 19">
              <a:extLst>
                <a:ext uri="{FF2B5EF4-FFF2-40B4-BE49-F238E27FC236}">
                  <a16:creationId xmlns:a16="http://schemas.microsoft.com/office/drawing/2014/main" id="{3763254F-1E60-411A-8F85-426257E72A98}"/>
                </a:ext>
              </a:extLst>
            </p:cNvPr>
            <p:cNvCxnSpPr/>
            <p:nvPr/>
          </p:nvCxnSpPr>
          <p:spPr>
            <a:xfrm flipH="1" flipV="1">
              <a:off x="3139877" y="1366033"/>
              <a:ext cx="370598" cy="370598"/>
            </a:xfrm>
            <a:prstGeom prst="line">
              <a:avLst/>
            </a:prstGeom>
            <a:ln>
              <a:gradFill>
                <a:gsLst>
                  <a:gs pos="0">
                    <a:schemeClr val="accent1">
                      <a:alpha val="0"/>
                    </a:schemeClr>
                  </a:gs>
                  <a:gs pos="56000">
                    <a:schemeClr val="accent1">
                      <a:alpha val="50000"/>
                    </a:schemeClr>
                  </a:gs>
                  <a:gs pos="100000">
                    <a:schemeClr val="accent1">
                      <a:alpha val="74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1C4CD51A-BC38-494A-8D8C-AED4AA1879C1}"/>
                </a:ext>
              </a:extLst>
            </p:cNvPr>
            <p:cNvCxnSpPr>
              <a:cxnSpLocks/>
            </p:cNvCxnSpPr>
            <p:nvPr/>
          </p:nvCxnSpPr>
          <p:spPr>
            <a:xfrm>
              <a:off x="1682750" y="1366033"/>
              <a:ext cx="145712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0504678D-14E8-4C78-ADE6-AE8505AC7A0E}"/>
              </a:ext>
            </a:extLst>
          </p:cNvPr>
          <p:cNvGrpSpPr/>
          <p:nvPr/>
        </p:nvGrpSpPr>
        <p:grpSpPr>
          <a:xfrm flipV="1">
            <a:off x="1762661" y="3735576"/>
            <a:ext cx="1827725" cy="370598"/>
            <a:chOff x="1682750" y="1366033"/>
            <a:chExt cx="1827725" cy="370598"/>
          </a:xfrm>
        </p:grpSpPr>
        <p:cxnSp>
          <p:nvCxnSpPr>
            <p:cNvPr id="30" name="直接连接符 29">
              <a:extLst>
                <a:ext uri="{FF2B5EF4-FFF2-40B4-BE49-F238E27FC236}">
                  <a16:creationId xmlns:a16="http://schemas.microsoft.com/office/drawing/2014/main" id="{2B3B757E-149D-42AA-9BBF-15EB77E2D61C}"/>
                </a:ext>
              </a:extLst>
            </p:cNvPr>
            <p:cNvCxnSpPr/>
            <p:nvPr/>
          </p:nvCxnSpPr>
          <p:spPr>
            <a:xfrm flipH="1" flipV="1">
              <a:off x="3139877" y="1366033"/>
              <a:ext cx="370598" cy="370598"/>
            </a:xfrm>
            <a:prstGeom prst="line">
              <a:avLst/>
            </a:prstGeom>
            <a:ln>
              <a:gradFill>
                <a:gsLst>
                  <a:gs pos="0">
                    <a:schemeClr val="accent1">
                      <a:alpha val="0"/>
                    </a:schemeClr>
                  </a:gs>
                  <a:gs pos="56000">
                    <a:schemeClr val="accent1">
                      <a:alpha val="50000"/>
                    </a:schemeClr>
                  </a:gs>
                  <a:gs pos="100000">
                    <a:schemeClr val="accent1">
                      <a:alpha val="74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F9A69CBE-2DF9-4BA7-B565-19FF1C7FABAE}"/>
                </a:ext>
              </a:extLst>
            </p:cNvPr>
            <p:cNvCxnSpPr>
              <a:cxnSpLocks/>
            </p:cNvCxnSpPr>
            <p:nvPr/>
          </p:nvCxnSpPr>
          <p:spPr>
            <a:xfrm>
              <a:off x="1682750" y="1366033"/>
              <a:ext cx="145712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3" name="文本框 32">
            <a:extLst>
              <a:ext uri="{FF2B5EF4-FFF2-40B4-BE49-F238E27FC236}">
                <a16:creationId xmlns:a16="http://schemas.microsoft.com/office/drawing/2014/main" id="{B11EA891-33E7-4A0F-B211-F4463EE40BD4}"/>
              </a:ext>
            </a:extLst>
          </p:cNvPr>
          <p:cNvSpPr txBox="1"/>
          <p:nvPr/>
        </p:nvSpPr>
        <p:spPr>
          <a:xfrm>
            <a:off x="423883" y="3904389"/>
            <a:ext cx="1172116" cy="261610"/>
          </a:xfrm>
          <a:prstGeom prst="rect">
            <a:avLst/>
          </a:prstGeom>
          <a:noFill/>
        </p:spPr>
        <p:txBody>
          <a:bodyPr wrap="none" rtlCol="0">
            <a:spAutoFit/>
          </a:bodyPr>
          <a:lstStyle/>
          <a:p>
            <a:r>
              <a:rPr lang="zh-CN" altLang="en-US" sz="1100" b="1" dirty="0">
                <a:solidFill>
                  <a:schemeClr val="accent1"/>
                </a:solidFill>
                <a:cs typeface="+mn-ea"/>
                <a:sym typeface="+mn-lt"/>
              </a:rPr>
              <a:t>请输入项目名称</a:t>
            </a:r>
          </a:p>
        </p:txBody>
      </p:sp>
      <p:sp>
        <p:nvSpPr>
          <p:cNvPr id="34" name="文本框 33">
            <a:extLst>
              <a:ext uri="{FF2B5EF4-FFF2-40B4-BE49-F238E27FC236}">
                <a16:creationId xmlns:a16="http://schemas.microsoft.com/office/drawing/2014/main" id="{4F958347-A55C-450E-8CCA-EF1B079AA886}"/>
              </a:ext>
            </a:extLst>
          </p:cNvPr>
          <p:cNvSpPr txBox="1"/>
          <p:nvPr/>
        </p:nvSpPr>
        <p:spPr>
          <a:xfrm>
            <a:off x="423883" y="4074932"/>
            <a:ext cx="1088760" cy="200055"/>
          </a:xfrm>
          <a:prstGeom prst="rect">
            <a:avLst/>
          </a:prstGeom>
          <a:noFill/>
        </p:spPr>
        <p:txBody>
          <a:bodyPr wrap="none" rtlCol="0">
            <a:spAutoFit/>
          </a:bodyPr>
          <a:lstStyle/>
          <a:p>
            <a:r>
              <a:rPr lang="en-US" altLang="zh-CN" sz="700" dirty="0">
                <a:solidFill>
                  <a:schemeClr val="accent1"/>
                </a:solidFill>
                <a:cs typeface="+mn-ea"/>
                <a:sym typeface="+mn-lt"/>
              </a:rPr>
              <a:t>THE PROJECT NAME</a:t>
            </a:r>
            <a:endParaRPr lang="zh-CN" altLang="en-US" sz="700" dirty="0">
              <a:solidFill>
                <a:schemeClr val="accent1"/>
              </a:solidFill>
              <a:cs typeface="+mn-ea"/>
              <a:sym typeface="+mn-lt"/>
            </a:endParaRPr>
          </a:p>
        </p:txBody>
      </p:sp>
      <p:sp>
        <p:nvSpPr>
          <p:cNvPr id="35" name="TextBox 55">
            <a:extLst>
              <a:ext uri="{FF2B5EF4-FFF2-40B4-BE49-F238E27FC236}">
                <a16:creationId xmlns:a16="http://schemas.microsoft.com/office/drawing/2014/main" id="{1CE24ABC-C859-40D9-9302-CEB60B686BA6}"/>
              </a:ext>
            </a:extLst>
          </p:cNvPr>
          <p:cNvSpPr txBox="1"/>
          <p:nvPr/>
        </p:nvSpPr>
        <p:spPr>
          <a:xfrm>
            <a:off x="423883" y="3491587"/>
            <a:ext cx="2252641"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请输入你对这个项目的具体解释性文字内容，请输入你对这个项目的具体解释性文字内容</a:t>
            </a:r>
          </a:p>
        </p:txBody>
      </p:sp>
      <p:grpSp>
        <p:nvGrpSpPr>
          <p:cNvPr id="36" name="组合 35">
            <a:extLst>
              <a:ext uri="{FF2B5EF4-FFF2-40B4-BE49-F238E27FC236}">
                <a16:creationId xmlns:a16="http://schemas.microsoft.com/office/drawing/2014/main" id="{1BA19178-A518-4CC4-91E9-7667D2134E7F}"/>
              </a:ext>
            </a:extLst>
          </p:cNvPr>
          <p:cNvGrpSpPr/>
          <p:nvPr/>
        </p:nvGrpSpPr>
        <p:grpSpPr>
          <a:xfrm flipV="1">
            <a:off x="395359" y="3351935"/>
            <a:ext cx="1" cy="865343"/>
            <a:chOff x="395359" y="1237301"/>
            <a:chExt cx="1" cy="865343"/>
          </a:xfrm>
        </p:grpSpPr>
        <p:cxnSp>
          <p:nvCxnSpPr>
            <p:cNvPr id="37" name="直接连接符 36">
              <a:extLst>
                <a:ext uri="{FF2B5EF4-FFF2-40B4-BE49-F238E27FC236}">
                  <a16:creationId xmlns:a16="http://schemas.microsoft.com/office/drawing/2014/main" id="{574B1AB0-D4D5-4E31-AFC1-BC24DE0CB3BB}"/>
                </a:ext>
              </a:extLst>
            </p:cNvPr>
            <p:cNvCxnSpPr>
              <a:cxnSpLocks/>
            </p:cNvCxnSpPr>
            <p:nvPr/>
          </p:nvCxnSpPr>
          <p:spPr>
            <a:xfrm>
              <a:off x="395360" y="1237301"/>
              <a:ext cx="0" cy="865343"/>
            </a:xfrm>
            <a:prstGeom prst="line">
              <a:avLst/>
            </a:prstGeom>
            <a:ln>
              <a:solidFill>
                <a:schemeClr val="bg1">
                  <a:lumMod val="85000"/>
                  <a:alpha val="29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193FB51C-011C-4772-B81D-28F8E7918049}"/>
                </a:ext>
              </a:extLst>
            </p:cNvPr>
            <p:cNvCxnSpPr>
              <a:cxnSpLocks/>
            </p:cNvCxnSpPr>
            <p:nvPr/>
          </p:nvCxnSpPr>
          <p:spPr>
            <a:xfrm rot="5400000">
              <a:off x="266628" y="1366033"/>
              <a:ext cx="25746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40" name="直接连接符 39">
            <a:extLst>
              <a:ext uri="{FF2B5EF4-FFF2-40B4-BE49-F238E27FC236}">
                <a16:creationId xmlns:a16="http://schemas.microsoft.com/office/drawing/2014/main" id="{39C592F1-FA4F-4606-B51B-3649AE536411}"/>
              </a:ext>
            </a:extLst>
          </p:cNvPr>
          <p:cNvCxnSpPr>
            <a:cxnSpLocks/>
          </p:cNvCxnSpPr>
          <p:nvPr/>
        </p:nvCxnSpPr>
        <p:spPr>
          <a:xfrm flipV="1">
            <a:off x="5214938" y="1532925"/>
            <a:ext cx="454587" cy="454587"/>
          </a:xfrm>
          <a:prstGeom prst="line">
            <a:avLst/>
          </a:prstGeom>
          <a:ln>
            <a:gradFill>
              <a:gsLst>
                <a:gs pos="0">
                  <a:schemeClr val="accent1">
                    <a:alpha val="0"/>
                  </a:schemeClr>
                </a:gs>
                <a:gs pos="56000">
                  <a:schemeClr val="accent1">
                    <a:alpha val="50000"/>
                  </a:schemeClr>
                </a:gs>
                <a:gs pos="100000">
                  <a:schemeClr val="accent1">
                    <a:alpha val="74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D877AB79-A070-4FB2-95F3-D6AC8A78B4B1}"/>
              </a:ext>
            </a:extLst>
          </p:cNvPr>
          <p:cNvCxnSpPr>
            <a:cxnSpLocks/>
          </p:cNvCxnSpPr>
          <p:nvPr/>
        </p:nvCxnSpPr>
        <p:spPr>
          <a:xfrm flipH="1">
            <a:off x="5669526" y="1532925"/>
            <a:ext cx="174033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EBBEF98C-8CE2-4FDA-9A19-EAD393444125}"/>
              </a:ext>
            </a:extLst>
          </p:cNvPr>
          <p:cNvCxnSpPr>
            <a:cxnSpLocks/>
          </p:cNvCxnSpPr>
          <p:nvPr/>
        </p:nvCxnSpPr>
        <p:spPr>
          <a:xfrm>
            <a:off x="5182851" y="3619500"/>
            <a:ext cx="486674" cy="486674"/>
          </a:xfrm>
          <a:prstGeom prst="line">
            <a:avLst/>
          </a:prstGeom>
          <a:ln>
            <a:gradFill>
              <a:gsLst>
                <a:gs pos="0">
                  <a:schemeClr val="accent1">
                    <a:alpha val="0"/>
                  </a:schemeClr>
                </a:gs>
                <a:gs pos="56000">
                  <a:schemeClr val="accent1">
                    <a:alpha val="50000"/>
                  </a:schemeClr>
                </a:gs>
                <a:gs pos="100000">
                  <a:schemeClr val="accent1">
                    <a:alpha val="74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EB799C75-44FC-472F-8A85-3404EA997560}"/>
              </a:ext>
            </a:extLst>
          </p:cNvPr>
          <p:cNvSpPr txBox="1"/>
          <p:nvPr/>
        </p:nvSpPr>
        <p:spPr>
          <a:xfrm>
            <a:off x="7576523" y="1351810"/>
            <a:ext cx="1172116" cy="261610"/>
          </a:xfrm>
          <a:prstGeom prst="rect">
            <a:avLst/>
          </a:prstGeom>
          <a:noFill/>
        </p:spPr>
        <p:txBody>
          <a:bodyPr wrap="none" rtlCol="0">
            <a:spAutoFit/>
          </a:bodyPr>
          <a:lstStyle/>
          <a:p>
            <a:pPr algn="r"/>
            <a:r>
              <a:rPr lang="zh-CN" altLang="en-US" sz="1100" b="1" dirty="0">
                <a:solidFill>
                  <a:schemeClr val="accent1"/>
                </a:solidFill>
                <a:cs typeface="+mn-ea"/>
                <a:sym typeface="+mn-lt"/>
              </a:rPr>
              <a:t>请输入项目名称</a:t>
            </a:r>
          </a:p>
        </p:txBody>
      </p:sp>
      <p:sp>
        <p:nvSpPr>
          <p:cNvPr id="48" name="文本框 47">
            <a:extLst>
              <a:ext uri="{FF2B5EF4-FFF2-40B4-BE49-F238E27FC236}">
                <a16:creationId xmlns:a16="http://schemas.microsoft.com/office/drawing/2014/main" id="{485A71F1-6399-4622-975D-0812535B9F0D}"/>
              </a:ext>
            </a:extLst>
          </p:cNvPr>
          <p:cNvSpPr txBox="1"/>
          <p:nvPr/>
        </p:nvSpPr>
        <p:spPr>
          <a:xfrm>
            <a:off x="7659879" y="1522353"/>
            <a:ext cx="1088760" cy="200055"/>
          </a:xfrm>
          <a:prstGeom prst="rect">
            <a:avLst/>
          </a:prstGeom>
          <a:noFill/>
        </p:spPr>
        <p:txBody>
          <a:bodyPr wrap="none" rtlCol="0">
            <a:spAutoFit/>
          </a:bodyPr>
          <a:lstStyle/>
          <a:p>
            <a:pPr algn="r"/>
            <a:r>
              <a:rPr lang="en-US" altLang="zh-CN" sz="700" dirty="0">
                <a:solidFill>
                  <a:schemeClr val="accent1"/>
                </a:solidFill>
                <a:cs typeface="+mn-ea"/>
                <a:sym typeface="+mn-lt"/>
              </a:rPr>
              <a:t>THE PROJECT NAME</a:t>
            </a:r>
            <a:endParaRPr lang="zh-CN" altLang="en-US" sz="700" dirty="0">
              <a:solidFill>
                <a:schemeClr val="accent1"/>
              </a:solidFill>
              <a:cs typeface="+mn-ea"/>
              <a:sym typeface="+mn-lt"/>
            </a:endParaRPr>
          </a:p>
        </p:txBody>
      </p:sp>
      <p:sp>
        <p:nvSpPr>
          <p:cNvPr id="49" name="TextBox 55">
            <a:extLst>
              <a:ext uri="{FF2B5EF4-FFF2-40B4-BE49-F238E27FC236}">
                <a16:creationId xmlns:a16="http://schemas.microsoft.com/office/drawing/2014/main" id="{D08333E3-B7EB-4717-BF67-5763DC46D08D}"/>
              </a:ext>
            </a:extLst>
          </p:cNvPr>
          <p:cNvSpPr txBox="1"/>
          <p:nvPr/>
        </p:nvSpPr>
        <p:spPr>
          <a:xfrm>
            <a:off x="6495998" y="1773104"/>
            <a:ext cx="2252641" cy="367986"/>
          </a:xfrm>
          <a:prstGeom prst="rect">
            <a:avLst/>
          </a:prstGeom>
          <a:noFill/>
        </p:spPr>
        <p:txBody>
          <a:bodyPr wrap="square" rtlCol="0">
            <a:spAutoFit/>
          </a:bodyPr>
          <a:lstStyle/>
          <a:p>
            <a:pPr algn="r" defTabSz="1219170">
              <a:lnSpc>
                <a:spcPct val="135000"/>
              </a:lnSpc>
            </a:pPr>
            <a:r>
              <a:rPr lang="zh-CN" altLang="en-US" sz="700" dirty="0">
                <a:solidFill>
                  <a:schemeClr val="tx1">
                    <a:lumMod val="85000"/>
                    <a:lumOff val="15000"/>
                  </a:schemeClr>
                </a:solidFill>
                <a:cs typeface="+mn-ea"/>
                <a:sym typeface="+mn-lt"/>
              </a:rPr>
              <a:t>请输入你对这个项目的具体解释性文字内容，请输入你对这个项目的具体解释性文字内容</a:t>
            </a:r>
          </a:p>
        </p:txBody>
      </p:sp>
      <p:grpSp>
        <p:nvGrpSpPr>
          <p:cNvPr id="50" name="组合 49">
            <a:extLst>
              <a:ext uri="{FF2B5EF4-FFF2-40B4-BE49-F238E27FC236}">
                <a16:creationId xmlns:a16="http://schemas.microsoft.com/office/drawing/2014/main" id="{C3A1E872-68D7-457D-8BE0-2496F7A1D5E0}"/>
              </a:ext>
            </a:extLst>
          </p:cNvPr>
          <p:cNvGrpSpPr/>
          <p:nvPr/>
        </p:nvGrpSpPr>
        <p:grpSpPr>
          <a:xfrm>
            <a:off x="8752318" y="1404193"/>
            <a:ext cx="1" cy="865343"/>
            <a:chOff x="395359" y="1237301"/>
            <a:chExt cx="1" cy="865343"/>
          </a:xfrm>
        </p:grpSpPr>
        <p:cxnSp>
          <p:nvCxnSpPr>
            <p:cNvPr id="51" name="直接连接符 50">
              <a:extLst>
                <a:ext uri="{FF2B5EF4-FFF2-40B4-BE49-F238E27FC236}">
                  <a16:creationId xmlns:a16="http://schemas.microsoft.com/office/drawing/2014/main" id="{9D4E2CCA-E62E-4021-8D71-090564B2E523}"/>
                </a:ext>
              </a:extLst>
            </p:cNvPr>
            <p:cNvCxnSpPr>
              <a:cxnSpLocks/>
            </p:cNvCxnSpPr>
            <p:nvPr/>
          </p:nvCxnSpPr>
          <p:spPr>
            <a:xfrm>
              <a:off x="395360" y="1237301"/>
              <a:ext cx="0" cy="865343"/>
            </a:xfrm>
            <a:prstGeom prst="line">
              <a:avLst/>
            </a:prstGeom>
            <a:ln>
              <a:solidFill>
                <a:schemeClr val="bg1">
                  <a:lumMod val="85000"/>
                  <a:alpha val="29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E1FC7E39-EE7D-46EE-9ED6-1C481A9C49FE}"/>
                </a:ext>
              </a:extLst>
            </p:cNvPr>
            <p:cNvCxnSpPr>
              <a:cxnSpLocks/>
            </p:cNvCxnSpPr>
            <p:nvPr/>
          </p:nvCxnSpPr>
          <p:spPr>
            <a:xfrm rot="5400000">
              <a:off x="266628" y="1366033"/>
              <a:ext cx="25746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56" name="直接连接符 55">
            <a:extLst>
              <a:ext uri="{FF2B5EF4-FFF2-40B4-BE49-F238E27FC236}">
                <a16:creationId xmlns:a16="http://schemas.microsoft.com/office/drawing/2014/main" id="{EA0A0109-D55A-406B-9F26-A6F046EB492A}"/>
              </a:ext>
            </a:extLst>
          </p:cNvPr>
          <p:cNvCxnSpPr>
            <a:cxnSpLocks/>
          </p:cNvCxnSpPr>
          <p:nvPr/>
        </p:nvCxnSpPr>
        <p:spPr>
          <a:xfrm flipH="1">
            <a:off x="5669526" y="4106174"/>
            <a:ext cx="174033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id="{AAEC2D48-0CF1-47D5-B29F-F5430484B1C9}"/>
              </a:ext>
            </a:extLst>
          </p:cNvPr>
          <p:cNvSpPr txBox="1"/>
          <p:nvPr/>
        </p:nvSpPr>
        <p:spPr>
          <a:xfrm>
            <a:off x="7576523" y="3904389"/>
            <a:ext cx="1172116" cy="261610"/>
          </a:xfrm>
          <a:prstGeom prst="rect">
            <a:avLst/>
          </a:prstGeom>
          <a:noFill/>
        </p:spPr>
        <p:txBody>
          <a:bodyPr wrap="none" rtlCol="0">
            <a:spAutoFit/>
          </a:bodyPr>
          <a:lstStyle/>
          <a:p>
            <a:pPr algn="r"/>
            <a:r>
              <a:rPr lang="zh-CN" altLang="en-US" sz="1100" b="1" dirty="0">
                <a:solidFill>
                  <a:schemeClr val="accent1"/>
                </a:solidFill>
                <a:cs typeface="+mn-ea"/>
                <a:sym typeface="+mn-lt"/>
              </a:rPr>
              <a:t>请输入项目名称</a:t>
            </a:r>
          </a:p>
        </p:txBody>
      </p:sp>
      <p:sp>
        <p:nvSpPr>
          <p:cNvPr id="58" name="文本框 57">
            <a:extLst>
              <a:ext uri="{FF2B5EF4-FFF2-40B4-BE49-F238E27FC236}">
                <a16:creationId xmlns:a16="http://schemas.microsoft.com/office/drawing/2014/main" id="{5EC09223-DFAF-44B4-9085-9AE5436CFEAA}"/>
              </a:ext>
            </a:extLst>
          </p:cNvPr>
          <p:cNvSpPr txBox="1"/>
          <p:nvPr/>
        </p:nvSpPr>
        <p:spPr>
          <a:xfrm>
            <a:off x="7659879" y="4074932"/>
            <a:ext cx="1088760" cy="200055"/>
          </a:xfrm>
          <a:prstGeom prst="rect">
            <a:avLst/>
          </a:prstGeom>
          <a:noFill/>
        </p:spPr>
        <p:txBody>
          <a:bodyPr wrap="none" rtlCol="0">
            <a:spAutoFit/>
          </a:bodyPr>
          <a:lstStyle/>
          <a:p>
            <a:pPr algn="r"/>
            <a:r>
              <a:rPr lang="en-US" altLang="zh-CN" sz="700" dirty="0">
                <a:solidFill>
                  <a:schemeClr val="accent1"/>
                </a:solidFill>
                <a:cs typeface="+mn-ea"/>
                <a:sym typeface="+mn-lt"/>
              </a:rPr>
              <a:t>THE PROJECT NAME</a:t>
            </a:r>
            <a:endParaRPr lang="zh-CN" altLang="en-US" sz="700" dirty="0">
              <a:solidFill>
                <a:schemeClr val="accent1"/>
              </a:solidFill>
              <a:cs typeface="+mn-ea"/>
              <a:sym typeface="+mn-lt"/>
            </a:endParaRPr>
          </a:p>
        </p:txBody>
      </p:sp>
      <p:sp>
        <p:nvSpPr>
          <p:cNvPr id="59" name="TextBox 55">
            <a:extLst>
              <a:ext uri="{FF2B5EF4-FFF2-40B4-BE49-F238E27FC236}">
                <a16:creationId xmlns:a16="http://schemas.microsoft.com/office/drawing/2014/main" id="{00B676D0-65D0-4AD4-A617-0A41B81953F5}"/>
              </a:ext>
            </a:extLst>
          </p:cNvPr>
          <p:cNvSpPr txBox="1"/>
          <p:nvPr/>
        </p:nvSpPr>
        <p:spPr>
          <a:xfrm>
            <a:off x="6495998" y="3494851"/>
            <a:ext cx="2252641" cy="367986"/>
          </a:xfrm>
          <a:prstGeom prst="rect">
            <a:avLst/>
          </a:prstGeom>
          <a:noFill/>
        </p:spPr>
        <p:txBody>
          <a:bodyPr wrap="square" rtlCol="0">
            <a:spAutoFit/>
          </a:bodyPr>
          <a:lstStyle/>
          <a:p>
            <a:pPr algn="r" defTabSz="1219170">
              <a:lnSpc>
                <a:spcPct val="135000"/>
              </a:lnSpc>
            </a:pPr>
            <a:r>
              <a:rPr lang="zh-CN" altLang="en-US" sz="700" dirty="0">
                <a:solidFill>
                  <a:schemeClr val="tx1">
                    <a:lumMod val="85000"/>
                    <a:lumOff val="15000"/>
                  </a:schemeClr>
                </a:solidFill>
                <a:cs typeface="+mn-ea"/>
                <a:sym typeface="+mn-lt"/>
              </a:rPr>
              <a:t>请输入你对这个项目的具体解释性文字内容，请输入你对这个项目的具体解释性文字内容</a:t>
            </a:r>
          </a:p>
        </p:txBody>
      </p:sp>
      <p:grpSp>
        <p:nvGrpSpPr>
          <p:cNvPr id="60" name="组合 59">
            <a:extLst>
              <a:ext uri="{FF2B5EF4-FFF2-40B4-BE49-F238E27FC236}">
                <a16:creationId xmlns:a16="http://schemas.microsoft.com/office/drawing/2014/main" id="{D4B72A49-82E0-484D-BDC3-7E298989DD5B}"/>
              </a:ext>
            </a:extLst>
          </p:cNvPr>
          <p:cNvGrpSpPr/>
          <p:nvPr/>
        </p:nvGrpSpPr>
        <p:grpSpPr>
          <a:xfrm flipV="1">
            <a:off x="8748638" y="3351935"/>
            <a:ext cx="1" cy="865343"/>
            <a:chOff x="395359" y="1237301"/>
            <a:chExt cx="1" cy="865343"/>
          </a:xfrm>
        </p:grpSpPr>
        <p:cxnSp>
          <p:nvCxnSpPr>
            <p:cNvPr id="61" name="直接连接符 60">
              <a:extLst>
                <a:ext uri="{FF2B5EF4-FFF2-40B4-BE49-F238E27FC236}">
                  <a16:creationId xmlns:a16="http://schemas.microsoft.com/office/drawing/2014/main" id="{3BC89234-7393-4D6F-B1C6-752AA1D3C0F6}"/>
                </a:ext>
              </a:extLst>
            </p:cNvPr>
            <p:cNvCxnSpPr>
              <a:cxnSpLocks/>
            </p:cNvCxnSpPr>
            <p:nvPr/>
          </p:nvCxnSpPr>
          <p:spPr>
            <a:xfrm>
              <a:off x="395360" y="1237301"/>
              <a:ext cx="0" cy="865343"/>
            </a:xfrm>
            <a:prstGeom prst="line">
              <a:avLst/>
            </a:prstGeom>
            <a:ln>
              <a:solidFill>
                <a:schemeClr val="bg1">
                  <a:lumMod val="85000"/>
                  <a:alpha val="29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A0893410-E48D-4485-AC5D-6B4440B918CB}"/>
                </a:ext>
              </a:extLst>
            </p:cNvPr>
            <p:cNvCxnSpPr>
              <a:cxnSpLocks/>
            </p:cNvCxnSpPr>
            <p:nvPr/>
          </p:nvCxnSpPr>
          <p:spPr>
            <a:xfrm rot="5400000">
              <a:off x="266628" y="1366033"/>
              <a:ext cx="25746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3" name="文本框 62">
            <a:extLst>
              <a:ext uri="{FF2B5EF4-FFF2-40B4-BE49-F238E27FC236}">
                <a16:creationId xmlns:a16="http://schemas.microsoft.com/office/drawing/2014/main" id="{06A27596-798C-4D90-BDB6-5CEA72BDEBDA}"/>
              </a:ext>
            </a:extLst>
          </p:cNvPr>
          <p:cNvSpPr txBox="1"/>
          <p:nvPr/>
        </p:nvSpPr>
        <p:spPr>
          <a:xfrm>
            <a:off x="3442672" y="2115647"/>
            <a:ext cx="572593" cy="307777"/>
          </a:xfrm>
          <a:prstGeom prst="rect">
            <a:avLst/>
          </a:prstGeom>
          <a:noFill/>
        </p:spPr>
        <p:txBody>
          <a:bodyPr wrap="none" rtlCol="0">
            <a:spAutoFit/>
          </a:bodyPr>
          <a:lstStyle/>
          <a:p>
            <a:r>
              <a:rPr lang="en-US" altLang="zh-CN" sz="1400" b="1" dirty="0">
                <a:solidFill>
                  <a:schemeClr val="bg1"/>
                </a:solidFill>
                <a:cs typeface="+mn-ea"/>
                <a:sym typeface="+mn-lt"/>
              </a:rPr>
              <a:t>40%</a:t>
            </a:r>
            <a:endParaRPr lang="zh-CN" altLang="en-US" sz="1400" b="1" dirty="0">
              <a:solidFill>
                <a:schemeClr val="bg1"/>
              </a:solidFill>
              <a:cs typeface="+mn-ea"/>
              <a:sym typeface="+mn-lt"/>
            </a:endParaRPr>
          </a:p>
        </p:txBody>
      </p:sp>
      <p:sp>
        <p:nvSpPr>
          <p:cNvPr id="64" name="文本框 63">
            <a:extLst>
              <a:ext uri="{FF2B5EF4-FFF2-40B4-BE49-F238E27FC236}">
                <a16:creationId xmlns:a16="http://schemas.microsoft.com/office/drawing/2014/main" id="{F60E5646-4755-457E-AC50-83A77BA64E4D}"/>
              </a:ext>
            </a:extLst>
          </p:cNvPr>
          <p:cNvSpPr txBox="1"/>
          <p:nvPr/>
        </p:nvSpPr>
        <p:spPr>
          <a:xfrm>
            <a:off x="4023569" y="3770755"/>
            <a:ext cx="516488" cy="276999"/>
          </a:xfrm>
          <a:prstGeom prst="rect">
            <a:avLst/>
          </a:prstGeom>
          <a:noFill/>
        </p:spPr>
        <p:txBody>
          <a:bodyPr wrap="none" rtlCol="0">
            <a:spAutoFit/>
          </a:bodyPr>
          <a:lstStyle/>
          <a:p>
            <a:r>
              <a:rPr lang="en-US" altLang="zh-CN" sz="1200" b="1" dirty="0">
                <a:solidFill>
                  <a:schemeClr val="bg1"/>
                </a:solidFill>
                <a:cs typeface="+mn-ea"/>
                <a:sym typeface="+mn-lt"/>
              </a:rPr>
              <a:t>25%</a:t>
            </a:r>
            <a:endParaRPr lang="zh-CN" altLang="en-US" sz="1200" b="1" dirty="0">
              <a:solidFill>
                <a:schemeClr val="bg1"/>
              </a:solidFill>
              <a:cs typeface="+mn-ea"/>
              <a:sym typeface="+mn-lt"/>
            </a:endParaRPr>
          </a:p>
        </p:txBody>
      </p:sp>
      <p:sp>
        <p:nvSpPr>
          <p:cNvPr id="65" name="文本框 64">
            <a:extLst>
              <a:ext uri="{FF2B5EF4-FFF2-40B4-BE49-F238E27FC236}">
                <a16:creationId xmlns:a16="http://schemas.microsoft.com/office/drawing/2014/main" id="{A8BD4720-2089-4BDB-88DF-99ACEE1401FF}"/>
              </a:ext>
            </a:extLst>
          </p:cNvPr>
          <p:cNvSpPr txBox="1"/>
          <p:nvPr/>
        </p:nvSpPr>
        <p:spPr>
          <a:xfrm>
            <a:off x="5196948" y="2334691"/>
            <a:ext cx="489236" cy="261610"/>
          </a:xfrm>
          <a:prstGeom prst="rect">
            <a:avLst/>
          </a:prstGeom>
          <a:noFill/>
        </p:spPr>
        <p:txBody>
          <a:bodyPr wrap="none" rtlCol="0">
            <a:spAutoFit/>
          </a:bodyPr>
          <a:lstStyle/>
          <a:p>
            <a:r>
              <a:rPr lang="en-US" altLang="zh-CN" sz="1100" b="1" dirty="0">
                <a:solidFill>
                  <a:schemeClr val="bg1"/>
                </a:solidFill>
                <a:cs typeface="+mn-ea"/>
                <a:sym typeface="+mn-lt"/>
              </a:rPr>
              <a:t>20%</a:t>
            </a:r>
            <a:endParaRPr lang="zh-CN" altLang="en-US" sz="1100" b="1" dirty="0">
              <a:solidFill>
                <a:schemeClr val="bg1"/>
              </a:solidFill>
              <a:cs typeface="+mn-ea"/>
              <a:sym typeface="+mn-lt"/>
            </a:endParaRPr>
          </a:p>
        </p:txBody>
      </p:sp>
      <p:sp>
        <p:nvSpPr>
          <p:cNvPr id="66" name="文本框 65">
            <a:extLst>
              <a:ext uri="{FF2B5EF4-FFF2-40B4-BE49-F238E27FC236}">
                <a16:creationId xmlns:a16="http://schemas.microsoft.com/office/drawing/2014/main" id="{081D562D-2F69-441C-9452-C71EFD7623F1}"/>
              </a:ext>
            </a:extLst>
          </p:cNvPr>
          <p:cNvSpPr txBox="1"/>
          <p:nvPr/>
        </p:nvSpPr>
        <p:spPr>
          <a:xfrm>
            <a:off x="5113312" y="3345418"/>
            <a:ext cx="352982" cy="184666"/>
          </a:xfrm>
          <a:prstGeom prst="rect">
            <a:avLst/>
          </a:prstGeom>
          <a:noFill/>
        </p:spPr>
        <p:txBody>
          <a:bodyPr wrap="none" rtlCol="0">
            <a:spAutoFit/>
          </a:bodyPr>
          <a:lstStyle/>
          <a:p>
            <a:r>
              <a:rPr lang="en-US" altLang="zh-CN" sz="600" b="1" dirty="0">
                <a:solidFill>
                  <a:schemeClr val="bg1"/>
                </a:solidFill>
                <a:cs typeface="+mn-ea"/>
                <a:sym typeface="+mn-lt"/>
              </a:rPr>
              <a:t>15%</a:t>
            </a:r>
            <a:endParaRPr lang="zh-CN" altLang="en-US" sz="600" b="1" dirty="0">
              <a:solidFill>
                <a:schemeClr val="bg1"/>
              </a:solidFill>
              <a:cs typeface="+mn-ea"/>
              <a:sym typeface="+mn-lt"/>
            </a:endParaRPr>
          </a:p>
        </p:txBody>
      </p:sp>
      <p:sp>
        <p:nvSpPr>
          <p:cNvPr id="67" name="椭圆 66">
            <a:extLst>
              <a:ext uri="{FF2B5EF4-FFF2-40B4-BE49-F238E27FC236}">
                <a16:creationId xmlns:a16="http://schemas.microsoft.com/office/drawing/2014/main" id="{DE66B24B-7B4C-477C-B29E-6C8CA8045F85}"/>
              </a:ext>
            </a:extLst>
          </p:cNvPr>
          <p:cNvSpPr/>
          <p:nvPr/>
        </p:nvSpPr>
        <p:spPr>
          <a:xfrm>
            <a:off x="4134973" y="2490827"/>
            <a:ext cx="874054" cy="874054"/>
          </a:xfrm>
          <a:prstGeom prst="ellipse">
            <a:avLst/>
          </a:prstGeom>
          <a:noFill/>
          <a:ln w="6350">
            <a:gradFill>
              <a:gsLst>
                <a:gs pos="0">
                  <a:schemeClr val="bg1">
                    <a:lumMod val="85000"/>
                    <a:alpha val="81000"/>
                  </a:schemeClr>
                </a:gs>
                <a:gs pos="50000">
                  <a:schemeClr val="bg1">
                    <a:lumMod val="85000"/>
                    <a:alpha val="0"/>
                  </a:schemeClr>
                </a:gs>
                <a:gs pos="30000">
                  <a:schemeClr val="bg1">
                    <a:lumMod val="85000"/>
                    <a:alpha val="18000"/>
                  </a:schemeClr>
                </a:gs>
                <a:gs pos="70000">
                  <a:schemeClr val="bg1">
                    <a:lumMod val="85000"/>
                    <a:alpha val="19000"/>
                  </a:schemeClr>
                </a:gs>
                <a:gs pos="100000">
                  <a:schemeClr val="bg1">
                    <a:lumMod val="85000"/>
                    <a:alpha val="82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0" name="组合 69">
            <a:extLst>
              <a:ext uri="{FF2B5EF4-FFF2-40B4-BE49-F238E27FC236}">
                <a16:creationId xmlns:a16="http://schemas.microsoft.com/office/drawing/2014/main" id="{4A6E80EC-FDD4-4634-87E1-2D950093702B}"/>
              </a:ext>
            </a:extLst>
          </p:cNvPr>
          <p:cNvGrpSpPr/>
          <p:nvPr/>
        </p:nvGrpSpPr>
        <p:grpSpPr>
          <a:xfrm>
            <a:off x="3933042" y="2725069"/>
            <a:ext cx="1277914" cy="379679"/>
            <a:chOff x="3933042" y="2722621"/>
            <a:chExt cx="1277914" cy="379679"/>
          </a:xfrm>
        </p:grpSpPr>
        <p:sp>
          <p:nvSpPr>
            <p:cNvPr id="69" name="文本框 68">
              <a:extLst>
                <a:ext uri="{FF2B5EF4-FFF2-40B4-BE49-F238E27FC236}">
                  <a16:creationId xmlns:a16="http://schemas.microsoft.com/office/drawing/2014/main" id="{5EC727DC-44EB-49A1-9D19-6A97E5275472}"/>
                </a:ext>
              </a:extLst>
            </p:cNvPr>
            <p:cNvSpPr txBox="1"/>
            <p:nvPr/>
          </p:nvSpPr>
          <p:spPr>
            <a:xfrm>
              <a:off x="3933042" y="2917634"/>
              <a:ext cx="1277914" cy="184666"/>
            </a:xfrm>
            <a:prstGeom prst="rect">
              <a:avLst/>
            </a:prstGeom>
            <a:noFill/>
          </p:spPr>
          <p:txBody>
            <a:bodyPr wrap="none" rtlCol="0">
              <a:spAutoFit/>
            </a:bodyPr>
            <a:lstStyle/>
            <a:p>
              <a:pPr algn="ctr"/>
              <a:r>
                <a:rPr lang="en-US" altLang="zh-CN" sz="600" dirty="0">
                  <a:solidFill>
                    <a:schemeClr val="accent1"/>
                  </a:solidFill>
                  <a:cs typeface="+mn-ea"/>
                  <a:sym typeface="+mn-lt"/>
                </a:rPr>
                <a:t>ENTER THE NAME OF CHART</a:t>
              </a:r>
              <a:endParaRPr lang="zh-CN" altLang="en-US" sz="600" dirty="0">
                <a:solidFill>
                  <a:schemeClr val="accent1"/>
                </a:solidFill>
                <a:cs typeface="+mn-ea"/>
                <a:sym typeface="+mn-lt"/>
              </a:endParaRPr>
            </a:p>
          </p:txBody>
        </p:sp>
        <p:sp>
          <p:nvSpPr>
            <p:cNvPr id="68" name="文本框 67">
              <a:extLst>
                <a:ext uri="{FF2B5EF4-FFF2-40B4-BE49-F238E27FC236}">
                  <a16:creationId xmlns:a16="http://schemas.microsoft.com/office/drawing/2014/main" id="{06923766-0DA8-46EB-B1DD-45BD211FC5B3}"/>
                </a:ext>
              </a:extLst>
            </p:cNvPr>
            <p:cNvSpPr txBox="1"/>
            <p:nvPr/>
          </p:nvSpPr>
          <p:spPr>
            <a:xfrm>
              <a:off x="3985942" y="2722621"/>
              <a:ext cx="1172116" cy="265265"/>
            </a:xfrm>
            <a:prstGeom prst="rect">
              <a:avLst/>
            </a:prstGeom>
            <a:noFill/>
          </p:spPr>
          <p:txBody>
            <a:bodyPr wrap="none" rtlCol="0">
              <a:spAutoFit/>
            </a:bodyPr>
            <a:lstStyle/>
            <a:p>
              <a:pPr algn="ctr">
                <a:lnSpc>
                  <a:spcPct val="110000"/>
                </a:lnSpc>
              </a:pPr>
              <a:r>
                <a:rPr lang="zh-CN" altLang="en-US" sz="1100" b="1" dirty="0">
                  <a:solidFill>
                    <a:schemeClr val="accent1"/>
                  </a:solidFill>
                  <a:cs typeface="+mn-ea"/>
                  <a:sym typeface="+mn-lt"/>
                </a:rPr>
                <a:t>请输入图表名称</a:t>
              </a:r>
            </a:p>
          </p:txBody>
        </p:sp>
      </p:grpSp>
      <p:sp>
        <p:nvSpPr>
          <p:cNvPr id="71" name="椭圆 70">
            <a:extLst>
              <a:ext uri="{FF2B5EF4-FFF2-40B4-BE49-F238E27FC236}">
                <a16:creationId xmlns:a16="http://schemas.microsoft.com/office/drawing/2014/main" id="{91DF5B21-C491-49CB-A5C8-490321779A80}"/>
              </a:ext>
            </a:extLst>
          </p:cNvPr>
          <p:cNvSpPr/>
          <p:nvPr/>
        </p:nvSpPr>
        <p:spPr>
          <a:xfrm>
            <a:off x="4221957" y="2577811"/>
            <a:ext cx="700086" cy="700086"/>
          </a:xfrm>
          <a:prstGeom prst="ellipse">
            <a:avLst/>
          </a:prstGeom>
          <a:noFill/>
          <a:ln w="4445">
            <a:gradFill>
              <a:gsLst>
                <a:gs pos="0">
                  <a:schemeClr val="bg1">
                    <a:lumMod val="85000"/>
                    <a:alpha val="81000"/>
                  </a:schemeClr>
                </a:gs>
                <a:gs pos="50000">
                  <a:schemeClr val="bg1">
                    <a:lumMod val="85000"/>
                    <a:alpha val="0"/>
                  </a:schemeClr>
                </a:gs>
                <a:gs pos="22000">
                  <a:schemeClr val="bg1">
                    <a:lumMod val="85000"/>
                    <a:alpha val="14000"/>
                  </a:schemeClr>
                </a:gs>
                <a:gs pos="77000">
                  <a:schemeClr val="bg1">
                    <a:lumMod val="85000"/>
                    <a:alpha val="13000"/>
                  </a:schemeClr>
                </a:gs>
                <a:gs pos="100000">
                  <a:schemeClr val="bg1">
                    <a:lumMod val="85000"/>
                    <a:alpha val="82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a:extLst>
              <a:ext uri="{FF2B5EF4-FFF2-40B4-BE49-F238E27FC236}">
                <a16:creationId xmlns:a16="http://schemas.microsoft.com/office/drawing/2014/main" id="{94B4ABE6-C189-4582-8206-06AB4BF6A89D}"/>
              </a:ext>
            </a:extLst>
          </p:cNvPr>
          <p:cNvSpPr/>
          <p:nvPr/>
        </p:nvSpPr>
        <p:spPr>
          <a:xfrm>
            <a:off x="4307681" y="2663535"/>
            <a:ext cx="528638" cy="528638"/>
          </a:xfrm>
          <a:prstGeom prst="ellipse">
            <a:avLst/>
          </a:prstGeom>
          <a:noFill/>
          <a:ln w="3175">
            <a:gradFill>
              <a:gsLst>
                <a:gs pos="0">
                  <a:schemeClr val="bg1">
                    <a:lumMod val="85000"/>
                    <a:alpha val="81000"/>
                  </a:schemeClr>
                </a:gs>
                <a:gs pos="50000">
                  <a:schemeClr val="bg1">
                    <a:lumMod val="85000"/>
                    <a:alpha val="0"/>
                  </a:schemeClr>
                </a:gs>
                <a:gs pos="30000">
                  <a:schemeClr val="bg1">
                    <a:lumMod val="85000"/>
                    <a:alpha val="3000"/>
                  </a:schemeClr>
                </a:gs>
                <a:gs pos="70000">
                  <a:schemeClr val="bg1">
                    <a:lumMod val="85000"/>
                    <a:alpha val="5000"/>
                  </a:schemeClr>
                </a:gs>
                <a:gs pos="100000">
                  <a:schemeClr val="bg1">
                    <a:lumMod val="85000"/>
                    <a:alpha val="82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文本框 72">
            <a:extLst>
              <a:ext uri="{FF2B5EF4-FFF2-40B4-BE49-F238E27FC236}">
                <a16:creationId xmlns:a16="http://schemas.microsoft.com/office/drawing/2014/main" id="{D877ADBA-E832-46FD-94F1-295B85327651}"/>
              </a:ext>
            </a:extLst>
          </p:cNvPr>
          <p:cNvSpPr txBox="1"/>
          <p:nvPr/>
        </p:nvSpPr>
        <p:spPr>
          <a:xfrm rot="2700000">
            <a:off x="3227007" y="1561628"/>
            <a:ext cx="476412" cy="200055"/>
          </a:xfrm>
          <a:prstGeom prst="rect">
            <a:avLst/>
          </a:prstGeom>
          <a:noFill/>
        </p:spPr>
        <p:txBody>
          <a:bodyPr wrap="none" rtlCol="0">
            <a:spAutoFit/>
          </a:bodyPr>
          <a:lstStyle/>
          <a:p>
            <a:r>
              <a:rPr lang="zh-CN" altLang="en-US" sz="700" b="1" dirty="0">
                <a:solidFill>
                  <a:schemeClr val="accent1"/>
                </a:solidFill>
                <a:cs typeface="+mn-ea"/>
                <a:sym typeface="+mn-lt"/>
              </a:rPr>
              <a:t>项目</a:t>
            </a:r>
            <a:r>
              <a:rPr lang="en-US" altLang="zh-CN" sz="700" b="1" dirty="0">
                <a:solidFill>
                  <a:schemeClr val="accent1"/>
                </a:solidFill>
                <a:cs typeface="+mn-ea"/>
                <a:sym typeface="+mn-lt"/>
              </a:rPr>
              <a:t>01</a:t>
            </a:r>
            <a:endParaRPr lang="zh-CN" altLang="en-US" sz="700" b="1" dirty="0">
              <a:solidFill>
                <a:schemeClr val="accent1"/>
              </a:solidFill>
              <a:cs typeface="+mn-ea"/>
              <a:sym typeface="+mn-lt"/>
            </a:endParaRPr>
          </a:p>
        </p:txBody>
      </p:sp>
      <p:sp>
        <p:nvSpPr>
          <p:cNvPr id="74" name="文本框 73">
            <a:extLst>
              <a:ext uri="{FF2B5EF4-FFF2-40B4-BE49-F238E27FC236}">
                <a16:creationId xmlns:a16="http://schemas.microsoft.com/office/drawing/2014/main" id="{C8330943-DB79-403A-B949-484EC70EDC75}"/>
              </a:ext>
            </a:extLst>
          </p:cNvPr>
          <p:cNvSpPr txBox="1"/>
          <p:nvPr/>
        </p:nvSpPr>
        <p:spPr>
          <a:xfrm rot="18900000" flipH="1">
            <a:off x="3099505" y="3785105"/>
            <a:ext cx="476412" cy="200055"/>
          </a:xfrm>
          <a:prstGeom prst="rect">
            <a:avLst/>
          </a:prstGeom>
          <a:noFill/>
        </p:spPr>
        <p:txBody>
          <a:bodyPr wrap="none" rtlCol="0">
            <a:spAutoFit/>
          </a:bodyPr>
          <a:lstStyle/>
          <a:p>
            <a:r>
              <a:rPr lang="zh-CN" altLang="en-US" sz="700" b="1" dirty="0">
                <a:solidFill>
                  <a:schemeClr val="accent1"/>
                </a:solidFill>
                <a:cs typeface="+mn-ea"/>
                <a:sym typeface="+mn-lt"/>
              </a:rPr>
              <a:t>项目</a:t>
            </a:r>
            <a:r>
              <a:rPr lang="en-US" altLang="zh-CN" sz="700" b="1" dirty="0">
                <a:solidFill>
                  <a:schemeClr val="accent1"/>
                </a:solidFill>
                <a:cs typeface="+mn-ea"/>
                <a:sym typeface="+mn-lt"/>
              </a:rPr>
              <a:t>04</a:t>
            </a:r>
            <a:endParaRPr lang="zh-CN" altLang="en-US" sz="700" b="1" dirty="0">
              <a:solidFill>
                <a:schemeClr val="accent1"/>
              </a:solidFill>
              <a:cs typeface="+mn-ea"/>
              <a:sym typeface="+mn-lt"/>
            </a:endParaRPr>
          </a:p>
        </p:txBody>
      </p:sp>
      <p:sp>
        <p:nvSpPr>
          <p:cNvPr id="75" name="文本框 74">
            <a:extLst>
              <a:ext uri="{FF2B5EF4-FFF2-40B4-BE49-F238E27FC236}">
                <a16:creationId xmlns:a16="http://schemas.microsoft.com/office/drawing/2014/main" id="{3DC6A873-FCFF-4C79-9C4A-768FF0D2EA94}"/>
              </a:ext>
            </a:extLst>
          </p:cNvPr>
          <p:cNvSpPr txBox="1"/>
          <p:nvPr/>
        </p:nvSpPr>
        <p:spPr>
          <a:xfrm rot="18900000" flipH="1">
            <a:off x="5161557" y="1585398"/>
            <a:ext cx="476412" cy="200055"/>
          </a:xfrm>
          <a:prstGeom prst="rect">
            <a:avLst/>
          </a:prstGeom>
          <a:noFill/>
        </p:spPr>
        <p:txBody>
          <a:bodyPr wrap="none" rtlCol="0">
            <a:spAutoFit/>
          </a:bodyPr>
          <a:lstStyle/>
          <a:p>
            <a:r>
              <a:rPr lang="zh-CN" altLang="en-US" sz="700" b="1" dirty="0">
                <a:solidFill>
                  <a:schemeClr val="accent1"/>
                </a:solidFill>
                <a:cs typeface="+mn-ea"/>
                <a:sym typeface="+mn-lt"/>
              </a:rPr>
              <a:t>项目</a:t>
            </a:r>
            <a:r>
              <a:rPr lang="en-US" altLang="zh-CN" sz="700" b="1" dirty="0">
                <a:solidFill>
                  <a:schemeClr val="accent1"/>
                </a:solidFill>
                <a:cs typeface="+mn-ea"/>
                <a:sym typeface="+mn-lt"/>
              </a:rPr>
              <a:t>02</a:t>
            </a:r>
            <a:endParaRPr lang="zh-CN" altLang="en-US" sz="700" b="1" dirty="0">
              <a:solidFill>
                <a:schemeClr val="accent1"/>
              </a:solidFill>
              <a:cs typeface="+mn-ea"/>
              <a:sym typeface="+mn-lt"/>
            </a:endParaRPr>
          </a:p>
        </p:txBody>
      </p:sp>
      <p:sp>
        <p:nvSpPr>
          <p:cNvPr id="76" name="文本框 75">
            <a:extLst>
              <a:ext uri="{FF2B5EF4-FFF2-40B4-BE49-F238E27FC236}">
                <a16:creationId xmlns:a16="http://schemas.microsoft.com/office/drawing/2014/main" id="{44D1F280-47ED-43BA-A46B-3E470536C06B}"/>
              </a:ext>
            </a:extLst>
          </p:cNvPr>
          <p:cNvSpPr txBox="1"/>
          <p:nvPr/>
        </p:nvSpPr>
        <p:spPr>
          <a:xfrm rot="2700000">
            <a:off x="5279819" y="3733727"/>
            <a:ext cx="476412" cy="200055"/>
          </a:xfrm>
          <a:prstGeom prst="rect">
            <a:avLst/>
          </a:prstGeom>
          <a:noFill/>
        </p:spPr>
        <p:txBody>
          <a:bodyPr wrap="none" rtlCol="0">
            <a:spAutoFit/>
          </a:bodyPr>
          <a:lstStyle/>
          <a:p>
            <a:r>
              <a:rPr lang="zh-CN" altLang="en-US" sz="700" b="1" dirty="0">
                <a:solidFill>
                  <a:schemeClr val="accent1"/>
                </a:solidFill>
                <a:cs typeface="+mn-ea"/>
                <a:sym typeface="+mn-lt"/>
              </a:rPr>
              <a:t>项目</a:t>
            </a:r>
            <a:r>
              <a:rPr lang="en-US" altLang="zh-CN" sz="700" b="1" dirty="0">
                <a:solidFill>
                  <a:schemeClr val="accent1"/>
                </a:solidFill>
                <a:cs typeface="+mn-ea"/>
                <a:sym typeface="+mn-lt"/>
              </a:rPr>
              <a:t>03</a:t>
            </a:r>
            <a:endParaRPr lang="zh-CN" altLang="en-US" sz="700" b="1" dirty="0">
              <a:solidFill>
                <a:schemeClr val="accent1"/>
              </a:solidFill>
              <a:cs typeface="+mn-ea"/>
              <a:sym typeface="+mn-lt"/>
            </a:endParaRPr>
          </a:p>
        </p:txBody>
      </p:sp>
    </p:spTree>
    <p:extLst>
      <p:ext uri="{BB962C8B-B14F-4D97-AF65-F5344CB8AC3E}">
        <p14:creationId xmlns:p14="http://schemas.microsoft.com/office/powerpoint/2010/main" val="42686336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3F486494-6176-443C-82A2-4FF27130379B}"/>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graphicFrame>
        <p:nvGraphicFramePr>
          <p:cNvPr id="7" name="图表 6">
            <a:extLst>
              <a:ext uri="{FF2B5EF4-FFF2-40B4-BE49-F238E27FC236}">
                <a16:creationId xmlns:a16="http://schemas.microsoft.com/office/drawing/2014/main" id="{8DAA7A34-50EF-41DF-B6C5-BD10345E20D8}"/>
              </a:ext>
            </a:extLst>
          </p:cNvPr>
          <p:cNvGraphicFramePr/>
          <p:nvPr>
            <p:extLst>
              <p:ext uri="{D42A27DB-BD31-4B8C-83A1-F6EECF244321}">
                <p14:modId xmlns:p14="http://schemas.microsoft.com/office/powerpoint/2010/main" val="1456573041"/>
              </p:ext>
            </p:extLst>
          </p:nvPr>
        </p:nvGraphicFramePr>
        <p:xfrm>
          <a:off x="395287" y="2257490"/>
          <a:ext cx="8353426" cy="2827384"/>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a:extLst>
              <a:ext uri="{FF2B5EF4-FFF2-40B4-BE49-F238E27FC236}">
                <a16:creationId xmlns:a16="http://schemas.microsoft.com/office/drawing/2014/main" id="{EE9F4579-39BE-44DD-8BA7-D48DC2A7B3B4}"/>
              </a:ext>
            </a:extLst>
          </p:cNvPr>
          <p:cNvSpPr txBox="1"/>
          <p:nvPr/>
        </p:nvSpPr>
        <p:spPr>
          <a:xfrm>
            <a:off x="884129" y="2343299"/>
            <a:ext cx="319319" cy="230832"/>
          </a:xfrm>
          <a:prstGeom prst="rect">
            <a:avLst/>
          </a:prstGeom>
          <a:noFill/>
        </p:spPr>
        <p:txBody>
          <a:bodyPr wrap="none" rtlCol="0">
            <a:spAutoFit/>
          </a:bodyPr>
          <a:lstStyle/>
          <a:p>
            <a:pPr algn="ctr"/>
            <a:r>
              <a:rPr lang="en-US" altLang="zh-CN" sz="900" dirty="0">
                <a:solidFill>
                  <a:schemeClr val="accent1"/>
                </a:solidFill>
                <a:cs typeface="+mn-ea"/>
                <a:sym typeface="+mn-lt"/>
              </a:rPr>
              <a:t>90</a:t>
            </a:r>
          </a:p>
        </p:txBody>
      </p:sp>
      <p:sp>
        <p:nvSpPr>
          <p:cNvPr id="11" name="文本框 10">
            <a:extLst>
              <a:ext uri="{FF2B5EF4-FFF2-40B4-BE49-F238E27FC236}">
                <a16:creationId xmlns:a16="http://schemas.microsoft.com/office/drawing/2014/main" id="{71DDE344-FAEE-4D67-ACBC-4CF85849A323}"/>
              </a:ext>
            </a:extLst>
          </p:cNvPr>
          <p:cNvSpPr txBox="1"/>
          <p:nvPr/>
        </p:nvSpPr>
        <p:spPr>
          <a:xfrm>
            <a:off x="1895883" y="2833998"/>
            <a:ext cx="319319" cy="230832"/>
          </a:xfrm>
          <a:prstGeom prst="rect">
            <a:avLst/>
          </a:prstGeom>
          <a:noFill/>
        </p:spPr>
        <p:txBody>
          <a:bodyPr wrap="none" rtlCol="0">
            <a:spAutoFit/>
          </a:bodyPr>
          <a:lstStyle/>
          <a:p>
            <a:pPr algn="ctr"/>
            <a:r>
              <a:rPr lang="en-US" altLang="zh-CN" sz="900" dirty="0">
                <a:solidFill>
                  <a:schemeClr val="accent1"/>
                </a:solidFill>
                <a:cs typeface="+mn-ea"/>
                <a:sym typeface="+mn-lt"/>
              </a:rPr>
              <a:t>70</a:t>
            </a:r>
          </a:p>
        </p:txBody>
      </p:sp>
      <p:sp>
        <p:nvSpPr>
          <p:cNvPr id="12" name="文本框 11">
            <a:extLst>
              <a:ext uri="{FF2B5EF4-FFF2-40B4-BE49-F238E27FC236}">
                <a16:creationId xmlns:a16="http://schemas.microsoft.com/office/drawing/2014/main" id="{1ED62E46-A6D9-49C6-8E27-CF35EC311E2F}"/>
              </a:ext>
            </a:extLst>
          </p:cNvPr>
          <p:cNvSpPr txBox="1"/>
          <p:nvPr/>
        </p:nvSpPr>
        <p:spPr>
          <a:xfrm>
            <a:off x="2902358" y="2949414"/>
            <a:ext cx="319319" cy="230832"/>
          </a:xfrm>
          <a:prstGeom prst="rect">
            <a:avLst/>
          </a:prstGeom>
          <a:noFill/>
        </p:spPr>
        <p:txBody>
          <a:bodyPr wrap="none" rtlCol="0">
            <a:spAutoFit/>
          </a:bodyPr>
          <a:lstStyle/>
          <a:p>
            <a:pPr algn="ctr"/>
            <a:r>
              <a:rPr lang="en-US" altLang="zh-CN" sz="900" dirty="0">
                <a:solidFill>
                  <a:schemeClr val="accent1"/>
                </a:solidFill>
                <a:cs typeface="+mn-ea"/>
                <a:sym typeface="+mn-lt"/>
              </a:rPr>
              <a:t>65</a:t>
            </a:r>
          </a:p>
        </p:txBody>
      </p:sp>
      <p:sp>
        <p:nvSpPr>
          <p:cNvPr id="13" name="文本框 12">
            <a:extLst>
              <a:ext uri="{FF2B5EF4-FFF2-40B4-BE49-F238E27FC236}">
                <a16:creationId xmlns:a16="http://schemas.microsoft.com/office/drawing/2014/main" id="{8965950B-BA31-423D-9637-E3F3AAAAD7C2}"/>
              </a:ext>
            </a:extLst>
          </p:cNvPr>
          <p:cNvSpPr txBox="1"/>
          <p:nvPr/>
        </p:nvSpPr>
        <p:spPr>
          <a:xfrm>
            <a:off x="3914389" y="2603166"/>
            <a:ext cx="319319" cy="230832"/>
          </a:xfrm>
          <a:prstGeom prst="rect">
            <a:avLst/>
          </a:prstGeom>
          <a:noFill/>
        </p:spPr>
        <p:txBody>
          <a:bodyPr wrap="none" rtlCol="0">
            <a:spAutoFit/>
          </a:bodyPr>
          <a:lstStyle/>
          <a:p>
            <a:pPr algn="ctr"/>
            <a:r>
              <a:rPr lang="en-US" altLang="zh-CN" sz="900" dirty="0">
                <a:solidFill>
                  <a:schemeClr val="accent1"/>
                </a:solidFill>
                <a:cs typeface="+mn-ea"/>
                <a:sym typeface="+mn-lt"/>
              </a:rPr>
              <a:t>80</a:t>
            </a:r>
          </a:p>
        </p:txBody>
      </p:sp>
      <p:sp>
        <p:nvSpPr>
          <p:cNvPr id="15" name="文本框 14">
            <a:extLst>
              <a:ext uri="{FF2B5EF4-FFF2-40B4-BE49-F238E27FC236}">
                <a16:creationId xmlns:a16="http://schemas.microsoft.com/office/drawing/2014/main" id="{B673D415-8FFC-49C7-88B7-07DA09CC2AF0}"/>
              </a:ext>
            </a:extLst>
          </p:cNvPr>
          <p:cNvSpPr txBox="1"/>
          <p:nvPr/>
        </p:nvSpPr>
        <p:spPr>
          <a:xfrm>
            <a:off x="4912132" y="3075884"/>
            <a:ext cx="319319" cy="230832"/>
          </a:xfrm>
          <a:prstGeom prst="rect">
            <a:avLst/>
          </a:prstGeom>
          <a:noFill/>
        </p:spPr>
        <p:txBody>
          <a:bodyPr wrap="none" rtlCol="0">
            <a:spAutoFit/>
          </a:bodyPr>
          <a:lstStyle/>
          <a:p>
            <a:pPr algn="ctr"/>
            <a:r>
              <a:rPr lang="en-US" altLang="zh-CN" sz="900" dirty="0">
                <a:solidFill>
                  <a:schemeClr val="accent1"/>
                </a:solidFill>
                <a:cs typeface="+mn-ea"/>
                <a:sym typeface="+mn-lt"/>
              </a:rPr>
              <a:t>60</a:t>
            </a:r>
          </a:p>
        </p:txBody>
      </p:sp>
      <p:sp>
        <p:nvSpPr>
          <p:cNvPr id="16" name="文本框 15">
            <a:extLst>
              <a:ext uri="{FF2B5EF4-FFF2-40B4-BE49-F238E27FC236}">
                <a16:creationId xmlns:a16="http://schemas.microsoft.com/office/drawing/2014/main" id="{CE507E75-74AC-4D3D-B976-ACE25C6E2EA2}"/>
              </a:ext>
            </a:extLst>
          </p:cNvPr>
          <p:cNvSpPr txBox="1"/>
          <p:nvPr/>
        </p:nvSpPr>
        <p:spPr>
          <a:xfrm>
            <a:off x="5888169" y="1867559"/>
            <a:ext cx="405880" cy="307777"/>
          </a:xfrm>
          <a:prstGeom prst="rect">
            <a:avLst/>
          </a:prstGeom>
          <a:noFill/>
        </p:spPr>
        <p:txBody>
          <a:bodyPr wrap="none" rtlCol="0">
            <a:spAutoFit/>
          </a:bodyPr>
          <a:lstStyle/>
          <a:p>
            <a:pPr algn="ctr"/>
            <a:r>
              <a:rPr lang="en-US" altLang="zh-CN" sz="1400" b="1" dirty="0">
                <a:solidFill>
                  <a:schemeClr val="accent1"/>
                </a:solidFill>
                <a:cs typeface="+mn-ea"/>
                <a:sym typeface="+mn-lt"/>
              </a:rPr>
              <a:t>95</a:t>
            </a:r>
          </a:p>
        </p:txBody>
      </p:sp>
      <p:sp>
        <p:nvSpPr>
          <p:cNvPr id="17" name="文本框 16">
            <a:extLst>
              <a:ext uri="{FF2B5EF4-FFF2-40B4-BE49-F238E27FC236}">
                <a16:creationId xmlns:a16="http://schemas.microsoft.com/office/drawing/2014/main" id="{5445FD61-5602-4E13-B346-4AD058656539}"/>
              </a:ext>
            </a:extLst>
          </p:cNvPr>
          <p:cNvSpPr txBox="1"/>
          <p:nvPr/>
        </p:nvSpPr>
        <p:spPr>
          <a:xfrm>
            <a:off x="6922701" y="2369159"/>
            <a:ext cx="319319" cy="230832"/>
          </a:xfrm>
          <a:prstGeom prst="rect">
            <a:avLst/>
          </a:prstGeom>
          <a:noFill/>
        </p:spPr>
        <p:txBody>
          <a:bodyPr wrap="none" rtlCol="0">
            <a:spAutoFit/>
          </a:bodyPr>
          <a:lstStyle/>
          <a:p>
            <a:pPr algn="ctr"/>
            <a:r>
              <a:rPr lang="en-US" altLang="zh-CN" sz="900" dirty="0">
                <a:solidFill>
                  <a:schemeClr val="accent1"/>
                </a:solidFill>
                <a:cs typeface="+mn-ea"/>
                <a:sym typeface="+mn-lt"/>
              </a:rPr>
              <a:t>89</a:t>
            </a:r>
          </a:p>
        </p:txBody>
      </p:sp>
      <p:sp>
        <p:nvSpPr>
          <p:cNvPr id="18" name="文本框 17">
            <a:extLst>
              <a:ext uri="{FF2B5EF4-FFF2-40B4-BE49-F238E27FC236}">
                <a16:creationId xmlns:a16="http://schemas.microsoft.com/office/drawing/2014/main" id="{19C73808-6BE9-48B0-8717-DA4A7910CEFF}"/>
              </a:ext>
            </a:extLst>
          </p:cNvPr>
          <p:cNvSpPr txBox="1"/>
          <p:nvPr/>
        </p:nvSpPr>
        <p:spPr>
          <a:xfrm>
            <a:off x="7949021" y="2595229"/>
            <a:ext cx="319319" cy="230832"/>
          </a:xfrm>
          <a:prstGeom prst="rect">
            <a:avLst/>
          </a:prstGeom>
          <a:noFill/>
        </p:spPr>
        <p:txBody>
          <a:bodyPr wrap="none" rtlCol="0">
            <a:spAutoFit/>
          </a:bodyPr>
          <a:lstStyle/>
          <a:p>
            <a:pPr algn="ctr"/>
            <a:r>
              <a:rPr lang="en-US" altLang="zh-CN" sz="900" dirty="0">
                <a:solidFill>
                  <a:schemeClr val="accent1"/>
                </a:solidFill>
                <a:cs typeface="+mn-ea"/>
                <a:sym typeface="+mn-lt"/>
              </a:rPr>
              <a:t>80</a:t>
            </a:r>
          </a:p>
        </p:txBody>
      </p:sp>
      <p:sp>
        <p:nvSpPr>
          <p:cNvPr id="19" name="文本框 18">
            <a:extLst>
              <a:ext uri="{FF2B5EF4-FFF2-40B4-BE49-F238E27FC236}">
                <a16:creationId xmlns:a16="http://schemas.microsoft.com/office/drawing/2014/main" id="{DFDE6E12-8878-400E-B3DD-11D724C92380}"/>
              </a:ext>
            </a:extLst>
          </p:cNvPr>
          <p:cNvSpPr txBox="1"/>
          <p:nvPr/>
        </p:nvSpPr>
        <p:spPr>
          <a:xfrm>
            <a:off x="310405" y="868289"/>
            <a:ext cx="1454244" cy="261610"/>
          </a:xfrm>
          <a:prstGeom prst="rect">
            <a:avLst/>
          </a:prstGeom>
          <a:noFill/>
        </p:spPr>
        <p:txBody>
          <a:bodyPr wrap="none" rtlCol="0">
            <a:spAutoFit/>
          </a:bodyPr>
          <a:lstStyle/>
          <a:p>
            <a:r>
              <a:rPr lang="zh-CN" altLang="en-US" sz="1100" b="1" dirty="0">
                <a:solidFill>
                  <a:schemeClr val="accent1"/>
                </a:solidFill>
                <a:cs typeface="+mn-ea"/>
                <a:sym typeface="+mn-lt"/>
              </a:rPr>
              <a:t>请输入你的图表名称</a:t>
            </a:r>
          </a:p>
        </p:txBody>
      </p:sp>
      <p:sp>
        <p:nvSpPr>
          <p:cNvPr id="20" name="文本框 19">
            <a:extLst>
              <a:ext uri="{FF2B5EF4-FFF2-40B4-BE49-F238E27FC236}">
                <a16:creationId xmlns:a16="http://schemas.microsoft.com/office/drawing/2014/main" id="{636D6A19-6329-4CD8-A7B4-67D10BB72DE9}"/>
              </a:ext>
            </a:extLst>
          </p:cNvPr>
          <p:cNvSpPr txBox="1"/>
          <p:nvPr/>
        </p:nvSpPr>
        <p:spPr>
          <a:xfrm>
            <a:off x="310405" y="1049691"/>
            <a:ext cx="2130711" cy="200055"/>
          </a:xfrm>
          <a:prstGeom prst="rect">
            <a:avLst/>
          </a:prstGeom>
          <a:noFill/>
        </p:spPr>
        <p:txBody>
          <a:bodyPr wrap="none" rtlCol="0">
            <a:spAutoFit/>
          </a:bodyPr>
          <a:lstStyle/>
          <a:p>
            <a:r>
              <a:rPr lang="en-US" altLang="zh-CN" sz="700" dirty="0">
                <a:solidFill>
                  <a:schemeClr val="accent1"/>
                </a:solidFill>
                <a:cs typeface="+mn-ea"/>
                <a:sym typeface="+mn-lt"/>
              </a:rPr>
              <a:t>PLEASE ENTER THE NAME OF YOUR CHART</a:t>
            </a:r>
            <a:endParaRPr lang="zh-CN" altLang="en-US" sz="700" dirty="0">
              <a:solidFill>
                <a:schemeClr val="accent1"/>
              </a:solidFill>
              <a:cs typeface="+mn-ea"/>
              <a:sym typeface="+mn-lt"/>
            </a:endParaRPr>
          </a:p>
        </p:txBody>
      </p:sp>
      <p:sp>
        <p:nvSpPr>
          <p:cNvPr id="21" name="TextBox 55">
            <a:extLst>
              <a:ext uri="{FF2B5EF4-FFF2-40B4-BE49-F238E27FC236}">
                <a16:creationId xmlns:a16="http://schemas.microsoft.com/office/drawing/2014/main" id="{5D895D91-B591-4BB0-A5AB-75BBE70739DF}"/>
              </a:ext>
            </a:extLst>
          </p:cNvPr>
          <p:cNvSpPr txBox="1"/>
          <p:nvPr/>
        </p:nvSpPr>
        <p:spPr>
          <a:xfrm>
            <a:off x="310405" y="1237429"/>
            <a:ext cx="7286149"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请输入你对图表具体的解释性文字内容，请输入你对图表具体的解释性文字内容，请输入你对图表具体的解释性文字内容，请输入你对图表具体的解释性文字内容</a:t>
            </a:r>
            <a:r>
              <a:rPr lang="en-US" altLang="zh-CN" sz="700" dirty="0">
                <a:solidFill>
                  <a:schemeClr val="tx1">
                    <a:lumMod val="85000"/>
                    <a:lumOff val="15000"/>
                  </a:schemeClr>
                </a:solidFill>
                <a:cs typeface="+mn-ea"/>
                <a:sym typeface="+mn-lt"/>
              </a:rPr>
              <a:t>,</a:t>
            </a:r>
            <a:r>
              <a:rPr lang="zh-CN" altLang="en-US" sz="700" dirty="0">
                <a:solidFill>
                  <a:schemeClr val="tx1">
                    <a:lumMod val="85000"/>
                    <a:lumOff val="15000"/>
                  </a:schemeClr>
                </a:solidFill>
                <a:cs typeface="+mn-ea"/>
                <a:sym typeface="+mn-lt"/>
              </a:rPr>
              <a:t>请输入你对图表具体的解释性文字内容，请输入你对图表具体的解释性文字内容，请输入你对图表具体的解释性文字内容，请输入你对图表具体的解释性文字内容</a:t>
            </a:r>
          </a:p>
        </p:txBody>
      </p:sp>
      <p:cxnSp>
        <p:nvCxnSpPr>
          <p:cNvPr id="22" name="直接连接符 21">
            <a:extLst>
              <a:ext uri="{FF2B5EF4-FFF2-40B4-BE49-F238E27FC236}">
                <a16:creationId xmlns:a16="http://schemas.microsoft.com/office/drawing/2014/main" id="{EA9B731A-D9B3-4F18-8585-26A72DCA833B}"/>
              </a:ext>
            </a:extLst>
          </p:cNvPr>
          <p:cNvCxnSpPr>
            <a:cxnSpLocks/>
          </p:cNvCxnSpPr>
          <p:nvPr/>
        </p:nvCxnSpPr>
        <p:spPr>
          <a:xfrm>
            <a:off x="402431" y="1748988"/>
            <a:ext cx="8633619" cy="0"/>
          </a:xfrm>
          <a:prstGeom prst="line">
            <a:avLst/>
          </a:prstGeom>
          <a:ln>
            <a:gradFill flip="none" rotWithShape="1">
              <a:gsLst>
                <a:gs pos="0">
                  <a:schemeClr val="bg1">
                    <a:lumMod val="95000"/>
                  </a:schemeClr>
                </a:gs>
                <a:gs pos="69000">
                  <a:schemeClr val="bg1">
                    <a:lumMod val="95000"/>
                    <a:alpha val="62000"/>
                  </a:schemeClr>
                </a:gs>
                <a:gs pos="100000">
                  <a:schemeClr val="bg1">
                    <a:lumMod val="9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A8EB868D-8BBF-4E58-8E64-AA2ADCAA39CE}"/>
              </a:ext>
            </a:extLst>
          </p:cNvPr>
          <p:cNvCxnSpPr/>
          <p:nvPr/>
        </p:nvCxnSpPr>
        <p:spPr>
          <a:xfrm>
            <a:off x="402431" y="1748988"/>
            <a:ext cx="25746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AC5A5C5F-6A4D-4980-BACA-F2D577E77C03}"/>
              </a:ext>
            </a:extLst>
          </p:cNvPr>
          <p:cNvCxnSpPr>
            <a:cxnSpLocks/>
          </p:cNvCxnSpPr>
          <p:nvPr/>
        </p:nvCxnSpPr>
        <p:spPr>
          <a:xfrm>
            <a:off x="255191" y="4797233"/>
            <a:ext cx="8633619" cy="0"/>
          </a:xfrm>
          <a:prstGeom prst="line">
            <a:avLst/>
          </a:prstGeom>
          <a:ln>
            <a:solidFill>
              <a:schemeClr val="bg1">
                <a:lumMod val="85000"/>
                <a:alpha val="60000"/>
              </a:schemeClr>
            </a:solidFill>
          </a:ln>
        </p:spPr>
        <p:style>
          <a:lnRef idx="1">
            <a:schemeClr val="accent1"/>
          </a:lnRef>
          <a:fillRef idx="0">
            <a:schemeClr val="accent1"/>
          </a:fillRef>
          <a:effectRef idx="0">
            <a:schemeClr val="accent1"/>
          </a:effectRef>
          <a:fontRef idx="minor">
            <a:schemeClr val="tx1"/>
          </a:fontRef>
        </p:style>
      </p:cxnSp>
      <p:sp>
        <p:nvSpPr>
          <p:cNvPr id="27" name="TextBox 55">
            <a:extLst>
              <a:ext uri="{FF2B5EF4-FFF2-40B4-BE49-F238E27FC236}">
                <a16:creationId xmlns:a16="http://schemas.microsoft.com/office/drawing/2014/main" id="{7E871E3B-5114-44AF-8AE4-A23F538ACDBB}"/>
              </a:ext>
            </a:extLst>
          </p:cNvPr>
          <p:cNvSpPr txBox="1"/>
          <p:nvPr/>
        </p:nvSpPr>
        <p:spPr>
          <a:xfrm>
            <a:off x="5594450" y="2088420"/>
            <a:ext cx="993319" cy="328616"/>
          </a:xfrm>
          <a:prstGeom prst="rect">
            <a:avLst/>
          </a:prstGeom>
          <a:noFill/>
        </p:spPr>
        <p:txBody>
          <a:bodyPr wrap="square" rtlCol="0">
            <a:spAutoFit/>
          </a:bodyPr>
          <a:lstStyle/>
          <a:p>
            <a:pPr algn="ctr" defTabSz="1219170">
              <a:lnSpc>
                <a:spcPct val="135000"/>
              </a:lnSpc>
            </a:pPr>
            <a:r>
              <a:rPr lang="zh-CN" altLang="en-US" sz="600" dirty="0">
                <a:solidFill>
                  <a:schemeClr val="tx1">
                    <a:lumMod val="85000"/>
                    <a:lumOff val="15000"/>
                  </a:schemeClr>
                </a:solidFill>
                <a:cs typeface="+mn-ea"/>
                <a:sym typeface="+mn-lt"/>
              </a:rPr>
              <a:t>请输入这个数据的具体解释性文字内容</a:t>
            </a:r>
          </a:p>
        </p:txBody>
      </p:sp>
      <p:sp>
        <p:nvSpPr>
          <p:cNvPr id="28" name="矩形 27">
            <a:extLst>
              <a:ext uri="{FF2B5EF4-FFF2-40B4-BE49-F238E27FC236}">
                <a16:creationId xmlns:a16="http://schemas.microsoft.com/office/drawing/2014/main" id="{97878623-76C9-4C24-B5A5-49F08EA6643E}"/>
              </a:ext>
            </a:extLst>
          </p:cNvPr>
          <p:cNvSpPr/>
          <p:nvPr/>
        </p:nvSpPr>
        <p:spPr>
          <a:xfrm>
            <a:off x="402431" y="1997860"/>
            <a:ext cx="87068" cy="87068"/>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9" name="文本框 28">
            <a:extLst>
              <a:ext uri="{FF2B5EF4-FFF2-40B4-BE49-F238E27FC236}">
                <a16:creationId xmlns:a16="http://schemas.microsoft.com/office/drawing/2014/main" id="{2566AC26-832E-46E1-BF6D-9BCB6E5C6DDF}"/>
              </a:ext>
            </a:extLst>
          </p:cNvPr>
          <p:cNvSpPr txBox="1"/>
          <p:nvPr/>
        </p:nvSpPr>
        <p:spPr>
          <a:xfrm>
            <a:off x="482286" y="1941367"/>
            <a:ext cx="503664" cy="200055"/>
          </a:xfrm>
          <a:prstGeom prst="rect">
            <a:avLst/>
          </a:prstGeom>
          <a:noFill/>
        </p:spPr>
        <p:txBody>
          <a:bodyPr wrap="none" rtlCol="0">
            <a:spAutoFit/>
          </a:bodyPr>
          <a:lstStyle/>
          <a:p>
            <a:pPr algn="ctr"/>
            <a:r>
              <a:rPr lang="zh-CN" altLang="en-US" sz="700" b="1" dirty="0">
                <a:solidFill>
                  <a:schemeClr val="accent1"/>
                </a:solidFill>
                <a:cs typeface="+mn-ea"/>
                <a:sym typeface="+mn-lt"/>
              </a:rPr>
              <a:t>项目 </a:t>
            </a:r>
            <a:r>
              <a:rPr lang="en-US" altLang="zh-CN" sz="700" b="1" dirty="0">
                <a:solidFill>
                  <a:schemeClr val="accent1"/>
                </a:solidFill>
                <a:cs typeface="+mn-ea"/>
                <a:sym typeface="+mn-lt"/>
              </a:rPr>
              <a:t>01</a:t>
            </a:r>
            <a:endParaRPr lang="zh-CN" altLang="en-US" sz="700" b="1" dirty="0">
              <a:solidFill>
                <a:schemeClr val="accent1"/>
              </a:solidFill>
              <a:cs typeface="+mn-ea"/>
              <a:sym typeface="+mn-lt"/>
            </a:endParaRPr>
          </a:p>
        </p:txBody>
      </p:sp>
    </p:spTree>
    <p:extLst>
      <p:ext uri="{BB962C8B-B14F-4D97-AF65-F5344CB8AC3E}">
        <p14:creationId xmlns:p14="http://schemas.microsoft.com/office/powerpoint/2010/main" val="19829878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任意多边形: 形状 63">
            <a:extLst>
              <a:ext uri="{FF2B5EF4-FFF2-40B4-BE49-F238E27FC236}">
                <a16:creationId xmlns:a16="http://schemas.microsoft.com/office/drawing/2014/main" id="{7B6B4B55-73D4-4C3A-9A7A-357BEA77C2F1}"/>
              </a:ext>
            </a:extLst>
          </p:cNvPr>
          <p:cNvSpPr/>
          <p:nvPr/>
        </p:nvSpPr>
        <p:spPr>
          <a:xfrm>
            <a:off x="6536927" y="1071685"/>
            <a:ext cx="2059124" cy="4064000"/>
          </a:xfrm>
          <a:custGeom>
            <a:avLst/>
            <a:gdLst>
              <a:gd name="connsiteX0" fmla="*/ 1029562 w 2059124"/>
              <a:gd name="connsiteY0" fmla="*/ 0 h 4064000"/>
              <a:gd name="connsiteX1" fmla="*/ 2059124 w 2059124"/>
              <a:gd name="connsiteY1" fmla="*/ 1029562 h 4064000"/>
              <a:gd name="connsiteX2" fmla="*/ 2059123 w 2059124"/>
              <a:gd name="connsiteY2" fmla="*/ 4064000 h 4064000"/>
              <a:gd name="connsiteX3" fmla="*/ 0 w 2059124"/>
              <a:gd name="connsiteY3" fmla="*/ 4064000 h 4064000"/>
              <a:gd name="connsiteX4" fmla="*/ 0 w 2059124"/>
              <a:gd name="connsiteY4" fmla="*/ 1029562 h 4064000"/>
              <a:gd name="connsiteX5" fmla="*/ 1029562 w 2059124"/>
              <a:gd name="connsiteY5" fmla="*/ 0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9124" h="4064000">
                <a:moveTo>
                  <a:pt x="1029562" y="0"/>
                </a:moveTo>
                <a:cubicBezTo>
                  <a:pt x="1598173" y="0"/>
                  <a:pt x="2059124" y="460951"/>
                  <a:pt x="2059124" y="1029562"/>
                </a:cubicBezTo>
                <a:lnTo>
                  <a:pt x="2059123" y="4064000"/>
                </a:lnTo>
                <a:lnTo>
                  <a:pt x="0" y="4064000"/>
                </a:lnTo>
                <a:lnTo>
                  <a:pt x="0" y="1029562"/>
                </a:lnTo>
                <a:cubicBezTo>
                  <a:pt x="0" y="460951"/>
                  <a:pt x="460951" y="0"/>
                  <a:pt x="1029562" y="0"/>
                </a:cubicBezTo>
                <a:close/>
              </a:path>
            </a:pathLst>
          </a:custGeom>
          <a:solidFill>
            <a:schemeClr val="bg1"/>
          </a:solidFill>
          <a:ln>
            <a:solidFill>
              <a:schemeClr val="bg1"/>
            </a:solidFill>
          </a:ln>
          <a:effectLst>
            <a:outerShdw blurRad="190500" dist="38100" dir="13500000" algn="br" rotWithShape="0">
              <a:schemeClr val="accent2">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9" name="文本框 28">
            <a:extLst>
              <a:ext uri="{FF2B5EF4-FFF2-40B4-BE49-F238E27FC236}">
                <a16:creationId xmlns:a16="http://schemas.microsoft.com/office/drawing/2014/main" id="{E0190BC1-BF82-49D3-BBC5-6EDFABE248A0}"/>
              </a:ext>
            </a:extLst>
          </p:cNvPr>
          <p:cNvSpPr txBox="1"/>
          <p:nvPr/>
        </p:nvSpPr>
        <p:spPr>
          <a:xfrm>
            <a:off x="6980431" y="3373399"/>
            <a:ext cx="1172116" cy="261610"/>
          </a:xfrm>
          <a:prstGeom prst="rect">
            <a:avLst/>
          </a:prstGeom>
          <a:noFill/>
        </p:spPr>
        <p:txBody>
          <a:bodyPr wrap="none" rtlCol="0">
            <a:spAutoFit/>
          </a:bodyPr>
          <a:lstStyle/>
          <a:p>
            <a:pPr algn="ctr"/>
            <a:r>
              <a:rPr lang="zh-CN" altLang="en-US" sz="1100" b="1" dirty="0">
                <a:solidFill>
                  <a:schemeClr val="accent3"/>
                </a:solidFill>
                <a:cs typeface="+mn-ea"/>
                <a:sym typeface="+mn-lt"/>
              </a:rPr>
              <a:t>请输入项目名称</a:t>
            </a:r>
          </a:p>
        </p:txBody>
      </p:sp>
      <p:sp>
        <p:nvSpPr>
          <p:cNvPr id="30" name="文本框 29">
            <a:extLst>
              <a:ext uri="{FF2B5EF4-FFF2-40B4-BE49-F238E27FC236}">
                <a16:creationId xmlns:a16="http://schemas.microsoft.com/office/drawing/2014/main" id="{4CDB9485-A6C4-45C5-B030-0D664F342C6F}"/>
              </a:ext>
            </a:extLst>
          </p:cNvPr>
          <p:cNvSpPr txBox="1"/>
          <p:nvPr/>
        </p:nvSpPr>
        <p:spPr>
          <a:xfrm>
            <a:off x="7022109" y="3543942"/>
            <a:ext cx="1088760" cy="200055"/>
          </a:xfrm>
          <a:prstGeom prst="rect">
            <a:avLst/>
          </a:prstGeom>
          <a:noFill/>
        </p:spPr>
        <p:txBody>
          <a:bodyPr wrap="none" rtlCol="0">
            <a:spAutoFit/>
          </a:bodyPr>
          <a:lstStyle/>
          <a:p>
            <a:pPr algn="ctr"/>
            <a:r>
              <a:rPr lang="en-US" altLang="zh-CN" sz="700" dirty="0">
                <a:solidFill>
                  <a:schemeClr val="accent3"/>
                </a:solidFill>
                <a:cs typeface="+mn-ea"/>
                <a:sym typeface="+mn-lt"/>
              </a:rPr>
              <a:t>THE PROJECT NAME</a:t>
            </a:r>
            <a:endParaRPr lang="zh-CN" altLang="en-US" sz="700" dirty="0">
              <a:solidFill>
                <a:schemeClr val="accent3"/>
              </a:solidFill>
              <a:cs typeface="+mn-ea"/>
              <a:sym typeface="+mn-lt"/>
            </a:endParaRPr>
          </a:p>
        </p:txBody>
      </p:sp>
      <p:sp>
        <p:nvSpPr>
          <p:cNvPr id="31" name="TextBox 55">
            <a:extLst>
              <a:ext uri="{FF2B5EF4-FFF2-40B4-BE49-F238E27FC236}">
                <a16:creationId xmlns:a16="http://schemas.microsoft.com/office/drawing/2014/main" id="{12981676-C59C-4B9B-AB1C-2131591745FF}"/>
              </a:ext>
            </a:extLst>
          </p:cNvPr>
          <p:cNvSpPr txBox="1"/>
          <p:nvPr/>
        </p:nvSpPr>
        <p:spPr>
          <a:xfrm>
            <a:off x="6644640" y="3891375"/>
            <a:ext cx="1843698" cy="367986"/>
          </a:xfrm>
          <a:prstGeom prst="rect">
            <a:avLst/>
          </a:prstGeom>
          <a:noFill/>
        </p:spPr>
        <p:txBody>
          <a:bodyPr wrap="square" rtlCol="0">
            <a:spAutoFit/>
          </a:bodyPr>
          <a:lstStyle/>
          <a:p>
            <a:pPr algn="ctr" defTabSz="1219170">
              <a:lnSpc>
                <a:spcPct val="135000"/>
              </a:lnSpc>
            </a:pPr>
            <a:r>
              <a:rPr lang="zh-CN" altLang="en-US" sz="700" dirty="0">
                <a:solidFill>
                  <a:schemeClr val="tx1">
                    <a:lumMod val="85000"/>
                    <a:lumOff val="15000"/>
                  </a:schemeClr>
                </a:solidFill>
                <a:cs typeface="+mn-ea"/>
                <a:sym typeface="+mn-lt"/>
              </a:rPr>
              <a:t>请输入这个项目的具体解释性文字内容</a:t>
            </a:r>
            <a:endParaRPr lang="en-US" altLang="zh-CN" sz="700" dirty="0">
              <a:solidFill>
                <a:schemeClr val="tx1">
                  <a:lumMod val="85000"/>
                  <a:lumOff val="15000"/>
                </a:schemeClr>
              </a:solidFill>
              <a:cs typeface="+mn-ea"/>
              <a:sym typeface="+mn-lt"/>
            </a:endParaRPr>
          </a:p>
          <a:p>
            <a:pPr algn="ctr" defTabSz="1219170">
              <a:lnSpc>
                <a:spcPct val="135000"/>
              </a:lnSpc>
            </a:pPr>
            <a:r>
              <a:rPr lang="zh-CN" altLang="en-US" sz="700" dirty="0">
                <a:solidFill>
                  <a:schemeClr val="tx1">
                    <a:lumMod val="85000"/>
                    <a:lumOff val="15000"/>
                  </a:schemeClr>
                </a:solidFill>
                <a:cs typeface="+mn-ea"/>
                <a:sym typeface="+mn-lt"/>
              </a:rPr>
              <a:t>请输入这个项目的具体解释性文字内容</a:t>
            </a:r>
          </a:p>
        </p:txBody>
      </p:sp>
      <p:sp>
        <p:nvSpPr>
          <p:cNvPr id="62" name="任意多边形: 形状 61">
            <a:extLst>
              <a:ext uri="{FF2B5EF4-FFF2-40B4-BE49-F238E27FC236}">
                <a16:creationId xmlns:a16="http://schemas.microsoft.com/office/drawing/2014/main" id="{5BDE19A6-E172-4C5A-A324-F34B37E045A2}"/>
              </a:ext>
            </a:extLst>
          </p:cNvPr>
          <p:cNvSpPr/>
          <p:nvPr/>
        </p:nvSpPr>
        <p:spPr>
          <a:xfrm>
            <a:off x="3542438" y="1071685"/>
            <a:ext cx="2059124" cy="4064000"/>
          </a:xfrm>
          <a:custGeom>
            <a:avLst/>
            <a:gdLst>
              <a:gd name="connsiteX0" fmla="*/ 1029562 w 2059124"/>
              <a:gd name="connsiteY0" fmla="*/ 0 h 4064000"/>
              <a:gd name="connsiteX1" fmla="*/ 2059124 w 2059124"/>
              <a:gd name="connsiteY1" fmla="*/ 1029562 h 4064000"/>
              <a:gd name="connsiteX2" fmla="*/ 2059123 w 2059124"/>
              <a:gd name="connsiteY2" fmla="*/ 4064000 h 4064000"/>
              <a:gd name="connsiteX3" fmla="*/ 0 w 2059124"/>
              <a:gd name="connsiteY3" fmla="*/ 4064000 h 4064000"/>
              <a:gd name="connsiteX4" fmla="*/ 0 w 2059124"/>
              <a:gd name="connsiteY4" fmla="*/ 1029562 h 4064000"/>
              <a:gd name="connsiteX5" fmla="*/ 1029562 w 2059124"/>
              <a:gd name="connsiteY5" fmla="*/ 0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9124" h="4064000">
                <a:moveTo>
                  <a:pt x="1029562" y="0"/>
                </a:moveTo>
                <a:cubicBezTo>
                  <a:pt x="1598173" y="0"/>
                  <a:pt x="2059124" y="460951"/>
                  <a:pt x="2059124" y="1029562"/>
                </a:cubicBezTo>
                <a:lnTo>
                  <a:pt x="2059123" y="4064000"/>
                </a:lnTo>
                <a:lnTo>
                  <a:pt x="0" y="4064000"/>
                </a:lnTo>
                <a:lnTo>
                  <a:pt x="0" y="1029562"/>
                </a:lnTo>
                <a:cubicBezTo>
                  <a:pt x="0" y="460951"/>
                  <a:pt x="460951" y="0"/>
                  <a:pt x="1029562" y="0"/>
                </a:cubicBezTo>
                <a:close/>
              </a:path>
            </a:pathLst>
          </a:custGeom>
          <a:solidFill>
            <a:schemeClr val="bg1"/>
          </a:solidFill>
          <a:ln>
            <a:solidFill>
              <a:schemeClr val="bg1"/>
            </a:solidFill>
          </a:ln>
          <a:effectLst>
            <a:outerShdw blurRad="190500" dist="38100" dir="13500000" algn="br" rotWithShape="0">
              <a:schemeClr val="accent2">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4" name="文本框 23">
            <a:extLst>
              <a:ext uri="{FF2B5EF4-FFF2-40B4-BE49-F238E27FC236}">
                <a16:creationId xmlns:a16="http://schemas.microsoft.com/office/drawing/2014/main" id="{FB6FEDC0-0C8A-42B3-BABF-F91D2A599AF0}"/>
              </a:ext>
            </a:extLst>
          </p:cNvPr>
          <p:cNvSpPr txBox="1"/>
          <p:nvPr/>
        </p:nvSpPr>
        <p:spPr>
          <a:xfrm>
            <a:off x="3985942" y="3373399"/>
            <a:ext cx="1172116" cy="261610"/>
          </a:xfrm>
          <a:prstGeom prst="rect">
            <a:avLst/>
          </a:prstGeom>
          <a:noFill/>
        </p:spPr>
        <p:txBody>
          <a:bodyPr wrap="none" rtlCol="0">
            <a:spAutoFit/>
          </a:bodyPr>
          <a:lstStyle/>
          <a:p>
            <a:pPr algn="ctr"/>
            <a:r>
              <a:rPr lang="zh-CN" altLang="en-US" sz="1100" b="1" dirty="0">
                <a:solidFill>
                  <a:schemeClr val="accent2"/>
                </a:solidFill>
                <a:cs typeface="+mn-ea"/>
                <a:sym typeface="+mn-lt"/>
              </a:rPr>
              <a:t>请输入项目名称</a:t>
            </a:r>
          </a:p>
        </p:txBody>
      </p:sp>
      <p:sp>
        <p:nvSpPr>
          <p:cNvPr id="25" name="文本框 24">
            <a:extLst>
              <a:ext uri="{FF2B5EF4-FFF2-40B4-BE49-F238E27FC236}">
                <a16:creationId xmlns:a16="http://schemas.microsoft.com/office/drawing/2014/main" id="{93CA521D-C60B-47EC-A4B1-0B2EEB474A03}"/>
              </a:ext>
            </a:extLst>
          </p:cNvPr>
          <p:cNvSpPr txBox="1"/>
          <p:nvPr/>
        </p:nvSpPr>
        <p:spPr>
          <a:xfrm>
            <a:off x="4027620" y="3543942"/>
            <a:ext cx="1088760" cy="200055"/>
          </a:xfrm>
          <a:prstGeom prst="rect">
            <a:avLst/>
          </a:prstGeom>
          <a:noFill/>
        </p:spPr>
        <p:txBody>
          <a:bodyPr wrap="none" rtlCol="0">
            <a:spAutoFit/>
          </a:bodyPr>
          <a:lstStyle/>
          <a:p>
            <a:pPr algn="ctr"/>
            <a:r>
              <a:rPr lang="en-US" altLang="zh-CN" sz="700" dirty="0">
                <a:solidFill>
                  <a:schemeClr val="accent2"/>
                </a:solidFill>
                <a:cs typeface="+mn-ea"/>
                <a:sym typeface="+mn-lt"/>
              </a:rPr>
              <a:t>THE PROJECT NAME</a:t>
            </a:r>
            <a:endParaRPr lang="zh-CN" altLang="en-US" sz="700" dirty="0">
              <a:solidFill>
                <a:schemeClr val="accent2"/>
              </a:solidFill>
              <a:cs typeface="+mn-ea"/>
              <a:sym typeface="+mn-lt"/>
            </a:endParaRPr>
          </a:p>
        </p:txBody>
      </p:sp>
      <p:sp>
        <p:nvSpPr>
          <p:cNvPr id="26" name="TextBox 55">
            <a:extLst>
              <a:ext uri="{FF2B5EF4-FFF2-40B4-BE49-F238E27FC236}">
                <a16:creationId xmlns:a16="http://schemas.microsoft.com/office/drawing/2014/main" id="{A8ED5A1B-AADD-485F-AD08-391AFE17D30B}"/>
              </a:ext>
            </a:extLst>
          </p:cNvPr>
          <p:cNvSpPr txBox="1"/>
          <p:nvPr/>
        </p:nvSpPr>
        <p:spPr>
          <a:xfrm>
            <a:off x="3650152" y="3891375"/>
            <a:ext cx="1843698" cy="367986"/>
          </a:xfrm>
          <a:prstGeom prst="rect">
            <a:avLst/>
          </a:prstGeom>
          <a:noFill/>
        </p:spPr>
        <p:txBody>
          <a:bodyPr wrap="square" rtlCol="0">
            <a:spAutoFit/>
          </a:bodyPr>
          <a:lstStyle/>
          <a:p>
            <a:pPr algn="ctr" defTabSz="1219170">
              <a:lnSpc>
                <a:spcPct val="135000"/>
              </a:lnSpc>
            </a:pPr>
            <a:r>
              <a:rPr lang="zh-CN" altLang="en-US" sz="700" dirty="0">
                <a:solidFill>
                  <a:schemeClr val="tx1">
                    <a:lumMod val="85000"/>
                    <a:lumOff val="15000"/>
                  </a:schemeClr>
                </a:solidFill>
                <a:cs typeface="+mn-ea"/>
                <a:sym typeface="+mn-lt"/>
              </a:rPr>
              <a:t>请输入这个项目的具体解释性文字内容</a:t>
            </a:r>
            <a:endParaRPr lang="en-US" altLang="zh-CN" sz="700" dirty="0">
              <a:solidFill>
                <a:schemeClr val="tx1">
                  <a:lumMod val="85000"/>
                  <a:lumOff val="15000"/>
                </a:schemeClr>
              </a:solidFill>
              <a:cs typeface="+mn-ea"/>
              <a:sym typeface="+mn-lt"/>
            </a:endParaRPr>
          </a:p>
          <a:p>
            <a:pPr algn="ctr" defTabSz="1219170">
              <a:lnSpc>
                <a:spcPct val="135000"/>
              </a:lnSpc>
            </a:pPr>
            <a:r>
              <a:rPr lang="zh-CN" altLang="en-US" sz="700" dirty="0">
                <a:solidFill>
                  <a:schemeClr val="tx1">
                    <a:lumMod val="85000"/>
                    <a:lumOff val="15000"/>
                  </a:schemeClr>
                </a:solidFill>
                <a:cs typeface="+mn-ea"/>
                <a:sym typeface="+mn-lt"/>
              </a:rPr>
              <a:t>请输入这个项目的具体解释性文字内容</a:t>
            </a:r>
          </a:p>
        </p:txBody>
      </p:sp>
      <p:sp>
        <p:nvSpPr>
          <p:cNvPr id="60" name="任意多边形: 形状 59">
            <a:extLst>
              <a:ext uri="{FF2B5EF4-FFF2-40B4-BE49-F238E27FC236}">
                <a16:creationId xmlns:a16="http://schemas.microsoft.com/office/drawing/2014/main" id="{D2F7510E-2BCB-4D31-90EF-A5F7B81C5E9D}"/>
              </a:ext>
            </a:extLst>
          </p:cNvPr>
          <p:cNvSpPr/>
          <p:nvPr/>
        </p:nvSpPr>
        <p:spPr>
          <a:xfrm>
            <a:off x="547949" y="1071685"/>
            <a:ext cx="2059124" cy="4064000"/>
          </a:xfrm>
          <a:custGeom>
            <a:avLst/>
            <a:gdLst>
              <a:gd name="connsiteX0" fmla="*/ 1029562 w 2059124"/>
              <a:gd name="connsiteY0" fmla="*/ 0 h 4064000"/>
              <a:gd name="connsiteX1" fmla="*/ 2059124 w 2059124"/>
              <a:gd name="connsiteY1" fmla="*/ 1029562 h 4064000"/>
              <a:gd name="connsiteX2" fmla="*/ 2059123 w 2059124"/>
              <a:gd name="connsiteY2" fmla="*/ 4064000 h 4064000"/>
              <a:gd name="connsiteX3" fmla="*/ 0 w 2059124"/>
              <a:gd name="connsiteY3" fmla="*/ 4064000 h 4064000"/>
              <a:gd name="connsiteX4" fmla="*/ 0 w 2059124"/>
              <a:gd name="connsiteY4" fmla="*/ 1029562 h 4064000"/>
              <a:gd name="connsiteX5" fmla="*/ 1029562 w 2059124"/>
              <a:gd name="connsiteY5" fmla="*/ 0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9124" h="4064000">
                <a:moveTo>
                  <a:pt x="1029562" y="0"/>
                </a:moveTo>
                <a:cubicBezTo>
                  <a:pt x="1598173" y="0"/>
                  <a:pt x="2059124" y="460951"/>
                  <a:pt x="2059124" y="1029562"/>
                </a:cubicBezTo>
                <a:lnTo>
                  <a:pt x="2059123" y="4064000"/>
                </a:lnTo>
                <a:lnTo>
                  <a:pt x="0" y="4064000"/>
                </a:lnTo>
                <a:lnTo>
                  <a:pt x="0" y="1029562"/>
                </a:lnTo>
                <a:cubicBezTo>
                  <a:pt x="0" y="460951"/>
                  <a:pt x="460951" y="0"/>
                  <a:pt x="1029562" y="0"/>
                </a:cubicBezTo>
                <a:close/>
              </a:path>
            </a:pathLst>
          </a:custGeom>
          <a:solidFill>
            <a:schemeClr val="bg1"/>
          </a:solidFill>
          <a:ln>
            <a:solidFill>
              <a:schemeClr val="bg1"/>
            </a:solidFill>
          </a:ln>
          <a:effectLst>
            <a:outerShdw blurRad="190500" dist="38100" dir="13500000" algn="br" rotWithShape="0">
              <a:schemeClr val="accent2">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4" name="文本占位符 13">
            <a:extLst>
              <a:ext uri="{FF2B5EF4-FFF2-40B4-BE49-F238E27FC236}">
                <a16:creationId xmlns:a16="http://schemas.microsoft.com/office/drawing/2014/main" id="{19D343EC-76F2-4C00-93DA-A287916F9D6E}"/>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graphicFrame>
        <p:nvGraphicFramePr>
          <p:cNvPr id="4" name="图表 3">
            <a:extLst>
              <a:ext uri="{FF2B5EF4-FFF2-40B4-BE49-F238E27FC236}">
                <a16:creationId xmlns:a16="http://schemas.microsoft.com/office/drawing/2014/main" id="{FBA6A42B-E3FB-4B86-B91A-8195858B3F85}"/>
              </a:ext>
            </a:extLst>
          </p:cNvPr>
          <p:cNvGraphicFramePr/>
          <p:nvPr>
            <p:extLst>
              <p:ext uri="{D42A27DB-BD31-4B8C-83A1-F6EECF244321}">
                <p14:modId xmlns:p14="http://schemas.microsoft.com/office/powerpoint/2010/main" val="497980774"/>
              </p:ext>
            </p:extLst>
          </p:nvPr>
        </p:nvGraphicFramePr>
        <p:xfrm>
          <a:off x="96373" y="1121215"/>
          <a:ext cx="2962276" cy="1974850"/>
        </p:xfrm>
        <a:graphic>
          <a:graphicData uri="http://schemas.openxmlformats.org/drawingml/2006/chart">
            <c:chart xmlns:c="http://schemas.openxmlformats.org/drawingml/2006/chart" xmlns:r="http://schemas.openxmlformats.org/officeDocument/2006/relationships" r:id="rId2"/>
          </a:graphicData>
        </a:graphic>
      </p:graphicFrame>
      <p:sp>
        <p:nvSpPr>
          <p:cNvPr id="5" name="椭圆 4">
            <a:extLst>
              <a:ext uri="{FF2B5EF4-FFF2-40B4-BE49-F238E27FC236}">
                <a16:creationId xmlns:a16="http://schemas.microsoft.com/office/drawing/2014/main" id="{1F8E4AFC-5503-47D1-89B4-28FCEB4414A5}"/>
              </a:ext>
            </a:extLst>
          </p:cNvPr>
          <p:cNvSpPr/>
          <p:nvPr/>
        </p:nvSpPr>
        <p:spPr>
          <a:xfrm>
            <a:off x="1020299" y="1551428"/>
            <a:ext cx="1114424" cy="1114424"/>
          </a:xfrm>
          <a:prstGeom prst="ellipse">
            <a:avLst/>
          </a:prstGeom>
          <a:solidFill>
            <a:schemeClr val="bg1"/>
          </a:solidFill>
          <a:ln>
            <a:gradFill>
              <a:gsLst>
                <a:gs pos="0">
                  <a:schemeClr val="accent2"/>
                </a:gs>
                <a:gs pos="7800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25400">
                <a:gradFill>
                  <a:gsLst>
                    <a:gs pos="0">
                      <a:schemeClr val="accent2"/>
                    </a:gs>
                    <a:gs pos="53000">
                      <a:schemeClr val="accent1"/>
                    </a:gs>
                    <a:gs pos="100000">
                      <a:schemeClr val="accent1"/>
                    </a:gs>
                  </a:gsLst>
                  <a:lin ang="5400000" scaled="1"/>
                </a:gradFill>
              </a:ln>
              <a:cs typeface="+mn-ea"/>
              <a:sym typeface="+mn-lt"/>
            </a:endParaRPr>
          </a:p>
        </p:txBody>
      </p:sp>
      <p:sp>
        <p:nvSpPr>
          <p:cNvPr id="8" name="文本框 7">
            <a:extLst>
              <a:ext uri="{FF2B5EF4-FFF2-40B4-BE49-F238E27FC236}">
                <a16:creationId xmlns:a16="http://schemas.microsoft.com/office/drawing/2014/main" id="{726508EF-7C88-4D93-AA72-5170DC232083}"/>
              </a:ext>
            </a:extLst>
          </p:cNvPr>
          <p:cNvSpPr txBox="1"/>
          <p:nvPr/>
        </p:nvSpPr>
        <p:spPr>
          <a:xfrm>
            <a:off x="1113119" y="1847030"/>
            <a:ext cx="962123" cy="523220"/>
          </a:xfrm>
          <a:prstGeom prst="rect">
            <a:avLst/>
          </a:prstGeom>
          <a:noFill/>
        </p:spPr>
        <p:txBody>
          <a:bodyPr wrap="none" rtlCol="0">
            <a:spAutoFit/>
          </a:bodyPr>
          <a:lstStyle/>
          <a:p>
            <a:pPr algn="ctr"/>
            <a:r>
              <a:rPr lang="en-US" altLang="zh-CN" sz="2800" b="1" dirty="0">
                <a:gradFill>
                  <a:gsLst>
                    <a:gs pos="0">
                      <a:schemeClr val="accent2"/>
                    </a:gs>
                    <a:gs pos="100000">
                      <a:schemeClr val="accent1"/>
                    </a:gs>
                  </a:gsLst>
                  <a:lin ang="2700000" scaled="1"/>
                </a:gradFill>
                <a:cs typeface="+mn-ea"/>
                <a:sym typeface="+mn-lt"/>
              </a:rPr>
              <a:t>80%</a:t>
            </a:r>
            <a:endParaRPr lang="zh-CN" altLang="en-US" sz="2800" b="1" dirty="0">
              <a:gradFill>
                <a:gsLst>
                  <a:gs pos="0">
                    <a:schemeClr val="accent2"/>
                  </a:gs>
                  <a:gs pos="100000">
                    <a:schemeClr val="accent1"/>
                  </a:gs>
                </a:gsLst>
                <a:lin ang="2700000" scaled="1"/>
              </a:gradFill>
              <a:cs typeface="+mn-ea"/>
              <a:sym typeface="+mn-lt"/>
            </a:endParaRPr>
          </a:p>
        </p:txBody>
      </p:sp>
      <p:graphicFrame>
        <p:nvGraphicFramePr>
          <p:cNvPr id="9" name="图表 8">
            <a:extLst>
              <a:ext uri="{FF2B5EF4-FFF2-40B4-BE49-F238E27FC236}">
                <a16:creationId xmlns:a16="http://schemas.microsoft.com/office/drawing/2014/main" id="{192EF939-E931-4CF3-A657-86E8872C7359}"/>
              </a:ext>
            </a:extLst>
          </p:cNvPr>
          <p:cNvGraphicFramePr/>
          <p:nvPr>
            <p:extLst>
              <p:ext uri="{D42A27DB-BD31-4B8C-83A1-F6EECF244321}">
                <p14:modId xmlns:p14="http://schemas.microsoft.com/office/powerpoint/2010/main" val="3204474481"/>
              </p:ext>
            </p:extLst>
          </p:nvPr>
        </p:nvGraphicFramePr>
        <p:xfrm>
          <a:off x="3090862" y="1121215"/>
          <a:ext cx="2962276" cy="1974850"/>
        </p:xfrm>
        <a:graphic>
          <a:graphicData uri="http://schemas.openxmlformats.org/drawingml/2006/chart">
            <c:chart xmlns:c="http://schemas.openxmlformats.org/drawingml/2006/chart" xmlns:r="http://schemas.openxmlformats.org/officeDocument/2006/relationships" r:id="rId3"/>
          </a:graphicData>
        </a:graphic>
      </p:graphicFrame>
      <p:sp>
        <p:nvSpPr>
          <p:cNvPr id="10" name="椭圆 9">
            <a:extLst>
              <a:ext uri="{FF2B5EF4-FFF2-40B4-BE49-F238E27FC236}">
                <a16:creationId xmlns:a16="http://schemas.microsoft.com/office/drawing/2014/main" id="{C74893E0-5333-4FD1-85A1-E4C3FD89C378}"/>
              </a:ext>
            </a:extLst>
          </p:cNvPr>
          <p:cNvSpPr/>
          <p:nvPr/>
        </p:nvSpPr>
        <p:spPr>
          <a:xfrm>
            <a:off x="4014788" y="1551428"/>
            <a:ext cx="1114424" cy="1114424"/>
          </a:xfrm>
          <a:prstGeom prst="ellipse">
            <a:avLst/>
          </a:prstGeom>
          <a:solidFill>
            <a:schemeClr val="bg1"/>
          </a:solidFill>
          <a:ln>
            <a:gradFill>
              <a:gsLst>
                <a:gs pos="0">
                  <a:schemeClr val="accent3"/>
                </a:gs>
                <a:gs pos="78000">
                  <a:schemeClr val="accent2"/>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25400">
                <a:gradFill>
                  <a:gsLst>
                    <a:gs pos="0">
                      <a:schemeClr val="accent3"/>
                    </a:gs>
                    <a:gs pos="53000">
                      <a:schemeClr val="accent2"/>
                    </a:gs>
                    <a:gs pos="100000">
                      <a:schemeClr val="accent2"/>
                    </a:gs>
                  </a:gsLst>
                  <a:lin ang="5400000" scaled="1"/>
                </a:gradFill>
              </a:ln>
              <a:cs typeface="+mn-ea"/>
              <a:sym typeface="+mn-lt"/>
            </a:endParaRPr>
          </a:p>
        </p:txBody>
      </p:sp>
      <p:sp>
        <p:nvSpPr>
          <p:cNvPr id="11" name="文本框 10">
            <a:extLst>
              <a:ext uri="{FF2B5EF4-FFF2-40B4-BE49-F238E27FC236}">
                <a16:creationId xmlns:a16="http://schemas.microsoft.com/office/drawing/2014/main" id="{2DCD062F-64A5-4AC1-BDFB-D95EFAFFA55F}"/>
              </a:ext>
            </a:extLst>
          </p:cNvPr>
          <p:cNvSpPr txBox="1"/>
          <p:nvPr/>
        </p:nvSpPr>
        <p:spPr>
          <a:xfrm>
            <a:off x="4107608" y="1847030"/>
            <a:ext cx="962123" cy="523220"/>
          </a:xfrm>
          <a:prstGeom prst="rect">
            <a:avLst/>
          </a:prstGeom>
          <a:noFill/>
        </p:spPr>
        <p:txBody>
          <a:bodyPr wrap="none" rtlCol="0">
            <a:spAutoFit/>
          </a:bodyPr>
          <a:lstStyle/>
          <a:p>
            <a:pPr algn="ctr"/>
            <a:r>
              <a:rPr lang="en-US" altLang="zh-CN" sz="2800" b="1" dirty="0">
                <a:gradFill>
                  <a:gsLst>
                    <a:gs pos="0">
                      <a:schemeClr val="accent3"/>
                    </a:gs>
                    <a:gs pos="100000">
                      <a:schemeClr val="accent2"/>
                    </a:gs>
                  </a:gsLst>
                  <a:lin ang="2700000" scaled="1"/>
                </a:gradFill>
                <a:cs typeface="+mn-ea"/>
                <a:sym typeface="+mn-lt"/>
              </a:rPr>
              <a:t>65%</a:t>
            </a:r>
            <a:endParaRPr lang="zh-CN" altLang="en-US" sz="2800" b="1" dirty="0">
              <a:gradFill>
                <a:gsLst>
                  <a:gs pos="0">
                    <a:schemeClr val="accent3"/>
                  </a:gs>
                  <a:gs pos="100000">
                    <a:schemeClr val="accent2"/>
                  </a:gs>
                </a:gsLst>
                <a:lin ang="2700000" scaled="1"/>
              </a:gradFill>
              <a:cs typeface="+mn-ea"/>
              <a:sym typeface="+mn-lt"/>
            </a:endParaRPr>
          </a:p>
        </p:txBody>
      </p:sp>
      <p:graphicFrame>
        <p:nvGraphicFramePr>
          <p:cNvPr id="16" name="图表 15">
            <a:extLst>
              <a:ext uri="{FF2B5EF4-FFF2-40B4-BE49-F238E27FC236}">
                <a16:creationId xmlns:a16="http://schemas.microsoft.com/office/drawing/2014/main" id="{A99ED2A2-AFFA-4C3F-A46A-374F17CAC91F}"/>
              </a:ext>
            </a:extLst>
          </p:cNvPr>
          <p:cNvGraphicFramePr/>
          <p:nvPr>
            <p:extLst>
              <p:ext uri="{D42A27DB-BD31-4B8C-83A1-F6EECF244321}">
                <p14:modId xmlns:p14="http://schemas.microsoft.com/office/powerpoint/2010/main" val="3860085549"/>
              </p:ext>
            </p:extLst>
          </p:nvPr>
        </p:nvGraphicFramePr>
        <p:xfrm>
          <a:off x="6085351" y="1129030"/>
          <a:ext cx="2962276" cy="1974850"/>
        </p:xfrm>
        <a:graphic>
          <a:graphicData uri="http://schemas.openxmlformats.org/drawingml/2006/chart">
            <c:chart xmlns:c="http://schemas.openxmlformats.org/drawingml/2006/chart" xmlns:r="http://schemas.openxmlformats.org/officeDocument/2006/relationships" r:id="rId4"/>
          </a:graphicData>
        </a:graphic>
      </p:graphicFrame>
      <p:sp>
        <p:nvSpPr>
          <p:cNvPr id="17" name="椭圆 16">
            <a:extLst>
              <a:ext uri="{FF2B5EF4-FFF2-40B4-BE49-F238E27FC236}">
                <a16:creationId xmlns:a16="http://schemas.microsoft.com/office/drawing/2014/main" id="{B5323F8E-47BC-4340-A08A-9A77DADDF7C3}"/>
              </a:ext>
            </a:extLst>
          </p:cNvPr>
          <p:cNvSpPr/>
          <p:nvPr/>
        </p:nvSpPr>
        <p:spPr>
          <a:xfrm>
            <a:off x="7009277" y="1551428"/>
            <a:ext cx="1114424" cy="1114424"/>
          </a:xfrm>
          <a:prstGeom prst="ellipse">
            <a:avLst/>
          </a:prstGeom>
          <a:solidFill>
            <a:schemeClr val="bg1"/>
          </a:solidFill>
          <a:ln>
            <a:gradFill>
              <a:gsLst>
                <a:gs pos="0">
                  <a:schemeClr val="accent4"/>
                </a:gs>
                <a:gs pos="78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25400">
                <a:gradFill>
                  <a:gsLst>
                    <a:gs pos="0">
                      <a:schemeClr val="accent4"/>
                    </a:gs>
                    <a:gs pos="53000">
                      <a:schemeClr val="accent3"/>
                    </a:gs>
                    <a:gs pos="100000">
                      <a:schemeClr val="accent3"/>
                    </a:gs>
                  </a:gsLst>
                  <a:lin ang="5400000" scaled="1"/>
                </a:gradFill>
              </a:ln>
              <a:cs typeface="+mn-ea"/>
              <a:sym typeface="+mn-lt"/>
            </a:endParaRPr>
          </a:p>
        </p:txBody>
      </p:sp>
      <p:sp>
        <p:nvSpPr>
          <p:cNvPr id="18" name="文本框 17">
            <a:extLst>
              <a:ext uri="{FF2B5EF4-FFF2-40B4-BE49-F238E27FC236}">
                <a16:creationId xmlns:a16="http://schemas.microsoft.com/office/drawing/2014/main" id="{056F14EA-71D1-4398-831B-E7E502C3EF8D}"/>
              </a:ext>
            </a:extLst>
          </p:cNvPr>
          <p:cNvSpPr txBox="1"/>
          <p:nvPr/>
        </p:nvSpPr>
        <p:spPr>
          <a:xfrm>
            <a:off x="7102097" y="1847030"/>
            <a:ext cx="962123" cy="523220"/>
          </a:xfrm>
          <a:prstGeom prst="rect">
            <a:avLst/>
          </a:prstGeom>
          <a:noFill/>
        </p:spPr>
        <p:txBody>
          <a:bodyPr wrap="none" rtlCol="0">
            <a:spAutoFit/>
          </a:bodyPr>
          <a:lstStyle/>
          <a:p>
            <a:pPr algn="ctr"/>
            <a:r>
              <a:rPr lang="en-US" altLang="zh-CN" sz="2800" b="1" dirty="0">
                <a:gradFill>
                  <a:gsLst>
                    <a:gs pos="0">
                      <a:schemeClr val="accent4"/>
                    </a:gs>
                    <a:gs pos="100000">
                      <a:schemeClr val="accent3"/>
                    </a:gs>
                  </a:gsLst>
                  <a:lin ang="2700000" scaled="1"/>
                </a:gradFill>
                <a:cs typeface="+mn-ea"/>
                <a:sym typeface="+mn-lt"/>
              </a:rPr>
              <a:t>35%</a:t>
            </a:r>
            <a:endParaRPr lang="zh-CN" altLang="en-US" sz="2800" b="1" dirty="0">
              <a:gradFill>
                <a:gsLst>
                  <a:gs pos="0">
                    <a:schemeClr val="accent4"/>
                  </a:gs>
                  <a:gs pos="100000">
                    <a:schemeClr val="accent3"/>
                  </a:gs>
                </a:gsLst>
                <a:lin ang="2700000" scaled="1"/>
              </a:gradFill>
              <a:cs typeface="+mn-ea"/>
              <a:sym typeface="+mn-lt"/>
            </a:endParaRPr>
          </a:p>
        </p:txBody>
      </p:sp>
      <p:sp>
        <p:nvSpPr>
          <p:cNvPr id="19" name="文本框 18">
            <a:extLst>
              <a:ext uri="{FF2B5EF4-FFF2-40B4-BE49-F238E27FC236}">
                <a16:creationId xmlns:a16="http://schemas.microsoft.com/office/drawing/2014/main" id="{6FD0685B-0450-4E43-8290-262014628D09}"/>
              </a:ext>
            </a:extLst>
          </p:cNvPr>
          <p:cNvSpPr txBox="1"/>
          <p:nvPr/>
        </p:nvSpPr>
        <p:spPr>
          <a:xfrm>
            <a:off x="991453" y="3373399"/>
            <a:ext cx="1172116" cy="261610"/>
          </a:xfrm>
          <a:prstGeom prst="rect">
            <a:avLst/>
          </a:prstGeom>
          <a:noFill/>
        </p:spPr>
        <p:txBody>
          <a:bodyPr wrap="none" rtlCol="0">
            <a:spAutoFit/>
          </a:bodyPr>
          <a:lstStyle/>
          <a:p>
            <a:pPr algn="ctr"/>
            <a:r>
              <a:rPr lang="zh-CN" altLang="en-US" sz="1100" b="1" dirty="0">
                <a:solidFill>
                  <a:schemeClr val="accent1"/>
                </a:solidFill>
                <a:cs typeface="+mn-ea"/>
                <a:sym typeface="+mn-lt"/>
              </a:rPr>
              <a:t>请输入项目名称</a:t>
            </a:r>
          </a:p>
        </p:txBody>
      </p:sp>
      <p:sp>
        <p:nvSpPr>
          <p:cNvPr id="20" name="文本框 19">
            <a:extLst>
              <a:ext uri="{FF2B5EF4-FFF2-40B4-BE49-F238E27FC236}">
                <a16:creationId xmlns:a16="http://schemas.microsoft.com/office/drawing/2014/main" id="{F6990E6A-373C-43AB-AD01-3F9394CCCB2C}"/>
              </a:ext>
            </a:extLst>
          </p:cNvPr>
          <p:cNvSpPr txBox="1"/>
          <p:nvPr/>
        </p:nvSpPr>
        <p:spPr>
          <a:xfrm>
            <a:off x="1033131" y="3543942"/>
            <a:ext cx="1088760" cy="200055"/>
          </a:xfrm>
          <a:prstGeom prst="rect">
            <a:avLst/>
          </a:prstGeom>
          <a:noFill/>
        </p:spPr>
        <p:txBody>
          <a:bodyPr wrap="none" rtlCol="0">
            <a:spAutoFit/>
          </a:bodyPr>
          <a:lstStyle/>
          <a:p>
            <a:pPr algn="ctr"/>
            <a:r>
              <a:rPr lang="en-US" altLang="zh-CN" sz="700" dirty="0">
                <a:solidFill>
                  <a:schemeClr val="accent1"/>
                </a:solidFill>
                <a:cs typeface="+mn-ea"/>
                <a:sym typeface="+mn-lt"/>
              </a:rPr>
              <a:t>THE PROJECT NAME</a:t>
            </a:r>
            <a:endParaRPr lang="zh-CN" altLang="en-US" sz="700" dirty="0">
              <a:solidFill>
                <a:schemeClr val="accent1"/>
              </a:solidFill>
              <a:cs typeface="+mn-ea"/>
              <a:sym typeface="+mn-lt"/>
            </a:endParaRPr>
          </a:p>
        </p:txBody>
      </p:sp>
      <p:sp>
        <p:nvSpPr>
          <p:cNvPr id="21" name="TextBox 55">
            <a:extLst>
              <a:ext uri="{FF2B5EF4-FFF2-40B4-BE49-F238E27FC236}">
                <a16:creationId xmlns:a16="http://schemas.microsoft.com/office/drawing/2014/main" id="{096AC2B3-E999-4119-AC61-6E7CF37A66E3}"/>
              </a:ext>
            </a:extLst>
          </p:cNvPr>
          <p:cNvSpPr txBox="1"/>
          <p:nvPr/>
        </p:nvSpPr>
        <p:spPr>
          <a:xfrm>
            <a:off x="655663" y="3891375"/>
            <a:ext cx="1843698" cy="367986"/>
          </a:xfrm>
          <a:prstGeom prst="rect">
            <a:avLst/>
          </a:prstGeom>
          <a:noFill/>
        </p:spPr>
        <p:txBody>
          <a:bodyPr wrap="square" rtlCol="0">
            <a:spAutoFit/>
          </a:bodyPr>
          <a:lstStyle/>
          <a:p>
            <a:pPr algn="ctr" defTabSz="1219170">
              <a:lnSpc>
                <a:spcPct val="135000"/>
              </a:lnSpc>
            </a:pPr>
            <a:r>
              <a:rPr lang="zh-CN" altLang="en-US" sz="700" dirty="0">
                <a:solidFill>
                  <a:schemeClr val="tx1">
                    <a:lumMod val="85000"/>
                    <a:lumOff val="15000"/>
                  </a:schemeClr>
                </a:solidFill>
                <a:cs typeface="+mn-ea"/>
                <a:sym typeface="+mn-lt"/>
              </a:rPr>
              <a:t>请输入这个项目的具体解释性文字内容</a:t>
            </a:r>
            <a:endParaRPr lang="en-US" altLang="zh-CN" sz="700" dirty="0">
              <a:solidFill>
                <a:schemeClr val="tx1">
                  <a:lumMod val="85000"/>
                  <a:lumOff val="15000"/>
                </a:schemeClr>
              </a:solidFill>
              <a:cs typeface="+mn-ea"/>
              <a:sym typeface="+mn-lt"/>
            </a:endParaRPr>
          </a:p>
          <a:p>
            <a:pPr algn="ctr" defTabSz="1219170">
              <a:lnSpc>
                <a:spcPct val="135000"/>
              </a:lnSpc>
            </a:pPr>
            <a:r>
              <a:rPr lang="zh-CN" altLang="en-US" sz="700" dirty="0">
                <a:solidFill>
                  <a:schemeClr val="tx1">
                    <a:lumMod val="85000"/>
                    <a:lumOff val="15000"/>
                  </a:schemeClr>
                </a:solidFill>
                <a:cs typeface="+mn-ea"/>
                <a:sym typeface="+mn-lt"/>
              </a:rPr>
              <a:t>请输入这个项目的具体解释性文字内容</a:t>
            </a:r>
          </a:p>
        </p:txBody>
      </p:sp>
      <p:sp>
        <p:nvSpPr>
          <p:cNvPr id="32" name="椭圆 31">
            <a:extLst>
              <a:ext uri="{FF2B5EF4-FFF2-40B4-BE49-F238E27FC236}">
                <a16:creationId xmlns:a16="http://schemas.microsoft.com/office/drawing/2014/main" id="{FB5E1D8A-BD2C-400F-80C1-2BD96F85771B}"/>
              </a:ext>
            </a:extLst>
          </p:cNvPr>
          <p:cNvSpPr/>
          <p:nvPr/>
        </p:nvSpPr>
        <p:spPr>
          <a:xfrm>
            <a:off x="547949" y="1071685"/>
            <a:ext cx="2059124" cy="2059124"/>
          </a:xfrm>
          <a:prstGeom prst="ellipse">
            <a:avLst/>
          </a:prstGeom>
          <a:noFill/>
          <a:ln>
            <a:gradFill flip="none" rotWithShape="1">
              <a:gsLst>
                <a:gs pos="0">
                  <a:schemeClr val="bg1"/>
                </a:gs>
                <a:gs pos="62000">
                  <a:schemeClr val="bg1">
                    <a:lumMod val="95000"/>
                    <a:alpha val="8000"/>
                  </a:schemeClr>
                </a:gs>
                <a:gs pos="100000">
                  <a:schemeClr val="bg1">
                    <a:lumMod val="95000"/>
                    <a:alpha val="36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25400">
                <a:gradFill>
                  <a:gsLst>
                    <a:gs pos="0">
                      <a:schemeClr val="accent2"/>
                    </a:gs>
                    <a:gs pos="53000">
                      <a:schemeClr val="accent1"/>
                    </a:gs>
                    <a:gs pos="100000">
                      <a:schemeClr val="accent1"/>
                    </a:gs>
                  </a:gsLst>
                  <a:lin ang="5400000" scaled="1"/>
                </a:gradFill>
              </a:ln>
              <a:cs typeface="+mn-ea"/>
              <a:sym typeface="+mn-lt"/>
            </a:endParaRPr>
          </a:p>
        </p:txBody>
      </p:sp>
      <p:sp>
        <p:nvSpPr>
          <p:cNvPr id="33" name="椭圆 32">
            <a:extLst>
              <a:ext uri="{FF2B5EF4-FFF2-40B4-BE49-F238E27FC236}">
                <a16:creationId xmlns:a16="http://schemas.microsoft.com/office/drawing/2014/main" id="{62DB1B6C-BBFD-420F-A6F2-E9336E4EB5CF}"/>
              </a:ext>
            </a:extLst>
          </p:cNvPr>
          <p:cNvSpPr/>
          <p:nvPr/>
        </p:nvSpPr>
        <p:spPr>
          <a:xfrm>
            <a:off x="3542438" y="1071685"/>
            <a:ext cx="2059124" cy="2059124"/>
          </a:xfrm>
          <a:prstGeom prst="ellipse">
            <a:avLst/>
          </a:prstGeom>
          <a:noFill/>
          <a:ln>
            <a:gradFill flip="none" rotWithShape="1">
              <a:gsLst>
                <a:gs pos="0">
                  <a:schemeClr val="bg1"/>
                </a:gs>
                <a:gs pos="62000">
                  <a:schemeClr val="bg1">
                    <a:lumMod val="95000"/>
                    <a:alpha val="8000"/>
                  </a:schemeClr>
                </a:gs>
                <a:gs pos="100000">
                  <a:schemeClr val="bg1">
                    <a:lumMod val="95000"/>
                    <a:alpha val="36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25400">
                <a:gradFill>
                  <a:gsLst>
                    <a:gs pos="0">
                      <a:schemeClr val="accent2"/>
                    </a:gs>
                    <a:gs pos="53000">
                      <a:schemeClr val="accent1"/>
                    </a:gs>
                    <a:gs pos="100000">
                      <a:schemeClr val="accent1"/>
                    </a:gs>
                  </a:gsLst>
                  <a:lin ang="5400000" scaled="1"/>
                </a:gradFill>
              </a:ln>
              <a:cs typeface="+mn-ea"/>
              <a:sym typeface="+mn-lt"/>
            </a:endParaRPr>
          </a:p>
        </p:txBody>
      </p:sp>
      <p:sp>
        <p:nvSpPr>
          <p:cNvPr id="35" name="椭圆 34">
            <a:extLst>
              <a:ext uri="{FF2B5EF4-FFF2-40B4-BE49-F238E27FC236}">
                <a16:creationId xmlns:a16="http://schemas.microsoft.com/office/drawing/2014/main" id="{F00FF655-88FE-419B-8745-5799D42FA1C9}"/>
              </a:ext>
            </a:extLst>
          </p:cNvPr>
          <p:cNvSpPr/>
          <p:nvPr/>
        </p:nvSpPr>
        <p:spPr>
          <a:xfrm>
            <a:off x="6536927" y="1071685"/>
            <a:ext cx="2059124" cy="2059124"/>
          </a:xfrm>
          <a:prstGeom prst="ellipse">
            <a:avLst/>
          </a:prstGeom>
          <a:noFill/>
          <a:ln>
            <a:gradFill flip="none" rotWithShape="1">
              <a:gsLst>
                <a:gs pos="0">
                  <a:schemeClr val="bg1"/>
                </a:gs>
                <a:gs pos="62000">
                  <a:schemeClr val="bg1">
                    <a:lumMod val="95000"/>
                    <a:alpha val="8000"/>
                  </a:schemeClr>
                </a:gs>
                <a:gs pos="100000">
                  <a:schemeClr val="bg1">
                    <a:lumMod val="95000"/>
                    <a:alpha val="36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25400">
                <a:gradFill>
                  <a:gsLst>
                    <a:gs pos="0">
                      <a:schemeClr val="accent2"/>
                    </a:gs>
                    <a:gs pos="53000">
                      <a:schemeClr val="accent1"/>
                    </a:gs>
                    <a:gs pos="100000">
                      <a:schemeClr val="accent1"/>
                    </a:gs>
                  </a:gsLst>
                  <a:lin ang="5400000" scaled="1"/>
                </a:gradFill>
              </a:ln>
              <a:cs typeface="+mn-ea"/>
              <a:sym typeface="+mn-lt"/>
            </a:endParaRPr>
          </a:p>
        </p:txBody>
      </p:sp>
      <p:cxnSp>
        <p:nvCxnSpPr>
          <p:cNvPr id="44" name="直接连接符 43">
            <a:extLst>
              <a:ext uri="{FF2B5EF4-FFF2-40B4-BE49-F238E27FC236}">
                <a16:creationId xmlns:a16="http://schemas.microsoft.com/office/drawing/2014/main" id="{CBDE046F-539A-4995-91D8-5089D097CC09}"/>
              </a:ext>
            </a:extLst>
          </p:cNvPr>
          <p:cNvCxnSpPr/>
          <p:nvPr/>
        </p:nvCxnSpPr>
        <p:spPr>
          <a:xfrm>
            <a:off x="4359275" y="3817686"/>
            <a:ext cx="4254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4A53E115-03D7-4504-B954-FE804CB0E57F}"/>
              </a:ext>
            </a:extLst>
          </p:cNvPr>
          <p:cNvCxnSpPr/>
          <p:nvPr/>
        </p:nvCxnSpPr>
        <p:spPr>
          <a:xfrm>
            <a:off x="1364786" y="3817686"/>
            <a:ext cx="4254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3D17746E-FB03-4F10-B9B0-148588C289C7}"/>
              </a:ext>
            </a:extLst>
          </p:cNvPr>
          <p:cNvCxnSpPr/>
          <p:nvPr/>
        </p:nvCxnSpPr>
        <p:spPr>
          <a:xfrm>
            <a:off x="7353764" y="3817686"/>
            <a:ext cx="4254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5EABD682-1C02-431D-A98C-2558AF615697}"/>
              </a:ext>
            </a:extLst>
          </p:cNvPr>
          <p:cNvCxnSpPr>
            <a:cxnSpLocks/>
          </p:cNvCxnSpPr>
          <p:nvPr/>
        </p:nvCxnSpPr>
        <p:spPr>
          <a:xfrm>
            <a:off x="547950" y="4859320"/>
            <a:ext cx="2059123" cy="0"/>
          </a:xfrm>
          <a:prstGeom prst="line">
            <a:avLst/>
          </a:prstGeom>
          <a:ln w="9525">
            <a:gradFill flip="none" rotWithShape="1">
              <a:gsLst>
                <a:gs pos="51000">
                  <a:schemeClr val="accent2"/>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A26EE32F-3007-4614-A04D-11E8ACFE4FCE}"/>
              </a:ext>
            </a:extLst>
          </p:cNvPr>
          <p:cNvCxnSpPr>
            <a:cxnSpLocks/>
          </p:cNvCxnSpPr>
          <p:nvPr/>
        </p:nvCxnSpPr>
        <p:spPr>
          <a:xfrm>
            <a:off x="3542439" y="4859320"/>
            <a:ext cx="2059123" cy="0"/>
          </a:xfrm>
          <a:prstGeom prst="line">
            <a:avLst/>
          </a:prstGeom>
          <a:ln w="9525">
            <a:gradFill flip="none" rotWithShape="1">
              <a:gsLst>
                <a:gs pos="51000">
                  <a:schemeClr val="accent3"/>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8F74CFA1-152A-4891-87A7-D5E1679924BB}"/>
              </a:ext>
            </a:extLst>
          </p:cNvPr>
          <p:cNvCxnSpPr>
            <a:cxnSpLocks/>
          </p:cNvCxnSpPr>
          <p:nvPr/>
        </p:nvCxnSpPr>
        <p:spPr>
          <a:xfrm>
            <a:off x="6536928" y="4859320"/>
            <a:ext cx="2059123" cy="0"/>
          </a:xfrm>
          <a:prstGeom prst="line">
            <a:avLst/>
          </a:prstGeom>
          <a:ln w="9525">
            <a:gradFill flip="none" rotWithShape="1">
              <a:gsLst>
                <a:gs pos="51000">
                  <a:schemeClr val="accent4"/>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94804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9F86909-D07B-455D-83A6-51DADE257075}"/>
              </a:ext>
            </a:extLst>
          </p:cNvPr>
          <p:cNvSpPr>
            <a:spLocks noGrp="1"/>
          </p:cNvSpPr>
          <p:nvPr>
            <p:ph type="body" sz="quarter" idx="10"/>
          </p:nvPr>
        </p:nvSpPr>
        <p:spPr/>
        <p:txBody>
          <a:bodyPr/>
          <a:lstStyle/>
          <a:p>
            <a:r>
              <a:rPr lang="zh-CN" altLang="en-US" dirty="0">
                <a:latin typeface="+mn-lt"/>
                <a:ea typeface="+mn-ea"/>
                <a:sym typeface="+mn-lt"/>
              </a:rPr>
              <a:t>感谢各位老师</a:t>
            </a:r>
            <a:endParaRPr lang="en-US" altLang="zh-CN" dirty="0">
              <a:latin typeface="+mn-lt"/>
              <a:ea typeface="+mn-ea"/>
              <a:sym typeface="+mn-lt"/>
            </a:endParaRPr>
          </a:p>
          <a:p>
            <a:r>
              <a:rPr lang="zh-CN" altLang="en-US" dirty="0">
                <a:latin typeface="+mn-lt"/>
                <a:ea typeface="+mn-ea"/>
                <a:sym typeface="+mn-lt"/>
              </a:rPr>
              <a:t>的悉心指导</a:t>
            </a:r>
          </a:p>
        </p:txBody>
      </p:sp>
      <p:sp>
        <p:nvSpPr>
          <p:cNvPr id="3" name="文本占位符 2">
            <a:extLst>
              <a:ext uri="{FF2B5EF4-FFF2-40B4-BE49-F238E27FC236}">
                <a16:creationId xmlns:a16="http://schemas.microsoft.com/office/drawing/2014/main" id="{1CE7E9C4-CB95-4C7F-B434-FA410C7E5DCA}"/>
              </a:ext>
            </a:extLst>
          </p:cNvPr>
          <p:cNvSpPr>
            <a:spLocks noGrp="1"/>
          </p:cNvSpPr>
          <p:nvPr>
            <p:ph type="body" sz="quarter" idx="11"/>
          </p:nvPr>
        </p:nvSpPr>
        <p:spPr>
          <a:xfrm>
            <a:off x="904009" y="2087388"/>
            <a:ext cx="2905992" cy="232822"/>
          </a:xfrm>
        </p:spPr>
        <p:txBody>
          <a:bodyPr>
            <a:normAutofit/>
          </a:bodyPr>
          <a:lstStyle/>
          <a:p>
            <a:r>
              <a:rPr lang="en-US" altLang="zh-CN" dirty="0">
                <a:latin typeface="+mn-lt"/>
                <a:ea typeface="+mn-ea"/>
                <a:sym typeface="+mn-lt"/>
              </a:rPr>
              <a:t>THANK YOU ALL FOR YOUR KIND GUIDANCE</a:t>
            </a:r>
          </a:p>
        </p:txBody>
      </p:sp>
      <p:sp>
        <p:nvSpPr>
          <p:cNvPr id="5" name="文本占位符 4">
            <a:extLst>
              <a:ext uri="{FF2B5EF4-FFF2-40B4-BE49-F238E27FC236}">
                <a16:creationId xmlns:a16="http://schemas.microsoft.com/office/drawing/2014/main" id="{8544CD05-5FC7-4C3E-BC06-903FFEBC6EEC}"/>
              </a:ext>
            </a:extLst>
          </p:cNvPr>
          <p:cNvSpPr>
            <a:spLocks noGrp="1"/>
          </p:cNvSpPr>
          <p:nvPr>
            <p:ph type="body" sz="quarter" idx="12"/>
          </p:nvPr>
        </p:nvSpPr>
        <p:spPr/>
        <p:txBody>
          <a:bodyPr>
            <a:noAutofit/>
          </a:bodyPr>
          <a:lstStyle/>
          <a:p>
            <a:pPr algn="ctr">
              <a:lnSpc>
                <a:spcPct val="110000"/>
              </a:lnSpc>
            </a:pPr>
            <a:r>
              <a:rPr lang="zh-CN" altLang="en-US" dirty="0">
                <a:latin typeface="+mn-lt"/>
                <a:ea typeface="+mn-ea"/>
                <a:sym typeface="+mn-lt"/>
              </a:rPr>
              <a:t>答辩人：</a:t>
            </a:r>
            <a:r>
              <a:rPr lang="en-US" altLang="zh-CN" dirty="0">
                <a:latin typeface="+mn-lt"/>
                <a:ea typeface="+mn-ea"/>
                <a:sym typeface="+mn-lt"/>
              </a:rPr>
              <a:t>SIMON</a:t>
            </a:r>
            <a:endParaRPr lang="zh-CN" altLang="en-US" dirty="0">
              <a:latin typeface="+mn-lt"/>
              <a:ea typeface="+mn-ea"/>
              <a:sym typeface="+mn-lt"/>
            </a:endParaRPr>
          </a:p>
        </p:txBody>
      </p:sp>
      <p:sp>
        <p:nvSpPr>
          <p:cNvPr id="8" name="文本占位符 7">
            <a:extLst>
              <a:ext uri="{FF2B5EF4-FFF2-40B4-BE49-F238E27FC236}">
                <a16:creationId xmlns:a16="http://schemas.microsoft.com/office/drawing/2014/main" id="{FADDC9C2-5C72-4E57-80DC-AAC13F3FE04D}"/>
              </a:ext>
            </a:extLst>
          </p:cNvPr>
          <p:cNvSpPr>
            <a:spLocks noGrp="1"/>
          </p:cNvSpPr>
          <p:nvPr>
            <p:ph type="body" sz="quarter" idx="13"/>
          </p:nvPr>
        </p:nvSpPr>
        <p:spPr/>
        <p:txBody>
          <a:bodyPr>
            <a:noAutofit/>
          </a:bodyPr>
          <a:lstStyle/>
          <a:p>
            <a:pPr algn="ctr">
              <a:lnSpc>
                <a:spcPct val="110000"/>
              </a:lnSpc>
            </a:pPr>
            <a:r>
              <a:rPr lang="zh-CN" altLang="en-US" dirty="0">
                <a:latin typeface="+mn-lt"/>
                <a:ea typeface="+mn-ea"/>
                <a:sym typeface="+mn-lt"/>
              </a:rPr>
              <a:t>时间：</a:t>
            </a:r>
            <a:r>
              <a:rPr lang="en-US" altLang="zh-CN" dirty="0">
                <a:latin typeface="+mn-lt"/>
                <a:ea typeface="+mn-ea"/>
                <a:sym typeface="+mn-lt"/>
              </a:rPr>
              <a:t>2019/X/X</a:t>
            </a:r>
            <a:endParaRPr lang="zh-CN" altLang="en-US" dirty="0">
              <a:latin typeface="+mn-lt"/>
              <a:ea typeface="+mn-ea"/>
              <a:sym typeface="+mn-lt"/>
            </a:endParaRPr>
          </a:p>
        </p:txBody>
      </p:sp>
    </p:spTree>
    <p:extLst>
      <p:ext uri="{BB962C8B-B14F-4D97-AF65-F5344CB8AC3E}">
        <p14:creationId xmlns:p14="http://schemas.microsoft.com/office/powerpoint/2010/main" val="2947120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61">
            <a:extLst>
              <a:ext uri="{FF2B5EF4-FFF2-40B4-BE49-F238E27FC236}">
                <a16:creationId xmlns:a16="http://schemas.microsoft.com/office/drawing/2014/main" id="{F6601EC5-2F57-4518-873E-9DBA83C609D8}"/>
              </a:ext>
            </a:extLst>
          </p:cNvPr>
          <p:cNvSpPr txBox="1"/>
          <p:nvPr/>
        </p:nvSpPr>
        <p:spPr>
          <a:xfrm>
            <a:off x="3471378" y="844069"/>
            <a:ext cx="2201244" cy="461665"/>
          </a:xfrm>
          <a:prstGeom prst="rect">
            <a:avLst/>
          </a:prstGeom>
          <a:noFill/>
        </p:spPr>
        <p:txBody>
          <a:bodyPr wrap="none" rtlCol="0">
            <a:spAutoFit/>
          </a:bodyPr>
          <a:lstStyle/>
          <a:p>
            <a:pPr algn="ctr"/>
            <a:r>
              <a:rPr lang="en-US" altLang="zh-CN" sz="2400" b="1" i="1" dirty="0">
                <a:solidFill>
                  <a:schemeClr val="bg1">
                    <a:lumMod val="95000"/>
                    <a:alpha val="58000"/>
                  </a:schemeClr>
                </a:solidFill>
                <a:cs typeface="+mn-ea"/>
                <a:sym typeface="+mn-lt"/>
              </a:rPr>
              <a:t>FONT USAGE</a:t>
            </a:r>
            <a:endParaRPr lang="zh-CN" altLang="en-US" sz="2400" b="1" i="1" dirty="0">
              <a:solidFill>
                <a:schemeClr val="bg1">
                  <a:lumMod val="95000"/>
                  <a:alpha val="58000"/>
                </a:schemeClr>
              </a:solidFill>
              <a:cs typeface="+mn-ea"/>
              <a:sym typeface="+mn-lt"/>
            </a:endParaRPr>
          </a:p>
        </p:txBody>
      </p:sp>
      <p:sp>
        <p:nvSpPr>
          <p:cNvPr id="10" name="文本占位符 9">
            <a:extLst>
              <a:ext uri="{FF2B5EF4-FFF2-40B4-BE49-F238E27FC236}">
                <a16:creationId xmlns:a16="http://schemas.microsoft.com/office/drawing/2014/main" id="{9AD17AE1-DCB9-4C23-9401-08054177A45F}"/>
              </a:ext>
            </a:extLst>
          </p:cNvPr>
          <p:cNvSpPr>
            <a:spLocks noGrp="1"/>
          </p:cNvSpPr>
          <p:nvPr>
            <p:ph type="body" sz="quarter" idx="10"/>
          </p:nvPr>
        </p:nvSpPr>
        <p:spPr/>
        <p:txBody>
          <a:bodyPr>
            <a:normAutofit lnSpcReduction="10000"/>
          </a:bodyPr>
          <a:lstStyle/>
          <a:p>
            <a:r>
              <a:rPr lang="zh-CN" altLang="en-US" spc="300" dirty="0">
                <a:latin typeface="+mn-lt"/>
                <a:ea typeface="+mn-ea"/>
                <a:sym typeface="+mn-lt"/>
              </a:rPr>
              <a:t>使用说明</a:t>
            </a:r>
          </a:p>
        </p:txBody>
      </p:sp>
      <p:sp>
        <p:nvSpPr>
          <p:cNvPr id="31" name="文本框 30">
            <a:extLst>
              <a:ext uri="{FF2B5EF4-FFF2-40B4-BE49-F238E27FC236}">
                <a16:creationId xmlns:a16="http://schemas.microsoft.com/office/drawing/2014/main" id="{C5CCC731-427B-485B-ABB5-4BE4F242A165}"/>
              </a:ext>
            </a:extLst>
          </p:cNvPr>
          <p:cNvSpPr txBox="1"/>
          <p:nvPr/>
        </p:nvSpPr>
        <p:spPr>
          <a:xfrm>
            <a:off x="3941056" y="989388"/>
            <a:ext cx="1261884" cy="369332"/>
          </a:xfrm>
          <a:prstGeom prst="rect">
            <a:avLst/>
          </a:prstGeom>
          <a:noFill/>
        </p:spPr>
        <p:txBody>
          <a:bodyPr wrap="none" rtlCol="0">
            <a:spAutoFit/>
          </a:bodyPr>
          <a:lstStyle/>
          <a:p>
            <a:pPr algn="ctr"/>
            <a:r>
              <a:rPr lang="zh-CN" altLang="en-US" b="1" i="1" spc="300" dirty="0">
                <a:solidFill>
                  <a:schemeClr val="accent1"/>
                </a:solidFill>
                <a:cs typeface="+mn-ea"/>
                <a:sym typeface="+mn-lt"/>
              </a:rPr>
              <a:t>字体使用</a:t>
            </a:r>
          </a:p>
        </p:txBody>
      </p:sp>
      <p:sp>
        <p:nvSpPr>
          <p:cNvPr id="33" name="文本框 32">
            <a:extLst>
              <a:ext uri="{FF2B5EF4-FFF2-40B4-BE49-F238E27FC236}">
                <a16:creationId xmlns:a16="http://schemas.microsoft.com/office/drawing/2014/main" id="{71EFCB61-C1F6-4B0E-A4B5-49891E16654D}"/>
              </a:ext>
            </a:extLst>
          </p:cNvPr>
          <p:cNvSpPr txBox="1"/>
          <p:nvPr/>
        </p:nvSpPr>
        <p:spPr>
          <a:xfrm>
            <a:off x="3277836" y="1826881"/>
            <a:ext cx="1261884" cy="276999"/>
          </a:xfrm>
          <a:prstGeom prst="rect">
            <a:avLst/>
          </a:prstGeom>
          <a:noFill/>
        </p:spPr>
        <p:txBody>
          <a:bodyPr wrap="none" rtlCol="0">
            <a:spAutoFit/>
          </a:bodyPr>
          <a:lstStyle/>
          <a:p>
            <a:pPr algn="ctr"/>
            <a:r>
              <a:rPr lang="zh-CN" altLang="en-US" sz="1200" dirty="0">
                <a:solidFill>
                  <a:schemeClr val="accent1"/>
                </a:solidFill>
                <a:cs typeface="+mn-ea"/>
                <a:sym typeface="+mn-lt"/>
              </a:rPr>
              <a:t>中文：微软雅黑</a:t>
            </a:r>
          </a:p>
        </p:txBody>
      </p:sp>
      <p:sp>
        <p:nvSpPr>
          <p:cNvPr id="34" name="文本框 33">
            <a:extLst>
              <a:ext uri="{FF2B5EF4-FFF2-40B4-BE49-F238E27FC236}">
                <a16:creationId xmlns:a16="http://schemas.microsoft.com/office/drawing/2014/main" id="{A7FC472E-090B-4417-B45D-5770F78D66CF}"/>
              </a:ext>
            </a:extLst>
          </p:cNvPr>
          <p:cNvSpPr txBox="1"/>
          <p:nvPr/>
        </p:nvSpPr>
        <p:spPr>
          <a:xfrm>
            <a:off x="4604281" y="1826881"/>
            <a:ext cx="1261884" cy="276999"/>
          </a:xfrm>
          <a:prstGeom prst="rect">
            <a:avLst/>
          </a:prstGeom>
          <a:noFill/>
        </p:spPr>
        <p:txBody>
          <a:bodyPr wrap="none" rtlCol="0">
            <a:spAutoFit/>
          </a:bodyPr>
          <a:lstStyle/>
          <a:p>
            <a:pPr algn="ctr"/>
            <a:r>
              <a:rPr lang="zh-CN" altLang="en-US" sz="1200" dirty="0">
                <a:solidFill>
                  <a:schemeClr val="accent1"/>
                </a:solidFill>
                <a:cs typeface="+mn-ea"/>
                <a:sym typeface="+mn-lt"/>
              </a:rPr>
              <a:t>英文：微软雅黑</a:t>
            </a:r>
          </a:p>
        </p:txBody>
      </p:sp>
      <p:cxnSp>
        <p:nvCxnSpPr>
          <p:cNvPr id="64" name="直接连接符 63">
            <a:extLst>
              <a:ext uri="{FF2B5EF4-FFF2-40B4-BE49-F238E27FC236}">
                <a16:creationId xmlns:a16="http://schemas.microsoft.com/office/drawing/2014/main" id="{8BA73109-20C1-4124-927B-4E4998EFE588}"/>
              </a:ext>
            </a:extLst>
          </p:cNvPr>
          <p:cNvCxnSpPr/>
          <p:nvPr/>
        </p:nvCxnSpPr>
        <p:spPr>
          <a:xfrm>
            <a:off x="4302125" y="1466217"/>
            <a:ext cx="539750"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66" name="图片 65">
            <a:extLst>
              <a:ext uri="{FF2B5EF4-FFF2-40B4-BE49-F238E27FC236}">
                <a16:creationId xmlns:a16="http://schemas.microsoft.com/office/drawing/2014/main" id="{FC4BD60D-E166-43BA-BDDD-CAB2EBD28771}"/>
              </a:ext>
            </a:extLst>
          </p:cNvPr>
          <p:cNvPicPr>
            <a:picLocks noChangeAspect="1"/>
          </p:cNvPicPr>
          <p:nvPr/>
        </p:nvPicPr>
        <p:blipFill rotWithShape="1">
          <a:blip r:embed="rId2"/>
          <a:srcRect t="1843" b="2755"/>
          <a:stretch/>
        </p:blipFill>
        <p:spPr>
          <a:xfrm>
            <a:off x="6070863" y="3807641"/>
            <a:ext cx="1970784" cy="846976"/>
          </a:xfrm>
          <a:prstGeom prst="rect">
            <a:avLst/>
          </a:prstGeom>
          <a:effectLst>
            <a:outerShdw blurRad="254000" sx="102000" sy="102000" algn="ctr" rotWithShape="0">
              <a:prstClr val="black">
                <a:alpha val="7000"/>
              </a:prstClr>
            </a:outerShdw>
          </a:effectLst>
        </p:spPr>
      </p:pic>
      <p:pic>
        <p:nvPicPr>
          <p:cNvPr id="68" name="图片 67">
            <a:extLst>
              <a:ext uri="{FF2B5EF4-FFF2-40B4-BE49-F238E27FC236}">
                <a16:creationId xmlns:a16="http://schemas.microsoft.com/office/drawing/2014/main" id="{7414D868-E6B2-4FBB-9943-A9AD3C2B685D}"/>
              </a:ext>
            </a:extLst>
          </p:cNvPr>
          <p:cNvPicPr>
            <a:picLocks noChangeAspect="1"/>
          </p:cNvPicPr>
          <p:nvPr/>
        </p:nvPicPr>
        <p:blipFill rotWithShape="1">
          <a:blip r:embed="rId3"/>
          <a:srcRect t="1724"/>
          <a:stretch/>
        </p:blipFill>
        <p:spPr>
          <a:xfrm>
            <a:off x="1086929" y="2619165"/>
            <a:ext cx="6970144" cy="909296"/>
          </a:xfrm>
          <a:prstGeom prst="rect">
            <a:avLst/>
          </a:prstGeom>
          <a:effectLst>
            <a:outerShdw blurRad="254000" dist="25400" sx="102000" sy="102000" algn="ctr" rotWithShape="0">
              <a:prstClr val="black">
                <a:alpha val="5000"/>
              </a:prstClr>
            </a:outerShdw>
          </a:effectLst>
        </p:spPr>
      </p:pic>
      <p:sp>
        <p:nvSpPr>
          <p:cNvPr id="69" name="矩形 68">
            <a:extLst>
              <a:ext uri="{FF2B5EF4-FFF2-40B4-BE49-F238E27FC236}">
                <a16:creationId xmlns:a16="http://schemas.microsoft.com/office/drawing/2014/main" id="{1E6E63A3-4042-4901-835D-46771224C746}"/>
              </a:ext>
            </a:extLst>
          </p:cNvPr>
          <p:cNvSpPr/>
          <p:nvPr/>
        </p:nvSpPr>
        <p:spPr>
          <a:xfrm>
            <a:off x="7624134" y="2919059"/>
            <a:ext cx="410370" cy="1309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任意多边形: 形状 70">
            <a:extLst>
              <a:ext uri="{FF2B5EF4-FFF2-40B4-BE49-F238E27FC236}">
                <a16:creationId xmlns:a16="http://schemas.microsoft.com/office/drawing/2014/main" id="{73E42D88-7D75-4E36-883A-0D5EA81D5B83}"/>
              </a:ext>
            </a:extLst>
          </p:cNvPr>
          <p:cNvSpPr/>
          <p:nvPr/>
        </p:nvSpPr>
        <p:spPr>
          <a:xfrm>
            <a:off x="8124825" y="2978592"/>
            <a:ext cx="233363" cy="1252538"/>
          </a:xfrm>
          <a:custGeom>
            <a:avLst/>
            <a:gdLst>
              <a:gd name="connsiteX0" fmla="*/ 0 w 233363"/>
              <a:gd name="connsiteY0" fmla="*/ 0 h 1185863"/>
              <a:gd name="connsiteX1" fmla="*/ 233363 w 233363"/>
              <a:gd name="connsiteY1" fmla="*/ 0 h 1185863"/>
              <a:gd name="connsiteX2" fmla="*/ 233363 w 233363"/>
              <a:gd name="connsiteY2" fmla="*/ 1185863 h 1185863"/>
              <a:gd name="connsiteX3" fmla="*/ 4763 w 233363"/>
              <a:gd name="connsiteY3" fmla="*/ 1185863 h 1185863"/>
            </a:gdLst>
            <a:ahLst/>
            <a:cxnLst>
              <a:cxn ang="0">
                <a:pos x="connsiteX0" y="connsiteY0"/>
              </a:cxn>
              <a:cxn ang="0">
                <a:pos x="connsiteX1" y="connsiteY1"/>
              </a:cxn>
              <a:cxn ang="0">
                <a:pos x="connsiteX2" y="connsiteY2"/>
              </a:cxn>
              <a:cxn ang="0">
                <a:pos x="connsiteX3" y="connsiteY3"/>
              </a:cxn>
            </a:cxnLst>
            <a:rect l="l" t="t" r="r" b="b"/>
            <a:pathLst>
              <a:path w="233363" h="1185863">
                <a:moveTo>
                  <a:pt x="0" y="0"/>
                </a:moveTo>
                <a:lnTo>
                  <a:pt x="233363" y="0"/>
                </a:lnTo>
                <a:lnTo>
                  <a:pt x="233363" y="1185863"/>
                </a:lnTo>
                <a:lnTo>
                  <a:pt x="4763" y="1185863"/>
                </a:lnTo>
              </a:path>
            </a:pathLst>
          </a:custGeom>
          <a:noFill/>
          <a:ln>
            <a:solidFill>
              <a:srgbClr val="FF000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文本框 71">
            <a:extLst>
              <a:ext uri="{FF2B5EF4-FFF2-40B4-BE49-F238E27FC236}">
                <a16:creationId xmlns:a16="http://schemas.microsoft.com/office/drawing/2014/main" id="{195B0EAD-E6AF-4001-8C95-E314849B80C0}"/>
              </a:ext>
            </a:extLst>
          </p:cNvPr>
          <p:cNvSpPr txBox="1"/>
          <p:nvPr/>
        </p:nvSpPr>
        <p:spPr>
          <a:xfrm>
            <a:off x="3921202" y="3919772"/>
            <a:ext cx="1082348" cy="261610"/>
          </a:xfrm>
          <a:prstGeom prst="rect">
            <a:avLst/>
          </a:prstGeom>
          <a:noFill/>
        </p:spPr>
        <p:txBody>
          <a:bodyPr wrap="none" rtlCol="0">
            <a:spAutoFit/>
          </a:bodyPr>
          <a:lstStyle/>
          <a:p>
            <a:r>
              <a:rPr lang="zh-CN" altLang="en-US" sz="1100" b="1" spc="300" dirty="0">
                <a:solidFill>
                  <a:schemeClr val="accent1"/>
                </a:solidFill>
                <a:cs typeface="+mn-ea"/>
                <a:sym typeface="+mn-lt"/>
              </a:rPr>
              <a:t>一键换字体</a:t>
            </a:r>
          </a:p>
        </p:txBody>
      </p:sp>
      <p:sp>
        <p:nvSpPr>
          <p:cNvPr id="73" name="文本框 72">
            <a:extLst>
              <a:ext uri="{FF2B5EF4-FFF2-40B4-BE49-F238E27FC236}">
                <a16:creationId xmlns:a16="http://schemas.microsoft.com/office/drawing/2014/main" id="{AD55D317-12A6-4A10-B5B0-CB0642072FA7}"/>
              </a:ext>
            </a:extLst>
          </p:cNvPr>
          <p:cNvSpPr txBox="1"/>
          <p:nvPr/>
        </p:nvSpPr>
        <p:spPr>
          <a:xfrm>
            <a:off x="3921202" y="4181382"/>
            <a:ext cx="1851789" cy="246221"/>
          </a:xfrm>
          <a:prstGeom prst="rect">
            <a:avLst/>
          </a:prstGeom>
          <a:noFill/>
        </p:spPr>
        <p:txBody>
          <a:bodyPr wrap="none" rtlCol="0">
            <a:spAutoFit/>
          </a:bodyPr>
          <a:lstStyle/>
          <a:p>
            <a:r>
              <a:rPr lang="zh-CN" altLang="en-US" sz="1000" spc="300" dirty="0">
                <a:solidFill>
                  <a:schemeClr val="accent1"/>
                </a:solidFill>
                <a:cs typeface="+mn-ea"/>
                <a:sym typeface="+mn-lt"/>
              </a:rPr>
              <a:t>开始→替换→替换字体</a:t>
            </a:r>
          </a:p>
        </p:txBody>
      </p:sp>
      <p:cxnSp>
        <p:nvCxnSpPr>
          <p:cNvPr id="74" name="直接连接符 73">
            <a:extLst>
              <a:ext uri="{FF2B5EF4-FFF2-40B4-BE49-F238E27FC236}">
                <a16:creationId xmlns:a16="http://schemas.microsoft.com/office/drawing/2014/main" id="{2DFB53C1-D16C-4103-9DDB-F0FCA988D5DA}"/>
              </a:ext>
            </a:extLst>
          </p:cNvPr>
          <p:cNvCxnSpPr>
            <a:cxnSpLocks/>
          </p:cNvCxnSpPr>
          <p:nvPr/>
        </p:nvCxnSpPr>
        <p:spPr>
          <a:xfrm>
            <a:off x="4013201" y="4546746"/>
            <a:ext cx="28248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0E2BAD56-B91B-4DB1-AE98-392F4F5E6992}"/>
              </a:ext>
            </a:extLst>
          </p:cNvPr>
          <p:cNvSpPr txBox="1"/>
          <p:nvPr/>
        </p:nvSpPr>
        <p:spPr>
          <a:xfrm>
            <a:off x="4056475" y="2092218"/>
            <a:ext cx="1031051" cy="261610"/>
          </a:xfrm>
          <a:prstGeom prst="rect">
            <a:avLst/>
          </a:prstGeom>
          <a:noFill/>
        </p:spPr>
        <p:txBody>
          <a:bodyPr wrap="none" rtlCol="0">
            <a:spAutoFit/>
          </a:bodyPr>
          <a:lstStyle/>
          <a:p>
            <a:pPr algn="ctr"/>
            <a:r>
              <a:rPr lang="zh-CN" altLang="en-US" sz="1050" dirty="0">
                <a:solidFill>
                  <a:schemeClr val="accent1"/>
                </a:solidFill>
                <a:cs typeface="+mn-ea"/>
                <a:sym typeface="+mn-lt"/>
              </a:rPr>
              <a:t>（请勿商用）</a:t>
            </a:r>
          </a:p>
        </p:txBody>
      </p:sp>
    </p:spTree>
    <p:extLst>
      <p:ext uri="{BB962C8B-B14F-4D97-AF65-F5344CB8AC3E}">
        <p14:creationId xmlns:p14="http://schemas.microsoft.com/office/powerpoint/2010/main" val="16979521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9AD17AE1-DCB9-4C23-9401-08054177A45F}"/>
              </a:ext>
            </a:extLst>
          </p:cNvPr>
          <p:cNvSpPr>
            <a:spLocks noGrp="1"/>
          </p:cNvSpPr>
          <p:nvPr>
            <p:ph type="body" sz="quarter" idx="10"/>
          </p:nvPr>
        </p:nvSpPr>
        <p:spPr/>
        <p:txBody>
          <a:bodyPr>
            <a:normAutofit lnSpcReduction="10000"/>
          </a:bodyPr>
          <a:lstStyle/>
          <a:p>
            <a:r>
              <a:rPr lang="zh-CN" altLang="en-US" spc="300" dirty="0">
                <a:latin typeface="+mn-lt"/>
                <a:ea typeface="+mn-ea"/>
                <a:sym typeface="+mn-lt"/>
              </a:rPr>
              <a:t>使用说明</a:t>
            </a:r>
          </a:p>
        </p:txBody>
      </p:sp>
      <p:sp>
        <p:nvSpPr>
          <p:cNvPr id="11" name="椭圆 10">
            <a:extLst>
              <a:ext uri="{FF2B5EF4-FFF2-40B4-BE49-F238E27FC236}">
                <a16:creationId xmlns:a16="http://schemas.microsoft.com/office/drawing/2014/main" id="{D5F55306-0A3C-40F1-9FC5-A71094C7FF5E}"/>
              </a:ext>
            </a:extLst>
          </p:cNvPr>
          <p:cNvSpPr/>
          <p:nvPr/>
        </p:nvSpPr>
        <p:spPr>
          <a:xfrm>
            <a:off x="2093126" y="1817988"/>
            <a:ext cx="225382" cy="225382"/>
          </a:xfrm>
          <a:prstGeom prst="ellipse">
            <a:avLst/>
          </a:prstGeom>
          <a:solidFill>
            <a:schemeClr val="accent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a:extLst>
              <a:ext uri="{FF2B5EF4-FFF2-40B4-BE49-F238E27FC236}">
                <a16:creationId xmlns:a16="http://schemas.microsoft.com/office/drawing/2014/main" id="{22514509-E03A-4FEA-AE74-3666112C4C83}"/>
              </a:ext>
            </a:extLst>
          </p:cNvPr>
          <p:cNvSpPr/>
          <p:nvPr/>
        </p:nvSpPr>
        <p:spPr>
          <a:xfrm>
            <a:off x="2491165" y="1817988"/>
            <a:ext cx="225382" cy="225382"/>
          </a:xfrm>
          <a:prstGeom prst="ellipse">
            <a:avLst/>
          </a:prstGeom>
          <a:solidFill>
            <a:schemeClr val="accent2"/>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a:extLst>
              <a:ext uri="{FF2B5EF4-FFF2-40B4-BE49-F238E27FC236}">
                <a16:creationId xmlns:a16="http://schemas.microsoft.com/office/drawing/2014/main" id="{1AB7B0FF-BD5A-42BD-8552-E94F0F14128E}"/>
              </a:ext>
            </a:extLst>
          </p:cNvPr>
          <p:cNvSpPr/>
          <p:nvPr/>
        </p:nvSpPr>
        <p:spPr>
          <a:xfrm>
            <a:off x="2889204" y="1817988"/>
            <a:ext cx="225382" cy="225382"/>
          </a:xfrm>
          <a:prstGeom prst="ellipse">
            <a:avLst/>
          </a:prstGeom>
          <a:solidFill>
            <a:schemeClr val="accent3"/>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a:extLst>
              <a:ext uri="{FF2B5EF4-FFF2-40B4-BE49-F238E27FC236}">
                <a16:creationId xmlns:a16="http://schemas.microsoft.com/office/drawing/2014/main" id="{104C9CB2-2BA6-4165-AFB5-9BB48A5E14EB}"/>
              </a:ext>
            </a:extLst>
          </p:cNvPr>
          <p:cNvSpPr/>
          <p:nvPr/>
        </p:nvSpPr>
        <p:spPr>
          <a:xfrm>
            <a:off x="3287244" y="1817988"/>
            <a:ext cx="225382" cy="225382"/>
          </a:xfrm>
          <a:prstGeom prst="ellipse">
            <a:avLst/>
          </a:prstGeom>
          <a:solidFill>
            <a:schemeClr val="accent4"/>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a:extLst>
              <a:ext uri="{FF2B5EF4-FFF2-40B4-BE49-F238E27FC236}">
                <a16:creationId xmlns:a16="http://schemas.microsoft.com/office/drawing/2014/main" id="{29DEC235-5EE7-4603-8F3E-545674CB9A20}"/>
              </a:ext>
            </a:extLst>
          </p:cNvPr>
          <p:cNvSpPr/>
          <p:nvPr/>
        </p:nvSpPr>
        <p:spPr>
          <a:xfrm>
            <a:off x="3685283" y="1817988"/>
            <a:ext cx="225382" cy="225382"/>
          </a:xfrm>
          <a:prstGeom prst="ellipse">
            <a:avLst/>
          </a:prstGeom>
          <a:solidFill>
            <a:schemeClr val="accent5"/>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a16="http://schemas.microsoft.com/office/drawing/2014/main" id="{B1465526-17D2-47FE-B5DF-C73209A0BEBC}"/>
              </a:ext>
            </a:extLst>
          </p:cNvPr>
          <p:cNvSpPr/>
          <p:nvPr/>
        </p:nvSpPr>
        <p:spPr>
          <a:xfrm>
            <a:off x="4083322" y="1817988"/>
            <a:ext cx="225382" cy="225382"/>
          </a:xfrm>
          <a:prstGeom prst="ellipse">
            <a:avLst/>
          </a:prstGeom>
          <a:solidFill>
            <a:schemeClr val="accent6"/>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a:extLst>
              <a:ext uri="{FF2B5EF4-FFF2-40B4-BE49-F238E27FC236}">
                <a16:creationId xmlns:a16="http://schemas.microsoft.com/office/drawing/2014/main" id="{4CF8480E-A0D7-44F4-BE39-DA61E64C1BDA}"/>
              </a:ext>
            </a:extLst>
          </p:cNvPr>
          <p:cNvSpPr/>
          <p:nvPr/>
        </p:nvSpPr>
        <p:spPr>
          <a:xfrm>
            <a:off x="4481361" y="1817988"/>
            <a:ext cx="225382" cy="225382"/>
          </a:xfrm>
          <a:prstGeom prst="ellipse">
            <a:avLst/>
          </a:prstGeom>
          <a:solidFill>
            <a:schemeClr val="tx1"/>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a:extLst>
              <a:ext uri="{FF2B5EF4-FFF2-40B4-BE49-F238E27FC236}">
                <a16:creationId xmlns:a16="http://schemas.microsoft.com/office/drawing/2014/main" id="{ED351776-091C-4361-A5D3-DEB9CF5F4D73}"/>
              </a:ext>
            </a:extLst>
          </p:cNvPr>
          <p:cNvSpPr/>
          <p:nvPr/>
        </p:nvSpPr>
        <p:spPr>
          <a:xfrm>
            <a:off x="4879401" y="1817988"/>
            <a:ext cx="225382" cy="225382"/>
          </a:xfrm>
          <a:prstGeom prst="ellipse">
            <a:avLst/>
          </a:prstGeom>
          <a:solidFill>
            <a:schemeClr val="tx2"/>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id="{ADE54EDF-B2A9-4616-B319-6CC79C426276}"/>
              </a:ext>
            </a:extLst>
          </p:cNvPr>
          <p:cNvSpPr/>
          <p:nvPr/>
        </p:nvSpPr>
        <p:spPr>
          <a:xfrm>
            <a:off x="5277441" y="1817988"/>
            <a:ext cx="225382" cy="225382"/>
          </a:xfrm>
          <a:prstGeom prst="ellipse">
            <a:avLst/>
          </a:prstGeom>
          <a:solidFill>
            <a:schemeClr val="bg2"/>
          </a:solidFill>
          <a:ln>
            <a:noFill/>
          </a:ln>
          <a:effectLst>
            <a:outerShdw blurRad="127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a:extLst>
              <a:ext uri="{FF2B5EF4-FFF2-40B4-BE49-F238E27FC236}">
                <a16:creationId xmlns:a16="http://schemas.microsoft.com/office/drawing/2014/main" id="{98E9EB2F-5DAE-4A33-9104-7CD40E3104AE}"/>
              </a:ext>
            </a:extLst>
          </p:cNvPr>
          <p:cNvSpPr txBox="1"/>
          <p:nvPr/>
        </p:nvSpPr>
        <p:spPr>
          <a:xfrm>
            <a:off x="361489" y="3550949"/>
            <a:ext cx="1492716" cy="307777"/>
          </a:xfrm>
          <a:prstGeom prst="rect">
            <a:avLst/>
          </a:prstGeom>
          <a:noFill/>
        </p:spPr>
        <p:txBody>
          <a:bodyPr wrap="none" rtlCol="0">
            <a:spAutoFit/>
          </a:bodyPr>
          <a:lstStyle/>
          <a:p>
            <a:r>
              <a:rPr lang="zh-CN" altLang="en-US" sz="1400" b="1" spc="300" dirty="0">
                <a:solidFill>
                  <a:schemeClr val="accent1"/>
                </a:solidFill>
                <a:cs typeface="+mn-ea"/>
                <a:sym typeface="+mn-lt"/>
              </a:rPr>
              <a:t>一键换主题色</a:t>
            </a:r>
          </a:p>
        </p:txBody>
      </p:sp>
      <p:cxnSp>
        <p:nvCxnSpPr>
          <p:cNvPr id="28" name="直接连接符 27">
            <a:extLst>
              <a:ext uri="{FF2B5EF4-FFF2-40B4-BE49-F238E27FC236}">
                <a16:creationId xmlns:a16="http://schemas.microsoft.com/office/drawing/2014/main" id="{37B46BEB-3A0B-4B36-A1B9-553B4F74BC4B}"/>
              </a:ext>
            </a:extLst>
          </p:cNvPr>
          <p:cNvCxnSpPr>
            <a:cxnSpLocks/>
          </p:cNvCxnSpPr>
          <p:nvPr/>
        </p:nvCxnSpPr>
        <p:spPr>
          <a:xfrm>
            <a:off x="439863" y="3986084"/>
            <a:ext cx="27493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9" name="图片 28">
            <a:extLst>
              <a:ext uri="{FF2B5EF4-FFF2-40B4-BE49-F238E27FC236}">
                <a16:creationId xmlns:a16="http://schemas.microsoft.com/office/drawing/2014/main" id="{5CF1700F-18BB-4893-A200-1A521855F1CF}"/>
              </a:ext>
            </a:extLst>
          </p:cNvPr>
          <p:cNvPicPr>
            <a:picLocks noChangeAspect="1"/>
          </p:cNvPicPr>
          <p:nvPr/>
        </p:nvPicPr>
        <p:blipFill rotWithShape="1">
          <a:blip r:embed="rId2"/>
          <a:srcRect t="2873" r="1246"/>
          <a:stretch/>
        </p:blipFill>
        <p:spPr>
          <a:xfrm>
            <a:off x="6857526" y="3489051"/>
            <a:ext cx="2059859" cy="584007"/>
          </a:xfrm>
          <a:prstGeom prst="rect">
            <a:avLst/>
          </a:prstGeom>
          <a:effectLst>
            <a:outerShdw blurRad="190500" sx="102000" sy="102000" algn="ctr" rotWithShape="0">
              <a:prstClr val="black">
                <a:alpha val="5000"/>
              </a:prstClr>
            </a:outerShdw>
          </a:effectLst>
        </p:spPr>
      </p:pic>
      <p:cxnSp>
        <p:nvCxnSpPr>
          <p:cNvPr id="43" name="直接箭头连接符 42">
            <a:extLst>
              <a:ext uri="{FF2B5EF4-FFF2-40B4-BE49-F238E27FC236}">
                <a16:creationId xmlns:a16="http://schemas.microsoft.com/office/drawing/2014/main" id="{2E1BC70A-A5FC-4602-A209-201E19524B68}"/>
              </a:ext>
            </a:extLst>
          </p:cNvPr>
          <p:cNvCxnSpPr>
            <a:cxnSpLocks/>
          </p:cNvCxnSpPr>
          <p:nvPr/>
        </p:nvCxnSpPr>
        <p:spPr>
          <a:xfrm flipH="1">
            <a:off x="4981574" y="3497688"/>
            <a:ext cx="335975" cy="0"/>
          </a:xfrm>
          <a:prstGeom prst="straightConnector1">
            <a:avLst/>
          </a:prstGeom>
          <a:ln w="9525">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0CCF3520-C989-41FC-AE2E-78CB6D4FBF48}"/>
              </a:ext>
            </a:extLst>
          </p:cNvPr>
          <p:cNvSpPr txBox="1"/>
          <p:nvPr/>
        </p:nvSpPr>
        <p:spPr>
          <a:xfrm>
            <a:off x="3937914" y="3389689"/>
            <a:ext cx="1005403" cy="215444"/>
          </a:xfrm>
          <a:prstGeom prst="rect">
            <a:avLst/>
          </a:prstGeom>
          <a:noFill/>
        </p:spPr>
        <p:txBody>
          <a:bodyPr wrap="none" rtlCol="0">
            <a:spAutoFit/>
          </a:bodyPr>
          <a:lstStyle/>
          <a:p>
            <a:pPr algn="ctr"/>
            <a:r>
              <a:rPr lang="zh-CN" altLang="en-US" sz="800" dirty="0">
                <a:solidFill>
                  <a:schemeClr val="accent1"/>
                </a:solidFill>
                <a:cs typeface="+mn-ea"/>
                <a:sym typeface="+mn-lt"/>
              </a:rPr>
              <a:t>选取自带的主题色</a:t>
            </a:r>
          </a:p>
        </p:txBody>
      </p:sp>
      <p:sp>
        <p:nvSpPr>
          <p:cNvPr id="48" name="文本框 47">
            <a:extLst>
              <a:ext uri="{FF2B5EF4-FFF2-40B4-BE49-F238E27FC236}">
                <a16:creationId xmlns:a16="http://schemas.microsoft.com/office/drawing/2014/main" id="{5F11DF93-4B81-4C2F-99BA-C8C7D479E1F7}"/>
              </a:ext>
            </a:extLst>
          </p:cNvPr>
          <p:cNvSpPr txBox="1"/>
          <p:nvPr/>
        </p:nvSpPr>
        <p:spPr>
          <a:xfrm>
            <a:off x="4040506" y="4851486"/>
            <a:ext cx="800219" cy="215444"/>
          </a:xfrm>
          <a:prstGeom prst="rect">
            <a:avLst/>
          </a:prstGeom>
          <a:noFill/>
        </p:spPr>
        <p:txBody>
          <a:bodyPr wrap="none" rtlCol="0">
            <a:spAutoFit/>
          </a:bodyPr>
          <a:lstStyle/>
          <a:p>
            <a:r>
              <a:rPr lang="zh-CN" altLang="en-US" sz="800" dirty="0">
                <a:solidFill>
                  <a:schemeClr val="accent1"/>
                </a:solidFill>
                <a:cs typeface="+mn-ea"/>
                <a:sym typeface="+mn-lt"/>
              </a:rPr>
              <a:t>自定义主题色</a:t>
            </a:r>
          </a:p>
        </p:txBody>
      </p:sp>
      <p:pic>
        <p:nvPicPr>
          <p:cNvPr id="30" name="图片 29">
            <a:extLst>
              <a:ext uri="{FF2B5EF4-FFF2-40B4-BE49-F238E27FC236}">
                <a16:creationId xmlns:a16="http://schemas.microsoft.com/office/drawing/2014/main" id="{6BFF972F-D3CC-48E6-A1BD-F9C5F8E22D16}"/>
              </a:ext>
            </a:extLst>
          </p:cNvPr>
          <p:cNvPicPr>
            <a:picLocks noChangeAspect="1"/>
          </p:cNvPicPr>
          <p:nvPr/>
        </p:nvPicPr>
        <p:blipFill rotWithShape="1">
          <a:blip r:embed="rId3"/>
          <a:srcRect b="6001"/>
          <a:stretch/>
        </p:blipFill>
        <p:spPr>
          <a:xfrm>
            <a:off x="5388795" y="3195702"/>
            <a:ext cx="908682" cy="1864218"/>
          </a:xfrm>
          <a:prstGeom prst="rect">
            <a:avLst/>
          </a:prstGeom>
          <a:effectLst>
            <a:outerShdw blurRad="190500" sx="102000" sy="102000" algn="ctr" rotWithShape="0">
              <a:prstClr val="black">
                <a:alpha val="5000"/>
              </a:prstClr>
            </a:outerShdw>
          </a:effectLst>
        </p:spPr>
      </p:pic>
      <p:sp>
        <p:nvSpPr>
          <p:cNvPr id="46" name="矩形 45">
            <a:extLst>
              <a:ext uri="{FF2B5EF4-FFF2-40B4-BE49-F238E27FC236}">
                <a16:creationId xmlns:a16="http://schemas.microsoft.com/office/drawing/2014/main" id="{2E4673F6-0407-4A6E-9DA5-B2CBEC1B7646}"/>
              </a:ext>
            </a:extLst>
          </p:cNvPr>
          <p:cNvSpPr/>
          <p:nvPr/>
        </p:nvSpPr>
        <p:spPr>
          <a:xfrm>
            <a:off x="5396537" y="3448654"/>
            <a:ext cx="836604" cy="1504950"/>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a:extLst>
              <a:ext uri="{FF2B5EF4-FFF2-40B4-BE49-F238E27FC236}">
                <a16:creationId xmlns:a16="http://schemas.microsoft.com/office/drawing/2014/main" id="{7670CC4D-02AD-4F84-962D-533E2E71025C}"/>
              </a:ext>
            </a:extLst>
          </p:cNvPr>
          <p:cNvSpPr/>
          <p:nvPr/>
        </p:nvSpPr>
        <p:spPr>
          <a:xfrm>
            <a:off x="5396537" y="4970272"/>
            <a:ext cx="836604" cy="89647"/>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0" name="图片 49">
            <a:extLst>
              <a:ext uri="{FF2B5EF4-FFF2-40B4-BE49-F238E27FC236}">
                <a16:creationId xmlns:a16="http://schemas.microsoft.com/office/drawing/2014/main" id="{3A884861-679C-4D00-96C9-C828E25997B7}"/>
              </a:ext>
            </a:extLst>
          </p:cNvPr>
          <p:cNvPicPr>
            <a:picLocks noChangeAspect="1"/>
          </p:cNvPicPr>
          <p:nvPr/>
        </p:nvPicPr>
        <p:blipFill>
          <a:blip r:embed="rId4"/>
          <a:stretch>
            <a:fillRect/>
          </a:stretch>
        </p:blipFill>
        <p:spPr>
          <a:xfrm>
            <a:off x="3948749" y="3719944"/>
            <a:ext cx="983732" cy="1119873"/>
          </a:xfrm>
          <a:prstGeom prst="rect">
            <a:avLst/>
          </a:prstGeom>
          <a:effectLst>
            <a:outerShdw blurRad="190500" sx="102000" sy="102000" algn="ctr" rotWithShape="0">
              <a:prstClr val="black">
                <a:alpha val="5000"/>
              </a:prstClr>
            </a:outerShdw>
          </a:effectLst>
        </p:spPr>
      </p:pic>
      <p:sp>
        <p:nvSpPr>
          <p:cNvPr id="51" name="任意多边形: 形状 50">
            <a:extLst>
              <a:ext uri="{FF2B5EF4-FFF2-40B4-BE49-F238E27FC236}">
                <a16:creationId xmlns:a16="http://schemas.microsoft.com/office/drawing/2014/main" id="{F39F6FFB-2AA3-4224-8036-36F0053994D6}"/>
              </a:ext>
            </a:extLst>
          </p:cNvPr>
          <p:cNvSpPr/>
          <p:nvPr/>
        </p:nvSpPr>
        <p:spPr>
          <a:xfrm flipH="1">
            <a:off x="4978263" y="4279881"/>
            <a:ext cx="342596" cy="735214"/>
          </a:xfrm>
          <a:custGeom>
            <a:avLst/>
            <a:gdLst>
              <a:gd name="connsiteX0" fmla="*/ 0 w 338137"/>
              <a:gd name="connsiteY0" fmla="*/ 740569 h 740569"/>
              <a:gd name="connsiteX1" fmla="*/ 209550 w 338137"/>
              <a:gd name="connsiteY1" fmla="*/ 740569 h 740569"/>
              <a:gd name="connsiteX2" fmla="*/ 209550 w 338137"/>
              <a:gd name="connsiteY2" fmla="*/ 0 h 740569"/>
              <a:gd name="connsiteX3" fmla="*/ 338137 w 338137"/>
              <a:gd name="connsiteY3" fmla="*/ 0 h 740569"/>
            </a:gdLst>
            <a:ahLst/>
            <a:cxnLst>
              <a:cxn ang="0">
                <a:pos x="connsiteX0" y="connsiteY0"/>
              </a:cxn>
              <a:cxn ang="0">
                <a:pos x="connsiteX1" y="connsiteY1"/>
              </a:cxn>
              <a:cxn ang="0">
                <a:pos x="connsiteX2" y="connsiteY2"/>
              </a:cxn>
              <a:cxn ang="0">
                <a:pos x="connsiteX3" y="connsiteY3"/>
              </a:cxn>
            </a:cxnLst>
            <a:rect l="l" t="t" r="r" b="b"/>
            <a:pathLst>
              <a:path w="338137" h="740569">
                <a:moveTo>
                  <a:pt x="0" y="740569"/>
                </a:moveTo>
                <a:lnTo>
                  <a:pt x="209550" y="740569"/>
                </a:lnTo>
                <a:lnTo>
                  <a:pt x="209550" y="0"/>
                </a:lnTo>
                <a:lnTo>
                  <a:pt x="338137" y="0"/>
                </a:lnTo>
              </a:path>
            </a:pathLst>
          </a:custGeom>
          <a:ln w="9525">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2" name="文本框 41">
            <a:extLst>
              <a:ext uri="{FF2B5EF4-FFF2-40B4-BE49-F238E27FC236}">
                <a16:creationId xmlns:a16="http://schemas.microsoft.com/office/drawing/2014/main" id="{3979E753-C0A5-4A33-82E9-A57BB1DE4CCB}"/>
              </a:ext>
            </a:extLst>
          </p:cNvPr>
          <p:cNvSpPr txBox="1"/>
          <p:nvPr/>
        </p:nvSpPr>
        <p:spPr>
          <a:xfrm>
            <a:off x="3565153" y="844069"/>
            <a:ext cx="2013693" cy="461665"/>
          </a:xfrm>
          <a:prstGeom prst="rect">
            <a:avLst/>
          </a:prstGeom>
          <a:noFill/>
        </p:spPr>
        <p:txBody>
          <a:bodyPr wrap="none" rtlCol="0">
            <a:spAutoFit/>
          </a:bodyPr>
          <a:lstStyle/>
          <a:p>
            <a:pPr algn="ctr"/>
            <a:r>
              <a:rPr lang="en-US" altLang="zh-CN" sz="2400" b="1" i="1" dirty="0">
                <a:solidFill>
                  <a:schemeClr val="bg1">
                    <a:lumMod val="95000"/>
                    <a:alpha val="58000"/>
                  </a:schemeClr>
                </a:solidFill>
                <a:cs typeface="+mn-ea"/>
                <a:sym typeface="+mn-lt"/>
              </a:rPr>
              <a:t>COLOR USE</a:t>
            </a:r>
            <a:endParaRPr lang="zh-CN" altLang="en-US" sz="2400" b="1" i="1" dirty="0">
              <a:solidFill>
                <a:schemeClr val="bg1">
                  <a:lumMod val="95000"/>
                  <a:alpha val="58000"/>
                </a:schemeClr>
              </a:solidFill>
              <a:cs typeface="+mn-ea"/>
              <a:sym typeface="+mn-lt"/>
            </a:endParaRPr>
          </a:p>
        </p:txBody>
      </p:sp>
      <p:sp>
        <p:nvSpPr>
          <p:cNvPr id="45" name="文本框 44">
            <a:extLst>
              <a:ext uri="{FF2B5EF4-FFF2-40B4-BE49-F238E27FC236}">
                <a16:creationId xmlns:a16="http://schemas.microsoft.com/office/drawing/2014/main" id="{07DA9D6E-9913-45B3-BCD9-E94B372A04EB}"/>
              </a:ext>
            </a:extLst>
          </p:cNvPr>
          <p:cNvSpPr txBox="1"/>
          <p:nvPr/>
        </p:nvSpPr>
        <p:spPr>
          <a:xfrm>
            <a:off x="3941059" y="989388"/>
            <a:ext cx="1261884" cy="369332"/>
          </a:xfrm>
          <a:prstGeom prst="rect">
            <a:avLst/>
          </a:prstGeom>
          <a:noFill/>
        </p:spPr>
        <p:txBody>
          <a:bodyPr wrap="none" rtlCol="0">
            <a:spAutoFit/>
          </a:bodyPr>
          <a:lstStyle/>
          <a:p>
            <a:pPr algn="ctr"/>
            <a:r>
              <a:rPr lang="zh-CN" altLang="en-US" b="1" i="1" spc="300" dirty="0">
                <a:solidFill>
                  <a:schemeClr val="accent1"/>
                </a:solidFill>
                <a:cs typeface="+mn-ea"/>
                <a:sym typeface="+mn-lt"/>
              </a:rPr>
              <a:t>颜色使用</a:t>
            </a:r>
          </a:p>
        </p:txBody>
      </p:sp>
      <p:cxnSp>
        <p:nvCxnSpPr>
          <p:cNvPr id="47" name="直接连接符 46">
            <a:extLst>
              <a:ext uri="{FF2B5EF4-FFF2-40B4-BE49-F238E27FC236}">
                <a16:creationId xmlns:a16="http://schemas.microsoft.com/office/drawing/2014/main" id="{D668BD37-FBC3-4238-B3A9-0A741E572C31}"/>
              </a:ext>
            </a:extLst>
          </p:cNvPr>
          <p:cNvCxnSpPr/>
          <p:nvPr/>
        </p:nvCxnSpPr>
        <p:spPr>
          <a:xfrm>
            <a:off x="4302125" y="1466217"/>
            <a:ext cx="539750"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932AC8C3-E65E-45E2-8D83-992362CE6236}"/>
              </a:ext>
            </a:extLst>
          </p:cNvPr>
          <p:cNvPicPr>
            <a:picLocks noChangeAspect="1"/>
          </p:cNvPicPr>
          <p:nvPr/>
        </p:nvPicPr>
        <p:blipFill>
          <a:blip r:embed="rId5"/>
          <a:stretch>
            <a:fillRect/>
          </a:stretch>
        </p:blipFill>
        <p:spPr>
          <a:xfrm>
            <a:off x="420629" y="2421028"/>
            <a:ext cx="8496756" cy="644475"/>
          </a:xfrm>
          <a:prstGeom prst="rect">
            <a:avLst/>
          </a:prstGeom>
          <a:effectLst>
            <a:outerShdw blurRad="254000" sx="102000" sy="102000" algn="ctr" rotWithShape="0">
              <a:prstClr val="black">
                <a:alpha val="7000"/>
              </a:prstClr>
            </a:outerShdw>
          </a:effectLst>
        </p:spPr>
      </p:pic>
      <p:sp>
        <p:nvSpPr>
          <p:cNvPr id="55" name="文本框 54">
            <a:extLst>
              <a:ext uri="{FF2B5EF4-FFF2-40B4-BE49-F238E27FC236}">
                <a16:creationId xmlns:a16="http://schemas.microsoft.com/office/drawing/2014/main" id="{937BBD30-363A-48D8-935A-DA3AEC03D0F5}"/>
              </a:ext>
            </a:extLst>
          </p:cNvPr>
          <p:cNvSpPr txBox="1"/>
          <p:nvPr/>
        </p:nvSpPr>
        <p:spPr>
          <a:xfrm>
            <a:off x="342255" y="1776790"/>
            <a:ext cx="1710725" cy="307777"/>
          </a:xfrm>
          <a:prstGeom prst="rect">
            <a:avLst/>
          </a:prstGeom>
          <a:noFill/>
        </p:spPr>
        <p:txBody>
          <a:bodyPr wrap="none" rtlCol="0">
            <a:spAutoFit/>
          </a:bodyPr>
          <a:lstStyle/>
          <a:p>
            <a:r>
              <a:rPr lang="zh-CN" altLang="en-US" sz="1400" b="1" spc="300" dirty="0">
                <a:solidFill>
                  <a:schemeClr val="accent1"/>
                </a:solidFill>
                <a:cs typeface="+mn-ea"/>
                <a:sym typeface="+mn-lt"/>
              </a:rPr>
              <a:t>本模板主题色：</a:t>
            </a:r>
          </a:p>
        </p:txBody>
      </p:sp>
      <p:sp>
        <p:nvSpPr>
          <p:cNvPr id="58" name="文本框 57">
            <a:extLst>
              <a:ext uri="{FF2B5EF4-FFF2-40B4-BE49-F238E27FC236}">
                <a16:creationId xmlns:a16="http://schemas.microsoft.com/office/drawing/2014/main" id="{19EB700C-D551-4BAB-AD21-472E6BCE722B}"/>
              </a:ext>
            </a:extLst>
          </p:cNvPr>
          <p:cNvSpPr txBox="1"/>
          <p:nvPr/>
        </p:nvSpPr>
        <p:spPr>
          <a:xfrm>
            <a:off x="342255" y="4196901"/>
            <a:ext cx="1505540" cy="261610"/>
          </a:xfrm>
          <a:prstGeom prst="rect">
            <a:avLst/>
          </a:prstGeom>
          <a:noFill/>
        </p:spPr>
        <p:txBody>
          <a:bodyPr wrap="none" rtlCol="0">
            <a:spAutoFit/>
          </a:bodyPr>
          <a:lstStyle/>
          <a:p>
            <a:r>
              <a:rPr lang="zh-CN" altLang="en-US" sz="1100" dirty="0">
                <a:solidFill>
                  <a:schemeClr val="accent1"/>
                </a:solidFill>
                <a:cs typeface="+mn-ea"/>
                <a:sym typeface="+mn-lt"/>
              </a:rPr>
              <a:t>设计 →</a:t>
            </a:r>
            <a:r>
              <a:rPr lang="en-US" altLang="zh-CN" sz="1100" dirty="0">
                <a:solidFill>
                  <a:schemeClr val="accent1"/>
                </a:solidFill>
                <a:cs typeface="+mn-ea"/>
                <a:sym typeface="+mn-lt"/>
              </a:rPr>
              <a:t> </a:t>
            </a:r>
            <a:r>
              <a:rPr lang="zh-CN" altLang="en-US" sz="1100" dirty="0">
                <a:solidFill>
                  <a:schemeClr val="accent1"/>
                </a:solidFill>
                <a:cs typeface="+mn-ea"/>
                <a:sym typeface="+mn-lt"/>
              </a:rPr>
              <a:t>变体 →</a:t>
            </a:r>
            <a:r>
              <a:rPr lang="en-US" altLang="zh-CN" sz="1100" dirty="0">
                <a:solidFill>
                  <a:schemeClr val="accent1"/>
                </a:solidFill>
                <a:cs typeface="+mn-ea"/>
                <a:sym typeface="+mn-lt"/>
              </a:rPr>
              <a:t> </a:t>
            </a:r>
            <a:r>
              <a:rPr lang="zh-CN" altLang="en-US" sz="1100" dirty="0">
                <a:solidFill>
                  <a:schemeClr val="accent1"/>
                </a:solidFill>
                <a:cs typeface="+mn-ea"/>
                <a:sym typeface="+mn-lt"/>
              </a:rPr>
              <a:t>颜色</a:t>
            </a:r>
          </a:p>
        </p:txBody>
      </p:sp>
      <p:sp>
        <p:nvSpPr>
          <p:cNvPr id="59" name="文本框 58">
            <a:extLst>
              <a:ext uri="{FF2B5EF4-FFF2-40B4-BE49-F238E27FC236}">
                <a16:creationId xmlns:a16="http://schemas.microsoft.com/office/drawing/2014/main" id="{42CBF87B-D025-4F49-AE95-64E099A12658}"/>
              </a:ext>
            </a:extLst>
          </p:cNvPr>
          <p:cNvSpPr txBox="1"/>
          <p:nvPr/>
        </p:nvSpPr>
        <p:spPr>
          <a:xfrm>
            <a:off x="1199374" y="3016070"/>
            <a:ext cx="325731" cy="261610"/>
          </a:xfrm>
          <a:prstGeom prst="rect">
            <a:avLst/>
          </a:prstGeom>
          <a:noFill/>
        </p:spPr>
        <p:txBody>
          <a:bodyPr wrap="none" rtlCol="0">
            <a:spAutoFit/>
          </a:bodyPr>
          <a:lstStyle/>
          <a:p>
            <a:pPr algn="ctr"/>
            <a:r>
              <a:rPr lang="zh-CN" altLang="en-US" sz="1100" dirty="0">
                <a:solidFill>
                  <a:srgbClr val="FF0000"/>
                </a:solidFill>
                <a:cs typeface="+mn-ea"/>
                <a:sym typeface="+mn-lt"/>
              </a:rPr>
              <a:t>①</a:t>
            </a:r>
          </a:p>
        </p:txBody>
      </p:sp>
      <p:sp>
        <p:nvSpPr>
          <p:cNvPr id="60" name="文本框 59">
            <a:extLst>
              <a:ext uri="{FF2B5EF4-FFF2-40B4-BE49-F238E27FC236}">
                <a16:creationId xmlns:a16="http://schemas.microsoft.com/office/drawing/2014/main" id="{658DA7B4-7BB8-460B-8147-583800BF8E58}"/>
              </a:ext>
            </a:extLst>
          </p:cNvPr>
          <p:cNvSpPr txBox="1"/>
          <p:nvPr/>
        </p:nvSpPr>
        <p:spPr>
          <a:xfrm>
            <a:off x="7715085" y="3016070"/>
            <a:ext cx="325730" cy="261610"/>
          </a:xfrm>
          <a:prstGeom prst="rect">
            <a:avLst/>
          </a:prstGeom>
          <a:noFill/>
        </p:spPr>
        <p:txBody>
          <a:bodyPr wrap="none" rtlCol="0">
            <a:spAutoFit/>
          </a:bodyPr>
          <a:lstStyle/>
          <a:p>
            <a:pPr algn="ctr"/>
            <a:r>
              <a:rPr lang="zh-CN" altLang="en-US" sz="1100" dirty="0">
                <a:solidFill>
                  <a:srgbClr val="FF0000"/>
                </a:solidFill>
                <a:cs typeface="+mn-ea"/>
                <a:sym typeface="+mn-lt"/>
              </a:rPr>
              <a:t>②</a:t>
            </a:r>
          </a:p>
        </p:txBody>
      </p:sp>
      <p:sp>
        <p:nvSpPr>
          <p:cNvPr id="61" name="文本框 60">
            <a:extLst>
              <a:ext uri="{FF2B5EF4-FFF2-40B4-BE49-F238E27FC236}">
                <a16:creationId xmlns:a16="http://schemas.microsoft.com/office/drawing/2014/main" id="{B4D72D3B-69BE-4A02-8BEE-CB0322DDF355}"/>
              </a:ext>
            </a:extLst>
          </p:cNvPr>
          <p:cNvSpPr txBox="1"/>
          <p:nvPr/>
        </p:nvSpPr>
        <p:spPr>
          <a:xfrm>
            <a:off x="7715085" y="4234996"/>
            <a:ext cx="325730" cy="261610"/>
          </a:xfrm>
          <a:prstGeom prst="rect">
            <a:avLst/>
          </a:prstGeom>
          <a:noFill/>
        </p:spPr>
        <p:txBody>
          <a:bodyPr wrap="none" rtlCol="0">
            <a:spAutoFit/>
          </a:bodyPr>
          <a:lstStyle/>
          <a:p>
            <a:pPr algn="ctr"/>
            <a:r>
              <a:rPr lang="zh-CN" altLang="en-US" sz="1100" dirty="0">
                <a:solidFill>
                  <a:srgbClr val="FF0000"/>
                </a:solidFill>
                <a:cs typeface="+mn-ea"/>
                <a:sym typeface="+mn-lt"/>
              </a:rPr>
              <a:t>③</a:t>
            </a:r>
          </a:p>
        </p:txBody>
      </p:sp>
      <p:cxnSp>
        <p:nvCxnSpPr>
          <p:cNvPr id="5" name="直接箭头连接符 4">
            <a:extLst>
              <a:ext uri="{FF2B5EF4-FFF2-40B4-BE49-F238E27FC236}">
                <a16:creationId xmlns:a16="http://schemas.microsoft.com/office/drawing/2014/main" id="{51861A4D-DC99-4E2E-AB20-857CAE9EFD0A}"/>
              </a:ext>
            </a:extLst>
          </p:cNvPr>
          <p:cNvCxnSpPr/>
          <p:nvPr/>
        </p:nvCxnSpPr>
        <p:spPr>
          <a:xfrm>
            <a:off x="8842226" y="3065503"/>
            <a:ext cx="0" cy="386297"/>
          </a:xfrm>
          <a:prstGeom prst="straightConnector1">
            <a:avLst/>
          </a:prstGeom>
          <a:ln w="9525">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42204919-805F-4D8B-8AAE-605CB0CA18DD}"/>
              </a:ext>
            </a:extLst>
          </p:cNvPr>
          <p:cNvCxnSpPr>
            <a:cxnSpLocks/>
          </p:cNvCxnSpPr>
          <p:nvPr/>
        </p:nvCxnSpPr>
        <p:spPr>
          <a:xfrm flipH="1">
            <a:off x="6391275" y="3781054"/>
            <a:ext cx="366832" cy="0"/>
          </a:xfrm>
          <a:prstGeom prst="straightConnector1">
            <a:avLst/>
          </a:prstGeom>
          <a:ln w="9525">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25361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9AD17AE1-DCB9-4C23-9401-08054177A45F}"/>
              </a:ext>
            </a:extLst>
          </p:cNvPr>
          <p:cNvSpPr>
            <a:spLocks noGrp="1"/>
          </p:cNvSpPr>
          <p:nvPr>
            <p:ph type="body" sz="quarter" idx="10"/>
          </p:nvPr>
        </p:nvSpPr>
        <p:spPr/>
        <p:txBody>
          <a:bodyPr>
            <a:normAutofit lnSpcReduction="10000"/>
          </a:bodyPr>
          <a:lstStyle/>
          <a:p>
            <a:r>
              <a:rPr lang="zh-CN" altLang="en-US" spc="300" dirty="0">
                <a:latin typeface="+mn-lt"/>
                <a:ea typeface="+mn-ea"/>
                <a:sym typeface="+mn-lt"/>
              </a:rPr>
              <a:t>使用说明</a:t>
            </a:r>
          </a:p>
        </p:txBody>
      </p:sp>
      <p:sp>
        <p:nvSpPr>
          <p:cNvPr id="53" name="文本框 52">
            <a:extLst>
              <a:ext uri="{FF2B5EF4-FFF2-40B4-BE49-F238E27FC236}">
                <a16:creationId xmlns:a16="http://schemas.microsoft.com/office/drawing/2014/main" id="{E940989B-4E4A-421C-8D5E-DB6356C3C162}"/>
              </a:ext>
            </a:extLst>
          </p:cNvPr>
          <p:cNvSpPr txBox="1"/>
          <p:nvPr/>
        </p:nvSpPr>
        <p:spPr>
          <a:xfrm>
            <a:off x="4276246" y="1778751"/>
            <a:ext cx="1996059" cy="307777"/>
          </a:xfrm>
          <a:prstGeom prst="rect">
            <a:avLst/>
          </a:prstGeom>
          <a:noFill/>
        </p:spPr>
        <p:txBody>
          <a:bodyPr wrap="none" rtlCol="0">
            <a:spAutoFit/>
          </a:bodyPr>
          <a:lstStyle/>
          <a:p>
            <a:r>
              <a:rPr lang="zh-CN" altLang="en-US" sz="1400" b="1" spc="300" dirty="0">
                <a:solidFill>
                  <a:schemeClr val="accent1"/>
                </a:solidFill>
                <a:cs typeface="+mn-ea"/>
                <a:sym typeface="+mn-lt"/>
              </a:rPr>
              <a:t>图片占位符的使用</a:t>
            </a:r>
          </a:p>
        </p:txBody>
      </p:sp>
      <p:cxnSp>
        <p:nvCxnSpPr>
          <p:cNvPr id="54" name="直接连接符 53">
            <a:extLst>
              <a:ext uri="{FF2B5EF4-FFF2-40B4-BE49-F238E27FC236}">
                <a16:creationId xmlns:a16="http://schemas.microsoft.com/office/drawing/2014/main" id="{71833AA3-FC4B-4764-8CF4-1667EF3464FF}"/>
              </a:ext>
            </a:extLst>
          </p:cNvPr>
          <p:cNvCxnSpPr>
            <a:cxnSpLocks/>
          </p:cNvCxnSpPr>
          <p:nvPr/>
        </p:nvCxnSpPr>
        <p:spPr>
          <a:xfrm>
            <a:off x="4354620" y="2194836"/>
            <a:ext cx="27493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id="{712B0A88-27C3-4C6B-A112-FA7DA26CCA3D}"/>
              </a:ext>
            </a:extLst>
          </p:cNvPr>
          <p:cNvSpPr txBox="1"/>
          <p:nvPr/>
        </p:nvSpPr>
        <p:spPr>
          <a:xfrm>
            <a:off x="5455403" y="3294495"/>
            <a:ext cx="691032" cy="375103"/>
          </a:xfrm>
          <a:prstGeom prst="rect">
            <a:avLst/>
          </a:prstGeom>
          <a:noFill/>
        </p:spPr>
        <p:txBody>
          <a:bodyPr wrap="square" rtlCol="0">
            <a:spAutoFit/>
          </a:bodyPr>
          <a:lstStyle/>
          <a:p>
            <a:pPr algn="ctr">
              <a:lnSpc>
                <a:spcPct val="120000"/>
              </a:lnSpc>
            </a:pPr>
            <a:r>
              <a:rPr lang="zh-CN" altLang="en-US" sz="800" dirty="0">
                <a:solidFill>
                  <a:schemeClr val="accent1"/>
                </a:solidFill>
                <a:cs typeface="+mn-ea"/>
                <a:sym typeface="+mn-lt"/>
              </a:rPr>
              <a:t>选择图片</a:t>
            </a:r>
            <a:endParaRPr lang="en-US" altLang="zh-CN" sz="800" dirty="0">
              <a:solidFill>
                <a:schemeClr val="accent1"/>
              </a:solidFill>
              <a:cs typeface="+mn-ea"/>
              <a:sym typeface="+mn-lt"/>
            </a:endParaRPr>
          </a:p>
          <a:p>
            <a:pPr algn="ctr">
              <a:lnSpc>
                <a:spcPct val="120000"/>
              </a:lnSpc>
            </a:pPr>
            <a:r>
              <a:rPr lang="zh-CN" altLang="en-US" sz="800" dirty="0">
                <a:solidFill>
                  <a:schemeClr val="accent1"/>
                </a:solidFill>
                <a:cs typeface="+mn-ea"/>
                <a:sym typeface="+mn-lt"/>
              </a:rPr>
              <a:t>直接删除</a:t>
            </a:r>
          </a:p>
        </p:txBody>
      </p:sp>
      <p:sp>
        <p:nvSpPr>
          <p:cNvPr id="42" name="文本框 41">
            <a:extLst>
              <a:ext uri="{FF2B5EF4-FFF2-40B4-BE49-F238E27FC236}">
                <a16:creationId xmlns:a16="http://schemas.microsoft.com/office/drawing/2014/main" id="{E0013648-AD29-4F51-B972-8B9097C4FE18}"/>
              </a:ext>
            </a:extLst>
          </p:cNvPr>
          <p:cNvSpPr txBox="1"/>
          <p:nvPr/>
        </p:nvSpPr>
        <p:spPr>
          <a:xfrm>
            <a:off x="3444928" y="844069"/>
            <a:ext cx="2254143" cy="461665"/>
          </a:xfrm>
          <a:prstGeom prst="rect">
            <a:avLst/>
          </a:prstGeom>
          <a:noFill/>
        </p:spPr>
        <p:txBody>
          <a:bodyPr wrap="none" rtlCol="0">
            <a:spAutoFit/>
          </a:bodyPr>
          <a:lstStyle/>
          <a:p>
            <a:pPr algn="ctr"/>
            <a:r>
              <a:rPr lang="en-US" altLang="zh-CN" sz="2400" b="1" i="1" dirty="0">
                <a:solidFill>
                  <a:schemeClr val="bg1">
                    <a:lumMod val="95000"/>
                    <a:alpha val="58000"/>
                  </a:schemeClr>
                </a:solidFill>
                <a:cs typeface="+mn-ea"/>
                <a:sym typeface="+mn-lt"/>
              </a:rPr>
              <a:t>PICTURE USE</a:t>
            </a:r>
            <a:endParaRPr lang="zh-CN" altLang="en-US" sz="2400" b="1" i="1" dirty="0">
              <a:solidFill>
                <a:schemeClr val="bg1">
                  <a:lumMod val="95000"/>
                  <a:alpha val="58000"/>
                </a:schemeClr>
              </a:solidFill>
              <a:cs typeface="+mn-ea"/>
              <a:sym typeface="+mn-lt"/>
            </a:endParaRPr>
          </a:p>
        </p:txBody>
      </p:sp>
      <p:sp>
        <p:nvSpPr>
          <p:cNvPr id="45" name="文本框 44">
            <a:extLst>
              <a:ext uri="{FF2B5EF4-FFF2-40B4-BE49-F238E27FC236}">
                <a16:creationId xmlns:a16="http://schemas.microsoft.com/office/drawing/2014/main" id="{6512F350-ADE4-4B79-B49A-AB58F5781BE5}"/>
              </a:ext>
            </a:extLst>
          </p:cNvPr>
          <p:cNvSpPr txBox="1"/>
          <p:nvPr/>
        </p:nvSpPr>
        <p:spPr>
          <a:xfrm>
            <a:off x="3941060" y="989388"/>
            <a:ext cx="1261884" cy="369332"/>
          </a:xfrm>
          <a:prstGeom prst="rect">
            <a:avLst/>
          </a:prstGeom>
          <a:noFill/>
        </p:spPr>
        <p:txBody>
          <a:bodyPr wrap="none" rtlCol="0">
            <a:spAutoFit/>
          </a:bodyPr>
          <a:lstStyle/>
          <a:p>
            <a:pPr algn="ctr"/>
            <a:r>
              <a:rPr lang="zh-CN" altLang="en-US" b="1" i="1" spc="300" dirty="0">
                <a:solidFill>
                  <a:schemeClr val="accent1"/>
                </a:solidFill>
                <a:cs typeface="+mn-ea"/>
                <a:sym typeface="+mn-lt"/>
              </a:rPr>
              <a:t>图片使用</a:t>
            </a:r>
          </a:p>
        </p:txBody>
      </p:sp>
      <p:cxnSp>
        <p:nvCxnSpPr>
          <p:cNvPr id="47" name="直接连接符 46">
            <a:extLst>
              <a:ext uri="{FF2B5EF4-FFF2-40B4-BE49-F238E27FC236}">
                <a16:creationId xmlns:a16="http://schemas.microsoft.com/office/drawing/2014/main" id="{352108DA-E50E-4774-AA78-7482D7A49347}"/>
              </a:ext>
            </a:extLst>
          </p:cNvPr>
          <p:cNvCxnSpPr/>
          <p:nvPr/>
        </p:nvCxnSpPr>
        <p:spPr>
          <a:xfrm>
            <a:off x="4302125" y="1466217"/>
            <a:ext cx="539750"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27C608B1-8B6C-4E15-A8C6-3A8A184A630D}"/>
              </a:ext>
            </a:extLst>
          </p:cNvPr>
          <p:cNvPicPr>
            <a:picLocks noChangeAspect="1"/>
          </p:cNvPicPr>
          <p:nvPr/>
        </p:nvPicPr>
        <p:blipFill>
          <a:blip r:embed="rId2"/>
          <a:stretch>
            <a:fillRect/>
          </a:stretch>
        </p:blipFill>
        <p:spPr>
          <a:xfrm>
            <a:off x="234024" y="1841746"/>
            <a:ext cx="3707036" cy="2781941"/>
          </a:xfrm>
          <a:prstGeom prst="rect">
            <a:avLst/>
          </a:prstGeom>
          <a:effectLst>
            <a:outerShdw blurRad="254000" dist="25400" sx="102000" sy="102000" algn="ctr" rotWithShape="0">
              <a:prstClr val="black">
                <a:alpha val="5000"/>
              </a:prstClr>
            </a:outerShdw>
          </a:effectLst>
        </p:spPr>
      </p:pic>
      <p:sp>
        <p:nvSpPr>
          <p:cNvPr id="55" name="文本框 54">
            <a:extLst>
              <a:ext uri="{FF2B5EF4-FFF2-40B4-BE49-F238E27FC236}">
                <a16:creationId xmlns:a16="http://schemas.microsoft.com/office/drawing/2014/main" id="{7C6FCED8-D823-4A8E-B492-1CDD9127338A}"/>
              </a:ext>
            </a:extLst>
          </p:cNvPr>
          <p:cNvSpPr txBox="1"/>
          <p:nvPr/>
        </p:nvSpPr>
        <p:spPr>
          <a:xfrm>
            <a:off x="994285" y="4722611"/>
            <a:ext cx="2018501" cy="246221"/>
          </a:xfrm>
          <a:prstGeom prst="rect">
            <a:avLst/>
          </a:prstGeom>
          <a:noFill/>
        </p:spPr>
        <p:txBody>
          <a:bodyPr wrap="none" rtlCol="0">
            <a:spAutoFit/>
          </a:bodyPr>
          <a:lstStyle/>
          <a:p>
            <a:pPr algn="ctr"/>
            <a:r>
              <a:rPr lang="zh-CN" altLang="en-US" sz="1000" b="1" spc="300" dirty="0">
                <a:solidFill>
                  <a:schemeClr val="accent1"/>
                </a:solidFill>
                <a:cs typeface="+mn-ea"/>
                <a:sym typeface="+mn-lt"/>
              </a:rPr>
              <a:t>模板提供了多种版式使用</a:t>
            </a:r>
          </a:p>
        </p:txBody>
      </p:sp>
      <p:pic>
        <p:nvPicPr>
          <p:cNvPr id="3" name="图片 2">
            <a:extLst>
              <a:ext uri="{FF2B5EF4-FFF2-40B4-BE49-F238E27FC236}">
                <a16:creationId xmlns:a16="http://schemas.microsoft.com/office/drawing/2014/main" id="{B211B49F-1F66-41DE-A10B-83B3EE3D73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4620" y="2636451"/>
            <a:ext cx="1034174" cy="1987236"/>
          </a:xfrm>
          <a:prstGeom prst="rect">
            <a:avLst/>
          </a:prstGeom>
        </p:spPr>
      </p:pic>
      <p:cxnSp>
        <p:nvCxnSpPr>
          <p:cNvPr id="58" name="直接箭头连接符 57">
            <a:extLst>
              <a:ext uri="{FF2B5EF4-FFF2-40B4-BE49-F238E27FC236}">
                <a16:creationId xmlns:a16="http://schemas.microsoft.com/office/drawing/2014/main" id="{99532D6F-3486-4F9D-B627-28D1ED314F3D}"/>
              </a:ext>
            </a:extLst>
          </p:cNvPr>
          <p:cNvCxnSpPr>
            <a:cxnSpLocks/>
          </p:cNvCxnSpPr>
          <p:nvPr/>
        </p:nvCxnSpPr>
        <p:spPr>
          <a:xfrm>
            <a:off x="5467739" y="3253586"/>
            <a:ext cx="666361" cy="0"/>
          </a:xfrm>
          <a:prstGeom prst="straightConnector1">
            <a:avLst/>
          </a:prstGeom>
          <a:ln w="9525">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1F9DC530-35A7-40C6-8AEF-CE4F623559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25380" y="2636450"/>
            <a:ext cx="1042142" cy="1987222"/>
          </a:xfrm>
          <a:prstGeom prst="rect">
            <a:avLst/>
          </a:prstGeom>
        </p:spPr>
      </p:pic>
      <p:sp>
        <p:nvSpPr>
          <p:cNvPr id="61" name="文本框 60">
            <a:extLst>
              <a:ext uri="{FF2B5EF4-FFF2-40B4-BE49-F238E27FC236}">
                <a16:creationId xmlns:a16="http://schemas.microsoft.com/office/drawing/2014/main" id="{6FF45A37-2F70-44D2-8B42-D9E47B703886}"/>
              </a:ext>
            </a:extLst>
          </p:cNvPr>
          <p:cNvSpPr txBox="1"/>
          <p:nvPr/>
        </p:nvSpPr>
        <p:spPr>
          <a:xfrm>
            <a:off x="8065867" y="3045164"/>
            <a:ext cx="910912" cy="375103"/>
          </a:xfrm>
          <a:prstGeom prst="rect">
            <a:avLst/>
          </a:prstGeom>
          <a:noFill/>
        </p:spPr>
        <p:txBody>
          <a:bodyPr wrap="square" rtlCol="0">
            <a:spAutoFit/>
          </a:bodyPr>
          <a:lstStyle/>
          <a:p>
            <a:pPr algn="ctr">
              <a:lnSpc>
                <a:spcPct val="120000"/>
              </a:lnSpc>
            </a:pPr>
            <a:r>
              <a:rPr lang="zh-CN" altLang="en-US" sz="800" dirty="0">
                <a:solidFill>
                  <a:schemeClr val="accent1"/>
                </a:solidFill>
                <a:cs typeface="+mn-ea"/>
                <a:sym typeface="+mn-lt"/>
              </a:rPr>
              <a:t>单击添加图片</a:t>
            </a:r>
            <a:endParaRPr lang="en-US" altLang="zh-CN" sz="800" dirty="0">
              <a:solidFill>
                <a:schemeClr val="accent1"/>
              </a:solidFill>
              <a:cs typeface="+mn-ea"/>
              <a:sym typeface="+mn-lt"/>
            </a:endParaRPr>
          </a:p>
          <a:p>
            <a:pPr algn="ctr">
              <a:lnSpc>
                <a:spcPct val="120000"/>
              </a:lnSpc>
            </a:pPr>
            <a:r>
              <a:rPr lang="en-US" altLang="zh-CN" sz="800" dirty="0">
                <a:solidFill>
                  <a:schemeClr val="accent1"/>
                </a:solidFill>
                <a:cs typeface="+mn-ea"/>
                <a:sym typeface="+mn-lt"/>
              </a:rPr>
              <a:t>( </a:t>
            </a:r>
            <a:r>
              <a:rPr lang="zh-CN" altLang="en-US" sz="800" dirty="0">
                <a:solidFill>
                  <a:schemeClr val="accent1"/>
                </a:solidFill>
                <a:cs typeface="+mn-ea"/>
                <a:sym typeface="+mn-lt"/>
              </a:rPr>
              <a:t>其他页面同理 ）</a:t>
            </a:r>
          </a:p>
        </p:txBody>
      </p:sp>
      <p:cxnSp>
        <p:nvCxnSpPr>
          <p:cNvPr id="62" name="直接箭头连接符 61">
            <a:extLst>
              <a:ext uri="{FF2B5EF4-FFF2-40B4-BE49-F238E27FC236}">
                <a16:creationId xmlns:a16="http://schemas.microsoft.com/office/drawing/2014/main" id="{0CC6E5B8-FF11-4DC6-987D-6813E0ED33A5}"/>
              </a:ext>
            </a:extLst>
          </p:cNvPr>
          <p:cNvCxnSpPr>
            <a:cxnSpLocks/>
          </p:cNvCxnSpPr>
          <p:nvPr/>
        </p:nvCxnSpPr>
        <p:spPr>
          <a:xfrm>
            <a:off x="7346467" y="3253586"/>
            <a:ext cx="666361" cy="0"/>
          </a:xfrm>
          <a:prstGeom prst="straightConnector1">
            <a:avLst/>
          </a:prstGeom>
          <a:ln w="9525">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a16="http://schemas.microsoft.com/office/drawing/2014/main" id="{C3939869-DAFB-47D0-816C-6752F20E14BA}"/>
              </a:ext>
            </a:extLst>
          </p:cNvPr>
          <p:cNvSpPr txBox="1"/>
          <p:nvPr/>
        </p:nvSpPr>
        <p:spPr>
          <a:xfrm>
            <a:off x="4276246" y="2290407"/>
            <a:ext cx="357852" cy="261097"/>
          </a:xfrm>
          <a:prstGeom prst="rect">
            <a:avLst/>
          </a:prstGeom>
          <a:noFill/>
        </p:spPr>
        <p:txBody>
          <a:bodyPr wrap="square" rtlCol="0">
            <a:spAutoFit/>
          </a:bodyPr>
          <a:lstStyle/>
          <a:p>
            <a:pPr>
              <a:lnSpc>
                <a:spcPct val="120000"/>
              </a:lnSpc>
            </a:pPr>
            <a:r>
              <a:rPr lang="zh-CN" altLang="en-US" sz="1000" b="1" dirty="0">
                <a:solidFill>
                  <a:schemeClr val="accent1"/>
                </a:solidFill>
                <a:cs typeface="+mn-ea"/>
                <a:sym typeface="+mn-lt"/>
              </a:rPr>
              <a:t>例：</a:t>
            </a:r>
          </a:p>
        </p:txBody>
      </p:sp>
    </p:spTree>
    <p:extLst>
      <p:ext uri="{BB962C8B-B14F-4D97-AF65-F5344CB8AC3E}">
        <p14:creationId xmlns:p14="http://schemas.microsoft.com/office/powerpoint/2010/main" val="12501207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9AD17AE1-DCB9-4C23-9401-08054177A45F}"/>
              </a:ext>
            </a:extLst>
          </p:cNvPr>
          <p:cNvSpPr>
            <a:spLocks noGrp="1"/>
          </p:cNvSpPr>
          <p:nvPr>
            <p:ph type="body" sz="quarter" idx="10"/>
          </p:nvPr>
        </p:nvSpPr>
        <p:spPr/>
        <p:txBody>
          <a:bodyPr>
            <a:normAutofit lnSpcReduction="10000"/>
          </a:bodyPr>
          <a:lstStyle/>
          <a:p>
            <a:r>
              <a:rPr lang="zh-CN" altLang="en-US" spc="300" dirty="0">
                <a:latin typeface="+mn-lt"/>
                <a:ea typeface="+mn-ea"/>
                <a:sym typeface="+mn-lt"/>
              </a:rPr>
              <a:t>使用说明</a:t>
            </a:r>
          </a:p>
        </p:txBody>
      </p:sp>
      <p:sp>
        <p:nvSpPr>
          <p:cNvPr id="42" name="文本框 41">
            <a:extLst>
              <a:ext uri="{FF2B5EF4-FFF2-40B4-BE49-F238E27FC236}">
                <a16:creationId xmlns:a16="http://schemas.microsoft.com/office/drawing/2014/main" id="{E0013648-AD29-4F51-B972-8B9097C4FE18}"/>
              </a:ext>
            </a:extLst>
          </p:cNvPr>
          <p:cNvSpPr txBox="1"/>
          <p:nvPr/>
        </p:nvSpPr>
        <p:spPr>
          <a:xfrm>
            <a:off x="3353140" y="844069"/>
            <a:ext cx="2437719" cy="461665"/>
          </a:xfrm>
          <a:prstGeom prst="rect">
            <a:avLst/>
          </a:prstGeom>
          <a:noFill/>
        </p:spPr>
        <p:txBody>
          <a:bodyPr wrap="none" rtlCol="0">
            <a:spAutoFit/>
          </a:bodyPr>
          <a:lstStyle/>
          <a:p>
            <a:pPr algn="ctr"/>
            <a:r>
              <a:rPr lang="en-US" altLang="zh-CN" sz="2400" b="1" i="1" dirty="0">
                <a:solidFill>
                  <a:schemeClr val="bg1">
                    <a:lumMod val="95000"/>
                    <a:alpha val="58000"/>
                  </a:schemeClr>
                </a:solidFill>
                <a:cs typeface="+mn-ea"/>
                <a:sym typeface="+mn-lt"/>
              </a:rPr>
              <a:t>CHART USAGE</a:t>
            </a:r>
            <a:endParaRPr lang="zh-CN" altLang="en-US" sz="2400" b="1" i="1" dirty="0">
              <a:solidFill>
                <a:schemeClr val="bg1">
                  <a:lumMod val="95000"/>
                  <a:alpha val="58000"/>
                </a:schemeClr>
              </a:solidFill>
              <a:cs typeface="+mn-ea"/>
              <a:sym typeface="+mn-lt"/>
            </a:endParaRPr>
          </a:p>
        </p:txBody>
      </p:sp>
      <p:sp>
        <p:nvSpPr>
          <p:cNvPr id="45" name="文本框 44">
            <a:extLst>
              <a:ext uri="{FF2B5EF4-FFF2-40B4-BE49-F238E27FC236}">
                <a16:creationId xmlns:a16="http://schemas.microsoft.com/office/drawing/2014/main" id="{6512F350-ADE4-4B79-B49A-AB58F5781BE5}"/>
              </a:ext>
            </a:extLst>
          </p:cNvPr>
          <p:cNvSpPr txBox="1"/>
          <p:nvPr/>
        </p:nvSpPr>
        <p:spPr>
          <a:xfrm>
            <a:off x="3941060" y="989388"/>
            <a:ext cx="1261884" cy="369332"/>
          </a:xfrm>
          <a:prstGeom prst="rect">
            <a:avLst/>
          </a:prstGeom>
          <a:noFill/>
        </p:spPr>
        <p:txBody>
          <a:bodyPr wrap="none" rtlCol="0">
            <a:spAutoFit/>
          </a:bodyPr>
          <a:lstStyle/>
          <a:p>
            <a:pPr algn="ctr"/>
            <a:r>
              <a:rPr lang="zh-CN" altLang="en-US" b="1" i="1" spc="300" dirty="0">
                <a:solidFill>
                  <a:schemeClr val="accent1"/>
                </a:solidFill>
                <a:cs typeface="+mn-ea"/>
                <a:sym typeface="+mn-lt"/>
              </a:rPr>
              <a:t>图表使用</a:t>
            </a:r>
          </a:p>
        </p:txBody>
      </p:sp>
      <p:cxnSp>
        <p:nvCxnSpPr>
          <p:cNvPr id="47" name="直接连接符 46">
            <a:extLst>
              <a:ext uri="{FF2B5EF4-FFF2-40B4-BE49-F238E27FC236}">
                <a16:creationId xmlns:a16="http://schemas.microsoft.com/office/drawing/2014/main" id="{352108DA-E50E-4774-AA78-7482D7A49347}"/>
              </a:ext>
            </a:extLst>
          </p:cNvPr>
          <p:cNvCxnSpPr/>
          <p:nvPr/>
        </p:nvCxnSpPr>
        <p:spPr>
          <a:xfrm>
            <a:off x="4302125" y="1466217"/>
            <a:ext cx="539750"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CC11EF31-FC8C-4254-ACC5-CD77F41B2F9D}"/>
              </a:ext>
            </a:extLst>
          </p:cNvPr>
          <p:cNvPicPr>
            <a:picLocks noChangeAspect="1"/>
          </p:cNvPicPr>
          <p:nvPr/>
        </p:nvPicPr>
        <p:blipFill>
          <a:blip r:embed="rId2"/>
          <a:stretch>
            <a:fillRect/>
          </a:stretch>
        </p:blipFill>
        <p:spPr>
          <a:xfrm>
            <a:off x="271974" y="1976987"/>
            <a:ext cx="4030151" cy="2467292"/>
          </a:xfrm>
          <a:prstGeom prst="rect">
            <a:avLst/>
          </a:prstGeom>
          <a:effectLst>
            <a:outerShdw blurRad="254000" dist="25400" sx="102000" sy="102000" algn="ctr" rotWithShape="0">
              <a:prstClr val="black">
                <a:alpha val="5000"/>
              </a:prstClr>
            </a:outerShdw>
          </a:effectLst>
        </p:spPr>
      </p:pic>
      <p:pic>
        <p:nvPicPr>
          <p:cNvPr id="5" name="图片 4">
            <a:extLst>
              <a:ext uri="{FF2B5EF4-FFF2-40B4-BE49-F238E27FC236}">
                <a16:creationId xmlns:a16="http://schemas.microsoft.com/office/drawing/2014/main" id="{FF227914-126F-4DB3-A692-078CD5077C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0095"/>
          <a:stretch/>
        </p:blipFill>
        <p:spPr>
          <a:xfrm>
            <a:off x="5040507" y="1976987"/>
            <a:ext cx="3319149" cy="742959"/>
          </a:xfrm>
          <a:prstGeom prst="rect">
            <a:avLst/>
          </a:prstGeom>
          <a:effectLst>
            <a:outerShdw blurRad="254000" dist="25400" sx="102000" sy="102000" algn="ctr" rotWithShape="0">
              <a:prstClr val="black">
                <a:alpha val="5000"/>
              </a:prstClr>
            </a:outerShdw>
          </a:effectLst>
        </p:spPr>
      </p:pic>
      <p:sp>
        <p:nvSpPr>
          <p:cNvPr id="19" name="文本框 18">
            <a:extLst>
              <a:ext uri="{FF2B5EF4-FFF2-40B4-BE49-F238E27FC236}">
                <a16:creationId xmlns:a16="http://schemas.microsoft.com/office/drawing/2014/main" id="{FEA04062-6EE4-4C44-8CF4-FF36B3BB70C4}"/>
              </a:ext>
            </a:extLst>
          </p:cNvPr>
          <p:cNvSpPr txBox="1"/>
          <p:nvPr/>
        </p:nvSpPr>
        <p:spPr>
          <a:xfrm>
            <a:off x="6188031" y="2719946"/>
            <a:ext cx="1024100" cy="227370"/>
          </a:xfrm>
          <a:prstGeom prst="rect">
            <a:avLst/>
          </a:prstGeom>
          <a:noFill/>
        </p:spPr>
        <p:txBody>
          <a:bodyPr wrap="square" rtlCol="0">
            <a:spAutoFit/>
          </a:bodyPr>
          <a:lstStyle/>
          <a:p>
            <a:pPr algn="ctr">
              <a:lnSpc>
                <a:spcPct val="120000"/>
              </a:lnSpc>
            </a:pPr>
            <a:r>
              <a:rPr lang="zh-CN" altLang="en-US" sz="800" dirty="0">
                <a:solidFill>
                  <a:schemeClr val="accent1"/>
                </a:solidFill>
                <a:cs typeface="+mn-ea"/>
                <a:sym typeface="+mn-lt"/>
              </a:rPr>
              <a:t>设计 → 编辑数据</a:t>
            </a:r>
          </a:p>
        </p:txBody>
      </p:sp>
      <p:cxnSp>
        <p:nvCxnSpPr>
          <p:cNvPr id="20" name="直接箭头连接符 19">
            <a:extLst>
              <a:ext uri="{FF2B5EF4-FFF2-40B4-BE49-F238E27FC236}">
                <a16:creationId xmlns:a16="http://schemas.microsoft.com/office/drawing/2014/main" id="{90AAF0A7-D4C5-465F-9ED0-F4E91F5EF74F}"/>
              </a:ext>
            </a:extLst>
          </p:cNvPr>
          <p:cNvCxnSpPr>
            <a:cxnSpLocks/>
          </p:cNvCxnSpPr>
          <p:nvPr/>
        </p:nvCxnSpPr>
        <p:spPr>
          <a:xfrm>
            <a:off x="4411063" y="2348466"/>
            <a:ext cx="520506" cy="0"/>
          </a:xfrm>
          <a:prstGeom prst="straightConnector1">
            <a:avLst/>
          </a:prstGeom>
          <a:ln w="9525">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CE53EF31-AFF3-40E0-8A50-CA342F8B0590}"/>
              </a:ext>
            </a:extLst>
          </p:cNvPr>
          <p:cNvSpPr/>
          <p:nvPr/>
        </p:nvSpPr>
        <p:spPr>
          <a:xfrm>
            <a:off x="7759699" y="2140144"/>
            <a:ext cx="277979" cy="4316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a:extLst>
              <a:ext uri="{FF2B5EF4-FFF2-40B4-BE49-F238E27FC236}">
                <a16:creationId xmlns:a16="http://schemas.microsoft.com/office/drawing/2014/main" id="{96714E69-A461-4890-B391-9436405BCA4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 b="10983"/>
          <a:stretch/>
        </p:blipFill>
        <p:spPr>
          <a:xfrm>
            <a:off x="5040506" y="3298190"/>
            <a:ext cx="3319150" cy="973182"/>
          </a:xfrm>
          <a:prstGeom prst="rect">
            <a:avLst/>
          </a:prstGeom>
          <a:effectLst>
            <a:outerShdw blurRad="254000" dist="25400" sx="102000" sy="102000" algn="ctr" rotWithShape="0">
              <a:prstClr val="black">
                <a:alpha val="5000"/>
              </a:prstClr>
            </a:outerShdw>
          </a:effectLst>
        </p:spPr>
      </p:pic>
      <p:sp>
        <p:nvSpPr>
          <p:cNvPr id="24" name="文本框 23">
            <a:extLst>
              <a:ext uri="{FF2B5EF4-FFF2-40B4-BE49-F238E27FC236}">
                <a16:creationId xmlns:a16="http://schemas.microsoft.com/office/drawing/2014/main" id="{54E1D2C2-93CB-4882-A81B-DB953E57F4B3}"/>
              </a:ext>
            </a:extLst>
          </p:cNvPr>
          <p:cNvSpPr txBox="1"/>
          <p:nvPr/>
        </p:nvSpPr>
        <p:spPr>
          <a:xfrm>
            <a:off x="5792862" y="4293109"/>
            <a:ext cx="1814438" cy="227370"/>
          </a:xfrm>
          <a:prstGeom prst="rect">
            <a:avLst/>
          </a:prstGeom>
          <a:noFill/>
        </p:spPr>
        <p:txBody>
          <a:bodyPr wrap="square" rtlCol="0">
            <a:spAutoFit/>
          </a:bodyPr>
          <a:lstStyle/>
          <a:p>
            <a:pPr algn="ctr">
              <a:lnSpc>
                <a:spcPct val="120000"/>
              </a:lnSpc>
            </a:pPr>
            <a:r>
              <a:rPr lang="zh-CN" altLang="en-US" sz="800" dirty="0">
                <a:solidFill>
                  <a:schemeClr val="accent1"/>
                </a:solidFill>
                <a:cs typeface="+mn-ea"/>
                <a:sym typeface="+mn-lt"/>
              </a:rPr>
              <a:t>重新输入数据（其他图表）</a:t>
            </a:r>
          </a:p>
        </p:txBody>
      </p:sp>
      <p:cxnSp>
        <p:nvCxnSpPr>
          <p:cNvPr id="25" name="直接箭头连接符 24">
            <a:extLst>
              <a:ext uri="{FF2B5EF4-FFF2-40B4-BE49-F238E27FC236}">
                <a16:creationId xmlns:a16="http://schemas.microsoft.com/office/drawing/2014/main" id="{2C9AA5DF-C01B-4586-9FC8-59DCBEA0F72A}"/>
              </a:ext>
            </a:extLst>
          </p:cNvPr>
          <p:cNvCxnSpPr>
            <a:cxnSpLocks/>
          </p:cNvCxnSpPr>
          <p:nvPr/>
        </p:nvCxnSpPr>
        <p:spPr>
          <a:xfrm>
            <a:off x="6700081" y="2969418"/>
            <a:ext cx="0" cy="266363"/>
          </a:xfrm>
          <a:prstGeom prst="straightConnector1">
            <a:avLst/>
          </a:prstGeom>
          <a:ln w="9525">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2561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占位符 89">
            <a:extLst>
              <a:ext uri="{FF2B5EF4-FFF2-40B4-BE49-F238E27FC236}">
                <a16:creationId xmlns:a16="http://schemas.microsoft.com/office/drawing/2014/main" id="{365272C4-1D09-4174-BB1C-496ECDBE4ED8}"/>
              </a:ext>
            </a:extLst>
          </p:cNvPr>
          <p:cNvSpPr>
            <a:spLocks noGrp="1"/>
          </p:cNvSpPr>
          <p:nvPr>
            <p:ph type="body" sz="quarter" idx="10"/>
          </p:nvPr>
        </p:nvSpPr>
        <p:spPr/>
        <p:txBody>
          <a:bodyPr/>
          <a:lstStyle/>
          <a:p>
            <a:r>
              <a:rPr lang="zh-CN" altLang="en-US" dirty="0">
                <a:latin typeface="+mn-lt"/>
                <a:ea typeface="+mn-ea"/>
                <a:sym typeface="+mn-lt"/>
              </a:rPr>
              <a:t>请输入您的标题</a:t>
            </a:r>
          </a:p>
        </p:txBody>
      </p:sp>
      <p:sp>
        <p:nvSpPr>
          <p:cNvPr id="91" name="文本占位符 90">
            <a:extLst>
              <a:ext uri="{FF2B5EF4-FFF2-40B4-BE49-F238E27FC236}">
                <a16:creationId xmlns:a16="http://schemas.microsoft.com/office/drawing/2014/main" id="{6656B040-832A-4239-B092-66673A8B6624}"/>
              </a:ext>
            </a:extLst>
          </p:cNvPr>
          <p:cNvSpPr>
            <a:spLocks noGrp="1"/>
          </p:cNvSpPr>
          <p:nvPr>
            <p:ph type="body" sz="quarter" idx="11"/>
          </p:nvPr>
        </p:nvSpPr>
        <p:spPr/>
        <p:txBody>
          <a:bodyPr/>
          <a:lstStyle/>
          <a:p>
            <a:r>
              <a:rPr lang="en-US" altLang="zh-CN" dirty="0">
                <a:solidFill>
                  <a:schemeClr val="accent1"/>
                </a:solidFill>
                <a:ea typeface="+mn-ea"/>
                <a:sym typeface="+mn-lt"/>
              </a:rPr>
              <a:t>PLEASE ENTER YOUR TITLE</a:t>
            </a:r>
            <a:endParaRPr lang="zh-CN" altLang="en-US" dirty="0">
              <a:solidFill>
                <a:schemeClr val="accent1"/>
              </a:solidFill>
              <a:ea typeface="+mn-ea"/>
              <a:sym typeface="+mn-lt"/>
            </a:endParaRPr>
          </a:p>
        </p:txBody>
      </p:sp>
      <p:sp>
        <p:nvSpPr>
          <p:cNvPr id="92" name="文本占位符 91">
            <a:extLst>
              <a:ext uri="{FF2B5EF4-FFF2-40B4-BE49-F238E27FC236}">
                <a16:creationId xmlns:a16="http://schemas.microsoft.com/office/drawing/2014/main" id="{DBB198A8-777E-4B3D-A211-53E7F48693E8}"/>
              </a:ext>
            </a:extLst>
          </p:cNvPr>
          <p:cNvSpPr>
            <a:spLocks noGrp="1"/>
          </p:cNvSpPr>
          <p:nvPr>
            <p:ph type="body" sz="quarter" idx="12"/>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3" name="文本占位符 92">
            <a:extLst>
              <a:ext uri="{FF2B5EF4-FFF2-40B4-BE49-F238E27FC236}">
                <a16:creationId xmlns:a16="http://schemas.microsoft.com/office/drawing/2014/main" id="{571B952D-95A0-41F6-8816-CF74A77DD849}"/>
              </a:ext>
            </a:extLst>
          </p:cNvPr>
          <p:cNvSpPr>
            <a:spLocks noGrp="1"/>
          </p:cNvSpPr>
          <p:nvPr>
            <p:ph type="body" sz="quarter" idx="13"/>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4" name="文本占位符 93">
            <a:extLst>
              <a:ext uri="{FF2B5EF4-FFF2-40B4-BE49-F238E27FC236}">
                <a16:creationId xmlns:a16="http://schemas.microsoft.com/office/drawing/2014/main" id="{7FE35615-6A77-48C2-8ACF-0511D2E3132A}"/>
              </a:ext>
            </a:extLst>
          </p:cNvPr>
          <p:cNvSpPr>
            <a:spLocks noGrp="1"/>
          </p:cNvSpPr>
          <p:nvPr>
            <p:ph type="body" sz="quarter" idx="14"/>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5" name="文本占位符 94">
            <a:extLst>
              <a:ext uri="{FF2B5EF4-FFF2-40B4-BE49-F238E27FC236}">
                <a16:creationId xmlns:a16="http://schemas.microsoft.com/office/drawing/2014/main" id="{45CB1528-3E45-48CC-8DFD-4ED0B9476FDD}"/>
              </a:ext>
            </a:extLst>
          </p:cNvPr>
          <p:cNvSpPr>
            <a:spLocks noGrp="1"/>
          </p:cNvSpPr>
          <p:nvPr>
            <p:ph type="body" sz="quarter" idx="15"/>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6" name="文本占位符 95">
            <a:extLst>
              <a:ext uri="{FF2B5EF4-FFF2-40B4-BE49-F238E27FC236}">
                <a16:creationId xmlns:a16="http://schemas.microsoft.com/office/drawing/2014/main" id="{0FFDB901-CFFE-4572-A5B3-52C035C182CC}"/>
              </a:ext>
            </a:extLst>
          </p:cNvPr>
          <p:cNvSpPr>
            <a:spLocks noGrp="1"/>
          </p:cNvSpPr>
          <p:nvPr>
            <p:ph type="body" sz="quarter" idx="16"/>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7" name="文本占位符 96">
            <a:extLst>
              <a:ext uri="{FF2B5EF4-FFF2-40B4-BE49-F238E27FC236}">
                <a16:creationId xmlns:a16="http://schemas.microsoft.com/office/drawing/2014/main" id="{5F6DFE87-D5F9-4220-9296-F34CFEB7793F}"/>
              </a:ext>
            </a:extLst>
          </p:cNvPr>
          <p:cNvSpPr>
            <a:spLocks noGrp="1"/>
          </p:cNvSpPr>
          <p:nvPr>
            <p:ph type="body" sz="quarter" idx="17"/>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6" name="文本占位符 5">
            <a:extLst>
              <a:ext uri="{FF2B5EF4-FFF2-40B4-BE49-F238E27FC236}">
                <a16:creationId xmlns:a16="http://schemas.microsoft.com/office/drawing/2014/main" id="{28E0B850-AC9F-4B6D-942A-A0029596E870}"/>
              </a:ext>
            </a:extLst>
          </p:cNvPr>
          <p:cNvSpPr>
            <a:spLocks noGrp="1"/>
          </p:cNvSpPr>
          <p:nvPr>
            <p:ph type="body" sz="quarter" idx="19"/>
          </p:nvPr>
        </p:nvSpPr>
        <p:spPr/>
        <p:txBody>
          <a:bodyPr>
            <a:normAutofit fontScale="92500"/>
          </a:bodyPr>
          <a:lstStyle/>
          <a:p>
            <a:r>
              <a:rPr lang="en-US" altLang="zh-CN" dirty="0">
                <a:solidFill>
                  <a:schemeClr val="bg1">
                    <a:lumMod val="95000"/>
                  </a:schemeClr>
                </a:solidFill>
                <a:latin typeface="+mn-lt"/>
                <a:ea typeface="+mn-ea"/>
                <a:sym typeface="+mn-lt"/>
              </a:rPr>
              <a:t>02</a:t>
            </a:r>
            <a:endParaRPr lang="zh-CN" altLang="en-US" dirty="0">
              <a:solidFill>
                <a:schemeClr val="bg1">
                  <a:lumMod val="95000"/>
                </a:schemeClr>
              </a:solidFill>
              <a:latin typeface="+mn-lt"/>
              <a:ea typeface="+mn-ea"/>
              <a:sym typeface="+mn-lt"/>
            </a:endParaRPr>
          </a:p>
        </p:txBody>
      </p:sp>
      <p:sp>
        <p:nvSpPr>
          <p:cNvPr id="8" name="文本占位符 7">
            <a:extLst>
              <a:ext uri="{FF2B5EF4-FFF2-40B4-BE49-F238E27FC236}">
                <a16:creationId xmlns:a16="http://schemas.microsoft.com/office/drawing/2014/main" id="{E76F1AFB-7E65-46F3-A677-BDBB80699BB3}"/>
              </a:ext>
            </a:extLst>
          </p:cNvPr>
          <p:cNvSpPr>
            <a:spLocks noGrp="1"/>
          </p:cNvSpPr>
          <p:nvPr>
            <p:ph type="body" sz="quarter" idx="20"/>
          </p:nvPr>
        </p:nvSpPr>
        <p:spPr/>
        <p:txBody>
          <a:bodyPr>
            <a:normAutofit fontScale="92500"/>
          </a:bodyPr>
          <a:lstStyle/>
          <a:p>
            <a:r>
              <a:rPr lang="en-US" altLang="zh-CN" dirty="0">
                <a:solidFill>
                  <a:schemeClr val="bg1">
                    <a:lumMod val="95000"/>
                  </a:schemeClr>
                </a:solidFill>
                <a:latin typeface="+mn-lt"/>
                <a:ea typeface="+mn-ea"/>
                <a:sym typeface="+mn-lt"/>
              </a:rPr>
              <a:t>03</a:t>
            </a:r>
            <a:endParaRPr lang="zh-CN" altLang="en-US" dirty="0">
              <a:solidFill>
                <a:schemeClr val="bg1">
                  <a:lumMod val="95000"/>
                </a:schemeClr>
              </a:solidFill>
              <a:latin typeface="+mn-lt"/>
              <a:ea typeface="+mn-ea"/>
              <a:sym typeface="+mn-lt"/>
            </a:endParaRPr>
          </a:p>
        </p:txBody>
      </p:sp>
      <p:sp>
        <p:nvSpPr>
          <p:cNvPr id="9" name="文本占位符 8">
            <a:extLst>
              <a:ext uri="{FF2B5EF4-FFF2-40B4-BE49-F238E27FC236}">
                <a16:creationId xmlns:a16="http://schemas.microsoft.com/office/drawing/2014/main" id="{139598CF-8E11-4E99-ABA2-35F8B573863D}"/>
              </a:ext>
            </a:extLst>
          </p:cNvPr>
          <p:cNvSpPr>
            <a:spLocks noGrp="1"/>
          </p:cNvSpPr>
          <p:nvPr>
            <p:ph type="body" sz="quarter" idx="21"/>
          </p:nvPr>
        </p:nvSpPr>
        <p:spPr/>
        <p:txBody>
          <a:bodyPr>
            <a:normAutofit fontScale="92500"/>
          </a:bodyPr>
          <a:lstStyle/>
          <a:p>
            <a:r>
              <a:rPr lang="en-US" altLang="zh-CN" dirty="0">
                <a:solidFill>
                  <a:schemeClr val="bg1">
                    <a:lumMod val="95000"/>
                  </a:schemeClr>
                </a:solidFill>
                <a:latin typeface="+mn-lt"/>
                <a:ea typeface="+mn-ea"/>
                <a:sym typeface="+mn-lt"/>
              </a:rPr>
              <a:t>04</a:t>
            </a:r>
            <a:endParaRPr lang="zh-CN" altLang="en-US" dirty="0">
              <a:solidFill>
                <a:schemeClr val="bg1">
                  <a:lumMod val="95000"/>
                </a:schemeClr>
              </a:solidFill>
              <a:latin typeface="+mn-lt"/>
              <a:ea typeface="+mn-ea"/>
              <a:sym typeface="+mn-lt"/>
            </a:endParaRPr>
          </a:p>
        </p:txBody>
      </p:sp>
      <p:sp>
        <p:nvSpPr>
          <p:cNvPr id="10" name="文本占位符 9">
            <a:extLst>
              <a:ext uri="{FF2B5EF4-FFF2-40B4-BE49-F238E27FC236}">
                <a16:creationId xmlns:a16="http://schemas.microsoft.com/office/drawing/2014/main" id="{E6B94A4C-3A36-49A3-BCCF-AD765428191D}"/>
              </a:ext>
            </a:extLst>
          </p:cNvPr>
          <p:cNvSpPr>
            <a:spLocks noGrp="1"/>
          </p:cNvSpPr>
          <p:nvPr>
            <p:ph type="body" sz="quarter" idx="22"/>
          </p:nvPr>
        </p:nvSpPr>
        <p:spPr/>
        <p:txBody>
          <a:bodyPr>
            <a:normAutofit fontScale="92500"/>
          </a:bodyPr>
          <a:lstStyle/>
          <a:p>
            <a:r>
              <a:rPr lang="en-US" altLang="zh-CN" dirty="0">
                <a:latin typeface="+mn-lt"/>
                <a:ea typeface="+mn-ea"/>
                <a:sym typeface="+mn-lt"/>
              </a:rPr>
              <a:t>01</a:t>
            </a:r>
            <a:endParaRPr lang="zh-CN" altLang="en-US" dirty="0">
              <a:latin typeface="+mn-lt"/>
              <a:ea typeface="+mn-ea"/>
              <a:sym typeface="+mn-lt"/>
            </a:endParaRPr>
          </a:p>
        </p:txBody>
      </p:sp>
      <p:sp>
        <p:nvSpPr>
          <p:cNvPr id="20" name="矩形 19">
            <a:extLst>
              <a:ext uri="{FF2B5EF4-FFF2-40B4-BE49-F238E27FC236}">
                <a16:creationId xmlns:a16="http://schemas.microsoft.com/office/drawing/2014/main" id="{AF7B0B8E-35E1-43F1-B939-9D6E29FF52EE}"/>
              </a:ext>
            </a:extLst>
          </p:cNvPr>
          <p:cNvSpPr/>
          <p:nvPr/>
        </p:nvSpPr>
        <p:spPr>
          <a:xfrm>
            <a:off x="4531955" y="1296114"/>
            <a:ext cx="36000" cy="323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 name="矩形 20">
            <a:extLst>
              <a:ext uri="{FF2B5EF4-FFF2-40B4-BE49-F238E27FC236}">
                <a16:creationId xmlns:a16="http://schemas.microsoft.com/office/drawing/2014/main" id="{D0E4B7D5-6232-4A05-AE08-91A7FA8E1BCA}"/>
              </a:ext>
            </a:extLst>
          </p:cNvPr>
          <p:cNvSpPr/>
          <p:nvPr/>
        </p:nvSpPr>
        <p:spPr>
          <a:xfrm>
            <a:off x="4531955" y="2030358"/>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2" name="矩形 21">
            <a:extLst>
              <a:ext uri="{FF2B5EF4-FFF2-40B4-BE49-F238E27FC236}">
                <a16:creationId xmlns:a16="http://schemas.microsoft.com/office/drawing/2014/main" id="{AD94E3B5-5F01-425F-8758-FB04093608FA}"/>
              </a:ext>
            </a:extLst>
          </p:cNvPr>
          <p:cNvSpPr/>
          <p:nvPr/>
        </p:nvSpPr>
        <p:spPr>
          <a:xfrm>
            <a:off x="4531955" y="2764602"/>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矩形 22">
            <a:extLst>
              <a:ext uri="{FF2B5EF4-FFF2-40B4-BE49-F238E27FC236}">
                <a16:creationId xmlns:a16="http://schemas.microsoft.com/office/drawing/2014/main" id="{5F5E3C76-6244-4669-B91C-FE6D9D1993FD}"/>
              </a:ext>
            </a:extLst>
          </p:cNvPr>
          <p:cNvSpPr/>
          <p:nvPr/>
        </p:nvSpPr>
        <p:spPr>
          <a:xfrm>
            <a:off x="4531955" y="3498847"/>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Tree>
    <p:extLst>
      <p:ext uri="{BB962C8B-B14F-4D97-AF65-F5344CB8AC3E}">
        <p14:creationId xmlns:p14="http://schemas.microsoft.com/office/powerpoint/2010/main" val="40894439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9AD17AE1-DCB9-4C23-9401-08054177A45F}"/>
              </a:ext>
            </a:extLst>
          </p:cNvPr>
          <p:cNvSpPr>
            <a:spLocks noGrp="1"/>
          </p:cNvSpPr>
          <p:nvPr>
            <p:ph type="body" sz="quarter" idx="10"/>
          </p:nvPr>
        </p:nvSpPr>
        <p:spPr/>
        <p:txBody>
          <a:bodyPr>
            <a:normAutofit lnSpcReduction="10000"/>
          </a:bodyPr>
          <a:lstStyle/>
          <a:p>
            <a:r>
              <a:rPr lang="zh-CN" altLang="en-US" spc="300" dirty="0">
                <a:latin typeface="+mn-lt"/>
                <a:ea typeface="+mn-ea"/>
                <a:sym typeface="+mn-lt"/>
              </a:rPr>
              <a:t>使用说明</a:t>
            </a:r>
          </a:p>
        </p:txBody>
      </p:sp>
      <p:sp>
        <p:nvSpPr>
          <p:cNvPr id="42" name="文本框 41">
            <a:extLst>
              <a:ext uri="{FF2B5EF4-FFF2-40B4-BE49-F238E27FC236}">
                <a16:creationId xmlns:a16="http://schemas.microsoft.com/office/drawing/2014/main" id="{E0013648-AD29-4F51-B972-8B9097C4FE18}"/>
              </a:ext>
            </a:extLst>
          </p:cNvPr>
          <p:cNvSpPr txBox="1"/>
          <p:nvPr/>
        </p:nvSpPr>
        <p:spPr>
          <a:xfrm>
            <a:off x="3353140" y="844069"/>
            <a:ext cx="2437719" cy="461665"/>
          </a:xfrm>
          <a:prstGeom prst="rect">
            <a:avLst/>
          </a:prstGeom>
          <a:noFill/>
        </p:spPr>
        <p:txBody>
          <a:bodyPr wrap="none" rtlCol="0">
            <a:spAutoFit/>
          </a:bodyPr>
          <a:lstStyle/>
          <a:p>
            <a:pPr algn="ctr"/>
            <a:r>
              <a:rPr lang="en-US" altLang="zh-CN" sz="2400" b="1" i="1" dirty="0">
                <a:solidFill>
                  <a:schemeClr val="bg1">
                    <a:lumMod val="95000"/>
                    <a:alpha val="58000"/>
                  </a:schemeClr>
                </a:solidFill>
                <a:cs typeface="+mn-ea"/>
                <a:sym typeface="+mn-lt"/>
              </a:rPr>
              <a:t>CHART USAGE</a:t>
            </a:r>
            <a:endParaRPr lang="zh-CN" altLang="en-US" sz="2400" b="1" i="1" dirty="0">
              <a:solidFill>
                <a:schemeClr val="bg1">
                  <a:lumMod val="95000"/>
                  <a:alpha val="58000"/>
                </a:schemeClr>
              </a:solidFill>
              <a:cs typeface="+mn-ea"/>
              <a:sym typeface="+mn-lt"/>
            </a:endParaRPr>
          </a:p>
        </p:txBody>
      </p:sp>
      <p:sp>
        <p:nvSpPr>
          <p:cNvPr id="45" name="文本框 44">
            <a:extLst>
              <a:ext uri="{FF2B5EF4-FFF2-40B4-BE49-F238E27FC236}">
                <a16:creationId xmlns:a16="http://schemas.microsoft.com/office/drawing/2014/main" id="{6512F350-ADE4-4B79-B49A-AB58F5781BE5}"/>
              </a:ext>
            </a:extLst>
          </p:cNvPr>
          <p:cNvSpPr txBox="1"/>
          <p:nvPr/>
        </p:nvSpPr>
        <p:spPr>
          <a:xfrm>
            <a:off x="3941060" y="989388"/>
            <a:ext cx="1261884" cy="369332"/>
          </a:xfrm>
          <a:prstGeom prst="rect">
            <a:avLst/>
          </a:prstGeom>
          <a:noFill/>
        </p:spPr>
        <p:txBody>
          <a:bodyPr wrap="none" rtlCol="0">
            <a:spAutoFit/>
          </a:bodyPr>
          <a:lstStyle/>
          <a:p>
            <a:pPr algn="ctr"/>
            <a:r>
              <a:rPr lang="zh-CN" altLang="en-US" b="1" i="1" spc="300" dirty="0">
                <a:solidFill>
                  <a:schemeClr val="accent1"/>
                </a:solidFill>
                <a:cs typeface="+mn-ea"/>
                <a:sym typeface="+mn-lt"/>
              </a:rPr>
              <a:t>图表使用</a:t>
            </a:r>
          </a:p>
        </p:txBody>
      </p:sp>
      <p:cxnSp>
        <p:nvCxnSpPr>
          <p:cNvPr id="47" name="直接连接符 46">
            <a:extLst>
              <a:ext uri="{FF2B5EF4-FFF2-40B4-BE49-F238E27FC236}">
                <a16:creationId xmlns:a16="http://schemas.microsoft.com/office/drawing/2014/main" id="{352108DA-E50E-4774-AA78-7482D7A49347}"/>
              </a:ext>
            </a:extLst>
          </p:cNvPr>
          <p:cNvCxnSpPr/>
          <p:nvPr/>
        </p:nvCxnSpPr>
        <p:spPr>
          <a:xfrm>
            <a:off x="4302125" y="1466217"/>
            <a:ext cx="539750"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77190DC6-7CDB-4D03-A936-69A05C64F4F8}"/>
              </a:ext>
            </a:extLst>
          </p:cNvPr>
          <p:cNvSpPr txBox="1"/>
          <p:nvPr/>
        </p:nvSpPr>
        <p:spPr>
          <a:xfrm>
            <a:off x="4152655" y="1634675"/>
            <a:ext cx="838691" cy="307777"/>
          </a:xfrm>
          <a:prstGeom prst="rect">
            <a:avLst/>
          </a:prstGeom>
          <a:noFill/>
        </p:spPr>
        <p:txBody>
          <a:bodyPr wrap="none" rtlCol="0">
            <a:spAutoFit/>
          </a:bodyPr>
          <a:lstStyle/>
          <a:p>
            <a:pPr algn="ctr"/>
            <a:r>
              <a:rPr lang="zh-CN" altLang="en-US" sz="1400" b="1" i="1" spc="300" dirty="0">
                <a:solidFill>
                  <a:schemeClr val="accent1"/>
                </a:solidFill>
                <a:cs typeface="+mn-ea"/>
                <a:sym typeface="+mn-lt"/>
              </a:rPr>
              <a:t>番外篇</a:t>
            </a:r>
          </a:p>
        </p:txBody>
      </p:sp>
      <p:sp>
        <p:nvSpPr>
          <p:cNvPr id="15" name="文本框 14">
            <a:extLst>
              <a:ext uri="{FF2B5EF4-FFF2-40B4-BE49-F238E27FC236}">
                <a16:creationId xmlns:a16="http://schemas.microsoft.com/office/drawing/2014/main" id="{422C829A-4ECD-4A4C-BB7A-7E1E1411F169}"/>
              </a:ext>
            </a:extLst>
          </p:cNvPr>
          <p:cNvSpPr txBox="1"/>
          <p:nvPr/>
        </p:nvSpPr>
        <p:spPr>
          <a:xfrm>
            <a:off x="1544569" y="1942452"/>
            <a:ext cx="6054863" cy="261610"/>
          </a:xfrm>
          <a:prstGeom prst="rect">
            <a:avLst/>
          </a:prstGeom>
          <a:noFill/>
        </p:spPr>
        <p:txBody>
          <a:bodyPr wrap="none" rtlCol="0">
            <a:spAutoFit/>
          </a:bodyPr>
          <a:lstStyle/>
          <a:p>
            <a:pPr algn="ctr"/>
            <a:r>
              <a:rPr lang="zh-CN" altLang="en-US" sz="1100" dirty="0">
                <a:solidFill>
                  <a:schemeClr val="accent1"/>
                </a:solidFill>
                <a:cs typeface="+mn-ea"/>
                <a:sym typeface="+mn-lt"/>
              </a:rPr>
              <a:t>由于此模板的条形图和柱形图进行了特殊处理，所以在改变这两个图表颜色时需要有以下注意</a:t>
            </a:r>
          </a:p>
        </p:txBody>
      </p:sp>
      <p:sp>
        <p:nvSpPr>
          <p:cNvPr id="2" name="矩形: 圆角 1">
            <a:extLst>
              <a:ext uri="{FF2B5EF4-FFF2-40B4-BE49-F238E27FC236}">
                <a16:creationId xmlns:a16="http://schemas.microsoft.com/office/drawing/2014/main" id="{242F6FD7-D7E2-438C-93EC-1274039347E7}"/>
              </a:ext>
            </a:extLst>
          </p:cNvPr>
          <p:cNvSpPr/>
          <p:nvPr/>
        </p:nvSpPr>
        <p:spPr>
          <a:xfrm>
            <a:off x="400051" y="2511839"/>
            <a:ext cx="2590820" cy="194781"/>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a:extLst>
              <a:ext uri="{FF2B5EF4-FFF2-40B4-BE49-F238E27FC236}">
                <a16:creationId xmlns:a16="http://schemas.microsoft.com/office/drawing/2014/main" id="{C3CFD47E-8D74-41F6-8F91-76DFEABE8C64}"/>
              </a:ext>
            </a:extLst>
          </p:cNvPr>
          <p:cNvSpPr txBox="1"/>
          <p:nvPr/>
        </p:nvSpPr>
        <p:spPr>
          <a:xfrm>
            <a:off x="316982" y="2823345"/>
            <a:ext cx="2784737" cy="246221"/>
          </a:xfrm>
          <a:prstGeom prst="rect">
            <a:avLst/>
          </a:prstGeom>
          <a:noFill/>
        </p:spPr>
        <p:txBody>
          <a:bodyPr wrap="none" rtlCol="0">
            <a:spAutoFit/>
          </a:bodyPr>
          <a:lstStyle/>
          <a:p>
            <a:r>
              <a:rPr lang="zh-CN" altLang="en-US" sz="1000" dirty="0">
                <a:solidFill>
                  <a:schemeClr val="accent1"/>
                </a:solidFill>
                <a:cs typeface="+mn-ea"/>
                <a:sym typeface="+mn-lt"/>
              </a:rPr>
              <a:t>① 提前画好一条圆角矩形，填充为想要的颜色</a:t>
            </a:r>
          </a:p>
        </p:txBody>
      </p:sp>
      <p:sp>
        <p:nvSpPr>
          <p:cNvPr id="21" name="文本框 20">
            <a:extLst>
              <a:ext uri="{FF2B5EF4-FFF2-40B4-BE49-F238E27FC236}">
                <a16:creationId xmlns:a16="http://schemas.microsoft.com/office/drawing/2014/main" id="{CBBFB83C-6EAB-491B-8A0C-6192A8AB8F03}"/>
              </a:ext>
            </a:extLst>
          </p:cNvPr>
          <p:cNvSpPr txBox="1"/>
          <p:nvPr/>
        </p:nvSpPr>
        <p:spPr>
          <a:xfrm>
            <a:off x="316982" y="3062742"/>
            <a:ext cx="1117614" cy="246221"/>
          </a:xfrm>
          <a:prstGeom prst="rect">
            <a:avLst/>
          </a:prstGeom>
          <a:noFill/>
        </p:spPr>
        <p:txBody>
          <a:bodyPr wrap="none" rtlCol="0">
            <a:spAutoFit/>
          </a:bodyPr>
          <a:lstStyle/>
          <a:p>
            <a:r>
              <a:rPr lang="zh-CN" altLang="en-US" sz="1000" dirty="0">
                <a:solidFill>
                  <a:schemeClr val="accent1"/>
                </a:solidFill>
                <a:cs typeface="+mn-ea"/>
                <a:sym typeface="+mn-lt"/>
              </a:rPr>
              <a:t>② 复制圆角矩形</a:t>
            </a:r>
          </a:p>
        </p:txBody>
      </p:sp>
      <p:pic>
        <p:nvPicPr>
          <p:cNvPr id="23" name="图片 22">
            <a:extLst>
              <a:ext uri="{FF2B5EF4-FFF2-40B4-BE49-F238E27FC236}">
                <a16:creationId xmlns:a16="http://schemas.microsoft.com/office/drawing/2014/main" id="{74F42074-8072-4A57-BFFF-8E4EE045348A}"/>
              </a:ext>
            </a:extLst>
          </p:cNvPr>
          <p:cNvPicPr>
            <a:picLocks noChangeAspect="1"/>
          </p:cNvPicPr>
          <p:nvPr/>
        </p:nvPicPr>
        <p:blipFill rotWithShape="1">
          <a:blip r:embed="rId2"/>
          <a:srcRect t="3835" b="3390"/>
          <a:stretch/>
        </p:blipFill>
        <p:spPr>
          <a:xfrm>
            <a:off x="400051" y="3462258"/>
            <a:ext cx="2192654" cy="1245395"/>
          </a:xfrm>
          <a:prstGeom prst="rect">
            <a:avLst/>
          </a:prstGeom>
          <a:effectLst>
            <a:outerShdw blurRad="254000" dist="25400" sx="102000" sy="102000" algn="ctr" rotWithShape="0">
              <a:prstClr val="black">
                <a:alpha val="5000"/>
              </a:prstClr>
            </a:outerShdw>
          </a:effectLst>
        </p:spPr>
      </p:pic>
      <p:sp>
        <p:nvSpPr>
          <p:cNvPr id="26" name="文本框 25">
            <a:extLst>
              <a:ext uri="{FF2B5EF4-FFF2-40B4-BE49-F238E27FC236}">
                <a16:creationId xmlns:a16="http://schemas.microsoft.com/office/drawing/2014/main" id="{7C9CBC68-2C63-4D63-A7C4-6A3DFA724C33}"/>
              </a:ext>
            </a:extLst>
          </p:cNvPr>
          <p:cNvSpPr txBox="1"/>
          <p:nvPr/>
        </p:nvSpPr>
        <p:spPr>
          <a:xfrm>
            <a:off x="316982" y="4758554"/>
            <a:ext cx="2784737" cy="246221"/>
          </a:xfrm>
          <a:prstGeom prst="rect">
            <a:avLst/>
          </a:prstGeom>
          <a:noFill/>
        </p:spPr>
        <p:txBody>
          <a:bodyPr wrap="none" rtlCol="0">
            <a:spAutoFit/>
          </a:bodyPr>
          <a:lstStyle/>
          <a:p>
            <a:r>
              <a:rPr lang="zh-CN" altLang="en-US" sz="1000" dirty="0">
                <a:solidFill>
                  <a:schemeClr val="accent1"/>
                </a:solidFill>
                <a:cs typeface="+mn-ea"/>
                <a:sym typeface="+mn-lt"/>
              </a:rPr>
              <a:t>③ 选中任一类别将复制好的圆角矩形粘贴进去</a:t>
            </a:r>
          </a:p>
        </p:txBody>
      </p:sp>
      <p:pic>
        <p:nvPicPr>
          <p:cNvPr id="6" name="图片 5">
            <a:extLst>
              <a:ext uri="{FF2B5EF4-FFF2-40B4-BE49-F238E27FC236}">
                <a16:creationId xmlns:a16="http://schemas.microsoft.com/office/drawing/2014/main" id="{3F554B6A-F8F7-439E-9C0D-EB0F063DF2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2632" y="2511839"/>
            <a:ext cx="1769970" cy="2430651"/>
          </a:xfrm>
          <a:prstGeom prst="rect">
            <a:avLst/>
          </a:prstGeom>
          <a:effectLst>
            <a:outerShdw blurRad="254000" dist="25400" sx="102000" sy="102000" algn="ctr" rotWithShape="0">
              <a:prstClr val="black">
                <a:alpha val="5000"/>
              </a:prstClr>
            </a:outerShdw>
          </a:effectLst>
        </p:spPr>
      </p:pic>
      <p:sp>
        <p:nvSpPr>
          <p:cNvPr id="27" name="文本框 26">
            <a:extLst>
              <a:ext uri="{FF2B5EF4-FFF2-40B4-BE49-F238E27FC236}">
                <a16:creationId xmlns:a16="http://schemas.microsoft.com/office/drawing/2014/main" id="{7C1B8B5E-0E64-48FE-812C-61A32483D33D}"/>
              </a:ext>
            </a:extLst>
          </p:cNvPr>
          <p:cNvSpPr txBox="1"/>
          <p:nvPr/>
        </p:nvSpPr>
        <p:spPr>
          <a:xfrm>
            <a:off x="5606680" y="2512838"/>
            <a:ext cx="1630575" cy="246221"/>
          </a:xfrm>
          <a:prstGeom prst="rect">
            <a:avLst/>
          </a:prstGeom>
          <a:noFill/>
        </p:spPr>
        <p:txBody>
          <a:bodyPr wrap="none" rtlCol="0">
            <a:spAutoFit/>
          </a:bodyPr>
          <a:lstStyle/>
          <a:p>
            <a:r>
              <a:rPr lang="zh-CN" altLang="en-US" sz="1000" dirty="0">
                <a:solidFill>
                  <a:schemeClr val="accent1"/>
                </a:solidFill>
                <a:cs typeface="+mn-ea"/>
                <a:sym typeface="+mn-lt"/>
              </a:rPr>
              <a:t>④ 格式里选择层叠并缩放</a:t>
            </a:r>
          </a:p>
        </p:txBody>
      </p:sp>
      <p:sp>
        <p:nvSpPr>
          <p:cNvPr id="28" name="文本框 27">
            <a:extLst>
              <a:ext uri="{FF2B5EF4-FFF2-40B4-BE49-F238E27FC236}">
                <a16:creationId xmlns:a16="http://schemas.microsoft.com/office/drawing/2014/main" id="{90E11F9D-3235-49EB-AB92-BB062E7A310D}"/>
              </a:ext>
            </a:extLst>
          </p:cNvPr>
          <p:cNvSpPr txBox="1"/>
          <p:nvPr/>
        </p:nvSpPr>
        <p:spPr>
          <a:xfrm>
            <a:off x="5606680" y="3141742"/>
            <a:ext cx="3148699" cy="629339"/>
          </a:xfrm>
          <a:prstGeom prst="rect">
            <a:avLst/>
          </a:prstGeom>
          <a:noFill/>
        </p:spPr>
        <p:txBody>
          <a:bodyPr wrap="square" rtlCol="0">
            <a:spAutoFit/>
          </a:bodyPr>
          <a:lstStyle/>
          <a:p>
            <a:pPr>
              <a:lnSpc>
                <a:spcPct val="120000"/>
              </a:lnSpc>
            </a:pPr>
            <a:r>
              <a:rPr lang="zh-CN" altLang="en-US" sz="1000" dirty="0">
                <a:solidFill>
                  <a:schemeClr val="accent1"/>
                </a:solidFill>
                <a:cs typeface="+mn-ea"/>
                <a:sym typeface="+mn-lt"/>
              </a:rPr>
              <a:t>柱形图同理，只是需要将圆角矩形换成三角形，格式里选择伸展（</a:t>
            </a:r>
            <a:r>
              <a:rPr lang="en-US" altLang="zh-CN" sz="1000" dirty="0">
                <a:solidFill>
                  <a:schemeClr val="accent1"/>
                </a:solidFill>
                <a:cs typeface="+mn-ea"/>
                <a:sym typeface="+mn-lt"/>
              </a:rPr>
              <a:t>PS</a:t>
            </a:r>
            <a:r>
              <a:rPr lang="zh-CN" altLang="en-US" sz="1000" dirty="0">
                <a:solidFill>
                  <a:schemeClr val="accent1"/>
                </a:solidFill>
                <a:cs typeface="+mn-ea"/>
                <a:sym typeface="+mn-lt"/>
              </a:rPr>
              <a:t>：把圆角矩形和三角形换成任意图片或形状粘贴进去会得到意想不到的想过</a:t>
            </a:r>
            <a:r>
              <a:rPr lang="en-US" altLang="zh-CN" sz="1000" dirty="0">
                <a:solidFill>
                  <a:schemeClr val="accent1"/>
                </a:solidFill>
                <a:cs typeface="+mn-ea"/>
                <a:sym typeface="+mn-lt"/>
              </a:rPr>
              <a:t>~</a:t>
            </a:r>
            <a:r>
              <a:rPr lang="zh-CN" altLang="en-US" sz="1000" dirty="0">
                <a:solidFill>
                  <a:schemeClr val="accent1"/>
                </a:solidFill>
                <a:cs typeface="+mn-ea"/>
                <a:sym typeface="+mn-lt"/>
              </a:rPr>
              <a:t>）</a:t>
            </a:r>
          </a:p>
        </p:txBody>
      </p:sp>
      <p:sp>
        <p:nvSpPr>
          <p:cNvPr id="29" name="矩形 28">
            <a:extLst>
              <a:ext uri="{FF2B5EF4-FFF2-40B4-BE49-F238E27FC236}">
                <a16:creationId xmlns:a16="http://schemas.microsoft.com/office/drawing/2014/main" id="{08B6EB71-A5C2-40B1-9CCB-DFDA5CD37ED9}"/>
              </a:ext>
            </a:extLst>
          </p:cNvPr>
          <p:cNvSpPr/>
          <p:nvPr/>
        </p:nvSpPr>
        <p:spPr>
          <a:xfrm>
            <a:off x="3803811" y="4579142"/>
            <a:ext cx="459580" cy="1285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0" name="直接连接符 29">
            <a:extLst>
              <a:ext uri="{FF2B5EF4-FFF2-40B4-BE49-F238E27FC236}">
                <a16:creationId xmlns:a16="http://schemas.microsoft.com/office/drawing/2014/main" id="{E02FBB0D-C5F0-4B57-9A46-10A279265417}"/>
              </a:ext>
            </a:extLst>
          </p:cNvPr>
          <p:cNvCxnSpPr>
            <a:cxnSpLocks/>
          </p:cNvCxnSpPr>
          <p:nvPr/>
        </p:nvCxnSpPr>
        <p:spPr>
          <a:xfrm>
            <a:off x="5714946" y="2950400"/>
            <a:ext cx="2938517"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67524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7C7B4D0-A72C-46C9-AF16-7BF1429D4DDF}"/>
              </a:ext>
            </a:extLst>
          </p:cNvPr>
          <p:cNvSpPr/>
          <p:nvPr/>
        </p:nvSpPr>
        <p:spPr>
          <a:xfrm>
            <a:off x="1291590" y="2163946"/>
            <a:ext cx="6560820" cy="307777"/>
          </a:xfrm>
          <a:prstGeom prst="rect">
            <a:avLst/>
          </a:prstGeom>
        </p:spPr>
        <p:txBody>
          <a:bodyPr wrap="square">
            <a:spAutoFit/>
          </a:bodyPr>
          <a:lstStyle/>
          <a:p>
            <a:pPr algn="ctr"/>
            <a:r>
              <a:rPr lang="zh-CN" altLang="en-US" sz="1400" dirty="0">
                <a:solidFill>
                  <a:schemeClr val="accent1"/>
                </a:solidFill>
                <a:hlinkClick r:id="rId2"/>
              </a:rPr>
              <a:t>https://pan.baidu.com/s/1HmZatrlsiddOf44z4DHc8Q</a:t>
            </a:r>
            <a:r>
              <a:rPr lang="zh-CN" altLang="en-US" sz="1400" dirty="0">
                <a:solidFill>
                  <a:schemeClr val="accent1"/>
                </a:solidFill>
              </a:rPr>
              <a:t>       提取码：7y60</a:t>
            </a:r>
          </a:p>
        </p:txBody>
      </p:sp>
      <p:sp>
        <p:nvSpPr>
          <p:cNvPr id="13" name="文本框 12">
            <a:extLst>
              <a:ext uri="{FF2B5EF4-FFF2-40B4-BE49-F238E27FC236}">
                <a16:creationId xmlns:a16="http://schemas.microsoft.com/office/drawing/2014/main" id="{35ACDC96-C009-4174-A39E-754296ED8EC3}"/>
              </a:ext>
            </a:extLst>
          </p:cNvPr>
          <p:cNvSpPr txBox="1"/>
          <p:nvPr/>
        </p:nvSpPr>
        <p:spPr>
          <a:xfrm>
            <a:off x="3402456" y="1017963"/>
            <a:ext cx="2339102" cy="369332"/>
          </a:xfrm>
          <a:prstGeom prst="rect">
            <a:avLst/>
          </a:prstGeom>
          <a:noFill/>
        </p:spPr>
        <p:txBody>
          <a:bodyPr wrap="none" rtlCol="0">
            <a:spAutoFit/>
          </a:bodyPr>
          <a:lstStyle/>
          <a:p>
            <a:pPr algn="ctr"/>
            <a:r>
              <a:rPr lang="zh-CN" altLang="en-US" b="1" i="1" spc="300" dirty="0">
                <a:solidFill>
                  <a:schemeClr val="accent1"/>
                </a:solidFill>
                <a:cs typeface="+mn-ea"/>
                <a:sym typeface="+mn-lt"/>
              </a:rPr>
              <a:t>模板图片下载链接</a:t>
            </a:r>
          </a:p>
        </p:txBody>
      </p:sp>
      <p:cxnSp>
        <p:nvCxnSpPr>
          <p:cNvPr id="15" name="直接连接符 14">
            <a:extLst>
              <a:ext uri="{FF2B5EF4-FFF2-40B4-BE49-F238E27FC236}">
                <a16:creationId xmlns:a16="http://schemas.microsoft.com/office/drawing/2014/main" id="{5D5ED80D-730F-4703-893B-E39F377EEAAB}"/>
              </a:ext>
            </a:extLst>
          </p:cNvPr>
          <p:cNvCxnSpPr/>
          <p:nvPr/>
        </p:nvCxnSpPr>
        <p:spPr>
          <a:xfrm>
            <a:off x="4302125" y="1494792"/>
            <a:ext cx="539750"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id="{FFCE1994-54E3-4C63-B02F-7171B1C43A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2902" y="2833039"/>
            <a:ext cx="1518196" cy="1518196"/>
          </a:xfrm>
          <a:prstGeom prst="rect">
            <a:avLst/>
          </a:prstGeom>
        </p:spPr>
      </p:pic>
    </p:spTree>
    <p:extLst>
      <p:ext uri="{BB962C8B-B14F-4D97-AF65-F5344CB8AC3E}">
        <p14:creationId xmlns:p14="http://schemas.microsoft.com/office/powerpoint/2010/main" val="620662788"/>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3897630"/>
            <a:ext cx="9144000" cy="100584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1546860" y="4307732"/>
            <a:ext cx="2468880" cy="323165"/>
          </a:xfrm>
          <a:prstGeom prst="rect">
            <a:avLst/>
          </a:prstGeom>
          <a:noFill/>
        </p:spPr>
        <p:txBody>
          <a:bodyPr wrap="square" rtlCol="0">
            <a:spAutoFit/>
          </a:bodyPr>
          <a:lstStyle/>
          <a:p>
            <a:pPr defTabSz="342900"/>
            <a:r>
              <a:rPr lang="zh-CN" altLang="en-US" sz="1500" dirty="0">
                <a:solidFill>
                  <a:prstClr val="black">
                    <a:lumMod val="75000"/>
                    <a:lumOff val="25000"/>
                  </a:prstClr>
                </a:solidFill>
                <a:cs typeface="+mn-ea"/>
                <a:sym typeface="+mn-lt"/>
              </a:rPr>
              <a:t>兰荣</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5920740" y="4307732"/>
            <a:ext cx="2468880" cy="323165"/>
          </a:xfrm>
          <a:prstGeom prst="rect">
            <a:avLst/>
          </a:prstGeom>
          <a:noFill/>
        </p:spPr>
        <p:txBody>
          <a:bodyPr wrap="square" rtlCol="0">
            <a:spAutoFit/>
          </a:bodyPr>
          <a:lstStyle/>
          <a:p>
            <a:pPr defTabSz="342900"/>
            <a:r>
              <a:rPr lang="zh-CN" altLang="en-US" sz="1500" dirty="0">
                <a:solidFill>
                  <a:prstClr val="black">
                    <a:lumMod val="75000"/>
                    <a:lumOff val="25000"/>
                  </a:prstClr>
                </a:solidFill>
                <a:cs typeface="+mn-ea"/>
                <a:sym typeface="+mn-lt"/>
              </a:rPr>
              <a:t>西南石油大学</a:t>
            </a:r>
          </a:p>
        </p:txBody>
      </p:sp>
      <p:pic>
        <p:nvPicPr>
          <p:cNvPr id="6" name="图片 5" descr="图片包含 黑色, 文字&#10;&#10;描述已自动生成">
            <a:extLst>
              <a:ext uri="{FF2B5EF4-FFF2-40B4-BE49-F238E27FC236}">
                <a16:creationId xmlns:a16="http://schemas.microsoft.com/office/drawing/2014/main" id="{803F8C0C-1F8D-4633-9074-C487701125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8"/>
            <a:ext cx="9144000" cy="3890772"/>
          </a:xfrm>
          <a:prstGeom prst="rect">
            <a:avLst/>
          </a:prstGeom>
        </p:spPr>
      </p:pic>
    </p:spTree>
    <p:extLst>
      <p:ext uri="{BB962C8B-B14F-4D97-AF65-F5344CB8AC3E}">
        <p14:creationId xmlns:p14="http://schemas.microsoft.com/office/powerpoint/2010/main" val="1656288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359184E-FA5E-4C57-AFE0-874355A915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4729" y="2720716"/>
            <a:ext cx="1543986" cy="1543986"/>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矩形: 圆角 145">
            <a:extLst>
              <a:ext uri="{FF2B5EF4-FFF2-40B4-BE49-F238E27FC236}">
                <a16:creationId xmlns:a16="http://schemas.microsoft.com/office/drawing/2014/main" id="{5F1539AF-C12C-4FD8-B743-7FB9F41B41B1}"/>
              </a:ext>
            </a:extLst>
          </p:cNvPr>
          <p:cNvSpPr/>
          <p:nvPr/>
        </p:nvSpPr>
        <p:spPr>
          <a:xfrm>
            <a:off x="417195" y="2649284"/>
            <a:ext cx="1309297" cy="327776"/>
          </a:xfrm>
          <a:prstGeom prst="roundRect">
            <a:avLst>
              <a:gd name="adj" fmla="val 50000"/>
            </a:avLst>
          </a:prstGeom>
          <a:gradFill flip="none" rotWithShape="1">
            <a:gsLst>
              <a:gs pos="100000">
                <a:schemeClr val="accent1"/>
              </a:gs>
              <a:gs pos="63000">
                <a:schemeClr val="accent1"/>
              </a:gs>
              <a:gs pos="0">
                <a:schemeClr val="accent2"/>
              </a:gs>
            </a:gsLst>
            <a:lin ang="10800000" scaled="1"/>
            <a:tileRect/>
          </a:gradFill>
          <a:ln w="12700" cap="flat" cmpd="sng" algn="ctr">
            <a:noFill/>
            <a:prstDash val="solid"/>
            <a:miter lim="800000"/>
          </a:ln>
          <a:effectLst>
            <a:outerShdw blurRad="317500" dist="38100" dir="13500000" algn="br" rotWithShape="0">
              <a:prstClr val="black">
                <a:alpha val="20000"/>
              </a:prstClr>
            </a:outerShdw>
          </a:effectLst>
        </p:spPr>
        <p:txBody>
          <a:bodyPr rtlCol="0" anchor="ctr"/>
          <a:lstStyle/>
          <a:p>
            <a:pPr algn="ctr" defTabSz="914400"/>
            <a:endParaRPr lang="zh-CN" altLang="en-US" kern="0">
              <a:solidFill>
                <a:prstClr val="black"/>
              </a:solidFill>
              <a:cs typeface="+mn-ea"/>
              <a:sym typeface="+mn-lt"/>
            </a:endParaRPr>
          </a:p>
        </p:txBody>
      </p:sp>
      <p:sp>
        <p:nvSpPr>
          <p:cNvPr id="44" name="文本占位符 43">
            <a:extLst>
              <a:ext uri="{FF2B5EF4-FFF2-40B4-BE49-F238E27FC236}">
                <a16:creationId xmlns:a16="http://schemas.microsoft.com/office/drawing/2014/main" id="{7B7529F2-5D11-4D00-AEDE-1A5F9FF1B294}"/>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sp>
        <p:nvSpPr>
          <p:cNvPr id="45" name="文本框 44">
            <a:extLst>
              <a:ext uri="{FF2B5EF4-FFF2-40B4-BE49-F238E27FC236}">
                <a16:creationId xmlns:a16="http://schemas.microsoft.com/office/drawing/2014/main" id="{75E29420-5EFB-4D97-8E23-D5744A8B5311}"/>
              </a:ext>
            </a:extLst>
          </p:cNvPr>
          <p:cNvSpPr txBox="1"/>
          <p:nvPr/>
        </p:nvSpPr>
        <p:spPr>
          <a:xfrm>
            <a:off x="648524" y="2674673"/>
            <a:ext cx="1041968" cy="276999"/>
          </a:xfrm>
          <a:prstGeom prst="rect">
            <a:avLst/>
          </a:prstGeom>
          <a:noFill/>
        </p:spPr>
        <p:txBody>
          <a:bodyPr wrap="square" rtlCol="0">
            <a:spAutoFit/>
          </a:bodyPr>
          <a:lstStyle/>
          <a:p>
            <a:pPr algn="ctr"/>
            <a:r>
              <a:rPr lang="en-US" altLang="zh-CN" sz="1200" b="1" dirty="0">
                <a:solidFill>
                  <a:schemeClr val="bg1"/>
                </a:solidFill>
                <a:cs typeface="+mn-ea"/>
                <a:sym typeface="+mn-lt"/>
              </a:rPr>
              <a:t>TIMELINE</a:t>
            </a:r>
            <a:endParaRPr lang="zh-CN" altLang="en-US" sz="1200" b="1" dirty="0">
              <a:solidFill>
                <a:schemeClr val="bg1"/>
              </a:solidFill>
              <a:cs typeface="+mn-ea"/>
              <a:sym typeface="+mn-lt"/>
            </a:endParaRPr>
          </a:p>
        </p:txBody>
      </p:sp>
      <p:grpSp>
        <p:nvGrpSpPr>
          <p:cNvPr id="48" name="组合 47">
            <a:extLst>
              <a:ext uri="{FF2B5EF4-FFF2-40B4-BE49-F238E27FC236}">
                <a16:creationId xmlns:a16="http://schemas.microsoft.com/office/drawing/2014/main" id="{CB6B16B0-33D9-471A-916E-1C5192DEC711}"/>
              </a:ext>
            </a:extLst>
          </p:cNvPr>
          <p:cNvGrpSpPr/>
          <p:nvPr/>
        </p:nvGrpSpPr>
        <p:grpSpPr>
          <a:xfrm>
            <a:off x="1726492" y="586166"/>
            <a:ext cx="7263383" cy="2227006"/>
            <a:chOff x="1395754" y="611728"/>
            <a:chExt cx="7263383" cy="2227006"/>
          </a:xfrm>
        </p:grpSpPr>
        <p:cxnSp>
          <p:nvCxnSpPr>
            <p:cNvPr id="43" name="直接连接符 42">
              <a:extLst>
                <a:ext uri="{FF2B5EF4-FFF2-40B4-BE49-F238E27FC236}">
                  <a16:creationId xmlns:a16="http://schemas.microsoft.com/office/drawing/2014/main" id="{AE7050D1-7A31-42A1-855D-18E868E824C3}"/>
                </a:ext>
              </a:extLst>
            </p:cNvPr>
            <p:cNvCxnSpPr>
              <a:cxnSpLocks/>
            </p:cNvCxnSpPr>
            <p:nvPr/>
          </p:nvCxnSpPr>
          <p:spPr>
            <a:xfrm>
              <a:off x="1395754" y="2838734"/>
              <a:ext cx="61498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弧形 45">
              <a:extLst>
                <a:ext uri="{FF2B5EF4-FFF2-40B4-BE49-F238E27FC236}">
                  <a16:creationId xmlns:a16="http://schemas.microsoft.com/office/drawing/2014/main" id="{813A7C73-140F-4BDB-B25D-2103C2B19D91}"/>
                </a:ext>
              </a:extLst>
            </p:cNvPr>
            <p:cNvSpPr/>
            <p:nvPr/>
          </p:nvSpPr>
          <p:spPr>
            <a:xfrm rot="5400000">
              <a:off x="6432131" y="611728"/>
              <a:ext cx="2227006" cy="2227006"/>
            </a:xfrm>
            <a:prstGeom prst="arc">
              <a:avLst/>
            </a:prstGeom>
            <a:ln w="19050">
              <a:solidFill>
                <a:schemeClr val="accent1"/>
              </a:solidFill>
              <a:head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sp>
        <p:nvSpPr>
          <p:cNvPr id="50" name="Content Placeholder 2">
            <a:extLst>
              <a:ext uri="{FF2B5EF4-FFF2-40B4-BE49-F238E27FC236}">
                <a16:creationId xmlns:a16="http://schemas.microsoft.com/office/drawing/2014/main" id="{0F58CCFA-235C-4F6D-8E41-C634C43AE083}"/>
              </a:ext>
            </a:extLst>
          </p:cNvPr>
          <p:cNvSpPr txBox="1">
            <a:spLocks/>
          </p:cNvSpPr>
          <p:nvPr/>
        </p:nvSpPr>
        <p:spPr>
          <a:xfrm>
            <a:off x="2029352" y="1778583"/>
            <a:ext cx="1162840" cy="499106"/>
          </a:xfrm>
          <a:prstGeom prst="rect">
            <a:avLst/>
          </a:prstGeom>
        </p:spPr>
        <p:txBody>
          <a:bodyPr vert="horz" wrap="square" lIns="52444" tIns="26223" rIns="52444" bIns="2622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9170">
              <a:lnSpc>
                <a:spcPct val="110000"/>
              </a:lnSpc>
              <a:buNone/>
            </a:pPr>
            <a:r>
              <a:rPr lang="zh-CN" altLang="en-US" sz="900" spc="133" dirty="0">
                <a:solidFill>
                  <a:srgbClr val="333333"/>
                </a:solidFill>
                <a:cs typeface="+mn-ea"/>
                <a:sym typeface="+mn-lt"/>
              </a:rPr>
              <a:t>请在这里输入你想要添加的对应时间具体发生的事件</a:t>
            </a:r>
            <a:endParaRPr lang="en-US" altLang="zh-CN" sz="900" spc="133" dirty="0">
              <a:solidFill>
                <a:srgbClr val="333333"/>
              </a:solidFill>
              <a:cs typeface="+mn-ea"/>
              <a:sym typeface="+mn-lt"/>
            </a:endParaRPr>
          </a:p>
        </p:txBody>
      </p:sp>
      <p:sp>
        <p:nvSpPr>
          <p:cNvPr id="51" name="TextBox 55">
            <a:extLst>
              <a:ext uri="{FF2B5EF4-FFF2-40B4-BE49-F238E27FC236}">
                <a16:creationId xmlns:a16="http://schemas.microsoft.com/office/drawing/2014/main" id="{6BAA15D8-C864-47F3-8048-221BD345D2AA}"/>
              </a:ext>
            </a:extLst>
          </p:cNvPr>
          <p:cNvSpPr txBox="1"/>
          <p:nvPr/>
        </p:nvSpPr>
        <p:spPr>
          <a:xfrm>
            <a:off x="1993352" y="1483584"/>
            <a:ext cx="1270216"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请添加您的时间</a:t>
            </a:r>
            <a:endParaRPr lang="id-ID" sz="1200" b="1" dirty="0">
              <a:solidFill>
                <a:srgbClr val="0070C0"/>
              </a:solidFill>
              <a:cs typeface="+mn-ea"/>
              <a:sym typeface="+mn-lt"/>
            </a:endParaRPr>
          </a:p>
        </p:txBody>
      </p:sp>
      <p:grpSp>
        <p:nvGrpSpPr>
          <p:cNvPr id="83" name="组合 82">
            <a:extLst>
              <a:ext uri="{FF2B5EF4-FFF2-40B4-BE49-F238E27FC236}">
                <a16:creationId xmlns:a16="http://schemas.microsoft.com/office/drawing/2014/main" id="{AB6353C5-214D-4774-9878-62C0049F7E1F}"/>
              </a:ext>
            </a:extLst>
          </p:cNvPr>
          <p:cNvGrpSpPr/>
          <p:nvPr/>
        </p:nvGrpSpPr>
        <p:grpSpPr>
          <a:xfrm>
            <a:off x="1939352" y="2759172"/>
            <a:ext cx="108000" cy="108000"/>
            <a:chOff x="1752360" y="2784734"/>
            <a:chExt cx="108000" cy="108000"/>
          </a:xfrm>
          <a:effectLst>
            <a:outerShdw blurRad="127000" sx="102000" sy="102000" algn="ctr" rotWithShape="0">
              <a:prstClr val="black">
                <a:alpha val="25000"/>
              </a:prstClr>
            </a:outerShdw>
          </a:effectLst>
        </p:grpSpPr>
        <p:sp>
          <p:nvSpPr>
            <p:cNvPr id="77" name="椭圆 76">
              <a:extLst>
                <a:ext uri="{FF2B5EF4-FFF2-40B4-BE49-F238E27FC236}">
                  <a16:creationId xmlns:a16="http://schemas.microsoft.com/office/drawing/2014/main" id="{B5EE922D-1E7D-4958-B137-4C8DE636AB45}"/>
                </a:ext>
              </a:extLst>
            </p:cNvPr>
            <p:cNvSpPr>
              <a:spLocks noChangeAspect="1"/>
            </p:cNvSpPr>
            <p:nvPr/>
          </p:nvSpPr>
          <p:spPr>
            <a:xfrm>
              <a:off x="1752360" y="2784734"/>
              <a:ext cx="108000" cy="108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a:extLst>
                <a:ext uri="{FF2B5EF4-FFF2-40B4-BE49-F238E27FC236}">
                  <a16:creationId xmlns:a16="http://schemas.microsoft.com/office/drawing/2014/main" id="{77C2F678-537D-4378-BDA4-95210D3A4D82}"/>
                </a:ext>
              </a:extLst>
            </p:cNvPr>
            <p:cNvSpPr>
              <a:spLocks noChangeAspect="1"/>
            </p:cNvSpPr>
            <p:nvPr/>
          </p:nvSpPr>
          <p:spPr>
            <a:xfrm>
              <a:off x="1788360" y="2820734"/>
              <a:ext cx="36000" cy="3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3" name="组合 102">
            <a:extLst>
              <a:ext uri="{FF2B5EF4-FFF2-40B4-BE49-F238E27FC236}">
                <a16:creationId xmlns:a16="http://schemas.microsoft.com/office/drawing/2014/main" id="{8B301444-070F-467D-B40B-577146199D31}"/>
              </a:ext>
            </a:extLst>
          </p:cNvPr>
          <p:cNvGrpSpPr/>
          <p:nvPr/>
        </p:nvGrpSpPr>
        <p:grpSpPr>
          <a:xfrm>
            <a:off x="1957352" y="1591669"/>
            <a:ext cx="72000" cy="1167503"/>
            <a:chOff x="1770360" y="1617231"/>
            <a:chExt cx="72000" cy="1167503"/>
          </a:xfrm>
        </p:grpSpPr>
        <p:cxnSp>
          <p:nvCxnSpPr>
            <p:cNvPr id="81" name="直接连接符 80">
              <a:extLst>
                <a:ext uri="{FF2B5EF4-FFF2-40B4-BE49-F238E27FC236}">
                  <a16:creationId xmlns:a16="http://schemas.microsoft.com/office/drawing/2014/main" id="{AA3260C5-B1AD-41FF-8349-3C19F54B7870}"/>
                </a:ext>
              </a:extLst>
            </p:cNvPr>
            <p:cNvCxnSpPr/>
            <p:nvPr/>
          </p:nvCxnSpPr>
          <p:spPr>
            <a:xfrm>
              <a:off x="1806360" y="1651259"/>
              <a:ext cx="0" cy="1133475"/>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椭圆 81">
              <a:extLst>
                <a:ext uri="{FF2B5EF4-FFF2-40B4-BE49-F238E27FC236}">
                  <a16:creationId xmlns:a16="http://schemas.microsoft.com/office/drawing/2014/main" id="{9AC91788-6CF7-4F2D-BDFC-EA6A85E304F8}"/>
                </a:ext>
              </a:extLst>
            </p:cNvPr>
            <p:cNvSpPr>
              <a:spLocks noChangeAspect="1"/>
            </p:cNvSpPr>
            <p:nvPr/>
          </p:nvSpPr>
          <p:spPr>
            <a:xfrm>
              <a:off x="1770360" y="1617231"/>
              <a:ext cx="72000" cy="7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4" name="组合 83">
            <a:extLst>
              <a:ext uri="{FF2B5EF4-FFF2-40B4-BE49-F238E27FC236}">
                <a16:creationId xmlns:a16="http://schemas.microsoft.com/office/drawing/2014/main" id="{CD01561E-9F00-4859-A7E9-056908034DF2}"/>
              </a:ext>
            </a:extLst>
          </p:cNvPr>
          <p:cNvGrpSpPr/>
          <p:nvPr/>
        </p:nvGrpSpPr>
        <p:grpSpPr>
          <a:xfrm>
            <a:off x="2995437" y="2759172"/>
            <a:ext cx="108000" cy="108000"/>
            <a:chOff x="1752360" y="2784734"/>
            <a:chExt cx="108000" cy="108000"/>
          </a:xfrm>
          <a:effectLst>
            <a:outerShdw blurRad="127000" sx="102000" sy="102000" algn="ctr" rotWithShape="0">
              <a:prstClr val="black">
                <a:alpha val="25000"/>
              </a:prstClr>
            </a:outerShdw>
          </a:effectLst>
        </p:grpSpPr>
        <p:sp>
          <p:nvSpPr>
            <p:cNvPr id="85" name="椭圆 84">
              <a:extLst>
                <a:ext uri="{FF2B5EF4-FFF2-40B4-BE49-F238E27FC236}">
                  <a16:creationId xmlns:a16="http://schemas.microsoft.com/office/drawing/2014/main" id="{CA8AD775-1679-4781-80AF-C234C6A91E39}"/>
                </a:ext>
              </a:extLst>
            </p:cNvPr>
            <p:cNvSpPr>
              <a:spLocks noChangeAspect="1"/>
            </p:cNvSpPr>
            <p:nvPr/>
          </p:nvSpPr>
          <p:spPr>
            <a:xfrm>
              <a:off x="1752360" y="2784734"/>
              <a:ext cx="108000" cy="108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a16="http://schemas.microsoft.com/office/drawing/2014/main" id="{A2D0B05D-1846-442F-AF91-DEC992BE7604}"/>
                </a:ext>
              </a:extLst>
            </p:cNvPr>
            <p:cNvSpPr>
              <a:spLocks noChangeAspect="1"/>
            </p:cNvSpPr>
            <p:nvPr/>
          </p:nvSpPr>
          <p:spPr>
            <a:xfrm>
              <a:off x="1788360" y="2820734"/>
              <a:ext cx="36000" cy="3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7" name="组合 86">
            <a:extLst>
              <a:ext uri="{FF2B5EF4-FFF2-40B4-BE49-F238E27FC236}">
                <a16:creationId xmlns:a16="http://schemas.microsoft.com/office/drawing/2014/main" id="{EC67B701-EE23-4F40-BE5E-C8AEFB5D360D}"/>
              </a:ext>
            </a:extLst>
          </p:cNvPr>
          <p:cNvGrpSpPr/>
          <p:nvPr/>
        </p:nvGrpSpPr>
        <p:grpSpPr>
          <a:xfrm>
            <a:off x="4051522" y="2759172"/>
            <a:ext cx="108000" cy="108000"/>
            <a:chOff x="1752360" y="2784734"/>
            <a:chExt cx="108000" cy="108000"/>
          </a:xfrm>
          <a:effectLst>
            <a:outerShdw blurRad="127000" sx="102000" sy="102000" algn="ctr" rotWithShape="0">
              <a:prstClr val="black">
                <a:alpha val="25000"/>
              </a:prstClr>
            </a:outerShdw>
          </a:effectLst>
        </p:grpSpPr>
        <p:sp>
          <p:nvSpPr>
            <p:cNvPr id="88" name="椭圆 87">
              <a:extLst>
                <a:ext uri="{FF2B5EF4-FFF2-40B4-BE49-F238E27FC236}">
                  <a16:creationId xmlns:a16="http://schemas.microsoft.com/office/drawing/2014/main" id="{05708105-1891-4021-A9EF-953D7736D2E9}"/>
                </a:ext>
              </a:extLst>
            </p:cNvPr>
            <p:cNvSpPr>
              <a:spLocks noChangeAspect="1"/>
            </p:cNvSpPr>
            <p:nvPr/>
          </p:nvSpPr>
          <p:spPr>
            <a:xfrm>
              <a:off x="1752360" y="2784734"/>
              <a:ext cx="108000" cy="108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a:extLst>
                <a:ext uri="{FF2B5EF4-FFF2-40B4-BE49-F238E27FC236}">
                  <a16:creationId xmlns:a16="http://schemas.microsoft.com/office/drawing/2014/main" id="{31A05130-9021-40CA-808F-1E1CA45F8ACB}"/>
                </a:ext>
              </a:extLst>
            </p:cNvPr>
            <p:cNvSpPr>
              <a:spLocks noChangeAspect="1"/>
            </p:cNvSpPr>
            <p:nvPr/>
          </p:nvSpPr>
          <p:spPr>
            <a:xfrm>
              <a:off x="1788360" y="2820734"/>
              <a:ext cx="36000" cy="3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0" name="组合 89">
            <a:extLst>
              <a:ext uri="{FF2B5EF4-FFF2-40B4-BE49-F238E27FC236}">
                <a16:creationId xmlns:a16="http://schemas.microsoft.com/office/drawing/2014/main" id="{39273832-A195-4A8D-97F5-142841B4359E}"/>
              </a:ext>
            </a:extLst>
          </p:cNvPr>
          <p:cNvGrpSpPr/>
          <p:nvPr/>
        </p:nvGrpSpPr>
        <p:grpSpPr>
          <a:xfrm>
            <a:off x="5107607" y="2759172"/>
            <a:ext cx="108000" cy="108000"/>
            <a:chOff x="1752360" y="2784734"/>
            <a:chExt cx="108000" cy="108000"/>
          </a:xfrm>
          <a:effectLst>
            <a:outerShdw blurRad="127000" sx="102000" sy="102000" algn="ctr" rotWithShape="0">
              <a:prstClr val="black">
                <a:alpha val="25000"/>
              </a:prstClr>
            </a:outerShdw>
          </a:effectLst>
        </p:grpSpPr>
        <p:sp>
          <p:nvSpPr>
            <p:cNvPr id="91" name="椭圆 90">
              <a:extLst>
                <a:ext uri="{FF2B5EF4-FFF2-40B4-BE49-F238E27FC236}">
                  <a16:creationId xmlns:a16="http://schemas.microsoft.com/office/drawing/2014/main" id="{C4108AF4-5B57-4FB6-A0CB-20B0BCE32E80}"/>
                </a:ext>
              </a:extLst>
            </p:cNvPr>
            <p:cNvSpPr>
              <a:spLocks noChangeAspect="1"/>
            </p:cNvSpPr>
            <p:nvPr/>
          </p:nvSpPr>
          <p:spPr>
            <a:xfrm>
              <a:off x="1752360" y="2784734"/>
              <a:ext cx="108000" cy="108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a:extLst>
                <a:ext uri="{FF2B5EF4-FFF2-40B4-BE49-F238E27FC236}">
                  <a16:creationId xmlns:a16="http://schemas.microsoft.com/office/drawing/2014/main" id="{216D2CA9-545A-49EC-899D-BAE61037C922}"/>
                </a:ext>
              </a:extLst>
            </p:cNvPr>
            <p:cNvSpPr>
              <a:spLocks noChangeAspect="1"/>
            </p:cNvSpPr>
            <p:nvPr/>
          </p:nvSpPr>
          <p:spPr>
            <a:xfrm>
              <a:off x="1788360" y="2820734"/>
              <a:ext cx="36000" cy="3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3" name="组合 92">
            <a:extLst>
              <a:ext uri="{FF2B5EF4-FFF2-40B4-BE49-F238E27FC236}">
                <a16:creationId xmlns:a16="http://schemas.microsoft.com/office/drawing/2014/main" id="{64ADBD2D-7963-493B-ABA7-3233BA508247}"/>
              </a:ext>
            </a:extLst>
          </p:cNvPr>
          <p:cNvGrpSpPr/>
          <p:nvPr/>
        </p:nvGrpSpPr>
        <p:grpSpPr>
          <a:xfrm>
            <a:off x="6163692" y="2759172"/>
            <a:ext cx="108000" cy="108000"/>
            <a:chOff x="1752360" y="2784734"/>
            <a:chExt cx="108000" cy="108000"/>
          </a:xfrm>
          <a:effectLst>
            <a:outerShdw blurRad="127000" sx="102000" sy="102000" algn="ctr" rotWithShape="0">
              <a:prstClr val="black">
                <a:alpha val="25000"/>
              </a:prstClr>
            </a:outerShdw>
          </a:effectLst>
        </p:grpSpPr>
        <p:sp>
          <p:nvSpPr>
            <p:cNvPr id="94" name="椭圆 93">
              <a:extLst>
                <a:ext uri="{FF2B5EF4-FFF2-40B4-BE49-F238E27FC236}">
                  <a16:creationId xmlns:a16="http://schemas.microsoft.com/office/drawing/2014/main" id="{1F10D08F-2ECA-445F-B4F9-4CB29BBD2E6B}"/>
                </a:ext>
              </a:extLst>
            </p:cNvPr>
            <p:cNvSpPr>
              <a:spLocks noChangeAspect="1"/>
            </p:cNvSpPr>
            <p:nvPr/>
          </p:nvSpPr>
          <p:spPr>
            <a:xfrm>
              <a:off x="1752360" y="2784734"/>
              <a:ext cx="108000" cy="108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a:extLst>
                <a:ext uri="{FF2B5EF4-FFF2-40B4-BE49-F238E27FC236}">
                  <a16:creationId xmlns:a16="http://schemas.microsoft.com/office/drawing/2014/main" id="{2B326494-CBB6-4830-8DB2-A5CF222CBDBB}"/>
                </a:ext>
              </a:extLst>
            </p:cNvPr>
            <p:cNvSpPr>
              <a:spLocks noChangeAspect="1"/>
            </p:cNvSpPr>
            <p:nvPr/>
          </p:nvSpPr>
          <p:spPr>
            <a:xfrm>
              <a:off x="1788360" y="2820734"/>
              <a:ext cx="36000" cy="3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6" name="组合 95">
            <a:extLst>
              <a:ext uri="{FF2B5EF4-FFF2-40B4-BE49-F238E27FC236}">
                <a16:creationId xmlns:a16="http://schemas.microsoft.com/office/drawing/2014/main" id="{F5A5B6E9-C39D-4A82-8D27-0FE3DD67554A}"/>
              </a:ext>
            </a:extLst>
          </p:cNvPr>
          <p:cNvGrpSpPr/>
          <p:nvPr/>
        </p:nvGrpSpPr>
        <p:grpSpPr>
          <a:xfrm>
            <a:off x="7219778" y="2613284"/>
            <a:ext cx="108000" cy="108000"/>
            <a:chOff x="1752360" y="2784734"/>
            <a:chExt cx="108000" cy="108000"/>
          </a:xfrm>
          <a:effectLst>
            <a:outerShdw blurRad="127000" sx="102000" sy="102000" algn="ctr" rotWithShape="0">
              <a:prstClr val="black">
                <a:alpha val="25000"/>
              </a:prstClr>
            </a:outerShdw>
          </a:effectLst>
        </p:grpSpPr>
        <p:sp>
          <p:nvSpPr>
            <p:cNvPr id="97" name="椭圆 96">
              <a:extLst>
                <a:ext uri="{FF2B5EF4-FFF2-40B4-BE49-F238E27FC236}">
                  <a16:creationId xmlns:a16="http://schemas.microsoft.com/office/drawing/2014/main" id="{F684C80A-7AAA-4F27-BF10-BB6628103065}"/>
                </a:ext>
              </a:extLst>
            </p:cNvPr>
            <p:cNvSpPr>
              <a:spLocks noChangeAspect="1"/>
            </p:cNvSpPr>
            <p:nvPr/>
          </p:nvSpPr>
          <p:spPr>
            <a:xfrm>
              <a:off x="1752360" y="2784734"/>
              <a:ext cx="108000" cy="108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a:extLst>
                <a:ext uri="{FF2B5EF4-FFF2-40B4-BE49-F238E27FC236}">
                  <a16:creationId xmlns:a16="http://schemas.microsoft.com/office/drawing/2014/main" id="{CF4DC05F-D984-4A4F-A539-A65852C42892}"/>
                </a:ext>
              </a:extLst>
            </p:cNvPr>
            <p:cNvSpPr>
              <a:spLocks noChangeAspect="1"/>
            </p:cNvSpPr>
            <p:nvPr/>
          </p:nvSpPr>
          <p:spPr>
            <a:xfrm>
              <a:off x="1788360" y="2820734"/>
              <a:ext cx="36000" cy="3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4" name="组合 103">
            <a:extLst>
              <a:ext uri="{FF2B5EF4-FFF2-40B4-BE49-F238E27FC236}">
                <a16:creationId xmlns:a16="http://schemas.microsoft.com/office/drawing/2014/main" id="{41BF1D94-6EFB-49FC-98BF-0497EFAE746B}"/>
              </a:ext>
            </a:extLst>
          </p:cNvPr>
          <p:cNvGrpSpPr/>
          <p:nvPr/>
        </p:nvGrpSpPr>
        <p:grpSpPr>
          <a:xfrm flipV="1">
            <a:off x="7241264" y="2869072"/>
            <a:ext cx="72000" cy="1167503"/>
            <a:chOff x="1770360" y="1617231"/>
            <a:chExt cx="72000" cy="1167503"/>
          </a:xfrm>
        </p:grpSpPr>
        <p:cxnSp>
          <p:nvCxnSpPr>
            <p:cNvPr id="105" name="直接连接符 104">
              <a:extLst>
                <a:ext uri="{FF2B5EF4-FFF2-40B4-BE49-F238E27FC236}">
                  <a16:creationId xmlns:a16="http://schemas.microsoft.com/office/drawing/2014/main" id="{D6B93493-EBDD-4ECE-B8BB-75A5E5BF05CE}"/>
                </a:ext>
              </a:extLst>
            </p:cNvPr>
            <p:cNvCxnSpPr/>
            <p:nvPr/>
          </p:nvCxnSpPr>
          <p:spPr>
            <a:xfrm>
              <a:off x="1806360" y="1651259"/>
              <a:ext cx="0" cy="1133475"/>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6" name="椭圆 105">
              <a:extLst>
                <a:ext uri="{FF2B5EF4-FFF2-40B4-BE49-F238E27FC236}">
                  <a16:creationId xmlns:a16="http://schemas.microsoft.com/office/drawing/2014/main" id="{45CCBB80-3719-46B3-BEF0-0F6FA269AA79}"/>
                </a:ext>
              </a:extLst>
            </p:cNvPr>
            <p:cNvSpPr>
              <a:spLocks noChangeAspect="1"/>
            </p:cNvSpPr>
            <p:nvPr/>
          </p:nvSpPr>
          <p:spPr>
            <a:xfrm>
              <a:off x="1770360" y="1617231"/>
              <a:ext cx="72000" cy="7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7" name="Content Placeholder 2">
            <a:extLst>
              <a:ext uri="{FF2B5EF4-FFF2-40B4-BE49-F238E27FC236}">
                <a16:creationId xmlns:a16="http://schemas.microsoft.com/office/drawing/2014/main" id="{424219D8-C64F-4F98-9A15-71B7FC0EA17C}"/>
              </a:ext>
            </a:extLst>
          </p:cNvPr>
          <p:cNvSpPr txBox="1">
            <a:spLocks/>
          </p:cNvSpPr>
          <p:nvPr/>
        </p:nvSpPr>
        <p:spPr>
          <a:xfrm>
            <a:off x="7313264" y="3598985"/>
            <a:ext cx="1162840" cy="499106"/>
          </a:xfrm>
          <a:prstGeom prst="rect">
            <a:avLst/>
          </a:prstGeom>
        </p:spPr>
        <p:txBody>
          <a:bodyPr vert="horz" wrap="square" lIns="52444" tIns="26223" rIns="52444" bIns="2622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9170">
              <a:lnSpc>
                <a:spcPct val="110000"/>
              </a:lnSpc>
              <a:buNone/>
            </a:pPr>
            <a:r>
              <a:rPr lang="zh-CN" altLang="en-US" sz="900" spc="133" dirty="0">
                <a:solidFill>
                  <a:srgbClr val="333333"/>
                </a:solidFill>
                <a:cs typeface="+mn-ea"/>
                <a:sym typeface="+mn-lt"/>
              </a:rPr>
              <a:t>请在这里输入你想要添加的对应时间具体发生的事件</a:t>
            </a:r>
            <a:endParaRPr lang="en-US" altLang="zh-CN" sz="900" spc="133" dirty="0">
              <a:solidFill>
                <a:srgbClr val="333333"/>
              </a:solidFill>
              <a:cs typeface="+mn-ea"/>
              <a:sym typeface="+mn-lt"/>
            </a:endParaRPr>
          </a:p>
        </p:txBody>
      </p:sp>
      <p:sp>
        <p:nvSpPr>
          <p:cNvPr id="108" name="TextBox 55">
            <a:extLst>
              <a:ext uri="{FF2B5EF4-FFF2-40B4-BE49-F238E27FC236}">
                <a16:creationId xmlns:a16="http://schemas.microsoft.com/office/drawing/2014/main" id="{AEB07BBD-74D8-41EC-9D06-1EFA673C8CCE}"/>
              </a:ext>
            </a:extLst>
          </p:cNvPr>
          <p:cNvSpPr txBox="1"/>
          <p:nvPr/>
        </p:nvSpPr>
        <p:spPr>
          <a:xfrm>
            <a:off x="7277264" y="3303986"/>
            <a:ext cx="1270216"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请添加您的时间</a:t>
            </a:r>
            <a:endParaRPr lang="id-ID" sz="1200" b="1" dirty="0">
              <a:solidFill>
                <a:srgbClr val="0070C0"/>
              </a:solidFill>
              <a:cs typeface="+mn-ea"/>
              <a:sym typeface="+mn-lt"/>
            </a:endParaRPr>
          </a:p>
        </p:txBody>
      </p:sp>
      <p:grpSp>
        <p:nvGrpSpPr>
          <p:cNvPr id="118" name="组合 117">
            <a:extLst>
              <a:ext uri="{FF2B5EF4-FFF2-40B4-BE49-F238E27FC236}">
                <a16:creationId xmlns:a16="http://schemas.microsoft.com/office/drawing/2014/main" id="{95B038BF-F2B4-4AD0-9119-F9BE3BF1E1BE}"/>
              </a:ext>
            </a:extLst>
          </p:cNvPr>
          <p:cNvGrpSpPr/>
          <p:nvPr/>
        </p:nvGrpSpPr>
        <p:grpSpPr>
          <a:xfrm flipV="1">
            <a:off x="3015691" y="2869072"/>
            <a:ext cx="72000" cy="1167503"/>
            <a:chOff x="1770360" y="1617231"/>
            <a:chExt cx="72000" cy="1167503"/>
          </a:xfrm>
        </p:grpSpPr>
        <p:cxnSp>
          <p:nvCxnSpPr>
            <p:cNvPr id="119" name="直接连接符 118">
              <a:extLst>
                <a:ext uri="{FF2B5EF4-FFF2-40B4-BE49-F238E27FC236}">
                  <a16:creationId xmlns:a16="http://schemas.microsoft.com/office/drawing/2014/main" id="{D45D4BE4-67D8-4A69-B8FA-B74AE4F039BD}"/>
                </a:ext>
              </a:extLst>
            </p:cNvPr>
            <p:cNvCxnSpPr/>
            <p:nvPr/>
          </p:nvCxnSpPr>
          <p:spPr>
            <a:xfrm>
              <a:off x="1806360" y="1651259"/>
              <a:ext cx="0" cy="1133475"/>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20" name="椭圆 119">
              <a:extLst>
                <a:ext uri="{FF2B5EF4-FFF2-40B4-BE49-F238E27FC236}">
                  <a16:creationId xmlns:a16="http://schemas.microsoft.com/office/drawing/2014/main" id="{3BF41AE9-3AA7-4D2F-8932-9864188673FF}"/>
                </a:ext>
              </a:extLst>
            </p:cNvPr>
            <p:cNvSpPr>
              <a:spLocks noChangeAspect="1"/>
            </p:cNvSpPr>
            <p:nvPr/>
          </p:nvSpPr>
          <p:spPr>
            <a:xfrm>
              <a:off x="1770360" y="1617231"/>
              <a:ext cx="72000" cy="7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1" name="Content Placeholder 2">
            <a:extLst>
              <a:ext uri="{FF2B5EF4-FFF2-40B4-BE49-F238E27FC236}">
                <a16:creationId xmlns:a16="http://schemas.microsoft.com/office/drawing/2014/main" id="{1DA2D238-43B7-4C12-80DF-ED0F63404838}"/>
              </a:ext>
            </a:extLst>
          </p:cNvPr>
          <p:cNvSpPr txBox="1">
            <a:spLocks/>
          </p:cNvSpPr>
          <p:nvPr/>
        </p:nvSpPr>
        <p:spPr>
          <a:xfrm>
            <a:off x="3087691" y="3598985"/>
            <a:ext cx="1162840" cy="499106"/>
          </a:xfrm>
          <a:prstGeom prst="rect">
            <a:avLst/>
          </a:prstGeom>
        </p:spPr>
        <p:txBody>
          <a:bodyPr vert="horz" wrap="square" lIns="52444" tIns="26223" rIns="52444" bIns="2622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9170">
              <a:lnSpc>
                <a:spcPct val="110000"/>
              </a:lnSpc>
              <a:buNone/>
            </a:pPr>
            <a:r>
              <a:rPr lang="zh-CN" altLang="en-US" sz="900" spc="133" dirty="0">
                <a:solidFill>
                  <a:srgbClr val="333333"/>
                </a:solidFill>
                <a:cs typeface="+mn-ea"/>
                <a:sym typeface="+mn-lt"/>
              </a:rPr>
              <a:t>请在这里输入你想要添加的对应时间具体发生的事件</a:t>
            </a:r>
            <a:endParaRPr lang="en-US" altLang="zh-CN" sz="900" spc="133" dirty="0">
              <a:solidFill>
                <a:srgbClr val="333333"/>
              </a:solidFill>
              <a:cs typeface="+mn-ea"/>
              <a:sym typeface="+mn-lt"/>
            </a:endParaRPr>
          </a:p>
        </p:txBody>
      </p:sp>
      <p:sp>
        <p:nvSpPr>
          <p:cNvPr id="122" name="TextBox 55">
            <a:extLst>
              <a:ext uri="{FF2B5EF4-FFF2-40B4-BE49-F238E27FC236}">
                <a16:creationId xmlns:a16="http://schemas.microsoft.com/office/drawing/2014/main" id="{A8F89B74-6465-45B6-8EB0-5BE68663B0BF}"/>
              </a:ext>
            </a:extLst>
          </p:cNvPr>
          <p:cNvSpPr txBox="1"/>
          <p:nvPr/>
        </p:nvSpPr>
        <p:spPr>
          <a:xfrm>
            <a:off x="3051691" y="3303986"/>
            <a:ext cx="1270216"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请添加您的时间</a:t>
            </a:r>
            <a:endParaRPr lang="id-ID" sz="1200" b="1" dirty="0">
              <a:solidFill>
                <a:srgbClr val="0070C0"/>
              </a:solidFill>
              <a:cs typeface="+mn-ea"/>
              <a:sym typeface="+mn-lt"/>
            </a:endParaRPr>
          </a:p>
        </p:txBody>
      </p:sp>
      <p:sp>
        <p:nvSpPr>
          <p:cNvPr id="131" name="Content Placeholder 2">
            <a:extLst>
              <a:ext uri="{FF2B5EF4-FFF2-40B4-BE49-F238E27FC236}">
                <a16:creationId xmlns:a16="http://schemas.microsoft.com/office/drawing/2014/main" id="{3949449A-E7E4-4361-AFBD-01D2755D087C}"/>
              </a:ext>
            </a:extLst>
          </p:cNvPr>
          <p:cNvSpPr txBox="1">
            <a:spLocks/>
          </p:cNvSpPr>
          <p:nvPr/>
        </p:nvSpPr>
        <p:spPr>
          <a:xfrm>
            <a:off x="4140277" y="1778583"/>
            <a:ext cx="1162840" cy="499106"/>
          </a:xfrm>
          <a:prstGeom prst="rect">
            <a:avLst/>
          </a:prstGeom>
        </p:spPr>
        <p:txBody>
          <a:bodyPr vert="horz" wrap="square" lIns="52444" tIns="26223" rIns="52444" bIns="2622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9170">
              <a:lnSpc>
                <a:spcPct val="110000"/>
              </a:lnSpc>
              <a:buNone/>
            </a:pPr>
            <a:r>
              <a:rPr lang="zh-CN" altLang="en-US" sz="900" spc="133" dirty="0">
                <a:solidFill>
                  <a:srgbClr val="333333"/>
                </a:solidFill>
                <a:cs typeface="+mn-ea"/>
                <a:sym typeface="+mn-lt"/>
              </a:rPr>
              <a:t>请在这里输入你想要添加的对应时间具体发生的事件</a:t>
            </a:r>
            <a:endParaRPr lang="en-US" altLang="zh-CN" sz="900" spc="133" dirty="0">
              <a:solidFill>
                <a:srgbClr val="333333"/>
              </a:solidFill>
              <a:cs typeface="+mn-ea"/>
              <a:sym typeface="+mn-lt"/>
            </a:endParaRPr>
          </a:p>
        </p:txBody>
      </p:sp>
      <p:sp>
        <p:nvSpPr>
          <p:cNvPr id="132" name="TextBox 55">
            <a:extLst>
              <a:ext uri="{FF2B5EF4-FFF2-40B4-BE49-F238E27FC236}">
                <a16:creationId xmlns:a16="http://schemas.microsoft.com/office/drawing/2014/main" id="{2E37AAEF-815D-4F43-8CE2-70FE83E2435C}"/>
              </a:ext>
            </a:extLst>
          </p:cNvPr>
          <p:cNvSpPr txBox="1"/>
          <p:nvPr/>
        </p:nvSpPr>
        <p:spPr>
          <a:xfrm>
            <a:off x="4104277" y="1483584"/>
            <a:ext cx="1270216"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请添加您的时间</a:t>
            </a:r>
            <a:endParaRPr lang="id-ID" sz="1200" b="1" dirty="0">
              <a:solidFill>
                <a:srgbClr val="0070C0"/>
              </a:solidFill>
              <a:cs typeface="+mn-ea"/>
              <a:sym typeface="+mn-lt"/>
            </a:endParaRPr>
          </a:p>
        </p:txBody>
      </p:sp>
      <p:grpSp>
        <p:nvGrpSpPr>
          <p:cNvPr id="133" name="组合 132">
            <a:extLst>
              <a:ext uri="{FF2B5EF4-FFF2-40B4-BE49-F238E27FC236}">
                <a16:creationId xmlns:a16="http://schemas.microsoft.com/office/drawing/2014/main" id="{7FB1F8F5-0A12-4999-8C28-25C6F4BC9744}"/>
              </a:ext>
            </a:extLst>
          </p:cNvPr>
          <p:cNvGrpSpPr/>
          <p:nvPr/>
        </p:nvGrpSpPr>
        <p:grpSpPr>
          <a:xfrm>
            <a:off x="4068277" y="1591669"/>
            <a:ext cx="72000" cy="1167503"/>
            <a:chOff x="1770360" y="1617231"/>
            <a:chExt cx="72000" cy="1167503"/>
          </a:xfrm>
        </p:grpSpPr>
        <p:cxnSp>
          <p:nvCxnSpPr>
            <p:cNvPr id="134" name="直接连接符 133">
              <a:extLst>
                <a:ext uri="{FF2B5EF4-FFF2-40B4-BE49-F238E27FC236}">
                  <a16:creationId xmlns:a16="http://schemas.microsoft.com/office/drawing/2014/main" id="{9FF5E9B1-AB3D-4EBC-8CD2-31B049AECD4C}"/>
                </a:ext>
              </a:extLst>
            </p:cNvPr>
            <p:cNvCxnSpPr/>
            <p:nvPr/>
          </p:nvCxnSpPr>
          <p:spPr>
            <a:xfrm>
              <a:off x="1806360" y="1651259"/>
              <a:ext cx="0" cy="1133475"/>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椭圆 134">
              <a:extLst>
                <a:ext uri="{FF2B5EF4-FFF2-40B4-BE49-F238E27FC236}">
                  <a16:creationId xmlns:a16="http://schemas.microsoft.com/office/drawing/2014/main" id="{5FCC93F8-0E08-4E2C-B4BF-8A65F5DF2E91}"/>
                </a:ext>
              </a:extLst>
            </p:cNvPr>
            <p:cNvSpPr>
              <a:spLocks noChangeAspect="1"/>
            </p:cNvSpPr>
            <p:nvPr/>
          </p:nvSpPr>
          <p:spPr>
            <a:xfrm>
              <a:off x="1770360" y="1617231"/>
              <a:ext cx="72000" cy="7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6" name="组合 135">
            <a:extLst>
              <a:ext uri="{FF2B5EF4-FFF2-40B4-BE49-F238E27FC236}">
                <a16:creationId xmlns:a16="http://schemas.microsoft.com/office/drawing/2014/main" id="{67ED2A8E-1402-46BC-A902-CE6B783C7997}"/>
              </a:ext>
            </a:extLst>
          </p:cNvPr>
          <p:cNvGrpSpPr/>
          <p:nvPr/>
        </p:nvGrpSpPr>
        <p:grpSpPr>
          <a:xfrm flipV="1">
            <a:off x="5128530" y="2869072"/>
            <a:ext cx="72000" cy="1167503"/>
            <a:chOff x="1770360" y="1617231"/>
            <a:chExt cx="72000" cy="1167503"/>
          </a:xfrm>
        </p:grpSpPr>
        <p:cxnSp>
          <p:nvCxnSpPr>
            <p:cNvPr id="137" name="直接连接符 136">
              <a:extLst>
                <a:ext uri="{FF2B5EF4-FFF2-40B4-BE49-F238E27FC236}">
                  <a16:creationId xmlns:a16="http://schemas.microsoft.com/office/drawing/2014/main" id="{BD0891C8-DF68-45DD-825C-06A01BC9845E}"/>
                </a:ext>
              </a:extLst>
            </p:cNvPr>
            <p:cNvCxnSpPr/>
            <p:nvPr/>
          </p:nvCxnSpPr>
          <p:spPr>
            <a:xfrm>
              <a:off x="1806360" y="1651259"/>
              <a:ext cx="0" cy="1133475"/>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38" name="椭圆 137">
              <a:extLst>
                <a:ext uri="{FF2B5EF4-FFF2-40B4-BE49-F238E27FC236}">
                  <a16:creationId xmlns:a16="http://schemas.microsoft.com/office/drawing/2014/main" id="{54E4F6AC-061D-4D86-BBB2-1C946F1ED550}"/>
                </a:ext>
              </a:extLst>
            </p:cNvPr>
            <p:cNvSpPr>
              <a:spLocks noChangeAspect="1"/>
            </p:cNvSpPr>
            <p:nvPr/>
          </p:nvSpPr>
          <p:spPr>
            <a:xfrm>
              <a:off x="1770360" y="1617231"/>
              <a:ext cx="72000" cy="7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9" name="Content Placeholder 2">
            <a:extLst>
              <a:ext uri="{FF2B5EF4-FFF2-40B4-BE49-F238E27FC236}">
                <a16:creationId xmlns:a16="http://schemas.microsoft.com/office/drawing/2014/main" id="{FA68B93C-868C-4D2F-BA99-6C3EB9DFF1E9}"/>
              </a:ext>
            </a:extLst>
          </p:cNvPr>
          <p:cNvSpPr txBox="1">
            <a:spLocks/>
          </p:cNvSpPr>
          <p:nvPr/>
        </p:nvSpPr>
        <p:spPr>
          <a:xfrm>
            <a:off x="5200530" y="3598985"/>
            <a:ext cx="1162840" cy="499106"/>
          </a:xfrm>
          <a:prstGeom prst="rect">
            <a:avLst/>
          </a:prstGeom>
        </p:spPr>
        <p:txBody>
          <a:bodyPr vert="horz" wrap="square" lIns="52444" tIns="26223" rIns="52444" bIns="2622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9170">
              <a:lnSpc>
                <a:spcPct val="110000"/>
              </a:lnSpc>
              <a:buNone/>
            </a:pPr>
            <a:r>
              <a:rPr lang="zh-CN" altLang="en-US" sz="900" spc="133" dirty="0">
                <a:solidFill>
                  <a:srgbClr val="333333"/>
                </a:solidFill>
                <a:cs typeface="+mn-ea"/>
                <a:sym typeface="+mn-lt"/>
              </a:rPr>
              <a:t>请在这里输入你想要添加的对应时间具体发生的事件</a:t>
            </a:r>
            <a:endParaRPr lang="en-US" altLang="zh-CN" sz="900" spc="133" dirty="0">
              <a:solidFill>
                <a:srgbClr val="333333"/>
              </a:solidFill>
              <a:cs typeface="+mn-ea"/>
              <a:sym typeface="+mn-lt"/>
            </a:endParaRPr>
          </a:p>
        </p:txBody>
      </p:sp>
      <p:sp>
        <p:nvSpPr>
          <p:cNvPr id="140" name="TextBox 55">
            <a:extLst>
              <a:ext uri="{FF2B5EF4-FFF2-40B4-BE49-F238E27FC236}">
                <a16:creationId xmlns:a16="http://schemas.microsoft.com/office/drawing/2014/main" id="{D23B78DD-F184-4C0C-BFE2-DA25474201FB}"/>
              </a:ext>
            </a:extLst>
          </p:cNvPr>
          <p:cNvSpPr txBox="1"/>
          <p:nvPr/>
        </p:nvSpPr>
        <p:spPr>
          <a:xfrm>
            <a:off x="5164530" y="3303986"/>
            <a:ext cx="1270216"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请添加您的时间</a:t>
            </a:r>
            <a:endParaRPr lang="id-ID" sz="1200" b="1" dirty="0">
              <a:solidFill>
                <a:srgbClr val="0070C0"/>
              </a:solidFill>
              <a:cs typeface="+mn-ea"/>
              <a:sym typeface="+mn-lt"/>
            </a:endParaRPr>
          </a:p>
        </p:txBody>
      </p:sp>
      <p:sp>
        <p:nvSpPr>
          <p:cNvPr id="141" name="Content Placeholder 2">
            <a:extLst>
              <a:ext uri="{FF2B5EF4-FFF2-40B4-BE49-F238E27FC236}">
                <a16:creationId xmlns:a16="http://schemas.microsoft.com/office/drawing/2014/main" id="{226FD4CF-E93A-45CA-A5E0-C2F0523AF7EB}"/>
              </a:ext>
            </a:extLst>
          </p:cNvPr>
          <p:cNvSpPr txBox="1">
            <a:spLocks/>
          </p:cNvSpPr>
          <p:nvPr/>
        </p:nvSpPr>
        <p:spPr>
          <a:xfrm>
            <a:off x="6252825" y="1778583"/>
            <a:ext cx="1162840" cy="499106"/>
          </a:xfrm>
          <a:prstGeom prst="rect">
            <a:avLst/>
          </a:prstGeom>
        </p:spPr>
        <p:txBody>
          <a:bodyPr vert="horz" wrap="square" lIns="52444" tIns="26223" rIns="52444" bIns="2622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9170">
              <a:lnSpc>
                <a:spcPct val="110000"/>
              </a:lnSpc>
              <a:buNone/>
            </a:pPr>
            <a:r>
              <a:rPr lang="zh-CN" altLang="en-US" sz="900" spc="133" dirty="0">
                <a:solidFill>
                  <a:srgbClr val="333333"/>
                </a:solidFill>
                <a:cs typeface="+mn-ea"/>
                <a:sym typeface="+mn-lt"/>
              </a:rPr>
              <a:t>请在这里输入你想要添加的对应时间具体发生的事件</a:t>
            </a:r>
            <a:endParaRPr lang="en-US" altLang="zh-CN" sz="900" spc="133" dirty="0">
              <a:solidFill>
                <a:srgbClr val="333333"/>
              </a:solidFill>
              <a:cs typeface="+mn-ea"/>
              <a:sym typeface="+mn-lt"/>
            </a:endParaRPr>
          </a:p>
        </p:txBody>
      </p:sp>
      <p:sp>
        <p:nvSpPr>
          <p:cNvPr id="142" name="TextBox 55">
            <a:extLst>
              <a:ext uri="{FF2B5EF4-FFF2-40B4-BE49-F238E27FC236}">
                <a16:creationId xmlns:a16="http://schemas.microsoft.com/office/drawing/2014/main" id="{3315031F-AE22-4659-B415-B8C6E036D04F}"/>
              </a:ext>
            </a:extLst>
          </p:cNvPr>
          <p:cNvSpPr txBox="1"/>
          <p:nvPr/>
        </p:nvSpPr>
        <p:spPr>
          <a:xfrm>
            <a:off x="6216825" y="1483584"/>
            <a:ext cx="1270216" cy="276999"/>
          </a:xfrm>
          <a:prstGeom prst="rect">
            <a:avLst/>
          </a:prstGeom>
          <a:noFill/>
        </p:spPr>
        <p:txBody>
          <a:bodyPr wrap="square" rtlCol="0">
            <a:spAutoFit/>
          </a:bodyPr>
          <a:lstStyle/>
          <a:p>
            <a:pPr defTabSz="1219170"/>
            <a:r>
              <a:rPr lang="zh-CN" altLang="en-US" sz="1200" b="1" dirty="0">
                <a:solidFill>
                  <a:srgbClr val="0070C0"/>
                </a:solidFill>
                <a:cs typeface="+mn-ea"/>
                <a:sym typeface="+mn-lt"/>
              </a:rPr>
              <a:t>请添加您的时间</a:t>
            </a:r>
            <a:endParaRPr lang="id-ID" sz="1200" b="1" dirty="0">
              <a:solidFill>
                <a:srgbClr val="0070C0"/>
              </a:solidFill>
              <a:cs typeface="+mn-ea"/>
              <a:sym typeface="+mn-lt"/>
            </a:endParaRPr>
          </a:p>
        </p:txBody>
      </p:sp>
      <p:grpSp>
        <p:nvGrpSpPr>
          <p:cNvPr id="143" name="组合 142">
            <a:extLst>
              <a:ext uri="{FF2B5EF4-FFF2-40B4-BE49-F238E27FC236}">
                <a16:creationId xmlns:a16="http://schemas.microsoft.com/office/drawing/2014/main" id="{ACB52196-BC17-410B-A2DD-2A923159B272}"/>
              </a:ext>
            </a:extLst>
          </p:cNvPr>
          <p:cNvGrpSpPr/>
          <p:nvPr/>
        </p:nvGrpSpPr>
        <p:grpSpPr>
          <a:xfrm>
            <a:off x="6180825" y="1591669"/>
            <a:ext cx="72000" cy="1167503"/>
            <a:chOff x="1770360" y="1617231"/>
            <a:chExt cx="72000" cy="1167503"/>
          </a:xfrm>
        </p:grpSpPr>
        <p:cxnSp>
          <p:nvCxnSpPr>
            <p:cNvPr id="144" name="直接连接符 143">
              <a:extLst>
                <a:ext uri="{FF2B5EF4-FFF2-40B4-BE49-F238E27FC236}">
                  <a16:creationId xmlns:a16="http://schemas.microsoft.com/office/drawing/2014/main" id="{62F59DA6-CF1F-46F0-8F4E-FA350C92BE06}"/>
                </a:ext>
              </a:extLst>
            </p:cNvPr>
            <p:cNvCxnSpPr/>
            <p:nvPr/>
          </p:nvCxnSpPr>
          <p:spPr>
            <a:xfrm>
              <a:off x="1806360" y="1651259"/>
              <a:ext cx="0" cy="1133475"/>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5" name="椭圆 144">
              <a:extLst>
                <a:ext uri="{FF2B5EF4-FFF2-40B4-BE49-F238E27FC236}">
                  <a16:creationId xmlns:a16="http://schemas.microsoft.com/office/drawing/2014/main" id="{49665DCF-0966-4639-A39E-6B6BDAA9D3B0}"/>
                </a:ext>
              </a:extLst>
            </p:cNvPr>
            <p:cNvSpPr>
              <a:spLocks noChangeAspect="1"/>
            </p:cNvSpPr>
            <p:nvPr/>
          </p:nvSpPr>
          <p:spPr>
            <a:xfrm>
              <a:off x="1770360" y="1617231"/>
              <a:ext cx="72000" cy="7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56" name="图片 55">
            <a:extLst>
              <a:ext uri="{FF2B5EF4-FFF2-40B4-BE49-F238E27FC236}">
                <a16:creationId xmlns:a16="http://schemas.microsoft.com/office/drawing/2014/main" id="{C4B827B1-7428-4099-9AB3-4ABEED0441CB}"/>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rcRect l="45185" t="33334" r="39815" b="23582"/>
          <a:stretch/>
        </p:blipFill>
        <p:spPr>
          <a:xfrm>
            <a:off x="179949" y="1716543"/>
            <a:ext cx="585138" cy="1260517"/>
          </a:xfrm>
          <a:prstGeom prst="rect">
            <a:avLst/>
          </a:prstGeom>
          <a:effectLst>
            <a:outerShdw blurRad="101600" dist="38100" dir="18900000" algn="bl" rotWithShape="0">
              <a:prstClr val="black">
                <a:alpha val="20000"/>
              </a:prstClr>
            </a:outerShdw>
          </a:effectLst>
        </p:spPr>
      </p:pic>
      <p:cxnSp>
        <p:nvCxnSpPr>
          <p:cNvPr id="57" name="直接连接符 56">
            <a:extLst>
              <a:ext uri="{FF2B5EF4-FFF2-40B4-BE49-F238E27FC236}">
                <a16:creationId xmlns:a16="http://schemas.microsoft.com/office/drawing/2014/main" id="{7BCE9CD3-B7C2-4A9A-ABD1-C3B5CB0D3C68}"/>
              </a:ext>
            </a:extLst>
          </p:cNvPr>
          <p:cNvCxnSpPr>
            <a:cxnSpLocks/>
          </p:cNvCxnSpPr>
          <p:nvPr/>
        </p:nvCxnSpPr>
        <p:spPr>
          <a:xfrm>
            <a:off x="2011352" y="2867172"/>
            <a:ext cx="949893" cy="0"/>
          </a:xfrm>
          <a:prstGeom prst="line">
            <a:avLst/>
          </a:prstGeom>
          <a:ln w="9525" cap="rnd">
            <a:gradFill flip="none" rotWithShape="1">
              <a:gsLst>
                <a:gs pos="0">
                  <a:schemeClr val="accent1">
                    <a:lumMod val="5000"/>
                    <a:lumOff val="95000"/>
                    <a:alpha val="0"/>
                  </a:schemeClr>
                </a:gs>
                <a:gs pos="54000">
                  <a:schemeClr val="accent1">
                    <a:alpha val="27000"/>
                  </a:schemeClr>
                </a:gs>
                <a:gs pos="100000">
                  <a:schemeClr val="accent1">
                    <a:alpha val="86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DF2DEBB2-AF14-4D64-A3EF-87DAF5C4C9EE}"/>
              </a:ext>
            </a:extLst>
          </p:cNvPr>
          <p:cNvCxnSpPr>
            <a:cxnSpLocks/>
          </p:cNvCxnSpPr>
          <p:nvPr/>
        </p:nvCxnSpPr>
        <p:spPr>
          <a:xfrm>
            <a:off x="3067437" y="2762606"/>
            <a:ext cx="949893" cy="0"/>
          </a:xfrm>
          <a:prstGeom prst="line">
            <a:avLst/>
          </a:prstGeom>
          <a:ln w="9525" cap="rnd">
            <a:gradFill flip="none" rotWithShape="1">
              <a:gsLst>
                <a:gs pos="0">
                  <a:schemeClr val="accent1">
                    <a:lumMod val="5000"/>
                    <a:lumOff val="95000"/>
                    <a:alpha val="0"/>
                  </a:schemeClr>
                </a:gs>
                <a:gs pos="54000">
                  <a:schemeClr val="accent1">
                    <a:alpha val="27000"/>
                  </a:schemeClr>
                </a:gs>
                <a:gs pos="100000">
                  <a:schemeClr val="accent1">
                    <a:alpha val="86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9C768C27-D664-4566-99A7-B0203E3AE319}"/>
              </a:ext>
            </a:extLst>
          </p:cNvPr>
          <p:cNvCxnSpPr>
            <a:cxnSpLocks/>
          </p:cNvCxnSpPr>
          <p:nvPr/>
        </p:nvCxnSpPr>
        <p:spPr>
          <a:xfrm>
            <a:off x="5160740" y="2867172"/>
            <a:ext cx="949893" cy="0"/>
          </a:xfrm>
          <a:prstGeom prst="line">
            <a:avLst/>
          </a:prstGeom>
          <a:ln w="9525" cap="rnd">
            <a:gradFill flip="none" rotWithShape="1">
              <a:gsLst>
                <a:gs pos="0">
                  <a:schemeClr val="accent1">
                    <a:lumMod val="5000"/>
                    <a:lumOff val="95000"/>
                    <a:alpha val="0"/>
                  </a:schemeClr>
                </a:gs>
                <a:gs pos="54000">
                  <a:schemeClr val="accent1">
                    <a:alpha val="27000"/>
                  </a:schemeClr>
                </a:gs>
                <a:gs pos="100000">
                  <a:schemeClr val="accent1">
                    <a:alpha val="86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6FBE3144-0ED3-4ACB-BB91-4F47A985997B}"/>
              </a:ext>
            </a:extLst>
          </p:cNvPr>
          <p:cNvCxnSpPr>
            <a:cxnSpLocks/>
          </p:cNvCxnSpPr>
          <p:nvPr/>
        </p:nvCxnSpPr>
        <p:spPr>
          <a:xfrm>
            <a:off x="6216825" y="2762606"/>
            <a:ext cx="949893" cy="0"/>
          </a:xfrm>
          <a:prstGeom prst="line">
            <a:avLst/>
          </a:prstGeom>
          <a:ln w="9525" cap="rnd">
            <a:gradFill flip="none" rotWithShape="1">
              <a:gsLst>
                <a:gs pos="0">
                  <a:schemeClr val="accent1">
                    <a:lumMod val="5000"/>
                    <a:lumOff val="95000"/>
                    <a:alpha val="0"/>
                  </a:schemeClr>
                </a:gs>
                <a:gs pos="54000">
                  <a:schemeClr val="accent1">
                    <a:alpha val="27000"/>
                  </a:schemeClr>
                </a:gs>
                <a:gs pos="100000">
                  <a:schemeClr val="accent1">
                    <a:alpha val="86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弧形 62">
            <a:extLst>
              <a:ext uri="{FF2B5EF4-FFF2-40B4-BE49-F238E27FC236}">
                <a16:creationId xmlns:a16="http://schemas.microsoft.com/office/drawing/2014/main" id="{C090A7AA-355C-4EE5-BE09-CF579F071EEE}"/>
              </a:ext>
            </a:extLst>
          </p:cNvPr>
          <p:cNvSpPr/>
          <p:nvPr/>
        </p:nvSpPr>
        <p:spPr>
          <a:xfrm rot="5400000">
            <a:off x="6781736" y="609826"/>
            <a:ext cx="2250212" cy="2250214"/>
          </a:xfrm>
          <a:prstGeom prst="arc">
            <a:avLst>
              <a:gd name="adj1" fmla="val 16444746"/>
              <a:gd name="adj2" fmla="val 0"/>
            </a:avLst>
          </a:prstGeom>
          <a:ln w="6350" cap="rnd">
            <a:gradFill flip="none" rotWithShape="1">
              <a:gsLst>
                <a:gs pos="0">
                  <a:schemeClr val="accent1">
                    <a:lumMod val="5000"/>
                    <a:lumOff val="95000"/>
                    <a:alpha val="18000"/>
                  </a:schemeClr>
                </a:gs>
                <a:gs pos="54000">
                  <a:schemeClr val="accent1">
                    <a:alpha val="27000"/>
                  </a:schemeClr>
                </a:gs>
                <a:gs pos="100000">
                  <a:schemeClr val="accent1">
                    <a:alpha val="92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Tree>
    <p:extLst>
      <p:ext uri="{BB962C8B-B14F-4D97-AF65-F5344CB8AC3E}">
        <p14:creationId xmlns:p14="http://schemas.microsoft.com/office/powerpoint/2010/main" val="20218642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20059EB-A333-4519-BEDA-9F9E26C3D1A8}"/>
              </a:ext>
            </a:extLst>
          </p:cNvPr>
          <p:cNvGrpSpPr/>
          <p:nvPr/>
        </p:nvGrpSpPr>
        <p:grpSpPr>
          <a:xfrm>
            <a:off x="-913470" y="655334"/>
            <a:ext cx="5529132" cy="5529132"/>
            <a:chOff x="-1231135" y="726861"/>
            <a:chExt cx="7549406" cy="7549406"/>
          </a:xfrm>
        </p:grpSpPr>
        <p:pic>
          <p:nvPicPr>
            <p:cNvPr id="55" name="图片 54">
              <a:extLst>
                <a:ext uri="{FF2B5EF4-FFF2-40B4-BE49-F238E27FC236}">
                  <a16:creationId xmlns:a16="http://schemas.microsoft.com/office/drawing/2014/main" id="{E7DFD13B-3272-48E4-B9F7-5702BD624659}"/>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l="20606" t="19374" r="48550" b="16223"/>
            <a:stretch/>
          </p:blipFill>
          <p:spPr>
            <a:xfrm>
              <a:off x="0" y="1004273"/>
              <a:ext cx="5831417" cy="5853727"/>
            </a:xfrm>
            <a:prstGeom prst="rect">
              <a:avLst/>
            </a:prstGeom>
          </p:spPr>
        </p:pic>
        <p:sp>
          <p:nvSpPr>
            <p:cNvPr id="56" name="椭圆 55">
              <a:extLst>
                <a:ext uri="{FF2B5EF4-FFF2-40B4-BE49-F238E27FC236}">
                  <a16:creationId xmlns:a16="http://schemas.microsoft.com/office/drawing/2014/main" id="{FD93FC5F-DBDD-44DB-8FB7-B08EE0F47393}"/>
                </a:ext>
              </a:extLst>
            </p:cNvPr>
            <p:cNvSpPr/>
            <p:nvPr/>
          </p:nvSpPr>
          <p:spPr>
            <a:xfrm>
              <a:off x="-1231135" y="726861"/>
              <a:ext cx="7549406" cy="7549406"/>
            </a:xfrm>
            <a:prstGeom prst="ellipse">
              <a:avLst/>
            </a:prstGeom>
            <a:gradFill flip="none" rotWithShape="1">
              <a:gsLst>
                <a:gs pos="45000">
                  <a:sysClr val="window" lastClr="FFFFFF">
                    <a:alpha val="95000"/>
                  </a:sysClr>
                </a:gs>
                <a:gs pos="31000">
                  <a:srgbClr val="F9FBFD">
                    <a:alpha val="91000"/>
                  </a:srgbClr>
                </a:gs>
                <a:gs pos="23000">
                  <a:srgbClr val="FCFDFE">
                    <a:alpha val="11000"/>
                  </a:srgbClr>
                </a:gs>
                <a:gs pos="100000">
                  <a:sysClr val="window" lastClr="FFFFFF"/>
                </a:gs>
                <a:gs pos="0">
                  <a:sysClr val="window" lastClr="FFFFFF">
                    <a:alpha val="0"/>
                  </a:sysClr>
                </a:gs>
              </a:gsLst>
              <a:path path="circl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 name="组合 2">
            <a:extLst>
              <a:ext uri="{FF2B5EF4-FFF2-40B4-BE49-F238E27FC236}">
                <a16:creationId xmlns:a16="http://schemas.microsoft.com/office/drawing/2014/main" id="{6FBAA554-2D4A-462B-BD5A-24ACA40DBD48}"/>
              </a:ext>
            </a:extLst>
          </p:cNvPr>
          <p:cNvGrpSpPr/>
          <p:nvPr/>
        </p:nvGrpSpPr>
        <p:grpSpPr>
          <a:xfrm>
            <a:off x="-1" y="657547"/>
            <a:ext cx="9144002" cy="4476026"/>
            <a:chOff x="15705" y="897658"/>
            <a:chExt cx="12176288" cy="5960342"/>
          </a:xfrm>
        </p:grpSpPr>
        <p:sp>
          <p:nvSpPr>
            <p:cNvPr id="57" name="矩形 56">
              <a:extLst>
                <a:ext uri="{FF2B5EF4-FFF2-40B4-BE49-F238E27FC236}">
                  <a16:creationId xmlns:a16="http://schemas.microsoft.com/office/drawing/2014/main" id="{87DCAC84-6538-4E4D-92B2-1EDA66987F89}"/>
                </a:ext>
              </a:extLst>
            </p:cNvPr>
            <p:cNvSpPr/>
            <p:nvPr/>
          </p:nvSpPr>
          <p:spPr>
            <a:xfrm>
              <a:off x="5018130" y="897658"/>
              <a:ext cx="7173863" cy="5960342"/>
            </a:xfrm>
            <a:prstGeom prst="rect">
              <a:avLst/>
            </a:prstGeom>
            <a:gradFill flip="none" rotWithShape="1">
              <a:gsLst>
                <a:gs pos="35000">
                  <a:srgbClr val="FFFFFF">
                    <a:alpha val="80000"/>
                  </a:srgbClr>
                </a:gs>
                <a:gs pos="57000">
                  <a:srgbClr val="FFFFFF">
                    <a:alpha val="93000"/>
                  </a:srgbClr>
                </a:gs>
                <a:gs pos="81000">
                  <a:schemeClr val="bg1"/>
                </a:gs>
                <a:gs pos="0">
                  <a:schemeClr val="bg1">
                    <a:alpha val="7300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0215905D-BD0D-4C56-B9D7-FEDFE8196AC0}"/>
                </a:ext>
              </a:extLst>
            </p:cNvPr>
            <p:cNvSpPr/>
            <p:nvPr/>
          </p:nvSpPr>
          <p:spPr>
            <a:xfrm>
              <a:off x="15705" y="897658"/>
              <a:ext cx="5169077" cy="1407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占位符 53">
            <a:extLst>
              <a:ext uri="{FF2B5EF4-FFF2-40B4-BE49-F238E27FC236}">
                <a16:creationId xmlns:a16="http://schemas.microsoft.com/office/drawing/2014/main" id="{125E8397-7521-4813-B4CA-D9CC157D46AF}"/>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sp>
        <p:nvSpPr>
          <p:cNvPr id="123" name="TextBox 55">
            <a:extLst>
              <a:ext uri="{FF2B5EF4-FFF2-40B4-BE49-F238E27FC236}">
                <a16:creationId xmlns:a16="http://schemas.microsoft.com/office/drawing/2014/main" id="{89532619-F6CB-4359-918E-5D6E4009D4B8}"/>
              </a:ext>
            </a:extLst>
          </p:cNvPr>
          <p:cNvSpPr txBox="1"/>
          <p:nvPr/>
        </p:nvSpPr>
        <p:spPr>
          <a:xfrm>
            <a:off x="1675310" y="1055557"/>
            <a:ext cx="1267935" cy="307777"/>
          </a:xfrm>
          <a:prstGeom prst="rect">
            <a:avLst/>
          </a:prstGeom>
          <a:noFill/>
        </p:spPr>
        <p:txBody>
          <a:bodyPr wrap="square" rtlCol="0">
            <a:spAutoFit/>
          </a:bodyPr>
          <a:lstStyle/>
          <a:p>
            <a:pPr defTabSz="1219170"/>
            <a:r>
              <a:rPr lang="zh-CN" altLang="en-US" sz="1400" b="1" dirty="0">
                <a:solidFill>
                  <a:schemeClr val="accent2"/>
                </a:solidFill>
                <a:cs typeface="+mn-ea"/>
                <a:sym typeface="+mn-lt"/>
              </a:rPr>
              <a:t>地理位置</a:t>
            </a:r>
            <a:endParaRPr lang="id-ID" sz="1400" b="1" dirty="0">
              <a:solidFill>
                <a:schemeClr val="accent2"/>
              </a:solidFill>
              <a:cs typeface="+mn-ea"/>
              <a:sym typeface="+mn-lt"/>
            </a:endParaRPr>
          </a:p>
        </p:txBody>
      </p:sp>
      <p:sp>
        <p:nvSpPr>
          <p:cNvPr id="124" name="TextBox 55">
            <a:extLst>
              <a:ext uri="{FF2B5EF4-FFF2-40B4-BE49-F238E27FC236}">
                <a16:creationId xmlns:a16="http://schemas.microsoft.com/office/drawing/2014/main" id="{5C9B9CAE-4C68-411A-B222-9BFFE843B980}"/>
              </a:ext>
            </a:extLst>
          </p:cNvPr>
          <p:cNvSpPr txBox="1"/>
          <p:nvPr/>
        </p:nvSpPr>
        <p:spPr>
          <a:xfrm>
            <a:off x="1675310" y="1279584"/>
            <a:ext cx="1520912" cy="215444"/>
          </a:xfrm>
          <a:prstGeom prst="rect">
            <a:avLst/>
          </a:prstGeom>
          <a:noFill/>
        </p:spPr>
        <p:txBody>
          <a:bodyPr wrap="square" rtlCol="0">
            <a:spAutoFit/>
          </a:bodyPr>
          <a:lstStyle/>
          <a:p>
            <a:pPr defTabSz="1219170"/>
            <a:r>
              <a:rPr lang="en-US" altLang="zh-CN" sz="800" dirty="0">
                <a:solidFill>
                  <a:schemeClr val="accent2"/>
                </a:solidFill>
                <a:cs typeface="+mn-ea"/>
                <a:sym typeface="+mn-lt"/>
              </a:rPr>
              <a:t>GEOGRAPHICAL POSITION</a:t>
            </a:r>
            <a:endParaRPr lang="id-ID" sz="800" dirty="0">
              <a:solidFill>
                <a:schemeClr val="accent2"/>
              </a:solidFill>
              <a:cs typeface="+mn-ea"/>
              <a:sym typeface="+mn-lt"/>
            </a:endParaRPr>
          </a:p>
        </p:txBody>
      </p:sp>
      <p:sp>
        <p:nvSpPr>
          <p:cNvPr id="128" name="椭圆 127">
            <a:extLst>
              <a:ext uri="{FF2B5EF4-FFF2-40B4-BE49-F238E27FC236}">
                <a16:creationId xmlns:a16="http://schemas.microsoft.com/office/drawing/2014/main" id="{BBF93BBB-ED62-4FF4-B9BF-2D5BB80E7E0D}"/>
              </a:ext>
            </a:extLst>
          </p:cNvPr>
          <p:cNvSpPr/>
          <p:nvPr/>
        </p:nvSpPr>
        <p:spPr>
          <a:xfrm>
            <a:off x="1732511" y="3269232"/>
            <a:ext cx="91438" cy="45719"/>
          </a:xfrm>
          <a:prstGeom prst="ellipse">
            <a:avLst/>
          </a:prstGeom>
          <a:solidFill>
            <a:srgbClr val="00A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5" name="组合 124">
            <a:extLst>
              <a:ext uri="{FF2B5EF4-FFF2-40B4-BE49-F238E27FC236}">
                <a16:creationId xmlns:a16="http://schemas.microsoft.com/office/drawing/2014/main" id="{5D516957-61E2-4561-8B22-32E9070F455B}"/>
              </a:ext>
            </a:extLst>
          </p:cNvPr>
          <p:cNvGrpSpPr/>
          <p:nvPr/>
        </p:nvGrpSpPr>
        <p:grpSpPr>
          <a:xfrm>
            <a:off x="1685070" y="3002123"/>
            <a:ext cx="182852" cy="264678"/>
            <a:chOff x="5521709" y="2593888"/>
            <a:chExt cx="1151558" cy="1666875"/>
          </a:xfrm>
          <a:solidFill>
            <a:srgbClr val="00A3E5"/>
          </a:solidFill>
          <a:effectLst>
            <a:outerShdw blurRad="63500" sx="102000" sy="102000" algn="ctr" rotWithShape="0">
              <a:prstClr val="black">
                <a:alpha val="25000"/>
              </a:prstClr>
            </a:outerShdw>
          </a:effectLst>
        </p:grpSpPr>
        <p:sp>
          <p:nvSpPr>
            <p:cNvPr id="126" name="任意多边形: 形状 125">
              <a:extLst>
                <a:ext uri="{FF2B5EF4-FFF2-40B4-BE49-F238E27FC236}">
                  <a16:creationId xmlns:a16="http://schemas.microsoft.com/office/drawing/2014/main" id="{2BAC6D38-784F-417B-999F-33F9F092C569}"/>
                </a:ext>
              </a:extLst>
            </p:cNvPr>
            <p:cNvSpPr/>
            <p:nvPr/>
          </p:nvSpPr>
          <p:spPr>
            <a:xfrm>
              <a:off x="5521709" y="2593888"/>
              <a:ext cx="1151558" cy="1666875"/>
            </a:xfrm>
            <a:custGeom>
              <a:avLst/>
              <a:gdLst>
                <a:gd name="connsiteX0" fmla="*/ 1152302 w 1151557"/>
                <a:gd name="connsiteY0" fmla="*/ 576151 h 1666875"/>
                <a:gd name="connsiteX1" fmla="*/ 576151 w 1151557"/>
                <a:gd name="connsiteY1" fmla="*/ 0 h 1666875"/>
                <a:gd name="connsiteX2" fmla="*/ 0 w 1151557"/>
                <a:gd name="connsiteY2" fmla="*/ 576151 h 1666875"/>
                <a:gd name="connsiteX3" fmla="*/ 1302 w 1151557"/>
                <a:gd name="connsiteY3" fmla="*/ 576151 h 1666875"/>
                <a:gd name="connsiteX4" fmla="*/ 930 w 1151557"/>
                <a:gd name="connsiteY4" fmla="*/ 589918 h 1666875"/>
                <a:gd name="connsiteX5" fmla="*/ 535595 w 1151557"/>
                <a:gd name="connsiteY5" fmla="*/ 1623157 h 1666875"/>
                <a:gd name="connsiteX6" fmla="*/ 576151 w 1151557"/>
                <a:gd name="connsiteY6" fmla="*/ 1667619 h 1666875"/>
                <a:gd name="connsiteX7" fmla="*/ 616707 w 1151557"/>
                <a:gd name="connsiteY7" fmla="*/ 1623157 h 1666875"/>
                <a:gd name="connsiteX8" fmla="*/ 1151372 w 1151557"/>
                <a:gd name="connsiteY8" fmla="*/ 589918 h 1666875"/>
                <a:gd name="connsiteX9" fmla="*/ 1151000 w 1151557"/>
                <a:gd name="connsiteY9" fmla="*/ 576151 h 1666875"/>
                <a:gd name="connsiteX10" fmla="*/ 1152302 w 1151557"/>
                <a:gd name="connsiteY10" fmla="*/ 576151 h 1666875"/>
                <a:gd name="connsiteX11" fmla="*/ 576151 w 1151557"/>
                <a:gd name="connsiteY11" fmla="*/ 1497583 h 1666875"/>
                <a:gd name="connsiteX12" fmla="*/ 110877 w 1151557"/>
                <a:gd name="connsiteY12" fmla="*/ 589918 h 1666875"/>
                <a:gd name="connsiteX13" fmla="*/ 576151 w 1151557"/>
                <a:gd name="connsiteY13" fmla="*/ 124644 h 1666875"/>
                <a:gd name="connsiteX14" fmla="*/ 1041425 w 1151557"/>
                <a:gd name="connsiteY14" fmla="*/ 589918 h 1666875"/>
                <a:gd name="connsiteX15" fmla="*/ 576151 w 1151557"/>
                <a:gd name="connsiteY15" fmla="*/ 1497583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1557" h="1666875">
                  <a:moveTo>
                    <a:pt x="1152302" y="576151"/>
                  </a:moveTo>
                  <a:cubicBezTo>
                    <a:pt x="1152302" y="258403"/>
                    <a:pt x="893899" y="0"/>
                    <a:pt x="576151" y="0"/>
                  </a:cubicBezTo>
                  <a:cubicBezTo>
                    <a:pt x="258403" y="0"/>
                    <a:pt x="0" y="258403"/>
                    <a:pt x="0" y="576151"/>
                  </a:cubicBezTo>
                  <a:lnTo>
                    <a:pt x="1302" y="576151"/>
                  </a:lnTo>
                  <a:cubicBezTo>
                    <a:pt x="1116" y="580802"/>
                    <a:pt x="930" y="585267"/>
                    <a:pt x="930" y="589918"/>
                  </a:cubicBezTo>
                  <a:cubicBezTo>
                    <a:pt x="930" y="864505"/>
                    <a:pt x="389372" y="1406426"/>
                    <a:pt x="535595" y="1623157"/>
                  </a:cubicBezTo>
                  <a:lnTo>
                    <a:pt x="576151" y="1667619"/>
                  </a:lnTo>
                  <a:lnTo>
                    <a:pt x="616707" y="1623157"/>
                  </a:lnTo>
                  <a:cubicBezTo>
                    <a:pt x="762930" y="1421495"/>
                    <a:pt x="1151372" y="864505"/>
                    <a:pt x="1151372" y="589918"/>
                  </a:cubicBezTo>
                  <a:cubicBezTo>
                    <a:pt x="1151372" y="585267"/>
                    <a:pt x="1151186" y="580802"/>
                    <a:pt x="1151000" y="576151"/>
                  </a:cubicBezTo>
                  <a:lnTo>
                    <a:pt x="1152302" y="576151"/>
                  </a:lnTo>
                  <a:close/>
                  <a:moveTo>
                    <a:pt x="576151" y="1497583"/>
                  </a:moveTo>
                  <a:cubicBezTo>
                    <a:pt x="439043" y="1310060"/>
                    <a:pt x="110877" y="789719"/>
                    <a:pt x="110877" y="589918"/>
                  </a:cubicBezTo>
                  <a:cubicBezTo>
                    <a:pt x="110877" y="333375"/>
                    <a:pt x="319608" y="124644"/>
                    <a:pt x="576151" y="124644"/>
                  </a:cubicBezTo>
                  <a:cubicBezTo>
                    <a:pt x="832693" y="124644"/>
                    <a:pt x="1041425" y="333375"/>
                    <a:pt x="1041425" y="589918"/>
                  </a:cubicBezTo>
                  <a:cubicBezTo>
                    <a:pt x="1041425" y="789719"/>
                    <a:pt x="713259" y="1310060"/>
                    <a:pt x="576151" y="1497583"/>
                  </a:cubicBezTo>
                  <a:close/>
                </a:path>
              </a:pathLst>
            </a:custGeom>
            <a:grpFill/>
            <a:ln w="1860" cap="flat">
              <a:noFill/>
              <a:prstDash val="solid"/>
              <a:miter/>
            </a:ln>
          </p:spPr>
          <p:txBody>
            <a:bodyPr rtlCol="0" anchor="ctr"/>
            <a:lstStyle/>
            <a:p>
              <a:endParaRPr lang="zh-CN" altLang="en-US">
                <a:cs typeface="+mn-ea"/>
                <a:sym typeface="+mn-lt"/>
              </a:endParaRPr>
            </a:p>
          </p:txBody>
        </p:sp>
        <p:sp>
          <p:nvSpPr>
            <p:cNvPr id="127" name="任意多边形: 形状 126">
              <a:extLst>
                <a:ext uri="{FF2B5EF4-FFF2-40B4-BE49-F238E27FC236}">
                  <a16:creationId xmlns:a16="http://schemas.microsoft.com/office/drawing/2014/main" id="{82CEFC11-C5D3-441D-8108-E729FF49FA2F}"/>
                </a:ext>
              </a:extLst>
            </p:cNvPr>
            <p:cNvSpPr/>
            <p:nvPr/>
          </p:nvSpPr>
          <p:spPr>
            <a:xfrm>
              <a:off x="5820482" y="2886894"/>
              <a:ext cx="554385" cy="554385"/>
            </a:xfrm>
            <a:custGeom>
              <a:avLst/>
              <a:gdLst>
                <a:gd name="connsiteX0" fmla="*/ 277378 w 554384"/>
                <a:gd name="connsiteY0" fmla="*/ 0 h 554384"/>
                <a:gd name="connsiteX1" fmla="*/ 0 w 554384"/>
                <a:gd name="connsiteY1" fmla="*/ 277378 h 554384"/>
                <a:gd name="connsiteX2" fmla="*/ 277378 w 554384"/>
                <a:gd name="connsiteY2" fmla="*/ 554943 h 554384"/>
                <a:gd name="connsiteX3" fmla="*/ 554757 w 554384"/>
                <a:gd name="connsiteY3" fmla="*/ 277564 h 554384"/>
                <a:gd name="connsiteX4" fmla="*/ 277378 w 554384"/>
                <a:gd name="connsiteY4" fmla="*/ 0 h 554384"/>
                <a:gd name="connsiteX5" fmla="*/ 277378 w 554384"/>
                <a:gd name="connsiteY5" fmla="*/ 454670 h 554384"/>
                <a:gd name="connsiteX6" fmla="*/ 100273 w 554384"/>
                <a:gd name="connsiteY6" fmla="*/ 277564 h 554384"/>
                <a:gd name="connsiteX7" fmla="*/ 277378 w 554384"/>
                <a:gd name="connsiteY7" fmla="*/ 100459 h 554384"/>
                <a:gd name="connsiteX8" fmla="*/ 454484 w 554384"/>
                <a:gd name="connsiteY8" fmla="*/ 277564 h 554384"/>
                <a:gd name="connsiteX9" fmla="*/ 277378 w 554384"/>
                <a:gd name="connsiteY9" fmla="*/ 454670 h 554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384" h="554384">
                  <a:moveTo>
                    <a:pt x="277378" y="0"/>
                  </a:moveTo>
                  <a:cubicBezTo>
                    <a:pt x="124458" y="0"/>
                    <a:pt x="0" y="124458"/>
                    <a:pt x="0" y="277378"/>
                  </a:cubicBezTo>
                  <a:cubicBezTo>
                    <a:pt x="0" y="430299"/>
                    <a:pt x="124458" y="554943"/>
                    <a:pt x="277378" y="554943"/>
                  </a:cubicBezTo>
                  <a:cubicBezTo>
                    <a:pt x="430299" y="554943"/>
                    <a:pt x="554757" y="430485"/>
                    <a:pt x="554757" y="277564"/>
                  </a:cubicBezTo>
                  <a:cubicBezTo>
                    <a:pt x="554757" y="124644"/>
                    <a:pt x="430299" y="0"/>
                    <a:pt x="277378" y="0"/>
                  </a:cubicBezTo>
                  <a:close/>
                  <a:moveTo>
                    <a:pt x="277378" y="454670"/>
                  </a:moveTo>
                  <a:cubicBezTo>
                    <a:pt x="179710" y="454670"/>
                    <a:pt x="100273" y="375233"/>
                    <a:pt x="100273" y="277564"/>
                  </a:cubicBezTo>
                  <a:cubicBezTo>
                    <a:pt x="100273" y="179896"/>
                    <a:pt x="179710" y="100459"/>
                    <a:pt x="277378" y="100459"/>
                  </a:cubicBezTo>
                  <a:cubicBezTo>
                    <a:pt x="375047" y="100459"/>
                    <a:pt x="454484" y="179896"/>
                    <a:pt x="454484" y="277564"/>
                  </a:cubicBezTo>
                  <a:cubicBezTo>
                    <a:pt x="454484" y="375233"/>
                    <a:pt x="375047" y="454670"/>
                    <a:pt x="277378" y="454670"/>
                  </a:cubicBezTo>
                  <a:close/>
                </a:path>
              </a:pathLst>
            </a:custGeom>
            <a:grpFill/>
            <a:ln w="1860" cap="flat">
              <a:noFill/>
              <a:prstDash val="solid"/>
              <a:miter/>
            </a:ln>
          </p:spPr>
          <p:txBody>
            <a:bodyPr rtlCol="0" anchor="ctr"/>
            <a:lstStyle/>
            <a:p>
              <a:endParaRPr lang="zh-CN" altLang="en-US">
                <a:cs typeface="+mn-ea"/>
                <a:sym typeface="+mn-lt"/>
              </a:endParaRPr>
            </a:p>
          </p:txBody>
        </p:sp>
      </p:grpSp>
      <p:sp>
        <p:nvSpPr>
          <p:cNvPr id="129" name="任意多边形: 形状 128">
            <a:extLst>
              <a:ext uri="{FF2B5EF4-FFF2-40B4-BE49-F238E27FC236}">
                <a16:creationId xmlns:a16="http://schemas.microsoft.com/office/drawing/2014/main" id="{B432D5A2-72B7-469A-8B40-6E8742FE63BF}"/>
              </a:ext>
            </a:extLst>
          </p:cNvPr>
          <p:cNvSpPr/>
          <p:nvPr/>
        </p:nvSpPr>
        <p:spPr>
          <a:xfrm>
            <a:off x="1776413" y="1740570"/>
            <a:ext cx="3646487" cy="1248475"/>
          </a:xfrm>
          <a:custGeom>
            <a:avLst/>
            <a:gdLst>
              <a:gd name="connsiteX0" fmla="*/ 0 w 2927350"/>
              <a:gd name="connsiteY0" fmla="*/ 2349500 h 2349500"/>
              <a:gd name="connsiteX1" fmla="*/ 0 w 2927350"/>
              <a:gd name="connsiteY1" fmla="*/ 0 h 2349500"/>
              <a:gd name="connsiteX2" fmla="*/ 2927350 w 2927350"/>
              <a:gd name="connsiteY2" fmla="*/ 0 h 2349500"/>
            </a:gdLst>
            <a:ahLst/>
            <a:cxnLst>
              <a:cxn ang="0">
                <a:pos x="connsiteX0" y="connsiteY0"/>
              </a:cxn>
              <a:cxn ang="0">
                <a:pos x="connsiteX1" y="connsiteY1"/>
              </a:cxn>
              <a:cxn ang="0">
                <a:pos x="connsiteX2" y="connsiteY2"/>
              </a:cxn>
            </a:cxnLst>
            <a:rect l="l" t="t" r="r" b="b"/>
            <a:pathLst>
              <a:path w="2927350" h="2349500">
                <a:moveTo>
                  <a:pt x="0" y="2349500"/>
                </a:moveTo>
                <a:lnTo>
                  <a:pt x="0" y="0"/>
                </a:lnTo>
                <a:lnTo>
                  <a:pt x="2927350" y="0"/>
                </a:lnTo>
              </a:path>
            </a:pathLst>
          </a:custGeom>
          <a:noFill/>
          <a:ln w="6350">
            <a:solidFill>
              <a:srgbClr val="00A3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0" name="TextBox 55">
            <a:extLst>
              <a:ext uri="{FF2B5EF4-FFF2-40B4-BE49-F238E27FC236}">
                <a16:creationId xmlns:a16="http://schemas.microsoft.com/office/drawing/2014/main" id="{51ADD56B-F350-4894-A2CA-C898070615BC}"/>
              </a:ext>
            </a:extLst>
          </p:cNvPr>
          <p:cNvSpPr txBox="1"/>
          <p:nvPr/>
        </p:nvSpPr>
        <p:spPr>
          <a:xfrm>
            <a:off x="5562984" y="1523331"/>
            <a:ext cx="1520912" cy="307777"/>
          </a:xfrm>
          <a:prstGeom prst="rect">
            <a:avLst/>
          </a:prstGeom>
          <a:noFill/>
        </p:spPr>
        <p:txBody>
          <a:bodyPr wrap="square" rtlCol="0">
            <a:spAutoFit/>
          </a:bodyPr>
          <a:lstStyle/>
          <a:p>
            <a:pPr defTabSz="1219170"/>
            <a:r>
              <a:rPr lang="zh-CN" altLang="en-US" sz="1400" b="1" dirty="0">
                <a:solidFill>
                  <a:srgbClr val="0070C0"/>
                </a:solidFill>
                <a:cs typeface="+mn-ea"/>
                <a:sym typeface="+mn-lt"/>
              </a:rPr>
              <a:t>请输入位置信息</a:t>
            </a:r>
            <a:endParaRPr lang="id-ID" sz="1400" b="1" dirty="0">
              <a:solidFill>
                <a:srgbClr val="0070C0"/>
              </a:solidFill>
              <a:cs typeface="+mn-ea"/>
              <a:sym typeface="+mn-lt"/>
            </a:endParaRPr>
          </a:p>
        </p:txBody>
      </p:sp>
      <p:sp>
        <p:nvSpPr>
          <p:cNvPr id="131" name="TextBox 55">
            <a:extLst>
              <a:ext uri="{FF2B5EF4-FFF2-40B4-BE49-F238E27FC236}">
                <a16:creationId xmlns:a16="http://schemas.microsoft.com/office/drawing/2014/main" id="{7DDC9484-01F9-461D-8AD6-92CECB89103B}"/>
              </a:ext>
            </a:extLst>
          </p:cNvPr>
          <p:cNvSpPr txBox="1"/>
          <p:nvPr/>
        </p:nvSpPr>
        <p:spPr>
          <a:xfrm>
            <a:off x="5562984" y="1747358"/>
            <a:ext cx="2253866" cy="215444"/>
          </a:xfrm>
          <a:prstGeom prst="rect">
            <a:avLst/>
          </a:prstGeom>
          <a:noFill/>
        </p:spPr>
        <p:txBody>
          <a:bodyPr wrap="square" rtlCol="0">
            <a:spAutoFit/>
          </a:bodyPr>
          <a:lstStyle/>
          <a:p>
            <a:pPr defTabSz="1219170"/>
            <a:r>
              <a:rPr lang="en-US" altLang="zh-CN" sz="800" dirty="0">
                <a:solidFill>
                  <a:srgbClr val="0070C0"/>
                </a:solidFill>
                <a:cs typeface="+mn-ea"/>
                <a:sym typeface="+mn-lt"/>
              </a:rPr>
              <a:t>PLEASE ENTER LOCATION INFORMATION</a:t>
            </a:r>
            <a:endParaRPr lang="id-ID" sz="800" dirty="0">
              <a:solidFill>
                <a:srgbClr val="0070C0"/>
              </a:solidFill>
              <a:cs typeface="+mn-ea"/>
              <a:sym typeface="+mn-lt"/>
            </a:endParaRPr>
          </a:p>
        </p:txBody>
      </p:sp>
      <p:cxnSp>
        <p:nvCxnSpPr>
          <p:cNvPr id="133" name="直接连接符 132">
            <a:extLst>
              <a:ext uri="{FF2B5EF4-FFF2-40B4-BE49-F238E27FC236}">
                <a16:creationId xmlns:a16="http://schemas.microsoft.com/office/drawing/2014/main" id="{EEF2C900-3601-48D2-AE44-F0AB039A8A9E}"/>
              </a:ext>
            </a:extLst>
          </p:cNvPr>
          <p:cNvCxnSpPr/>
          <p:nvPr/>
        </p:nvCxnSpPr>
        <p:spPr>
          <a:xfrm>
            <a:off x="1769106" y="1543657"/>
            <a:ext cx="342900"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34" name="TextBox 55">
            <a:extLst>
              <a:ext uri="{FF2B5EF4-FFF2-40B4-BE49-F238E27FC236}">
                <a16:creationId xmlns:a16="http://schemas.microsoft.com/office/drawing/2014/main" id="{63F73EAF-0598-4D33-A72F-D5BC609ED1DD}"/>
              </a:ext>
            </a:extLst>
          </p:cNvPr>
          <p:cNvSpPr txBox="1"/>
          <p:nvPr/>
        </p:nvSpPr>
        <p:spPr>
          <a:xfrm>
            <a:off x="5562984" y="2241608"/>
            <a:ext cx="3020578" cy="670568"/>
          </a:xfrm>
          <a:prstGeom prst="rect">
            <a:avLst/>
          </a:prstGeom>
          <a:noFill/>
        </p:spPr>
        <p:txBody>
          <a:bodyPr wrap="square" rtlCol="0">
            <a:spAutoFit/>
          </a:bodyPr>
          <a:lstStyle/>
          <a:p>
            <a:pPr defTabSz="1219170">
              <a:lnSpc>
                <a:spcPct val="120000"/>
              </a:lnSpc>
            </a:pPr>
            <a:r>
              <a:rPr lang="en-US" altLang="zh-CN" sz="800" dirty="0">
                <a:solidFill>
                  <a:srgbClr val="0070C0"/>
                </a:solidFill>
                <a:cs typeface="+mn-ea"/>
                <a:sym typeface="+mn-lt"/>
              </a:rPr>
              <a:t>1958</a:t>
            </a:r>
            <a:r>
              <a:rPr lang="zh-CN" altLang="en-US" sz="800" dirty="0">
                <a:solidFill>
                  <a:srgbClr val="0070C0"/>
                </a:solidFill>
                <a:cs typeface="+mn-ea"/>
                <a:sym typeface="+mn-lt"/>
              </a:rPr>
              <a:t>年</a:t>
            </a:r>
            <a:r>
              <a:rPr lang="en-US" altLang="zh-CN" sz="800" dirty="0">
                <a:solidFill>
                  <a:srgbClr val="0070C0"/>
                </a:solidFill>
                <a:cs typeface="+mn-ea"/>
                <a:sym typeface="+mn-lt"/>
              </a:rPr>
              <a:t>3</a:t>
            </a:r>
            <a:r>
              <a:rPr lang="zh-CN" altLang="en-US" sz="800" dirty="0">
                <a:solidFill>
                  <a:srgbClr val="0070C0"/>
                </a:solidFill>
                <a:cs typeface="+mn-ea"/>
                <a:sym typeface="+mn-lt"/>
              </a:rPr>
              <a:t>月中国石油部部长余秋里在四川南充市指挥打响了新中国第一次石油大会战，面对世界专家的“中国贫油论”和国民经济建设的困难以及石油大会战的急需，中国政府决定成立第二所石油本科高校，校址设在石油会战指挥部所在地南充市</a:t>
            </a:r>
            <a:endParaRPr lang="id-ID" sz="800" dirty="0">
              <a:solidFill>
                <a:srgbClr val="0070C0"/>
              </a:solidFill>
              <a:cs typeface="+mn-ea"/>
              <a:sym typeface="+mn-lt"/>
            </a:endParaRPr>
          </a:p>
        </p:txBody>
      </p:sp>
      <p:sp>
        <p:nvSpPr>
          <p:cNvPr id="135" name="TextBox 55">
            <a:extLst>
              <a:ext uri="{FF2B5EF4-FFF2-40B4-BE49-F238E27FC236}">
                <a16:creationId xmlns:a16="http://schemas.microsoft.com/office/drawing/2014/main" id="{275BADA6-C613-4E9B-9B7A-3714515F7A7B}"/>
              </a:ext>
            </a:extLst>
          </p:cNvPr>
          <p:cNvSpPr txBox="1"/>
          <p:nvPr/>
        </p:nvSpPr>
        <p:spPr>
          <a:xfrm>
            <a:off x="5562984" y="2958319"/>
            <a:ext cx="3020578" cy="522835"/>
          </a:xfrm>
          <a:prstGeom prst="rect">
            <a:avLst/>
          </a:prstGeom>
          <a:noFill/>
        </p:spPr>
        <p:txBody>
          <a:bodyPr wrap="square" rtlCol="0">
            <a:spAutoFit/>
          </a:bodyPr>
          <a:lstStyle/>
          <a:p>
            <a:pPr defTabSz="1219170">
              <a:lnSpc>
                <a:spcPct val="120000"/>
              </a:lnSpc>
            </a:pPr>
            <a:r>
              <a:rPr lang="en-US" altLang="zh-CN" sz="800" dirty="0">
                <a:solidFill>
                  <a:srgbClr val="0070C0"/>
                </a:solidFill>
                <a:cs typeface="+mn-ea"/>
                <a:sym typeface="+mn-lt"/>
              </a:rPr>
              <a:t>2001</a:t>
            </a:r>
            <a:r>
              <a:rPr lang="zh-CN" altLang="en-US" sz="800" dirty="0">
                <a:solidFill>
                  <a:srgbClr val="0070C0"/>
                </a:solidFill>
                <a:cs typeface="+mn-ea"/>
                <a:sym typeface="+mn-lt"/>
              </a:rPr>
              <a:t>年</a:t>
            </a:r>
            <a:r>
              <a:rPr lang="en-US" altLang="zh-CN" sz="800" dirty="0">
                <a:solidFill>
                  <a:srgbClr val="0070C0"/>
                </a:solidFill>
                <a:cs typeface="+mn-ea"/>
                <a:sym typeface="+mn-lt"/>
              </a:rPr>
              <a:t>9</a:t>
            </a:r>
            <a:r>
              <a:rPr lang="zh-CN" altLang="en-US" sz="800" dirty="0">
                <a:solidFill>
                  <a:srgbClr val="0070C0"/>
                </a:solidFill>
                <a:cs typeface="+mn-ea"/>
                <a:sym typeface="+mn-lt"/>
              </a:rPr>
              <a:t>月</a:t>
            </a:r>
            <a:r>
              <a:rPr lang="en-US" altLang="zh-CN" sz="800" dirty="0">
                <a:solidFill>
                  <a:srgbClr val="0070C0"/>
                </a:solidFill>
                <a:cs typeface="+mn-ea"/>
                <a:sym typeface="+mn-lt"/>
              </a:rPr>
              <a:t>16</a:t>
            </a:r>
            <a:r>
              <a:rPr lang="zh-CN" altLang="en-US" sz="800" dirty="0">
                <a:solidFill>
                  <a:srgbClr val="0070C0"/>
                </a:solidFill>
                <a:cs typeface="+mn-ea"/>
                <a:sym typeface="+mn-lt"/>
              </a:rPr>
              <a:t>日，中共四川省委常委柳斌杰、四川省副省长柯尊平等领导为学校成都新校区建设开工剪彩。</a:t>
            </a:r>
            <a:r>
              <a:rPr lang="en-US" altLang="zh-CN" sz="800" dirty="0">
                <a:solidFill>
                  <a:srgbClr val="0070C0"/>
                </a:solidFill>
                <a:cs typeface="+mn-ea"/>
                <a:sym typeface="+mn-lt"/>
              </a:rPr>
              <a:t>2002</a:t>
            </a:r>
            <a:r>
              <a:rPr lang="zh-CN" altLang="en-US" sz="800" dirty="0">
                <a:solidFill>
                  <a:srgbClr val="0070C0"/>
                </a:solidFill>
                <a:cs typeface="+mn-ea"/>
                <a:sym typeface="+mn-lt"/>
              </a:rPr>
              <a:t>年学校成都校区一期正式投入使用</a:t>
            </a:r>
            <a:endParaRPr lang="id-ID" sz="800" dirty="0">
              <a:solidFill>
                <a:srgbClr val="0070C0"/>
              </a:solidFill>
              <a:cs typeface="+mn-ea"/>
              <a:sym typeface="+mn-lt"/>
            </a:endParaRPr>
          </a:p>
        </p:txBody>
      </p:sp>
      <p:sp>
        <p:nvSpPr>
          <p:cNvPr id="136" name="椭圆 135">
            <a:extLst>
              <a:ext uri="{FF2B5EF4-FFF2-40B4-BE49-F238E27FC236}">
                <a16:creationId xmlns:a16="http://schemas.microsoft.com/office/drawing/2014/main" id="{8BA79C71-8F8C-41CD-A958-68C439F6B376}"/>
              </a:ext>
            </a:extLst>
          </p:cNvPr>
          <p:cNvSpPr>
            <a:spLocks noChangeAspect="1"/>
          </p:cNvSpPr>
          <p:nvPr/>
        </p:nvSpPr>
        <p:spPr>
          <a:xfrm>
            <a:off x="5388117" y="1703936"/>
            <a:ext cx="72000" cy="72000"/>
          </a:xfrm>
          <a:prstGeom prst="ellipse">
            <a:avLst/>
          </a:prstGeom>
          <a:solidFill>
            <a:srgbClr val="00A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1" name="组合 140">
            <a:extLst>
              <a:ext uri="{FF2B5EF4-FFF2-40B4-BE49-F238E27FC236}">
                <a16:creationId xmlns:a16="http://schemas.microsoft.com/office/drawing/2014/main" id="{EDA3CB62-6858-4811-A14F-A34B3D3016B8}"/>
              </a:ext>
            </a:extLst>
          </p:cNvPr>
          <p:cNvGrpSpPr/>
          <p:nvPr/>
        </p:nvGrpSpPr>
        <p:grpSpPr>
          <a:xfrm>
            <a:off x="5655588" y="3746576"/>
            <a:ext cx="2783562" cy="0"/>
            <a:chOff x="5655588" y="3500734"/>
            <a:chExt cx="2783562" cy="0"/>
          </a:xfrm>
        </p:grpSpPr>
        <p:cxnSp>
          <p:nvCxnSpPr>
            <p:cNvPr id="137" name="直接连接符 136">
              <a:extLst>
                <a:ext uri="{FF2B5EF4-FFF2-40B4-BE49-F238E27FC236}">
                  <a16:creationId xmlns:a16="http://schemas.microsoft.com/office/drawing/2014/main" id="{4AA04EFA-7EEB-4430-9E4C-AAC76D5F65B7}"/>
                </a:ext>
              </a:extLst>
            </p:cNvPr>
            <p:cNvCxnSpPr>
              <a:cxnSpLocks/>
            </p:cNvCxnSpPr>
            <p:nvPr/>
          </p:nvCxnSpPr>
          <p:spPr>
            <a:xfrm>
              <a:off x="5655588" y="3500734"/>
              <a:ext cx="414219"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A3853AC7-DC60-4240-91AB-1FEE4EE988EB}"/>
                </a:ext>
              </a:extLst>
            </p:cNvPr>
            <p:cNvCxnSpPr>
              <a:cxnSpLocks/>
            </p:cNvCxnSpPr>
            <p:nvPr/>
          </p:nvCxnSpPr>
          <p:spPr>
            <a:xfrm>
              <a:off x="6043731" y="3500734"/>
              <a:ext cx="2395419"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36403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a:extLst>
              <a:ext uri="{FF2B5EF4-FFF2-40B4-BE49-F238E27FC236}">
                <a16:creationId xmlns:a16="http://schemas.microsoft.com/office/drawing/2014/main" id="{999DAA2C-B2B6-43C7-89F2-2952458A2050}"/>
              </a:ext>
            </a:extLst>
          </p:cNvPr>
          <p:cNvCxnSpPr>
            <a:cxnSpLocks/>
          </p:cNvCxnSpPr>
          <p:nvPr/>
        </p:nvCxnSpPr>
        <p:spPr>
          <a:xfrm>
            <a:off x="1773555" y="1203325"/>
            <a:ext cx="7370445" cy="0"/>
          </a:xfrm>
          <a:prstGeom prst="line">
            <a:avLst/>
          </a:prstGeom>
          <a:ln>
            <a:solidFill>
              <a:schemeClr val="bg1">
                <a:lumMod val="85000"/>
                <a:alpha val="77000"/>
              </a:schemeClr>
            </a:solidFill>
          </a:ln>
        </p:spPr>
        <p:style>
          <a:lnRef idx="1">
            <a:schemeClr val="accent1"/>
          </a:lnRef>
          <a:fillRef idx="0">
            <a:schemeClr val="accent1"/>
          </a:fillRef>
          <a:effectRef idx="0">
            <a:schemeClr val="accent1"/>
          </a:effectRef>
          <a:fontRef idx="minor">
            <a:schemeClr val="tx1"/>
          </a:fontRef>
        </p:style>
      </p:cxnSp>
      <p:sp>
        <p:nvSpPr>
          <p:cNvPr id="18" name="圆: 空心 17">
            <a:extLst>
              <a:ext uri="{FF2B5EF4-FFF2-40B4-BE49-F238E27FC236}">
                <a16:creationId xmlns:a16="http://schemas.microsoft.com/office/drawing/2014/main" id="{9DA746B0-0B00-490D-8F53-88B5E1260FFC}"/>
              </a:ext>
            </a:extLst>
          </p:cNvPr>
          <p:cNvSpPr/>
          <p:nvPr/>
        </p:nvSpPr>
        <p:spPr>
          <a:xfrm>
            <a:off x="-2789776" y="4415989"/>
            <a:ext cx="6198678" cy="6198678"/>
          </a:xfrm>
          <a:prstGeom prst="donut">
            <a:avLst>
              <a:gd name="adj" fmla="val 7960"/>
            </a:avLst>
          </a:prstGeom>
          <a:gradFill flip="none" rotWithShape="1">
            <a:gsLst>
              <a:gs pos="100000">
                <a:schemeClr val="accent1"/>
              </a:gs>
              <a:gs pos="55000">
                <a:schemeClr val="accent1"/>
              </a:gs>
              <a:gs pos="0">
                <a:schemeClr val="accent2"/>
              </a:gs>
            </a:gsLst>
            <a:lin ang="10800000" scaled="1"/>
            <a:tileRect/>
          </a:gradFill>
          <a:ln w="12700" cap="flat" cmpd="sng" algn="ctr">
            <a:noFill/>
            <a:prstDash val="solid"/>
            <a:miter lim="800000"/>
          </a:ln>
          <a:effectLst>
            <a:outerShdw blurRad="254000" dist="38100" dir="18900000" algn="bl" rotWithShape="0">
              <a:prstClr val="black">
                <a:alpha val="15000"/>
              </a:prstClr>
            </a:outerShdw>
          </a:effectLst>
        </p:spPr>
        <p:txBody>
          <a:bodyPr wrap="square" rtlCol="0" anchor="ctr">
            <a:noAutofit/>
          </a:bodyPr>
          <a:lstStyle/>
          <a:p>
            <a:pPr algn="ctr" defTabSz="914400"/>
            <a:endParaRPr lang="zh-CN" altLang="en-US" kern="0">
              <a:solidFill>
                <a:prstClr val="black"/>
              </a:solidFill>
              <a:cs typeface="+mn-ea"/>
              <a:sym typeface="+mn-lt"/>
            </a:endParaRPr>
          </a:p>
        </p:txBody>
      </p:sp>
      <p:sp>
        <p:nvSpPr>
          <p:cNvPr id="14" name="矩形 13">
            <a:extLst>
              <a:ext uri="{FF2B5EF4-FFF2-40B4-BE49-F238E27FC236}">
                <a16:creationId xmlns:a16="http://schemas.microsoft.com/office/drawing/2014/main" id="{474CB916-7236-4A5A-9A74-8DF743D9594A}"/>
              </a:ext>
            </a:extLst>
          </p:cNvPr>
          <p:cNvSpPr/>
          <p:nvPr/>
        </p:nvSpPr>
        <p:spPr>
          <a:xfrm>
            <a:off x="0" y="1203325"/>
            <a:ext cx="1800225" cy="560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D9BEF6D6-DA8F-4CF4-A4EA-63DC96E26C4E}"/>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sp>
        <p:nvSpPr>
          <p:cNvPr id="9" name="TextBox 55">
            <a:extLst>
              <a:ext uri="{FF2B5EF4-FFF2-40B4-BE49-F238E27FC236}">
                <a16:creationId xmlns:a16="http://schemas.microsoft.com/office/drawing/2014/main" id="{A0EF4D09-87C9-42CE-9FFE-DEF45567F8E3}"/>
              </a:ext>
            </a:extLst>
          </p:cNvPr>
          <p:cNvSpPr txBox="1"/>
          <p:nvPr/>
        </p:nvSpPr>
        <p:spPr>
          <a:xfrm>
            <a:off x="309563" y="1263527"/>
            <a:ext cx="1520912" cy="307777"/>
          </a:xfrm>
          <a:prstGeom prst="rect">
            <a:avLst/>
          </a:prstGeom>
          <a:noFill/>
        </p:spPr>
        <p:txBody>
          <a:bodyPr wrap="square" rtlCol="0">
            <a:spAutoFit/>
          </a:bodyPr>
          <a:lstStyle/>
          <a:p>
            <a:pPr defTabSz="1219170"/>
            <a:r>
              <a:rPr lang="zh-CN" altLang="en-US" sz="1400" b="1" dirty="0">
                <a:solidFill>
                  <a:schemeClr val="bg1"/>
                </a:solidFill>
                <a:cs typeface="+mn-ea"/>
                <a:sym typeface="+mn-lt"/>
              </a:rPr>
              <a:t>请添加您的标题</a:t>
            </a:r>
            <a:endParaRPr lang="id-ID" sz="1400" b="1" dirty="0">
              <a:solidFill>
                <a:schemeClr val="bg1"/>
              </a:solidFill>
              <a:cs typeface="+mn-ea"/>
              <a:sym typeface="+mn-lt"/>
            </a:endParaRPr>
          </a:p>
        </p:txBody>
      </p:sp>
      <p:sp>
        <p:nvSpPr>
          <p:cNvPr id="10" name="TextBox 55">
            <a:extLst>
              <a:ext uri="{FF2B5EF4-FFF2-40B4-BE49-F238E27FC236}">
                <a16:creationId xmlns:a16="http://schemas.microsoft.com/office/drawing/2014/main" id="{7BBC94B3-D359-4A5C-87AD-9D9DB86D3483}"/>
              </a:ext>
            </a:extLst>
          </p:cNvPr>
          <p:cNvSpPr txBox="1"/>
          <p:nvPr/>
        </p:nvSpPr>
        <p:spPr>
          <a:xfrm>
            <a:off x="309563" y="1488400"/>
            <a:ext cx="1463992" cy="215444"/>
          </a:xfrm>
          <a:prstGeom prst="rect">
            <a:avLst/>
          </a:prstGeom>
          <a:noFill/>
        </p:spPr>
        <p:txBody>
          <a:bodyPr wrap="square" rtlCol="0">
            <a:spAutoFit/>
          </a:bodyPr>
          <a:lstStyle/>
          <a:p>
            <a:pPr defTabSz="1219170"/>
            <a:r>
              <a:rPr lang="en-US" altLang="zh-CN" sz="800" dirty="0">
                <a:solidFill>
                  <a:schemeClr val="bg1"/>
                </a:solidFill>
                <a:cs typeface="+mn-ea"/>
                <a:sym typeface="+mn-lt"/>
              </a:rPr>
              <a:t>PLEASE ADD YOUR TITLE</a:t>
            </a:r>
            <a:endParaRPr lang="id-ID" sz="800" dirty="0">
              <a:solidFill>
                <a:schemeClr val="bg1"/>
              </a:solidFill>
              <a:cs typeface="+mn-ea"/>
              <a:sym typeface="+mn-lt"/>
            </a:endParaRPr>
          </a:p>
        </p:txBody>
      </p:sp>
      <p:sp>
        <p:nvSpPr>
          <p:cNvPr id="11" name="矩形 10">
            <a:extLst>
              <a:ext uri="{FF2B5EF4-FFF2-40B4-BE49-F238E27FC236}">
                <a16:creationId xmlns:a16="http://schemas.microsoft.com/office/drawing/2014/main" id="{A706204C-9A7A-4AAC-A555-CC1232D49681}"/>
              </a:ext>
            </a:extLst>
          </p:cNvPr>
          <p:cNvSpPr/>
          <p:nvPr/>
        </p:nvSpPr>
        <p:spPr>
          <a:xfrm>
            <a:off x="395288" y="4415989"/>
            <a:ext cx="4572000" cy="369332"/>
          </a:xfrm>
          <a:prstGeom prst="rect">
            <a:avLst/>
          </a:prstGeom>
        </p:spPr>
        <p:txBody>
          <a:bodyPr>
            <a:spAutoFit/>
          </a:bodyPr>
          <a:lstStyle/>
          <a:p>
            <a:endParaRPr lang="zh-CN" altLang="en-US" dirty="0">
              <a:cs typeface="+mn-ea"/>
              <a:sym typeface="+mn-lt"/>
            </a:endParaRPr>
          </a:p>
        </p:txBody>
      </p:sp>
      <p:sp>
        <p:nvSpPr>
          <p:cNvPr id="12" name="TextBox 55">
            <a:extLst>
              <a:ext uri="{FF2B5EF4-FFF2-40B4-BE49-F238E27FC236}">
                <a16:creationId xmlns:a16="http://schemas.microsoft.com/office/drawing/2014/main" id="{674B8B2C-FAFC-46C4-8587-60A3ABBFEB6D}"/>
              </a:ext>
            </a:extLst>
          </p:cNvPr>
          <p:cNvSpPr txBox="1"/>
          <p:nvPr/>
        </p:nvSpPr>
        <p:spPr>
          <a:xfrm>
            <a:off x="308613" y="2491766"/>
            <a:ext cx="3500438"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国家重点实验室</a:t>
            </a:r>
            <a:r>
              <a:rPr lang="en-US" altLang="zh-CN" sz="700" dirty="0">
                <a:solidFill>
                  <a:schemeClr val="tx1">
                    <a:lumMod val="85000"/>
                    <a:lumOff val="15000"/>
                  </a:schemeClr>
                </a:solidFill>
                <a:cs typeface="+mn-ea"/>
                <a:sym typeface="+mn-lt"/>
              </a:rPr>
              <a:t>2</a:t>
            </a:r>
            <a:r>
              <a:rPr lang="zh-CN" altLang="en-US" sz="700" dirty="0">
                <a:solidFill>
                  <a:schemeClr val="tx1">
                    <a:lumMod val="85000"/>
                    <a:lumOff val="15000"/>
                  </a:schemeClr>
                </a:solidFill>
                <a:cs typeface="+mn-ea"/>
                <a:sym typeface="+mn-lt"/>
              </a:rPr>
              <a:t>个，国家“</a:t>
            </a:r>
            <a:r>
              <a:rPr lang="en-US" altLang="zh-CN" sz="700" dirty="0">
                <a:solidFill>
                  <a:schemeClr val="tx1">
                    <a:lumMod val="85000"/>
                    <a:lumOff val="15000"/>
                  </a:schemeClr>
                </a:solidFill>
                <a:cs typeface="+mn-ea"/>
                <a:sym typeface="+mn-lt"/>
              </a:rPr>
              <a:t>111</a:t>
            </a:r>
            <a:r>
              <a:rPr lang="zh-CN" altLang="en-US" sz="700" dirty="0">
                <a:solidFill>
                  <a:schemeClr val="tx1">
                    <a:lumMod val="85000"/>
                    <a:lumOff val="15000"/>
                  </a:schemeClr>
                </a:solidFill>
                <a:cs typeface="+mn-ea"/>
                <a:sym typeface="+mn-lt"/>
              </a:rPr>
              <a:t>计划”地方高校学科创新引智基地</a:t>
            </a:r>
            <a:r>
              <a:rPr lang="en-US" altLang="zh-CN" sz="700" dirty="0">
                <a:solidFill>
                  <a:schemeClr val="tx1">
                    <a:lumMod val="85000"/>
                    <a:lumOff val="15000"/>
                  </a:schemeClr>
                </a:solidFill>
                <a:cs typeface="+mn-ea"/>
                <a:sym typeface="+mn-lt"/>
              </a:rPr>
              <a:t>1</a:t>
            </a:r>
            <a:r>
              <a:rPr lang="zh-CN" altLang="en-US" sz="700" dirty="0">
                <a:solidFill>
                  <a:schemeClr val="tx1">
                    <a:lumMod val="85000"/>
                    <a:lumOff val="15000"/>
                  </a:schemeClr>
                </a:solidFill>
                <a:cs typeface="+mn-ea"/>
                <a:sym typeface="+mn-lt"/>
              </a:rPr>
              <a:t>个，国家工程实验室、研发中心</a:t>
            </a:r>
            <a:r>
              <a:rPr lang="en-US" altLang="zh-CN" sz="700" dirty="0">
                <a:solidFill>
                  <a:schemeClr val="tx1">
                    <a:lumMod val="85000"/>
                    <a:lumOff val="15000"/>
                  </a:schemeClr>
                </a:solidFill>
                <a:cs typeface="+mn-ea"/>
                <a:sym typeface="+mn-lt"/>
              </a:rPr>
              <a:t>6</a:t>
            </a:r>
            <a:r>
              <a:rPr lang="zh-CN" altLang="en-US" sz="700" dirty="0">
                <a:solidFill>
                  <a:schemeClr val="tx1">
                    <a:lumMod val="85000"/>
                    <a:lumOff val="15000"/>
                  </a:schemeClr>
                </a:solidFill>
                <a:cs typeface="+mn-ea"/>
                <a:sym typeface="+mn-lt"/>
              </a:rPr>
              <a:t>个，国家大学科技园</a:t>
            </a:r>
            <a:r>
              <a:rPr lang="en-US" altLang="zh-CN" sz="700" dirty="0">
                <a:solidFill>
                  <a:schemeClr val="tx1">
                    <a:lumMod val="85000"/>
                    <a:lumOff val="15000"/>
                  </a:schemeClr>
                </a:solidFill>
                <a:cs typeface="+mn-ea"/>
                <a:sym typeface="+mn-lt"/>
              </a:rPr>
              <a:t>1</a:t>
            </a:r>
            <a:r>
              <a:rPr lang="zh-CN" altLang="en-US" sz="700" dirty="0">
                <a:solidFill>
                  <a:schemeClr val="tx1">
                    <a:lumMod val="85000"/>
                    <a:lumOff val="15000"/>
                  </a:schemeClr>
                </a:solidFill>
                <a:cs typeface="+mn-ea"/>
                <a:sym typeface="+mn-lt"/>
              </a:rPr>
              <a:t>个</a:t>
            </a:r>
          </a:p>
        </p:txBody>
      </p:sp>
      <p:sp>
        <p:nvSpPr>
          <p:cNvPr id="16" name="TextBox 55">
            <a:extLst>
              <a:ext uri="{FF2B5EF4-FFF2-40B4-BE49-F238E27FC236}">
                <a16:creationId xmlns:a16="http://schemas.microsoft.com/office/drawing/2014/main" id="{51D50261-1BB7-41CF-A112-3C7A69DE7E25}"/>
              </a:ext>
            </a:extLst>
          </p:cNvPr>
          <p:cNvSpPr txBox="1"/>
          <p:nvPr/>
        </p:nvSpPr>
        <p:spPr>
          <a:xfrm>
            <a:off x="-3392487" y="2690583"/>
            <a:ext cx="3500438" cy="221856"/>
          </a:xfrm>
          <a:prstGeom prst="rect">
            <a:avLst/>
          </a:prstGeom>
          <a:noFill/>
        </p:spPr>
        <p:txBody>
          <a:bodyPr wrap="square" rtlCol="0">
            <a:spAutoFit/>
          </a:bodyPr>
          <a:lstStyle/>
          <a:p>
            <a:pPr defTabSz="1219170">
              <a:lnSpc>
                <a:spcPct val="135000"/>
              </a:lnSpc>
            </a:pPr>
            <a:endParaRPr lang="zh-CN" altLang="en-US" sz="700" dirty="0">
              <a:solidFill>
                <a:schemeClr val="tx1">
                  <a:lumMod val="85000"/>
                  <a:lumOff val="15000"/>
                </a:schemeClr>
              </a:solidFill>
              <a:cs typeface="+mn-ea"/>
              <a:sym typeface="+mn-lt"/>
            </a:endParaRPr>
          </a:p>
        </p:txBody>
      </p:sp>
      <p:sp>
        <p:nvSpPr>
          <p:cNvPr id="19" name="TextBox 55">
            <a:extLst>
              <a:ext uri="{FF2B5EF4-FFF2-40B4-BE49-F238E27FC236}">
                <a16:creationId xmlns:a16="http://schemas.microsoft.com/office/drawing/2014/main" id="{850FAC7B-4BCE-49C7-AD46-731E9260761C}"/>
              </a:ext>
            </a:extLst>
          </p:cNvPr>
          <p:cNvSpPr txBox="1"/>
          <p:nvPr/>
        </p:nvSpPr>
        <p:spPr>
          <a:xfrm>
            <a:off x="-3392487" y="3110122"/>
            <a:ext cx="3500438" cy="221856"/>
          </a:xfrm>
          <a:prstGeom prst="rect">
            <a:avLst/>
          </a:prstGeom>
          <a:noFill/>
        </p:spPr>
        <p:txBody>
          <a:bodyPr wrap="square" rtlCol="0">
            <a:spAutoFit/>
          </a:bodyPr>
          <a:lstStyle/>
          <a:p>
            <a:pPr defTabSz="1219170">
              <a:lnSpc>
                <a:spcPct val="135000"/>
              </a:lnSpc>
            </a:pPr>
            <a:endParaRPr lang="zh-CN" altLang="en-US" sz="700" dirty="0">
              <a:solidFill>
                <a:schemeClr val="tx1">
                  <a:lumMod val="85000"/>
                  <a:lumOff val="15000"/>
                </a:schemeClr>
              </a:solidFill>
              <a:cs typeface="+mn-ea"/>
              <a:sym typeface="+mn-lt"/>
            </a:endParaRPr>
          </a:p>
        </p:txBody>
      </p:sp>
      <p:cxnSp>
        <p:nvCxnSpPr>
          <p:cNvPr id="21" name="直接连接符 20">
            <a:extLst>
              <a:ext uri="{FF2B5EF4-FFF2-40B4-BE49-F238E27FC236}">
                <a16:creationId xmlns:a16="http://schemas.microsoft.com/office/drawing/2014/main" id="{2CA93F25-B1E7-44A8-93F6-080CBAEB3EDE}"/>
              </a:ext>
            </a:extLst>
          </p:cNvPr>
          <p:cNvCxnSpPr/>
          <p:nvPr/>
        </p:nvCxnSpPr>
        <p:spPr>
          <a:xfrm>
            <a:off x="395288" y="2377545"/>
            <a:ext cx="339358"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 name="图片 7" descr="图片包含 建筑物&#10;&#10;描述已自动生成">
            <a:extLst>
              <a:ext uri="{FF2B5EF4-FFF2-40B4-BE49-F238E27FC236}">
                <a16:creationId xmlns:a16="http://schemas.microsoft.com/office/drawing/2014/main" id="{B2A8D01F-27D0-42D3-B988-F01E3876B9F8}"/>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r="5260"/>
          <a:stretch/>
        </p:blipFill>
        <p:spPr>
          <a:xfrm>
            <a:off x="3744090" y="868687"/>
            <a:ext cx="5399910" cy="4274814"/>
          </a:xfrm>
          <a:prstGeom prst="rect">
            <a:avLst/>
          </a:prstGeom>
          <a:effectLst>
            <a:outerShdw blurRad="190500" dist="38100" dir="13500000" algn="br" rotWithShape="0">
              <a:prstClr val="black">
                <a:alpha val="15000"/>
              </a:prstClr>
            </a:outerShdw>
          </a:effectLst>
        </p:spPr>
      </p:pic>
      <p:sp>
        <p:nvSpPr>
          <p:cNvPr id="3" name="矩形 2">
            <a:extLst>
              <a:ext uri="{FF2B5EF4-FFF2-40B4-BE49-F238E27FC236}">
                <a16:creationId xmlns:a16="http://schemas.microsoft.com/office/drawing/2014/main" id="{799E4F37-863B-4212-97E6-3C68A3826AF9}"/>
              </a:ext>
            </a:extLst>
          </p:cNvPr>
          <p:cNvSpPr/>
          <p:nvPr/>
        </p:nvSpPr>
        <p:spPr>
          <a:xfrm>
            <a:off x="308613" y="1991248"/>
            <a:ext cx="2540948" cy="261610"/>
          </a:xfrm>
          <a:prstGeom prst="rect">
            <a:avLst/>
          </a:prstGeom>
        </p:spPr>
        <p:txBody>
          <a:bodyPr wrap="square">
            <a:spAutoFit/>
          </a:bodyPr>
          <a:lstStyle/>
          <a:p>
            <a:r>
              <a:rPr lang="zh-CN" altLang="en-US" sz="1050" b="1" dirty="0">
                <a:solidFill>
                  <a:schemeClr val="accent1"/>
                </a:solidFill>
                <a:cs typeface="+mn-ea"/>
                <a:sym typeface="+mn-lt"/>
              </a:rPr>
              <a:t>现有各级各类科研基地（平台）</a:t>
            </a:r>
            <a:r>
              <a:rPr lang="en-US" altLang="zh-CN" sz="1050" b="1" dirty="0">
                <a:solidFill>
                  <a:schemeClr val="accent1"/>
                </a:solidFill>
                <a:cs typeface="+mn-ea"/>
                <a:sym typeface="+mn-lt"/>
              </a:rPr>
              <a:t>164</a:t>
            </a:r>
            <a:r>
              <a:rPr lang="zh-CN" altLang="en-US" sz="1050" b="1" dirty="0">
                <a:solidFill>
                  <a:schemeClr val="accent1"/>
                </a:solidFill>
                <a:cs typeface="+mn-ea"/>
                <a:sym typeface="+mn-lt"/>
              </a:rPr>
              <a:t>个</a:t>
            </a:r>
          </a:p>
        </p:txBody>
      </p:sp>
      <p:sp>
        <p:nvSpPr>
          <p:cNvPr id="15" name="TextBox 55">
            <a:extLst>
              <a:ext uri="{FF2B5EF4-FFF2-40B4-BE49-F238E27FC236}">
                <a16:creationId xmlns:a16="http://schemas.microsoft.com/office/drawing/2014/main" id="{42D6BE24-475B-4283-8372-194ACB5E7EDF}"/>
              </a:ext>
            </a:extLst>
          </p:cNvPr>
          <p:cNvSpPr txBox="1"/>
          <p:nvPr/>
        </p:nvSpPr>
        <p:spPr>
          <a:xfrm>
            <a:off x="308612" y="2881706"/>
            <a:ext cx="3500438"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国家技术转移示范机构</a:t>
            </a:r>
            <a:r>
              <a:rPr lang="en-US" altLang="zh-CN" sz="700" dirty="0">
                <a:solidFill>
                  <a:schemeClr val="tx1">
                    <a:lumMod val="85000"/>
                    <a:lumOff val="15000"/>
                  </a:schemeClr>
                </a:solidFill>
                <a:cs typeface="+mn-ea"/>
                <a:sym typeface="+mn-lt"/>
              </a:rPr>
              <a:t>1</a:t>
            </a:r>
            <a:r>
              <a:rPr lang="zh-CN" altLang="en-US" sz="700" dirty="0">
                <a:solidFill>
                  <a:schemeClr val="tx1">
                    <a:lumMod val="85000"/>
                    <a:lumOff val="15000"/>
                  </a:schemeClr>
                </a:solidFill>
                <a:cs typeface="+mn-ea"/>
                <a:sym typeface="+mn-lt"/>
              </a:rPr>
              <a:t>个，国家产业技术创新战略联盟</a:t>
            </a:r>
            <a:r>
              <a:rPr lang="en-US" altLang="zh-CN" sz="700" dirty="0">
                <a:solidFill>
                  <a:schemeClr val="tx1">
                    <a:lumMod val="85000"/>
                    <a:lumOff val="15000"/>
                  </a:schemeClr>
                </a:solidFill>
                <a:cs typeface="+mn-ea"/>
                <a:sym typeface="+mn-lt"/>
              </a:rPr>
              <a:t>4</a:t>
            </a:r>
            <a:r>
              <a:rPr lang="zh-CN" altLang="en-US" sz="700" dirty="0">
                <a:solidFill>
                  <a:schemeClr val="tx1">
                    <a:lumMod val="85000"/>
                    <a:lumOff val="15000"/>
                  </a:schemeClr>
                </a:solidFill>
                <a:cs typeface="+mn-ea"/>
                <a:sym typeface="+mn-lt"/>
              </a:rPr>
              <a:t>个，国际科技合作基地</a:t>
            </a:r>
            <a:r>
              <a:rPr lang="en-US" altLang="zh-CN" sz="700" dirty="0">
                <a:solidFill>
                  <a:schemeClr val="tx1">
                    <a:lumMod val="85000"/>
                    <a:lumOff val="15000"/>
                  </a:schemeClr>
                </a:solidFill>
                <a:cs typeface="+mn-ea"/>
                <a:sym typeface="+mn-lt"/>
              </a:rPr>
              <a:t>4</a:t>
            </a:r>
            <a:r>
              <a:rPr lang="zh-CN" altLang="en-US" sz="700" dirty="0">
                <a:solidFill>
                  <a:schemeClr val="tx1">
                    <a:lumMod val="85000"/>
                    <a:lumOff val="15000"/>
                  </a:schemeClr>
                </a:solidFill>
                <a:cs typeface="+mn-ea"/>
                <a:sym typeface="+mn-lt"/>
              </a:rPr>
              <a:t>个，教育部重点实验室</a:t>
            </a:r>
            <a:r>
              <a:rPr lang="en-US" altLang="zh-CN" sz="700" dirty="0">
                <a:solidFill>
                  <a:schemeClr val="tx1">
                    <a:lumMod val="85000"/>
                    <a:lumOff val="15000"/>
                  </a:schemeClr>
                </a:solidFill>
                <a:cs typeface="+mn-ea"/>
                <a:sym typeface="+mn-lt"/>
              </a:rPr>
              <a:t>4</a:t>
            </a:r>
            <a:r>
              <a:rPr lang="zh-CN" altLang="en-US" sz="700" dirty="0">
                <a:solidFill>
                  <a:schemeClr val="tx1">
                    <a:lumMod val="85000"/>
                    <a:lumOff val="15000"/>
                  </a:schemeClr>
                </a:solidFill>
                <a:cs typeface="+mn-ea"/>
                <a:sym typeface="+mn-lt"/>
              </a:rPr>
              <a:t>个</a:t>
            </a:r>
          </a:p>
        </p:txBody>
      </p:sp>
      <p:sp>
        <p:nvSpPr>
          <p:cNvPr id="17" name="TextBox 55">
            <a:extLst>
              <a:ext uri="{FF2B5EF4-FFF2-40B4-BE49-F238E27FC236}">
                <a16:creationId xmlns:a16="http://schemas.microsoft.com/office/drawing/2014/main" id="{62283A4C-AD0C-418B-88B1-11FFCC5D3FA3}"/>
              </a:ext>
            </a:extLst>
          </p:cNvPr>
          <p:cNvSpPr txBox="1"/>
          <p:nvPr/>
        </p:nvSpPr>
        <p:spPr>
          <a:xfrm>
            <a:off x="308613" y="3271646"/>
            <a:ext cx="3500438"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国土资源部重点实验室</a:t>
            </a:r>
            <a:r>
              <a:rPr lang="en-US" altLang="zh-CN" sz="700" dirty="0">
                <a:solidFill>
                  <a:schemeClr val="tx1">
                    <a:lumMod val="85000"/>
                    <a:lumOff val="15000"/>
                  </a:schemeClr>
                </a:solidFill>
                <a:cs typeface="+mn-ea"/>
                <a:sym typeface="+mn-lt"/>
              </a:rPr>
              <a:t>1</a:t>
            </a:r>
            <a:r>
              <a:rPr lang="zh-CN" altLang="en-US" sz="700" dirty="0">
                <a:solidFill>
                  <a:schemeClr val="tx1">
                    <a:lumMod val="85000"/>
                    <a:lumOff val="15000"/>
                  </a:schemeClr>
                </a:solidFill>
                <a:cs typeface="+mn-ea"/>
                <a:sym typeface="+mn-lt"/>
              </a:rPr>
              <a:t>个，四川省重点实验室</a:t>
            </a:r>
            <a:r>
              <a:rPr lang="en-US" altLang="zh-CN" sz="700" dirty="0">
                <a:solidFill>
                  <a:schemeClr val="tx1">
                    <a:lumMod val="85000"/>
                    <a:lumOff val="15000"/>
                  </a:schemeClr>
                </a:solidFill>
                <a:cs typeface="+mn-ea"/>
                <a:sym typeface="+mn-lt"/>
              </a:rPr>
              <a:t>17</a:t>
            </a:r>
            <a:r>
              <a:rPr lang="zh-CN" altLang="en-US" sz="700" dirty="0">
                <a:solidFill>
                  <a:schemeClr val="tx1">
                    <a:lumMod val="85000"/>
                    <a:lumOff val="15000"/>
                  </a:schemeClr>
                </a:solidFill>
                <a:cs typeface="+mn-ea"/>
                <a:sym typeface="+mn-lt"/>
              </a:rPr>
              <a:t>个；石油化工联合协会重点实验室</a:t>
            </a:r>
            <a:r>
              <a:rPr lang="en-US" altLang="zh-CN" sz="700" dirty="0">
                <a:solidFill>
                  <a:schemeClr val="tx1">
                    <a:lumMod val="85000"/>
                    <a:lumOff val="15000"/>
                  </a:schemeClr>
                </a:solidFill>
                <a:cs typeface="+mn-ea"/>
                <a:sym typeface="+mn-lt"/>
              </a:rPr>
              <a:t>1</a:t>
            </a:r>
            <a:r>
              <a:rPr lang="zh-CN" altLang="en-US" sz="700" dirty="0">
                <a:solidFill>
                  <a:schemeClr val="tx1">
                    <a:lumMod val="85000"/>
                    <a:lumOff val="15000"/>
                  </a:schemeClr>
                </a:solidFill>
                <a:cs typeface="+mn-ea"/>
                <a:sym typeface="+mn-lt"/>
              </a:rPr>
              <a:t>个，四川省“</a:t>
            </a:r>
            <a:r>
              <a:rPr lang="en-US" altLang="zh-CN" sz="700" dirty="0">
                <a:solidFill>
                  <a:schemeClr val="tx1">
                    <a:lumMod val="85000"/>
                    <a:lumOff val="15000"/>
                  </a:schemeClr>
                </a:solidFill>
                <a:cs typeface="+mn-ea"/>
                <a:sym typeface="+mn-lt"/>
              </a:rPr>
              <a:t>2011</a:t>
            </a:r>
            <a:r>
              <a:rPr lang="zh-CN" altLang="en-US" sz="700" dirty="0">
                <a:solidFill>
                  <a:schemeClr val="tx1">
                    <a:lumMod val="85000"/>
                    <a:lumOff val="15000"/>
                  </a:schemeClr>
                </a:solidFill>
                <a:cs typeface="+mn-ea"/>
                <a:sym typeface="+mn-lt"/>
              </a:rPr>
              <a:t>计划”协同创新中心</a:t>
            </a:r>
            <a:r>
              <a:rPr lang="en-US" altLang="zh-CN" sz="700" dirty="0">
                <a:solidFill>
                  <a:schemeClr val="tx1">
                    <a:lumMod val="85000"/>
                    <a:lumOff val="15000"/>
                  </a:schemeClr>
                </a:solidFill>
                <a:cs typeface="+mn-ea"/>
                <a:sym typeface="+mn-lt"/>
              </a:rPr>
              <a:t>4</a:t>
            </a:r>
            <a:r>
              <a:rPr lang="zh-CN" altLang="en-US" sz="700" dirty="0">
                <a:solidFill>
                  <a:schemeClr val="tx1">
                    <a:lumMod val="85000"/>
                    <a:lumOff val="15000"/>
                  </a:schemeClr>
                </a:solidFill>
                <a:cs typeface="+mn-ea"/>
                <a:sym typeface="+mn-lt"/>
              </a:rPr>
              <a:t>个，中石油研究室</a:t>
            </a:r>
            <a:r>
              <a:rPr lang="en-US" altLang="zh-CN" sz="700" dirty="0">
                <a:solidFill>
                  <a:schemeClr val="tx1">
                    <a:lumMod val="85000"/>
                    <a:lumOff val="15000"/>
                  </a:schemeClr>
                </a:solidFill>
                <a:cs typeface="+mn-ea"/>
                <a:sym typeface="+mn-lt"/>
              </a:rPr>
              <a:t>12</a:t>
            </a:r>
            <a:r>
              <a:rPr lang="zh-CN" altLang="en-US" sz="700" dirty="0">
                <a:solidFill>
                  <a:schemeClr val="tx1">
                    <a:lumMod val="85000"/>
                    <a:lumOff val="15000"/>
                  </a:schemeClr>
                </a:solidFill>
                <a:cs typeface="+mn-ea"/>
                <a:sym typeface="+mn-lt"/>
              </a:rPr>
              <a:t>个</a:t>
            </a:r>
          </a:p>
        </p:txBody>
      </p:sp>
      <p:sp>
        <p:nvSpPr>
          <p:cNvPr id="20" name="TextBox 55">
            <a:extLst>
              <a:ext uri="{FF2B5EF4-FFF2-40B4-BE49-F238E27FC236}">
                <a16:creationId xmlns:a16="http://schemas.microsoft.com/office/drawing/2014/main" id="{F93490E3-D7F7-4AC3-9D4A-7BB3728169A3}"/>
              </a:ext>
            </a:extLst>
          </p:cNvPr>
          <p:cNvSpPr txBox="1"/>
          <p:nvPr/>
        </p:nvSpPr>
        <p:spPr>
          <a:xfrm>
            <a:off x="308613" y="3661585"/>
            <a:ext cx="3500438"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中海油实验室、研究院</a:t>
            </a:r>
            <a:r>
              <a:rPr lang="en-US" altLang="zh-CN" sz="700" dirty="0">
                <a:solidFill>
                  <a:schemeClr val="tx1">
                    <a:lumMod val="85000"/>
                    <a:lumOff val="15000"/>
                  </a:schemeClr>
                </a:solidFill>
                <a:cs typeface="+mn-ea"/>
                <a:sym typeface="+mn-lt"/>
              </a:rPr>
              <a:t>3</a:t>
            </a:r>
            <a:r>
              <a:rPr lang="zh-CN" altLang="en-US" sz="700" dirty="0">
                <a:solidFill>
                  <a:schemeClr val="tx1">
                    <a:lumMod val="85000"/>
                    <a:lumOff val="15000"/>
                  </a:schemeClr>
                </a:solidFill>
                <a:cs typeface="+mn-ea"/>
                <a:sym typeface="+mn-lt"/>
              </a:rPr>
              <a:t>个，行业、地方产业联盟</a:t>
            </a:r>
            <a:r>
              <a:rPr lang="en-US" altLang="zh-CN" sz="700" dirty="0">
                <a:solidFill>
                  <a:schemeClr val="tx1">
                    <a:lumMod val="85000"/>
                    <a:lumOff val="15000"/>
                  </a:schemeClr>
                </a:solidFill>
                <a:cs typeface="+mn-ea"/>
                <a:sym typeface="+mn-lt"/>
              </a:rPr>
              <a:t>2</a:t>
            </a:r>
            <a:r>
              <a:rPr lang="zh-CN" altLang="en-US" sz="700" dirty="0">
                <a:solidFill>
                  <a:schemeClr val="tx1">
                    <a:lumMod val="85000"/>
                    <a:lumOff val="15000"/>
                  </a:schemeClr>
                </a:solidFill>
                <a:cs typeface="+mn-ea"/>
                <a:sym typeface="+mn-lt"/>
              </a:rPr>
              <a:t>个，厅级实验室</a:t>
            </a:r>
            <a:r>
              <a:rPr lang="en-US" altLang="zh-CN" sz="700" dirty="0">
                <a:solidFill>
                  <a:schemeClr val="tx1">
                    <a:lumMod val="85000"/>
                    <a:lumOff val="15000"/>
                  </a:schemeClr>
                </a:solidFill>
                <a:cs typeface="+mn-ea"/>
                <a:sym typeface="+mn-lt"/>
              </a:rPr>
              <a:t>12</a:t>
            </a:r>
            <a:r>
              <a:rPr lang="zh-CN" altLang="en-US" sz="700" dirty="0">
                <a:solidFill>
                  <a:schemeClr val="tx1">
                    <a:lumMod val="85000"/>
                    <a:lumOff val="15000"/>
                  </a:schemeClr>
                </a:solidFill>
                <a:cs typeface="+mn-ea"/>
                <a:sym typeface="+mn-lt"/>
              </a:rPr>
              <a:t>个，校级研究院</a:t>
            </a:r>
            <a:r>
              <a:rPr lang="en-US" altLang="zh-CN" sz="700" dirty="0">
                <a:solidFill>
                  <a:schemeClr val="tx1">
                    <a:lumMod val="85000"/>
                    <a:lumOff val="15000"/>
                  </a:schemeClr>
                </a:solidFill>
                <a:cs typeface="+mn-ea"/>
                <a:sym typeface="+mn-lt"/>
              </a:rPr>
              <a:t>18</a:t>
            </a:r>
            <a:r>
              <a:rPr lang="zh-CN" altLang="en-US" sz="700" dirty="0">
                <a:solidFill>
                  <a:schemeClr val="tx1">
                    <a:lumMod val="85000"/>
                    <a:lumOff val="15000"/>
                  </a:schemeClr>
                </a:solidFill>
                <a:cs typeface="+mn-ea"/>
                <a:sym typeface="+mn-lt"/>
              </a:rPr>
              <a:t>个，横向合作科研基地</a:t>
            </a:r>
            <a:r>
              <a:rPr lang="en-US" altLang="zh-CN" sz="700" dirty="0">
                <a:solidFill>
                  <a:schemeClr val="tx1">
                    <a:lumMod val="85000"/>
                    <a:lumOff val="15000"/>
                  </a:schemeClr>
                </a:solidFill>
                <a:cs typeface="+mn-ea"/>
                <a:sym typeface="+mn-lt"/>
              </a:rPr>
              <a:t>54</a:t>
            </a:r>
            <a:r>
              <a:rPr lang="zh-CN" altLang="en-US" sz="700" dirty="0">
                <a:solidFill>
                  <a:schemeClr val="tx1">
                    <a:lumMod val="85000"/>
                    <a:lumOff val="15000"/>
                  </a:schemeClr>
                </a:solidFill>
                <a:cs typeface="+mn-ea"/>
                <a:sym typeface="+mn-lt"/>
              </a:rPr>
              <a:t>个，“十三五”横向合作战略协议</a:t>
            </a:r>
            <a:r>
              <a:rPr lang="en-US" altLang="zh-CN" sz="700" dirty="0">
                <a:solidFill>
                  <a:schemeClr val="tx1">
                    <a:lumMod val="85000"/>
                    <a:lumOff val="15000"/>
                  </a:schemeClr>
                </a:solidFill>
                <a:cs typeface="+mn-ea"/>
                <a:sym typeface="+mn-lt"/>
              </a:rPr>
              <a:t>17</a:t>
            </a:r>
            <a:r>
              <a:rPr lang="zh-CN" altLang="en-US" sz="700" dirty="0">
                <a:solidFill>
                  <a:schemeClr val="tx1">
                    <a:lumMod val="85000"/>
                    <a:lumOff val="15000"/>
                  </a:schemeClr>
                </a:solidFill>
                <a:cs typeface="+mn-ea"/>
                <a:sym typeface="+mn-lt"/>
              </a:rPr>
              <a:t>个</a:t>
            </a:r>
          </a:p>
        </p:txBody>
      </p:sp>
    </p:spTree>
    <p:extLst>
      <p:ext uri="{BB962C8B-B14F-4D97-AF65-F5344CB8AC3E}">
        <p14:creationId xmlns:p14="http://schemas.microsoft.com/office/powerpoint/2010/main" val="3060928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图片包含 户外, 草, 树, 围栏&#10;&#10;描述已自动生成">
            <a:extLst>
              <a:ext uri="{FF2B5EF4-FFF2-40B4-BE49-F238E27FC236}">
                <a16:creationId xmlns:a16="http://schemas.microsoft.com/office/drawing/2014/main" id="{F0E53802-6F9A-48FD-B140-09E9F1356F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73516"/>
            <a:ext cx="9144000" cy="2053293"/>
          </a:xfrm>
          <a:prstGeom prst="rect">
            <a:avLst/>
          </a:prstGeom>
        </p:spPr>
      </p:pic>
      <p:sp>
        <p:nvSpPr>
          <p:cNvPr id="23" name="矩形 22">
            <a:extLst>
              <a:ext uri="{FF2B5EF4-FFF2-40B4-BE49-F238E27FC236}">
                <a16:creationId xmlns:a16="http://schemas.microsoft.com/office/drawing/2014/main" id="{398D61AF-4036-4A52-9672-BABDD11FF6DF}"/>
              </a:ext>
            </a:extLst>
          </p:cNvPr>
          <p:cNvSpPr/>
          <p:nvPr/>
        </p:nvSpPr>
        <p:spPr>
          <a:xfrm>
            <a:off x="0" y="673516"/>
            <a:ext cx="9144000" cy="2053292"/>
          </a:xfrm>
          <a:prstGeom prst="rect">
            <a:avLst/>
          </a:prstGeom>
          <a:gradFill>
            <a:gsLst>
              <a:gs pos="100000">
                <a:schemeClr val="bg1">
                  <a:alpha val="83000"/>
                </a:schemeClr>
              </a:gs>
              <a:gs pos="29000">
                <a:srgbClr val="FFFFFF">
                  <a:alpha val="97000"/>
                </a:srgbClr>
              </a:gs>
              <a:gs pos="10000">
                <a:srgbClr val="FFFFFF">
                  <a:alpha val="98000"/>
                </a:srgbClr>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a:extLst>
              <a:ext uri="{FF2B5EF4-FFF2-40B4-BE49-F238E27FC236}">
                <a16:creationId xmlns:a16="http://schemas.microsoft.com/office/drawing/2014/main" id="{2D38F4A7-A186-49FB-BD6F-D90D5CC89956}"/>
              </a:ext>
            </a:extLst>
          </p:cNvPr>
          <p:cNvSpPr/>
          <p:nvPr/>
        </p:nvSpPr>
        <p:spPr>
          <a:xfrm>
            <a:off x="0" y="1780705"/>
            <a:ext cx="9144000" cy="31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29">
            <a:extLst>
              <a:ext uri="{FF2B5EF4-FFF2-40B4-BE49-F238E27FC236}">
                <a16:creationId xmlns:a16="http://schemas.microsoft.com/office/drawing/2014/main" id="{C9698D22-2277-4F4A-BACC-83279BBB6078}"/>
              </a:ext>
            </a:extLst>
          </p:cNvPr>
          <p:cNvSpPr/>
          <p:nvPr/>
        </p:nvSpPr>
        <p:spPr bwMode="auto">
          <a:xfrm>
            <a:off x="5195901" y="954182"/>
            <a:ext cx="1601848" cy="3517900"/>
          </a:xfrm>
          <a:custGeom>
            <a:avLst/>
            <a:gdLst>
              <a:gd name="connsiteX0" fmla="*/ 1145560 w 1685607"/>
              <a:gd name="connsiteY0" fmla="*/ 0 h 3702114"/>
              <a:gd name="connsiteX1" fmla="*/ 1424766 w 1685607"/>
              <a:gd name="connsiteY1" fmla="*/ 0 h 3702114"/>
              <a:gd name="connsiteX2" fmla="*/ 1424766 w 1685607"/>
              <a:gd name="connsiteY2" fmla="*/ 22924 h 3702114"/>
              <a:gd name="connsiteX3" fmla="*/ 1461809 w 1685607"/>
              <a:gd name="connsiteY3" fmla="*/ 22924 h 3702114"/>
              <a:gd name="connsiteX4" fmla="*/ 1685607 w 1685607"/>
              <a:gd name="connsiteY4" fmla="*/ 246722 h 3702114"/>
              <a:gd name="connsiteX5" fmla="*/ 1685607 w 1685607"/>
              <a:gd name="connsiteY5" fmla="*/ 3478316 h 3702114"/>
              <a:gd name="connsiteX6" fmla="*/ 1461809 w 1685607"/>
              <a:gd name="connsiteY6" fmla="*/ 3702114 h 3702114"/>
              <a:gd name="connsiteX7" fmla="*/ 223798 w 1685607"/>
              <a:gd name="connsiteY7" fmla="*/ 3702114 h 3702114"/>
              <a:gd name="connsiteX8" fmla="*/ 0 w 1685607"/>
              <a:gd name="connsiteY8" fmla="*/ 3478316 h 3702114"/>
              <a:gd name="connsiteX9" fmla="*/ 0 w 1685607"/>
              <a:gd name="connsiteY9" fmla="*/ 246722 h 3702114"/>
              <a:gd name="connsiteX10" fmla="*/ 223798 w 1685607"/>
              <a:gd name="connsiteY10" fmla="*/ 22924 h 3702114"/>
              <a:gd name="connsiteX11" fmla="*/ 1145560 w 1685607"/>
              <a:gd name="connsiteY11" fmla="*/ 22924 h 37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5607" h="3702114">
                <a:moveTo>
                  <a:pt x="1145560" y="0"/>
                </a:moveTo>
                <a:lnTo>
                  <a:pt x="1424766" y="0"/>
                </a:lnTo>
                <a:lnTo>
                  <a:pt x="1424766" y="22924"/>
                </a:lnTo>
                <a:lnTo>
                  <a:pt x="1461809" y="22924"/>
                </a:lnTo>
                <a:cubicBezTo>
                  <a:pt x="1585409" y="22924"/>
                  <a:pt x="1685607" y="123122"/>
                  <a:pt x="1685607" y="246722"/>
                </a:cubicBezTo>
                <a:lnTo>
                  <a:pt x="1685607" y="3478316"/>
                </a:lnTo>
                <a:cubicBezTo>
                  <a:pt x="1685607" y="3601916"/>
                  <a:pt x="1585409" y="3702114"/>
                  <a:pt x="1461809" y="3702114"/>
                </a:cubicBezTo>
                <a:lnTo>
                  <a:pt x="223798" y="3702114"/>
                </a:lnTo>
                <a:cubicBezTo>
                  <a:pt x="100198" y="3702114"/>
                  <a:pt x="0" y="3601916"/>
                  <a:pt x="0" y="3478316"/>
                </a:cubicBezTo>
                <a:lnTo>
                  <a:pt x="0" y="246722"/>
                </a:lnTo>
                <a:cubicBezTo>
                  <a:pt x="0" y="123122"/>
                  <a:pt x="100198" y="22924"/>
                  <a:pt x="223798" y="22924"/>
                </a:cubicBezTo>
                <a:lnTo>
                  <a:pt x="1145560" y="22924"/>
                </a:lnTo>
                <a:close/>
              </a:path>
            </a:pathLst>
          </a:custGeom>
          <a:solidFill>
            <a:schemeClr val="tx1"/>
          </a:solidFill>
          <a:ln>
            <a:noFill/>
          </a:ln>
          <a:effectLst>
            <a:outerShdw blurRad="5080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cs typeface="+mn-ea"/>
              <a:sym typeface="+mn-lt"/>
            </a:endParaRPr>
          </a:p>
        </p:txBody>
      </p:sp>
      <p:sp>
        <p:nvSpPr>
          <p:cNvPr id="16" name="任意多边形 29">
            <a:extLst>
              <a:ext uri="{FF2B5EF4-FFF2-40B4-BE49-F238E27FC236}">
                <a16:creationId xmlns:a16="http://schemas.microsoft.com/office/drawing/2014/main" id="{F999311D-E27E-45CB-AC19-5FD2CC05FC13}"/>
              </a:ext>
            </a:extLst>
          </p:cNvPr>
          <p:cNvSpPr/>
          <p:nvPr/>
        </p:nvSpPr>
        <p:spPr bwMode="auto">
          <a:xfrm>
            <a:off x="7151155" y="954182"/>
            <a:ext cx="1601848" cy="3517900"/>
          </a:xfrm>
          <a:custGeom>
            <a:avLst/>
            <a:gdLst>
              <a:gd name="connsiteX0" fmla="*/ 1145560 w 1685607"/>
              <a:gd name="connsiteY0" fmla="*/ 0 h 3702114"/>
              <a:gd name="connsiteX1" fmla="*/ 1424766 w 1685607"/>
              <a:gd name="connsiteY1" fmla="*/ 0 h 3702114"/>
              <a:gd name="connsiteX2" fmla="*/ 1424766 w 1685607"/>
              <a:gd name="connsiteY2" fmla="*/ 22924 h 3702114"/>
              <a:gd name="connsiteX3" fmla="*/ 1461809 w 1685607"/>
              <a:gd name="connsiteY3" fmla="*/ 22924 h 3702114"/>
              <a:gd name="connsiteX4" fmla="*/ 1685607 w 1685607"/>
              <a:gd name="connsiteY4" fmla="*/ 246722 h 3702114"/>
              <a:gd name="connsiteX5" fmla="*/ 1685607 w 1685607"/>
              <a:gd name="connsiteY5" fmla="*/ 3478316 h 3702114"/>
              <a:gd name="connsiteX6" fmla="*/ 1461809 w 1685607"/>
              <a:gd name="connsiteY6" fmla="*/ 3702114 h 3702114"/>
              <a:gd name="connsiteX7" fmla="*/ 223798 w 1685607"/>
              <a:gd name="connsiteY7" fmla="*/ 3702114 h 3702114"/>
              <a:gd name="connsiteX8" fmla="*/ 0 w 1685607"/>
              <a:gd name="connsiteY8" fmla="*/ 3478316 h 3702114"/>
              <a:gd name="connsiteX9" fmla="*/ 0 w 1685607"/>
              <a:gd name="connsiteY9" fmla="*/ 246722 h 3702114"/>
              <a:gd name="connsiteX10" fmla="*/ 223798 w 1685607"/>
              <a:gd name="connsiteY10" fmla="*/ 22924 h 3702114"/>
              <a:gd name="connsiteX11" fmla="*/ 1145560 w 1685607"/>
              <a:gd name="connsiteY11" fmla="*/ 22924 h 37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5607" h="3702114">
                <a:moveTo>
                  <a:pt x="1145560" y="0"/>
                </a:moveTo>
                <a:lnTo>
                  <a:pt x="1424766" y="0"/>
                </a:lnTo>
                <a:lnTo>
                  <a:pt x="1424766" y="22924"/>
                </a:lnTo>
                <a:lnTo>
                  <a:pt x="1461809" y="22924"/>
                </a:lnTo>
                <a:cubicBezTo>
                  <a:pt x="1585409" y="22924"/>
                  <a:pt x="1685607" y="123122"/>
                  <a:pt x="1685607" y="246722"/>
                </a:cubicBezTo>
                <a:lnTo>
                  <a:pt x="1685607" y="3478316"/>
                </a:lnTo>
                <a:cubicBezTo>
                  <a:pt x="1685607" y="3601916"/>
                  <a:pt x="1585409" y="3702114"/>
                  <a:pt x="1461809" y="3702114"/>
                </a:cubicBezTo>
                <a:lnTo>
                  <a:pt x="223798" y="3702114"/>
                </a:lnTo>
                <a:cubicBezTo>
                  <a:pt x="100198" y="3702114"/>
                  <a:pt x="0" y="3601916"/>
                  <a:pt x="0" y="3478316"/>
                </a:cubicBezTo>
                <a:lnTo>
                  <a:pt x="0" y="246722"/>
                </a:lnTo>
                <a:cubicBezTo>
                  <a:pt x="0" y="123122"/>
                  <a:pt x="100198" y="22924"/>
                  <a:pt x="223798" y="22924"/>
                </a:cubicBezTo>
                <a:lnTo>
                  <a:pt x="1145560" y="22924"/>
                </a:lnTo>
                <a:close/>
              </a:path>
            </a:pathLst>
          </a:custGeom>
          <a:solidFill>
            <a:schemeClr val="tx1"/>
          </a:solidFill>
          <a:ln>
            <a:noFill/>
          </a:ln>
          <a:effectLst>
            <a:outerShdw blurRad="5080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cs typeface="+mn-ea"/>
              <a:sym typeface="+mn-lt"/>
            </a:endParaRPr>
          </a:p>
        </p:txBody>
      </p:sp>
      <p:sp>
        <p:nvSpPr>
          <p:cNvPr id="2" name="文本占位符 1">
            <a:extLst>
              <a:ext uri="{FF2B5EF4-FFF2-40B4-BE49-F238E27FC236}">
                <a16:creationId xmlns:a16="http://schemas.microsoft.com/office/drawing/2014/main" id="{BCE2610C-BA35-456C-98DF-363B2D93579C}"/>
              </a:ext>
            </a:extLst>
          </p:cNvPr>
          <p:cNvSpPr>
            <a:spLocks noGrp="1"/>
          </p:cNvSpPr>
          <p:nvPr>
            <p:ph type="body" sz="quarter" idx="11"/>
          </p:nvPr>
        </p:nvSpPr>
        <p:spPr/>
        <p:txBody>
          <a:bodyPr>
            <a:normAutofit lnSpcReduction="10000"/>
          </a:bodyPr>
          <a:lstStyle/>
          <a:p>
            <a:r>
              <a:rPr lang="zh-CN" altLang="en-US" dirty="0">
                <a:latin typeface="+mn-lt"/>
                <a:ea typeface="+mn-ea"/>
                <a:sym typeface="+mn-lt"/>
              </a:rPr>
              <a:t>请输入您的标题</a:t>
            </a:r>
          </a:p>
        </p:txBody>
      </p:sp>
      <p:pic>
        <p:nvPicPr>
          <p:cNvPr id="51" name="图片占位符 50" descr="图片包含 草, 天空, 户外, 建筑物&#10;&#10;描述已自动生成">
            <a:extLst>
              <a:ext uri="{FF2B5EF4-FFF2-40B4-BE49-F238E27FC236}">
                <a16:creationId xmlns:a16="http://schemas.microsoft.com/office/drawing/2014/main" id="{19A16EB3-E5AC-4708-81DA-BBBE2817E36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33699" r="33699"/>
          <a:stretch>
            <a:fillRect/>
          </a:stretch>
        </p:blipFill>
        <p:spPr/>
      </p:pic>
      <p:pic>
        <p:nvPicPr>
          <p:cNvPr id="56" name="图片占位符 55" descr="图片包含 户外, 天空, 建筑物, 大型&#10;&#10;描述已自动生成">
            <a:extLst>
              <a:ext uri="{FF2B5EF4-FFF2-40B4-BE49-F238E27FC236}">
                <a16:creationId xmlns:a16="http://schemas.microsoft.com/office/drawing/2014/main" id="{7E85A846-033A-4A29-9913-6A23D968AF3C}"/>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3326" r="13326"/>
          <a:stretch>
            <a:fillRect/>
          </a:stretch>
        </p:blipFill>
        <p:spPr/>
      </p:pic>
      <p:sp>
        <p:nvSpPr>
          <p:cNvPr id="17" name="TextBox 55">
            <a:extLst>
              <a:ext uri="{FF2B5EF4-FFF2-40B4-BE49-F238E27FC236}">
                <a16:creationId xmlns:a16="http://schemas.microsoft.com/office/drawing/2014/main" id="{F29F4181-69DC-4046-8F6F-00D66801D14C}"/>
              </a:ext>
            </a:extLst>
          </p:cNvPr>
          <p:cNvSpPr txBox="1"/>
          <p:nvPr/>
        </p:nvSpPr>
        <p:spPr>
          <a:xfrm>
            <a:off x="309563" y="2377143"/>
            <a:ext cx="1520912" cy="307777"/>
          </a:xfrm>
          <a:prstGeom prst="rect">
            <a:avLst/>
          </a:prstGeom>
          <a:noFill/>
        </p:spPr>
        <p:txBody>
          <a:bodyPr wrap="square" rtlCol="0">
            <a:spAutoFit/>
          </a:bodyPr>
          <a:lstStyle/>
          <a:p>
            <a:pPr defTabSz="1219170"/>
            <a:r>
              <a:rPr lang="zh-CN" altLang="en-US" sz="1400" b="1" dirty="0">
                <a:solidFill>
                  <a:schemeClr val="bg1"/>
                </a:solidFill>
                <a:cs typeface="+mn-ea"/>
                <a:sym typeface="+mn-lt"/>
              </a:rPr>
              <a:t>请添加您的标题</a:t>
            </a:r>
            <a:endParaRPr lang="id-ID" sz="1400" b="1" dirty="0">
              <a:solidFill>
                <a:schemeClr val="bg1"/>
              </a:solidFill>
              <a:cs typeface="+mn-ea"/>
              <a:sym typeface="+mn-lt"/>
            </a:endParaRPr>
          </a:p>
        </p:txBody>
      </p:sp>
      <p:sp>
        <p:nvSpPr>
          <p:cNvPr id="18" name="TextBox 55">
            <a:extLst>
              <a:ext uri="{FF2B5EF4-FFF2-40B4-BE49-F238E27FC236}">
                <a16:creationId xmlns:a16="http://schemas.microsoft.com/office/drawing/2014/main" id="{F8DDC8B9-2BD9-495D-A5E1-DEC990889F69}"/>
              </a:ext>
            </a:extLst>
          </p:cNvPr>
          <p:cNvSpPr txBox="1"/>
          <p:nvPr/>
        </p:nvSpPr>
        <p:spPr>
          <a:xfrm>
            <a:off x="309563" y="2602016"/>
            <a:ext cx="1463992" cy="215444"/>
          </a:xfrm>
          <a:prstGeom prst="rect">
            <a:avLst/>
          </a:prstGeom>
          <a:noFill/>
        </p:spPr>
        <p:txBody>
          <a:bodyPr wrap="square" rtlCol="0">
            <a:spAutoFit/>
          </a:bodyPr>
          <a:lstStyle/>
          <a:p>
            <a:pPr defTabSz="1219170"/>
            <a:r>
              <a:rPr lang="en-US" altLang="zh-CN" sz="800" dirty="0">
                <a:solidFill>
                  <a:schemeClr val="bg1"/>
                </a:solidFill>
                <a:cs typeface="+mn-ea"/>
                <a:sym typeface="+mn-lt"/>
              </a:rPr>
              <a:t>PLEASE ADD YOUR TITLE</a:t>
            </a:r>
            <a:endParaRPr lang="id-ID" sz="800" dirty="0">
              <a:solidFill>
                <a:schemeClr val="bg1"/>
              </a:solidFill>
              <a:cs typeface="+mn-ea"/>
              <a:sym typeface="+mn-lt"/>
            </a:endParaRPr>
          </a:p>
        </p:txBody>
      </p:sp>
      <p:sp>
        <p:nvSpPr>
          <p:cNvPr id="20" name="矩形 19">
            <a:extLst>
              <a:ext uri="{FF2B5EF4-FFF2-40B4-BE49-F238E27FC236}">
                <a16:creationId xmlns:a16="http://schemas.microsoft.com/office/drawing/2014/main" id="{2359001F-95C0-49A8-9DF2-AE80424B0770}"/>
              </a:ext>
            </a:extLst>
          </p:cNvPr>
          <p:cNvSpPr/>
          <p:nvPr/>
        </p:nvSpPr>
        <p:spPr>
          <a:xfrm>
            <a:off x="309563" y="3142881"/>
            <a:ext cx="4329112" cy="513410"/>
          </a:xfrm>
          <a:prstGeom prst="rect">
            <a:avLst/>
          </a:prstGeom>
        </p:spPr>
        <p:txBody>
          <a:bodyPr wrap="square">
            <a:spAutoFit/>
          </a:bodyPr>
          <a:lstStyle/>
          <a:p>
            <a:pPr defTabSz="1219170">
              <a:lnSpc>
                <a:spcPct val="135000"/>
              </a:lnSpc>
            </a:pPr>
            <a:r>
              <a:rPr lang="zh-CN" altLang="en-US" sz="700" dirty="0">
                <a:solidFill>
                  <a:schemeClr val="bg1"/>
                </a:solidFill>
                <a:cs typeface="+mn-ea"/>
                <a:sym typeface="+mn-lt"/>
              </a:rPr>
              <a:t>西南石油大学是新中国创建的第二所石油本科院校，是一所中央与地方共建、以四川省人民政府管理为主的高等学校。</a:t>
            </a:r>
            <a:r>
              <a:rPr lang="en-US" altLang="zh-CN" sz="700" dirty="0">
                <a:solidFill>
                  <a:schemeClr val="bg1"/>
                </a:solidFill>
                <a:cs typeface="+mn-ea"/>
                <a:sym typeface="+mn-lt"/>
              </a:rPr>
              <a:t>2013</a:t>
            </a:r>
            <a:r>
              <a:rPr lang="zh-CN" altLang="en-US" sz="700" dirty="0">
                <a:solidFill>
                  <a:schemeClr val="bg1"/>
                </a:solidFill>
                <a:cs typeface="+mn-ea"/>
                <a:sym typeface="+mn-lt"/>
              </a:rPr>
              <a:t>年，学校入选</a:t>
            </a:r>
            <a:r>
              <a:rPr lang="en-US" altLang="zh-CN" sz="700" dirty="0">
                <a:solidFill>
                  <a:schemeClr val="bg1"/>
                </a:solidFill>
                <a:cs typeface="+mn-ea"/>
                <a:sym typeface="+mn-lt"/>
              </a:rPr>
              <a:t>"</a:t>
            </a:r>
            <a:r>
              <a:rPr lang="zh-CN" altLang="en-US" sz="700" dirty="0">
                <a:solidFill>
                  <a:schemeClr val="bg1"/>
                </a:solidFill>
                <a:cs typeface="+mn-ea"/>
                <a:sym typeface="+mn-lt"/>
              </a:rPr>
              <a:t>国家中西部高校基础能力建设工程</a:t>
            </a:r>
            <a:r>
              <a:rPr lang="en-US" altLang="zh-CN" sz="700" dirty="0">
                <a:solidFill>
                  <a:schemeClr val="bg1"/>
                </a:solidFill>
                <a:cs typeface="+mn-ea"/>
                <a:sym typeface="+mn-lt"/>
              </a:rPr>
              <a:t>"</a:t>
            </a:r>
            <a:r>
              <a:rPr lang="zh-CN" altLang="en-US" sz="700" dirty="0">
                <a:solidFill>
                  <a:schemeClr val="bg1"/>
                </a:solidFill>
                <a:cs typeface="+mn-ea"/>
                <a:sym typeface="+mn-lt"/>
              </a:rPr>
              <a:t>，成为入选该工程的</a:t>
            </a:r>
            <a:r>
              <a:rPr lang="en-US" altLang="zh-CN" sz="700" dirty="0">
                <a:solidFill>
                  <a:schemeClr val="bg1"/>
                </a:solidFill>
                <a:cs typeface="+mn-ea"/>
                <a:sym typeface="+mn-lt"/>
              </a:rPr>
              <a:t>100</a:t>
            </a:r>
            <a:r>
              <a:rPr lang="zh-CN" altLang="en-US" sz="700" dirty="0">
                <a:solidFill>
                  <a:schemeClr val="bg1"/>
                </a:solidFill>
                <a:cs typeface="+mn-ea"/>
                <a:sym typeface="+mn-lt"/>
              </a:rPr>
              <a:t>所高校之一。</a:t>
            </a:r>
            <a:r>
              <a:rPr lang="en-US" altLang="zh-CN" sz="700" dirty="0">
                <a:solidFill>
                  <a:schemeClr val="bg1"/>
                </a:solidFill>
                <a:cs typeface="+mn-ea"/>
                <a:sym typeface="+mn-lt"/>
              </a:rPr>
              <a:t>2017</a:t>
            </a:r>
            <a:r>
              <a:rPr lang="zh-CN" altLang="en-US" sz="700" dirty="0">
                <a:solidFill>
                  <a:schemeClr val="bg1"/>
                </a:solidFill>
                <a:cs typeface="+mn-ea"/>
                <a:sym typeface="+mn-lt"/>
              </a:rPr>
              <a:t>年</a:t>
            </a:r>
            <a:r>
              <a:rPr lang="en-US" altLang="zh-CN" sz="700" dirty="0">
                <a:solidFill>
                  <a:schemeClr val="bg1"/>
                </a:solidFill>
                <a:cs typeface="+mn-ea"/>
                <a:sym typeface="+mn-lt"/>
              </a:rPr>
              <a:t>9</a:t>
            </a:r>
            <a:r>
              <a:rPr lang="zh-CN" altLang="en-US" sz="700" dirty="0">
                <a:solidFill>
                  <a:schemeClr val="bg1"/>
                </a:solidFill>
                <a:cs typeface="+mn-ea"/>
                <a:sym typeface="+mn-lt"/>
              </a:rPr>
              <a:t>月，入选为国家首批“双一流”世界一流学科建设高校</a:t>
            </a:r>
          </a:p>
        </p:txBody>
      </p:sp>
      <p:sp>
        <p:nvSpPr>
          <p:cNvPr id="64" name="任意多边形: 形状 63">
            <a:extLst>
              <a:ext uri="{FF2B5EF4-FFF2-40B4-BE49-F238E27FC236}">
                <a16:creationId xmlns:a16="http://schemas.microsoft.com/office/drawing/2014/main" id="{684CDC04-0E0E-4BFD-8E05-D01643EF4959}"/>
              </a:ext>
            </a:extLst>
          </p:cNvPr>
          <p:cNvSpPr/>
          <p:nvPr/>
        </p:nvSpPr>
        <p:spPr>
          <a:xfrm>
            <a:off x="395287" y="1780705"/>
            <a:ext cx="350044" cy="385303"/>
          </a:xfrm>
          <a:custGeom>
            <a:avLst/>
            <a:gdLst>
              <a:gd name="connsiteX0" fmla="*/ 0 w 350044"/>
              <a:gd name="connsiteY0" fmla="*/ 0 h 385303"/>
              <a:gd name="connsiteX1" fmla="*/ 350044 w 350044"/>
              <a:gd name="connsiteY1" fmla="*/ 0 h 385303"/>
              <a:gd name="connsiteX2" fmla="*/ 350043 w 350044"/>
              <a:gd name="connsiteY2" fmla="*/ 210281 h 385303"/>
              <a:gd name="connsiteX3" fmla="*/ 175021 w 350044"/>
              <a:gd name="connsiteY3" fmla="*/ 385303 h 385303"/>
              <a:gd name="connsiteX4" fmla="*/ 175022 w 350044"/>
              <a:gd name="connsiteY4" fmla="*/ 385302 h 385303"/>
              <a:gd name="connsiteX5" fmla="*/ 0 w 350044"/>
              <a:gd name="connsiteY5" fmla="*/ 210280 h 385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044" h="385303">
                <a:moveTo>
                  <a:pt x="0" y="0"/>
                </a:moveTo>
                <a:lnTo>
                  <a:pt x="350044" y="0"/>
                </a:lnTo>
                <a:lnTo>
                  <a:pt x="350043" y="210281"/>
                </a:lnTo>
                <a:cubicBezTo>
                  <a:pt x="350043" y="306943"/>
                  <a:pt x="271683" y="385303"/>
                  <a:pt x="175021" y="385303"/>
                </a:cubicBezTo>
                <a:lnTo>
                  <a:pt x="175022" y="385302"/>
                </a:lnTo>
                <a:cubicBezTo>
                  <a:pt x="78360" y="385302"/>
                  <a:pt x="0" y="306942"/>
                  <a:pt x="0" y="210280"/>
                </a:cubicBezTo>
                <a:close/>
              </a:path>
            </a:pathLst>
          </a:custGeom>
          <a:solidFill>
            <a:schemeClr val="bg1"/>
          </a:solidFill>
          <a:ln>
            <a:noFill/>
          </a:ln>
          <a:effectLst>
            <a:outerShdw blurRad="1270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5" name="直接连接符 24">
            <a:extLst>
              <a:ext uri="{FF2B5EF4-FFF2-40B4-BE49-F238E27FC236}">
                <a16:creationId xmlns:a16="http://schemas.microsoft.com/office/drawing/2014/main" id="{CA71CBE5-574F-4680-9F55-73B0CBA0281B}"/>
              </a:ext>
            </a:extLst>
          </p:cNvPr>
          <p:cNvCxnSpPr>
            <a:cxnSpLocks/>
          </p:cNvCxnSpPr>
          <p:nvPr/>
        </p:nvCxnSpPr>
        <p:spPr>
          <a:xfrm>
            <a:off x="395288" y="2980170"/>
            <a:ext cx="350043"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id="{D25E6FA1-0D62-48DE-841E-BD4092625957}"/>
              </a:ext>
            </a:extLst>
          </p:cNvPr>
          <p:cNvGrpSpPr/>
          <p:nvPr/>
        </p:nvGrpSpPr>
        <p:grpSpPr>
          <a:xfrm>
            <a:off x="464473" y="1865133"/>
            <a:ext cx="211672" cy="196536"/>
            <a:chOff x="423687" y="1547755"/>
            <a:chExt cx="1665015" cy="1545952"/>
          </a:xfrm>
          <a:solidFill>
            <a:schemeClr val="accent2"/>
          </a:solidFill>
        </p:grpSpPr>
        <p:sp>
          <p:nvSpPr>
            <p:cNvPr id="29" name="任意多边形: 形状 28">
              <a:extLst>
                <a:ext uri="{FF2B5EF4-FFF2-40B4-BE49-F238E27FC236}">
                  <a16:creationId xmlns:a16="http://schemas.microsoft.com/office/drawing/2014/main" id="{D5A4C771-B539-4A71-8501-56E71A5DE669}"/>
                </a:ext>
              </a:extLst>
            </p:cNvPr>
            <p:cNvSpPr/>
            <p:nvPr/>
          </p:nvSpPr>
          <p:spPr>
            <a:xfrm>
              <a:off x="423687" y="1547755"/>
              <a:ext cx="1665015" cy="1545952"/>
            </a:xfrm>
            <a:custGeom>
              <a:avLst/>
              <a:gdLst>
                <a:gd name="connsiteX0" fmla="*/ 1643063 w 1665014"/>
                <a:gd name="connsiteY0" fmla="*/ 713631 h 1545952"/>
                <a:gd name="connsiteX1" fmla="*/ 1201601 w 1665014"/>
                <a:gd name="connsiteY1" fmla="*/ 713631 h 1545952"/>
                <a:gd name="connsiteX2" fmla="*/ 1190439 w 1665014"/>
                <a:gd name="connsiteY2" fmla="*/ 702469 h 1545952"/>
                <a:gd name="connsiteX3" fmla="*/ 1190439 w 1665014"/>
                <a:gd name="connsiteY3" fmla="*/ 22324 h 1545952"/>
                <a:gd name="connsiteX4" fmla="*/ 1168115 w 1665014"/>
                <a:gd name="connsiteY4" fmla="*/ 0 h 1545952"/>
                <a:gd name="connsiteX5" fmla="*/ 381000 w 1665014"/>
                <a:gd name="connsiteY5" fmla="*/ 0 h 1545952"/>
                <a:gd name="connsiteX6" fmla="*/ 358676 w 1665014"/>
                <a:gd name="connsiteY6" fmla="*/ 22324 h 1545952"/>
                <a:gd name="connsiteX7" fmla="*/ 358676 w 1665014"/>
                <a:gd name="connsiteY7" fmla="*/ 345281 h 1545952"/>
                <a:gd name="connsiteX8" fmla="*/ 347514 w 1665014"/>
                <a:gd name="connsiteY8" fmla="*/ 356443 h 1545952"/>
                <a:gd name="connsiteX9" fmla="*/ 22324 w 1665014"/>
                <a:gd name="connsiteY9" fmla="*/ 356443 h 1545952"/>
                <a:gd name="connsiteX10" fmla="*/ 0 w 1665014"/>
                <a:gd name="connsiteY10" fmla="*/ 378768 h 1545952"/>
                <a:gd name="connsiteX11" fmla="*/ 0 w 1665014"/>
                <a:gd name="connsiteY11" fmla="*/ 1524744 h 1545952"/>
                <a:gd name="connsiteX12" fmla="*/ 22324 w 1665014"/>
                <a:gd name="connsiteY12" fmla="*/ 1547068 h 1545952"/>
                <a:gd name="connsiteX13" fmla="*/ 1643063 w 1665014"/>
                <a:gd name="connsiteY13" fmla="*/ 1547068 h 1545952"/>
                <a:gd name="connsiteX14" fmla="*/ 1665387 w 1665014"/>
                <a:gd name="connsiteY14" fmla="*/ 1524744 h 1545952"/>
                <a:gd name="connsiteX15" fmla="*/ 1665387 w 1665014"/>
                <a:gd name="connsiteY15" fmla="*/ 735955 h 1545952"/>
                <a:gd name="connsiteX16" fmla="*/ 1643063 w 1665014"/>
                <a:gd name="connsiteY16" fmla="*/ 713631 h 1545952"/>
                <a:gd name="connsiteX17" fmla="*/ 357188 w 1665014"/>
                <a:gd name="connsiteY17" fmla="*/ 583592 h 1545952"/>
                <a:gd name="connsiteX18" fmla="*/ 346025 w 1665014"/>
                <a:gd name="connsiteY18" fmla="*/ 594754 h 1545952"/>
                <a:gd name="connsiteX19" fmla="*/ 249287 w 1665014"/>
                <a:gd name="connsiteY19" fmla="*/ 594754 h 1545952"/>
                <a:gd name="connsiteX20" fmla="*/ 238125 w 1665014"/>
                <a:gd name="connsiteY20" fmla="*/ 605917 h 1545952"/>
                <a:gd name="connsiteX21" fmla="*/ 238125 w 1665014"/>
                <a:gd name="connsiteY21" fmla="*/ 702655 h 1545952"/>
                <a:gd name="connsiteX22" fmla="*/ 249287 w 1665014"/>
                <a:gd name="connsiteY22" fmla="*/ 713817 h 1545952"/>
                <a:gd name="connsiteX23" fmla="*/ 346025 w 1665014"/>
                <a:gd name="connsiteY23" fmla="*/ 713817 h 1545952"/>
                <a:gd name="connsiteX24" fmla="*/ 357188 w 1665014"/>
                <a:gd name="connsiteY24" fmla="*/ 724979 h 1545952"/>
                <a:gd name="connsiteX25" fmla="*/ 357188 w 1665014"/>
                <a:gd name="connsiteY25" fmla="*/ 821531 h 1545952"/>
                <a:gd name="connsiteX26" fmla="*/ 346025 w 1665014"/>
                <a:gd name="connsiteY26" fmla="*/ 832693 h 1545952"/>
                <a:gd name="connsiteX27" fmla="*/ 249287 w 1665014"/>
                <a:gd name="connsiteY27" fmla="*/ 832693 h 1545952"/>
                <a:gd name="connsiteX28" fmla="*/ 238125 w 1665014"/>
                <a:gd name="connsiteY28" fmla="*/ 843856 h 1545952"/>
                <a:gd name="connsiteX29" fmla="*/ 238125 w 1665014"/>
                <a:gd name="connsiteY29" fmla="*/ 940594 h 1545952"/>
                <a:gd name="connsiteX30" fmla="*/ 249287 w 1665014"/>
                <a:gd name="connsiteY30" fmla="*/ 951756 h 1545952"/>
                <a:gd name="connsiteX31" fmla="*/ 346025 w 1665014"/>
                <a:gd name="connsiteY31" fmla="*/ 951756 h 1545952"/>
                <a:gd name="connsiteX32" fmla="*/ 357188 w 1665014"/>
                <a:gd name="connsiteY32" fmla="*/ 962918 h 1545952"/>
                <a:gd name="connsiteX33" fmla="*/ 357188 w 1665014"/>
                <a:gd name="connsiteY33" fmla="*/ 1059470 h 1545952"/>
                <a:gd name="connsiteX34" fmla="*/ 346025 w 1665014"/>
                <a:gd name="connsiteY34" fmla="*/ 1070632 h 1545952"/>
                <a:gd name="connsiteX35" fmla="*/ 249287 w 1665014"/>
                <a:gd name="connsiteY35" fmla="*/ 1070632 h 1545952"/>
                <a:gd name="connsiteX36" fmla="*/ 238125 w 1665014"/>
                <a:gd name="connsiteY36" fmla="*/ 1081795 h 1545952"/>
                <a:gd name="connsiteX37" fmla="*/ 238125 w 1665014"/>
                <a:gd name="connsiteY37" fmla="*/ 1178533 h 1545952"/>
                <a:gd name="connsiteX38" fmla="*/ 249287 w 1665014"/>
                <a:gd name="connsiteY38" fmla="*/ 1189695 h 1545952"/>
                <a:gd name="connsiteX39" fmla="*/ 346025 w 1665014"/>
                <a:gd name="connsiteY39" fmla="*/ 1189695 h 1545952"/>
                <a:gd name="connsiteX40" fmla="*/ 357188 w 1665014"/>
                <a:gd name="connsiteY40" fmla="*/ 1200857 h 1545952"/>
                <a:gd name="connsiteX41" fmla="*/ 357188 w 1665014"/>
                <a:gd name="connsiteY41" fmla="*/ 1416844 h 1545952"/>
                <a:gd name="connsiteX42" fmla="*/ 346025 w 1665014"/>
                <a:gd name="connsiteY42" fmla="*/ 1428006 h 1545952"/>
                <a:gd name="connsiteX43" fmla="*/ 130225 w 1665014"/>
                <a:gd name="connsiteY43" fmla="*/ 1428006 h 1545952"/>
                <a:gd name="connsiteX44" fmla="*/ 119063 w 1665014"/>
                <a:gd name="connsiteY44" fmla="*/ 1416844 h 1545952"/>
                <a:gd name="connsiteX45" fmla="*/ 119063 w 1665014"/>
                <a:gd name="connsiteY45" fmla="*/ 486668 h 1545952"/>
                <a:gd name="connsiteX46" fmla="*/ 130225 w 1665014"/>
                <a:gd name="connsiteY46" fmla="*/ 475506 h 1545952"/>
                <a:gd name="connsiteX47" fmla="*/ 346025 w 1665014"/>
                <a:gd name="connsiteY47" fmla="*/ 475506 h 1545952"/>
                <a:gd name="connsiteX48" fmla="*/ 357188 w 1665014"/>
                <a:gd name="connsiteY48" fmla="*/ 486668 h 1545952"/>
                <a:gd name="connsiteX49" fmla="*/ 357188 w 1665014"/>
                <a:gd name="connsiteY49" fmla="*/ 583592 h 1545952"/>
                <a:gd name="connsiteX50" fmla="*/ 1071376 w 1665014"/>
                <a:gd name="connsiteY50" fmla="*/ 1416844 h 1545952"/>
                <a:gd name="connsiteX51" fmla="*/ 1060214 w 1665014"/>
                <a:gd name="connsiteY51" fmla="*/ 1428006 h 1545952"/>
                <a:gd name="connsiteX52" fmla="*/ 905247 w 1665014"/>
                <a:gd name="connsiteY52" fmla="*/ 1428006 h 1545952"/>
                <a:gd name="connsiteX53" fmla="*/ 894085 w 1665014"/>
                <a:gd name="connsiteY53" fmla="*/ 1416844 h 1545952"/>
                <a:gd name="connsiteX54" fmla="*/ 894085 w 1665014"/>
                <a:gd name="connsiteY54" fmla="*/ 1200857 h 1545952"/>
                <a:gd name="connsiteX55" fmla="*/ 905247 w 1665014"/>
                <a:gd name="connsiteY55" fmla="*/ 1189695 h 1545952"/>
                <a:gd name="connsiteX56" fmla="*/ 941152 w 1665014"/>
                <a:gd name="connsiteY56" fmla="*/ 1189695 h 1545952"/>
                <a:gd name="connsiteX57" fmla="*/ 952314 w 1665014"/>
                <a:gd name="connsiteY57" fmla="*/ 1178533 h 1545952"/>
                <a:gd name="connsiteX58" fmla="*/ 952314 w 1665014"/>
                <a:gd name="connsiteY58" fmla="*/ 1081795 h 1545952"/>
                <a:gd name="connsiteX59" fmla="*/ 941152 w 1665014"/>
                <a:gd name="connsiteY59" fmla="*/ 1070632 h 1545952"/>
                <a:gd name="connsiteX60" fmla="*/ 606289 w 1665014"/>
                <a:gd name="connsiteY60" fmla="*/ 1070632 h 1545952"/>
                <a:gd name="connsiteX61" fmla="*/ 595127 w 1665014"/>
                <a:gd name="connsiteY61" fmla="*/ 1081795 h 1545952"/>
                <a:gd name="connsiteX62" fmla="*/ 595127 w 1665014"/>
                <a:gd name="connsiteY62" fmla="*/ 1178533 h 1545952"/>
                <a:gd name="connsiteX63" fmla="*/ 606289 w 1665014"/>
                <a:gd name="connsiteY63" fmla="*/ 1189695 h 1545952"/>
                <a:gd name="connsiteX64" fmla="*/ 644798 w 1665014"/>
                <a:gd name="connsiteY64" fmla="*/ 1189695 h 1545952"/>
                <a:gd name="connsiteX65" fmla="*/ 655960 w 1665014"/>
                <a:gd name="connsiteY65" fmla="*/ 1200857 h 1545952"/>
                <a:gd name="connsiteX66" fmla="*/ 655960 w 1665014"/>
                <a:gd name="connsiteY66" fmla="*/ 1416844 h 1545952"/>
                <a:gd name="connsiteX67" fmla="*/ 644798 w 1665014"/>
                <a:gd name="connsiteY67" fmla="*/ 1428006 h 1545952"/>
                <a:gd name="connsiteX68" fmla="*/ 488900 w 1665014"/>
                <a:gd name="connsiteY68" fmla="*/ 1428006 h 1545952"/>
                <a:gd name="connsiteX69" fmla="*/ 477738 w 1665014"/>
                <a:gd name="connsiteY69" fmla="*/ 1416844 h 1545952"/>
                <a:gd name="connsiteX70" fmla="*/ 477738 w 1665014"/>
                <a:gd name="connsiteY70" fmla="*/ 130225 h 1545952"/>
                <a:gd name="connsiteX71" fmla="*/ 488900 w 1665014"/>
                <a:gd name="connsiteY71" fmla="*/ 119063 h 1545952"/>
                <a:gd name="connsiteX72" fmla="*/ 1060214 w 1665014"/>
                <a:gd name="connsiteY72" fmla="*/ 119063 h 1545952"/>
                <a:gd name="connsiteX73" fmla="*/ 1071376 w 1665014"/>
                <a:gd name="connsiteY73" fmla="*/ 130225 h 1545952"/>
                <a:gd name="connsiteX74" fmla="*/ 1071376 w 1665014"/>
                <a:gd name="connsiteY74" fmla="*/ 1416844 h 1545952"/>
                <a:gd name="connsiteX75" fmla="*/ 1546324 w 1665014"/>
                <a:gd name="connsiteY75" fmla="*/ 1416844 h 1545952"/>
                <a:gd name="connsiteX76" fmla="*/ 1535162 w 1665014"/>
                <a:gd name="connsiteY76" fmla="*/ 1428006 h 1545952"/>
                <a:gd name="connsiteX77" fmla="*/ 1201601 w 1665014"/>
                <a:gd name="connsiteY77" fmla="*/ 1428006 h 1545952"/>
                <a:gd name="connsiteX78" fmla="*/ 1190439 w 1665014"/>
                <a:gd name="connsiteY78" fmla="*/ 1416844 h 1545952"/>
                <a:gd name="connsiteX79" fmla="*/ 1190439 w 1665014"/>
                <a:gd name="connsiteY79" fmla="*/ 1319547 h 1545952"/>
                <a:gd name="connsiteX80" fmla="*/ 1201601 w 1665014"/>
                <a:gd name="connsiteY80" fmla="*/ 1308385 h 1545952"/>
                <a:gd name="connsiteX81" fmla="*/ 1417402 w 1665014"/>
                <a:gd name="connsiteY81" fmla="*/ 1308385 h 1545952"/>
                <a:gd name="connsiteX82" fmla="*/ 1428564 w 1665014"/>
                <a:gd name="connsiteY82" fmla="*/ 1297223 h 1545952"/>
                <a:gd name="connsiteX83" fmla="*/ 1428564 w 1665014"/>
                <a:gd name="connsiteY83" fmla="*/ 1200485 h 1545952"/>
                <a:gd name="connsiteX84" fmla="*/ 1417402 w 1665014"/>
                <a:gd name="connsiteY84" fmla="*/ 1189323 h 1545952"/>
                <a:gd name="connsiteX85" fmla="*/ 1201601 w 1665014"/>
                <a:gd name="connsiteY85" fmla="*/ 1189323 h 1545952"/>
                <a:gd name="connsiteX86" fmla="*/ 1190439 w 1665014"/>
                <a:gd name="connsiteY86" fmla="*/ 1178161 h 1545952"/>
                <a:gd name="connsiteX87" fmla="*/ 1190439 w 1665014"/>
                <a:gd name="connsiteY87" fmla="*/ 1081795 h 1545952"/>
                <a:gd name="connsiteX88" fmla="*/ 1201601 w 1665014"/>
                <a:gd name="connsiteY88" fmla="*/ 1070632 h 1545952"/>
                <a:gd name="connsiteX89" fmla="*/ 1417402 w 1665014"/>
                <a:gd name="connsiteY89" fmla="*/ 1070632 h 1545952"/>
                <a:gd name="connsiteX90" fmla="*/ 1428564 w 1665014"/>
                <a:gd name="connsiteY90" fmla="*/ 1059470 h 1545952"/>
                <a:gd name="connsiteX91" fmla="*/ 1428564 w 1665014"/>
                <a:gd name="connsiteY91" fmla="*/ 962732 h 1545952"/>
                <a:gd name="connsiteX92" fmla="*/ 1417402 w 1665014"/>
                <a:gd name="connsiteY92" fmla="*/ 951570 h 1545952"/>
                <a:gd name="connsiteX93" fmla="*/ 1201601 w 1665014"/>
                <a:gd name="connsiteY93" fmla="*/ 951570 h 1545952"/>
                <a:gd name="connsiteX94" fmla="*/ 1190439 w 1665014"/>
                <a:gd name="connsiteY94" fmla="*/ 940408 h 1545952"/>
                <a:gd name="connsiteX95" fmla="*/ 1190439 w 1665014"/>
                <a:gd name="connsiteY95" fmla="*/ 843856 h 1545952"/>
                <a:gd name="connsiteX96" fmla="*/ 1201601 w 1665014"/>
                <a:gd name="connsiteY96" fmla="*/ 832693 h 1545952"/>
                <a:gd name="connsiteX97" fmla="*/ 1534976 w 1665014"/>
                <a:gd name="connsiteY97" fmla="*/ 832693 h 1545952"/>
                <a:gd name="connsiteX98" fmla="*/ 1546138 w 1665014"/>
                <a:gd name="connsiteY98" fmla="*/ 843856 h 1545952"/>
                <a:gd name="connsiteX99" fmla="*/ 1546138 w 1665014"/>
                <a:gd name="connsiteY99" fmla="*/ 1416844 h 154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665014" h="1545952">
                  <a:moveTo>
                    <a:pt x="1643063" y="713631"/>
                  </a:moveTo>
                  <a:lnTo>
                    <a:pt x="1201601" y="713631"/>
                  </a:lnTo>
                  <a:cubicBezTo>
                    <a:pt x="1195462" y="713631"/>
                    <a:pt x="1190439" y="708608"/>
                    <a:pt x="1190439" y="702469"/>
                  </a:cubicBezTo>
                  <a:lnTo>
                    <a:pt x="1190439" y="22324"/>
                  </a:lnTo>
                  <a:cubicBezTo>
                    <a:pt x="1190439" y="10046"/>
                    <a:pt x="1180393" y="0"/>
                    <a:pt x="1168115" y="0"/>
                  </a:cubicBezTo>
                  <a:lnTo>
                    <a:pt x="381000" y="0"/>
                  </a:lnTo>
                  <a:cubicBezTo>
                    <a:pt x="368722" y="0"/>
                    <a:pt x="358676" y="10046"/>
                    <a:pt x="358676" y="22324"/>
                  </a:cubicBezTo>
                  <a:lnTo>
                    <a:pt x="358676" y="345281"/>
                  </a:lnTo>
                  <a:cubicBezTo>
                    <a:pt x="358676" y="351420"/>
                    <a:pt x="353653" y="356443"/>
                    <a:pt x="347514" y="356443"/>
                  </a:cubicBezTo>
                  <a:lnTo>
                    <a:pt x="22324" y="356443"/>
                  </a:lnTo>
                  <a:cubicBezTo>
                    <a:pt x="10046" y="356443"/>
                    <a:pt x="0" y="366489"/>
                    <a:pt x="0" y="378768"/>
                  </a:cubicBezTo>
                  <a:lnTo>
                    <a:pt x="0" y="1524744"/>
                  </a:lnTo>
                  <a:cubicBezTo>
                    <a:pt x="0" y="1537022"/>
                    <a:pt x="10046" y="1547068"/>
                    <a:pt x="22324" y="1547068"/>
                  </a:cubicBezTo>
                  <a:lnTo>
                    <a:pt x="1643063" y="1547068"/>
                  </a:lnTo>
                  <a:cubicBezTo>
                    <a:pt x="1655341" y="1547068"/>
                    <a:pt x="1665387" y="1537022"/>
                    <a:pt x="1665387" y="1524744"/>
                  </a:cubicBezTo>
                  <a:lnTo>
                    <a:pt x="1665387" y="735955"/>
                  </a:lnTo>
                  <a:cubicBezTo>
                    <a:pt x="1665387" y="723677"/>
                    <a:pt x="1655341" y="713631"/>
                    <a:pt x="1643063" y="713631"/>
                  </a:cubicBezTo>
                  <a:close/>
                  <a:moveTo>
                    <a:pt x="357188" y="583592"/>
                  </a:moveTo>
                  <a:cubicBezTo>
                    <a:pt x="357188" y="589731"/>
                    <a:pt x="352165" y="594754"/>
                    <a:pt x="346025" y="594754"/>
                  </a:cubicBezTo>
                  <a:lnTo>
                    <a:pt x="249287" y="594754"/>
                  </a:lnTo>
                  <a:cubicBezTo>
                    <a:pt x="243148" y="594754"/>
                    <a:pt x="238125" y="599777"/>
                    <a:pt x="238125" y="605917"/>
                  </a:cubicBezTo>
                  <a:lnTo>
                    <a:pt x="238125" y="702655"/>
                  </a:lnTo>
                  <a:cubicBezTo>
                    <a:pt x="238125" y="708794"/>
                    <a:pt x="243148" y="713817"/>
                    <a:pt x="249287" y="713817"/>
                  </a:cubicBezTo>
                  <a:lnTo>
                    <a:pt x="346025" y="713817"/>
                  </a:lnTo>
                  <a:cubicBezTo>
                    <a:pt x="352165" y="713817"/>
                    <a:pt x="357188" y="718840"/>
                    <a:pt x="357188" y="724979"/>
                  </a:cubicBezTo>
                  <a:lnTo>
                    <a:pt x="357188" y="821531"/>
                  </a:lnTo>
                  <a:cubicBezTo>
                    <a:pt x="357188" y="827670"/>
                    <a:pt x="352165" y="832693"/>
                    <a:pt x="346025" y="832693"/>
                  </a:cubicBezTo>
                  <a:lnTo>
                    <a:pt x="249287" y="832693"/>
                  </a:lnTo>
                  <a:cubicBezTo>
                    <a:pt x="243148" y="832693"/>
                    <a:pt x="238125" y="837716"/>
                    <a:pt x="238125" y="843856"/>
                  </a:cubicBezTo>
                  <a:lnTo>
                    <a:pt x="238125" y="940594"/>
                  </a:lnTo>
                  <a:cubicBezTo>
                    <a:pt x="238125" y="946733"/>
                    <a:pt x="243148" y="951756"/>
                    <a:pt x="249287" y="951756"/>
                  </a:cubicBezTo>
                  <a:lnTo>
                    <a:pt x="346025" y="951756"/>
                  </a:lnTo>
                  <a:cubicBezTo>
                    <a:pt x="352165" y="951756"/>
                    <a:pt x="357188" y="956779"/>
                    <a:pt x="357188" y="962918"/>
                  </a:cubicBezTo>
                  <a:lnTo>
                    <a:pt x="357188" y="1059470"/>
                  </a:lnTo>
                  <a:cubicBezTo>
                    <a:pt x="357188" y="1065609"/>
                    <a:pt x="352165" y="1070632"/>
                    <a:pt x="346025" y="1070632"/>
                  </a:cubicBezTo>
                  <a:lnTo>
                    <a:pt x="249287" y="1070632"/>
                  </a:lnTo>
                  <a:cubicBezTo>
                    <a:pt x="243148" y="1070632"/>
                    <a:pt x="238125" y="1075655"/>
                    <a:pt x="238125" y="1081795"/>
                  </a:cubicBezTo>
                  <a:lnTo>
                    <a:pt x="238125" y="1178533"/>
                  </a:lnTo>
                  <a:cubicBezTo>
                    <a:pt x="238125" y="1184672"/>
                    <a:pt x="243148" y="1189695"/>
                    <a:pt x="249287" y="1189695"/>
                  </a:cubicBezTo>
                  <a:lnTo>
                    <a:pt x="346025" y="1189695"/>
                  </a:lnTo>
                  <a:cubicBezTo>
                    <a:pt x="352165" y="1189695"/>
                    <a:pt x="357188" y="1194718"/>
                    <a:pt x="357188" y="1200857"/>
                  </a:cubicBezTo>
                  <a:lnTo>
                    <a:pt x="357188" y="1416844"/>
                  </a:lnTo>
                  <a:cubicBezTo>
                    <a:pt x="357188" y="1422983"/>
                    <a:pt x="352165" y="1428006"/>
                    <a:pt x="346025" y="1428006"/>
                  </a:cubicBezTo>
                  <a:lnTo>
                    <a:pt x="130225" y="1428006"/>
                  </a:lnTo>
                  <a:cubicBezTo>
                    <a:pt x="124085" y="1428006"/>
                    <a:pt x="119063" y="1422983"/>
                    <a:pt x="119063" y="1416844"/>
                  </a:cubicBezTo>
                  <a:lnTo>
                    <a:pt x="119063" y="486668"/>
                  </a:lnTo>
                  <a:cubicBezTo>
                    <a:pt x="119063" y="480529"/>
                    <a:pt x="124085" y="475506"/>
                    <a:pt x="130225" y="475506"/>
                  </a:cubicBezTo>
                  <a:lnTo>
                    <a:pt x="346025" y="475506"/>
                  </a:lnTo>
                  <a:cubicBezTo>
                    <a:pt x="352165" y="475506"/>
                    <a:pt x="357188" y="480529"/>
                    <a:pt x="357188" y="486668"/>
                  </a:cubicBezTo>
                  <a:lnTo>
                    <a:pt x="357188" y="583592"/>
                  </a:lnTo>
                  <a:close/>
                  <a:moveTo>
                    <a:pt x="1071376" y="1416844"/>
                  </a:moveTo>
                  <a:cubicBezTo>
                    <a:pt x="1071376" y="1422983"/>
                    <a:pt x="1066354" y="1428006"/>
                    <a:pt x="1060214" y="1428006"/>
                  </a:cubicBezTo>
                  <a:lnTo>
                    <a:pt x="905247" y="1428006"/>
                  </a:lnTo>
                  <a:cubicBezTo>
                    <a:pt x="899108" y="1428006"/>
                    <a:pt x="894085" y="1422983"/>
                    <a:pt x="894085" y="1416844"/>
                  </a:cubicBezTo>
                  <a:lnTo>
                    <a:pt x="894085" y="1200857"/>
                  </a:lnTo>
                  <a:cubicBezTo>
                    <a:pt x="894085" y="1194718"/>
                    <a:pt x="899108" y="1189695"/>
                    <a:pt x="905247" y="1189695"/>
                  </a:cubicBezTo>
                  <a:lnTo>
                    <a:pt x="941152" y="1189695"/>
                  </a:lnTo>
                  <a:cubicBezTo>
                    <a:pt x="947291" y="1189695"/>
                    <a:pt x="952314" y="1184672"/>
                    <a:pt x="952314" y="1178533"/>
                  </a:cubicBezTo>
                  <a:lnTo>
                    <a:pt x="952314" y="1081795"/>
                  </a:lnTo>
                  <a:cubicBezTo>
                    <a:pt x="952314" y="1075655"/>
                    <a:pt x="947291" y="1070632"/>
                    <a:pt x="941152" y="1070632"/>
                  </a:cubicBezTo>
                  <a:lnTo>
                    <a:pt x="606289" y="1070632"/>
                  </a:lnTo>
                  <a:cubicBezTo>
                    <a:pt x="600149" y="1070632"/>
                    <a:pt x="595127" y="1075655"/>
                    <a:pt x="595127" y="1081795"/>
                  </a:cubicBezTo>
                  <a:lnTo>
                    <a:pt x="595127" y="1178533"/>
                  </a:lnTo>
                  <a:cubicBezTo>
                    <a:pt x="595127" y="1184672"/>
                    <a:pt x="600149" y="1189695"/>
                    <a:pt x="606289" y="1189695"/>
                  </a:cubicBezTo>
                  <a:lnTo>
                    <a:pt x="644798" y="1189695"/>
                  </a:lnTo>
                  <a:cubicBezTo>
                    <a:pt x="650937" y="1189695"/>
                    <a:pt x="655960" y="1194718"/>
                    <a:pt x="655960" y="1200857"/>
                  </a:cubicBezTo>
                  <a:lnTo>
                    <a:pt x="655960" y="1416844"/>
                  </a:lnTo>
                  <a:cubicBezTo>
                    <a:pt x="655960" y="1422983"/>
                    <a:pt x="650937" y="1428006"/>
                    <a:pt x="644798" y="1428006"/>
                  </a:cubicBezTo>
                  <a:lnTo>
                    <a:pt x="488900" y="1428006"/>
                  </a:lnTo>
                  <a:cubicBezTo>
                    <a:pt x="482761" y="1428006"/>
                    <a:pt x="477738" y="1422983"/>
                    <a:pt x="477738" y="1416844"/>
                  </a:cubicBezTo>
                  <a:lnTo>
                    <a:pt x="477738" y="130225"/>
                  </a:lnTo>
                  <a:cubicBezTo>
                    <a:pt x="477738" y="124085"/>
                    <a:pt x="482761" y="119063"/>
                    <a:pt x="488900" y="119063"/>
                  </a:cubicBezTo>
                  <a:lnTo>
                    <a:pt x="1060214" y="119063"/>
                  </a:lnTo>
                  <a:cubicBezTo>
                    <a:pt x="1066354" y="119063"/>
                    <a:pt x="1071376" y="124085"/>
                    <a:pt x="1071376" y="130225"/>
                  </a:cubicBezTo>
                  <a:lnTo>
                    <a:pt x="1071376" y="1416844"/>
                  </a:lnTo>
                  <a:close/>
                  <a:moveTo>
                    <a:pt x="1546324" y="1416844"/>
                  </a:moveTo>
                  <a:cubicBezTo>
                    <a:pt x="1546324" y="1422983"/>
                    <a:pt x="1541301" y="1428006"/>
                    <a:pt x="1535162" y="1428006"/>
                  </a:cubicBezTo>
                  <a:lnTo>
                    <a:pt x="1201601" y="1428006"/>
                  </a:lnTo>
                  <a:cubicBezTo>
                    <a:pt x="1195462" y="1428006"/>
                    <a:pt x="1190439" y="1422983"/>
                    <a:pt x="1190439" y="1416844"/>
                  </a:cubicBezTo>
                  <a:lnTo>
                    <a:pt x="1190439" y="1319547"/>
                  </a:lnTo>
                  <a:cubicBezTo>
                    <a:pt x="1190439" y="1313408"/>
                    <a:pt x="1195462" y="1308385"/>
                    <a:pt x="1201601" y="1308385"/>
                  </a:cubicBezTo>
                  <a:lnTo>
                    <a:pt x="1417402" y="1308385"/>
                  </a:lnTo>
                  <a:cubicBezTo>
                    <a:pt x="1423541" y="1308385"/>
                    <a:pt x="1428564" y="1303362"/>
                    <a:pt x="1428564" y="1297223"/>
                  </a:cubicBezTo>
                  <a:lnTo>
                    <a:pt x="1428564" y="1200485"/>
                  </a:lnTo>
                  <a:cubicBezTo>
                    <a:pt x="1428564" y="1194346"/>
                    <a:pt x="1423541" y="1189323"/>
                    <a:pt x="1417402" y="1189323"/>
                  </a:cubicBezTo>
                  <a:lnTo>
                    <a:pt x="1201601" y="1189323"/>
                  </a:lnTo>
                  <a:cubicBezTo>
                    <a:pt x="1195462" y="1189323"/>
                    <a:pt x="1190439" y="1184300"/>
                    <a:pt x="1190439" y="1178161"/>
                  </a:cubicBezTo>
                  <a:lnTo>
                    <a:pt x="1190439" y="1081795"/>
                  </a:lnTo>
                  <a:cubicBezTo>
                    <a:pt x="1190439" y="1075655"/>
                    <a:pt x="1195462" y="1070632"/>
                    <a:pt x="1201601" y="1070632"/>
                  </a:cubicBezTo>
                  <a:lnTo>
                    <a:pt x="1417402" y="1070632"/>
                  </a:lnTo>
                  <a:cubicBezTo>
                    <a:pt x="1423541" y="1070632"/>
                    <a:pt x="1428564" y="1065609"/>
                    <a:pt x="1428564" y="1059470"/>
                  </a:cubicBezTo>
                  <a:lnTo>
                    <a:pt x="1428564" y="962732"/>
                  </a:lnTo>
                  <a:cubicBezTo>
                    <a:pt x="1428564" y="956593"/>
                    <a:pt x="1423541" y="951570"/>
                    <a:pt x="1417402" y="951570"/>
                  </a:cubicBezTo>
                  <a:lnTo>
                    <a:pt x="1201601" y="951570"/>
                  </a:lnTo>
                  <a:cubicBezTo>
                    <a:pt x="1195462" y="951570"/>
                    <a:pt x="1190439" y="946547"/>
                    <a:pt x="1190439" y="940408"/>
                  </a:cubicBezTo>
                  <a:lnTo>
                    <a:pt x="1190439" y="843856"/>
                  </a:lnTo>
                  <a:cubicBezTo>
                    <a:pt x="1190439" y="837716"/>
                    <a:pt x="1195462" y="832693"/>
                    <a:pt x="1201601" y="832693"/>
                  </a:cubicBezTo>
                  <a:lnTo>
                    <a:pt x="1534976" y="832693"/>
                  </a:lnTo>
                  <a:cubicBezTo>
                    <a:pt x="1541115" y="832693"/>
                    <a:pt x="1546138" y="837716"/>
                    <a:pt x="1546138" y="843856"/>
                  </a:cubicBezTo>
                  <a:lnTo>
                    <a:pt x="1546138" y="1416844"/>
                  </a:lnTo>
                  <a:close/>
                </a:path>
              </a:pathLst>
            </a:custGeom>
            <a:grpFill/>
            <a:ln w="1860" cap="flat">
              <a:noFill/>
              <a:prstDash val="solid"/>
              <a:miter/>
            </a:ln>
          </p:spPr>
          <p:txBody>
            <a:bodyPr rtlCol="0" anchor="ctr"/>
            <a:lstStyle/>
            <a:p>
              <a:endParaRPr lang="zh-CN" altLang="en-US">
                <a:cs typeface="+mn-ea"/>
                <a:sym typeface="+mn-lt"/>
              </a:endParaRPr>
            </a:p>
          </p:txBody>
        </p:sp>
        <p:sp>
          <p:nvSpPr>
            <p:cNvPr id="30" name="任意多边形: 形状 29">
              <a:extLst>
                <a:ext uri="{FF2B5EF4-FFF2-40B4-BE49-F238E27FC236}">
                  <a16:creationId xmlns:a16="http://schemas.microsoft.com/office/drawing/2014/main" id="{F359894F-69F9-423E-82C8-77CAE15D3093}"/>
                </a:ext>
              </a:extLst>
            </p:cNvPr>
            <p:cNvSpPr/>
            <p:nvPr/>
          </p:nvSpPr>
          <p:spPr>
            <a:xfrm>
              <a:off x="1018813" y="1785136"/>
              <a:ext cx="357188" cy="712515"/>
            </a:xfrm>
            <a:custGeom>
              <a:avLst/>
              <a:gdLst>
                <a:gd name="connsiteX0" fmla="*/ 11162 w 357187"/>
                <a:gd name="connsiteY0" fmla="*/ 119063 h 712514"/>
                <a:gd name="connsiteX1" fmla="*/ 107900 w 357187"/>
                <a:gd name="connsiteY1" fmla="*/ 119063 h 712514"/>
                <a:gd name="connsiteX2" fmla="*/ 119063 w 357187"/>
                <a:gd name="connsiteY2" fmla="*/ 107900 h 712514"/>
                <a:gd name="connsiteX3" fmla="*/ 119063 w 357187"/>
                <a:gd name="connsiteY3" fmla="*/ 11162 h 712514"/>
                <a:gd name="connsiteX4" fmla="*/ 107900 w 357187"/>
                <a:gd name="connsiteY4" fmla="*/ 0 h 712514"/>
                <a:gd name="connsiteX5" fmla="*/ 11162 w 357187"/>
                <a:gd name="connsiteY5" fmla="*/ 0 h 712514"/>
                <a:gd name="connsiteX6" fmla="*/ 0 w 357187"/>
                <a:gd name="connsiteY6" fmla="*/ 11162 h 712514"/>
                <a:gd name="connsiteX7" fmla="*/ 0 w 357187"/>
                <a:gd name="connsiteY7" fmla="*/ 107900 h 712514"/>
                <a:gd name="connsiteX8" fmla="*/ 11162 w 357187"/>
                <a:gd name="connsiteY8" fmla="*/ 119063 h 712514"/>
                <a:gd name="connsiteX9" fmla="*/ 249287 w 357187"/>
                <a:gd name="connsiteY9" fmla="*/ 119063 h 712514"/>
                <a:gd name="connsiteX10" fmla="*/ 346025 w 357187"/>
                <a:gd name="connsiteY10" fmla="*/ 119063 h 712514"/>
                <a:gd name="connsiteX11" fmla="*/ 357187 w 357187"/>
                <a:gd name="connsiteY11" fmla="*/ 107900 h 712514"/>
                <a:gd name="connsiteX12" fmla="*/ 357187 w 357187"/>
                <a:gd name="connsiteY12" fmla="*/ 11162 h 712514"/>
                <a:gd name="connsiteX13" fmla="*/ 346025 w 357187"/>
                <a:gd name="connsiteY13" fmla="*/ 0 h 712514"/>
                <a:gd name="connsiteX14" fmla="*/ 249287 w 357187"/>
                <a:gd name="connsiteY14" fmla="*/ 0 h 712514"/>
                <a:gd name="connsiteX15" fmla="*/ 238125 w 357187"/>
                <a:gd name="connsiteY15" fmla="*/ 11162 h 712514"/>
                <a:gd name="connsiteX16" fmla="*/ 238125 w 357187"/>
                <a:gd name="connsiteY16" fmla="*/ 107900 h 712514"/>
                <a:gd name="connsiteX17" fmla="*/ 249287 w 357187"/>
                <a:gd name="connsiteY17" fmla="*/ 119063 h 712514"/>
                <a:gd name="connsiteX18" fmla="*/ 11162 w 357187"/>
                <a:gd name="connsiteY18" fmla="*/ 317376 h 712514"/>
                <a:gd name="connsiteX19" fmla="*/ 107900 w 357187"/>
                <a:gd name="connsiteY19" fmla="*/ 317376 h 712514"/>
                <a:gd name="connsiteX20" fmla="*/ 119063 w 357187"/>
                <a:gd name="connsiteY20" fmla="*/ 306214 h 712514"/>
                <a:gd name="connsiteX21" fmla="*/ 119063 w 357187"/>
                <a:gd name="connsiteY21" fmla="*/ 209476 h 712514"/>
                <a:gd name="connsiteX22" fmla="*/ 107900 w 357187"/>
                <a:gd name="connsiteY22" fmla="*/ 198313 h 712514"/>
                <a:gd name="connsiteX23" fmla="*/ 11162 w 357187"/>
                <a:gd name="connsiteY23" fmla="*/ 198313 h 712514"/>
                <a:gd name="connsiteX24" fmla="*/ 0 w 357187"/>
                <a:gd name="connsiteY24" fmla="*/ 209476 h 712514"/>
                <a:gd name="connsiteX25" fmla="*/ 0 w 357187"/>
                <a:gd name="connsiteY25" fmla="*/ 306214 h 712514"/>
                <a:gd name="connsiteX26" fmla="*/ 11162 w 357187"/>
                <a:gd name="connsiteY26" fmla="*/ 317376 h 712514"/>
                <a:gd name="connsiteX27" fmla="*/ 249287 w 357187"/>
                <a:gd name="connsiteY27" fmla="*/ 317376 h 712514"/>
                <a:gd name="connsiteX28" fmla="*/ 346025 w 357187"/>
                <a:gd name="connsiteY28" fmla="*/ 317376 h 712514"/>
                <a:gd name="connsiteX29" fmla="*/ 357187 w 357187"/>
                <a:gd name="connsiteY29" fmla="*/ 306214 h 712514"/>
                <a:gd name="connsiteX30" fmla="*/ 357187 w 357187"/>
                <a:gd name="connsiteY30" fmla="*/ 209476 h 712514"/>
                <a:gd name="connsiteX31" fmla="*/ 346025 w 357187"/>
                <a:gd name="connsiteY31" fmla="*/ 198313 h 712514"/>
                <a:gd name="connsiteX32" fmla="*/ 249287 w 357187"/>
                <a:gd name="connsiteY32" fmla="*/ 198313 h 712514"/>
                <a:gd name="connsiteX33" fmla="*/ 238125 w 357187"/>
                <a:gd name="connsiteY33" fmla="*/ 209476 h 712514"/>
                <a:gd name="connsiteX34" fmla="*/ 238125 w 357187"/>
                <a:gd name="connsiteY34" fmla="*/ 306214 h 712514"/>
                <a:gd name="connsiteX35" fmla="*/ 249287 w 357187"/>
                <a:gd name="connsiteY35" fmla="*/ 317376 h 712514"/>
                <a:gd name="connsiteX36" fmla="*/ 11162 w 357187"/>
                <a:gd name="connsiteY36" fmla="*/ 515875 h 712514"/>
                <a:gd name="connsiteX37" fmla="*/ 107900 w 357187"/>
                <a:gd name="connsiteY37" fmla="*/ 515875 h 712514"/>
                <a:gd name="connsiteX38" fmla="*/ 119063 w 357187"/>
                <a:gd name="connsiteY38" fmla="*/ 504713 h 712514"/>
                <a:gd name="connsiteX39" fmla="*/ 119063 w 357187"/>
                <a:gd name="connsiteY39" fmla="*/ 407975 h 712514"/>
                <a:gd name="connsiteX40" fmla="*/ 107900 w 357187"/>
                <a:gd name="connsiteY40" fmla="*/ 396813 h 712514"/>
                <a:gd name="connsiteX41" fmla="*/ 11162 w 357187"/>
                <a:gd name="connsiteY41" fmla="*/ 396813 h 712514"/>
                <a:gd name="connsiteX42" fmla="*/ 0 w 357187"/>
                <a:gd name="connsiteY42" fmla="*/ 407975 h 712514"/>
                <a:gd name="connsiteX43" fmla="*/ 0 w 357187"/>
                <a:gd name="connsiteY43" fmla="*/ 504713 h 712514"/>
                <a:gd name="connsiteX44" fmla="*/ 11162 w 357187"/>
                <a:gd name="connsiteY44" fmla="*/ 515875 h 712514"/>
                <a:gd name="connsiteX45" fmla="*/ 249287 w 357187"/>
                <a:gd name="connsiteY45" fmla="*/ 515875 h 712514"/>
                <a:gd name="connsiteX46" fmla="*/ 346025 w 357187"/>
                <a:gd name="connsiteY46" fmla="*/ 515875 h 712514"/>
                <a:gd name="connsiteX47" fmla="*/ 357187 w 357187"/>
                <a:gd name="connsiteY47" fmla="*/ 504713 h 712514"/>
                <a:gd name="connsiteX48" fmla="*/ 357187 w 357187"/>
                <a:gd name="connsiteY48" fmla="*/ 407975 h 712514"/>
                <a:gd name="connsiteX49" fmla="*/ 346025 w 357187"/>
                <a:gd name="connsiteY49" fmla="*/ 396813 h 712514"/>
                <a:gd name="connsiteX50" fmla="*/ 249287 w 357187"/>
                <a:gd name="connsiteY50" fmla="*/ 396813 h 712514"/>
                <a:gd name="connsiteX51" fmla="*/ 238125 w 357187"/>
                <a:gd name="connsiteY51" fmla="*/ 407975 h 712514"/>
                <a:gd name="connsiteX52" fmla="*/ 238125 w 357187"/>
                <a:gd name="connsiteY52" fmla="*/ 504713 h 712514"/>
                <a:gd name="connsiteX53" fmla="*/ 249287 w 357187"/>
                <a:gd name="connsiteY53" fmla="*/ 515875 h 712514"/>
                <a:gd name="connsiteX54" fmla="*/ 108086 w 357187"/>
                <a:gd name="connsiteY54" fmla="*/ 595127 h 712514"/>
                <a:gd name="connsiteX55" fmla="*/ 11348 w 357187"/>
                <a:gd name="connsiteY55" fmla="*/ 595127 h 712514"/>
                <a:gd name="connsiteX56" fmla="*/ 186 w 357187"/>
                <a:gd name="connsiteY56" fmla="*/ 606289 h 712514"/>
                <a:gd name="connsiteX57" fmla="*/ 186 w 357187"/>
                <a:gd name="connsiteY57" fmla="*/ 703027 h 712514"/>
                <a:gd name="connsiteX58" fmla="*/ 11348 w 357187"/>
                <a:gd name="connsiteY58" fmla="*/ 714189 h 712514"/>
                <a:gd name="connsiteX59" fmla="*/ 108086 w 357187"/>
                <a:gd name="connsiteY59" fmla="*/ 714189 h 712514"/>
                <a:gd name="connsiteX60" fmla="*/ 119249 w 357187"/>
                <a:gd name="connsiteY60" fmla="*/ 703027 h 712514"/>
                <a:gd name="connsiteX61" fmla="*/ 119249 w 357187"/>
                <a:gd name="connsiteY61" fmla="*/ 606289 h 712514"/>
                <a:gd name="connsiteX62" fmla="*/ 108086 w 357187"/>
                <a:gd name="connsiteY62" fmla="*/ 595127 h 712514"/>
                <a:gd name="connsiteX63" fmla="*/ 346211 w 357187"/>
                <a:gd name="connsiteY63" fmla="*/ 595127 h 712514"/>
                <a:gd name="connsiteX64" fmla="*/ 249473 w 357187"/>
                <a:gd name="connsiteY64" fmla="*/ 595127 h 712514"/>
                <a:gd name="connsiteX65" fmla="*/ 238311 w 357187"/>
                <a:gd name="connsiteY65" fmla="*/ 606289 h 712514"/>
                <a:gd name="connsiteX66" fmla="*/ 238311 w 357187"/>
                <a:gd name="connsiteY66" fmla="*/ 703027 h 712514"/>
                <a:gd name="connsiteX67" fmla="*/ 249473 w 357187"/>
                <a:gd name="connsiteY67" fmla="*/ 714189 h 712514"/>
                <a:gd name="connsiteX68" fmla="*/ 346211 w 357187"/>
                <a:gd name="connsiteY68" fmla="*/ 714189 h 712514"/>
                <a:gd name="connsiteX69" fmla="*/ 357374 w 357187"/>
                <a:gd name="connsiteY69" fmla="*/ 703027 h 712514"/>
                <a:gd name="connsiteX70" fmla="*/ 357374 w 357187"/>
                <a:gd name="connsiteY70" fmla="*/ 606289 h 712514"/>
                <a:gd name="connsiteX71" fmla="*/ 346211 w 357187"/>
                <a:gd name="connsiteY71" fmla="*/ 595127 h 71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57187" h="712514">
                  <a:moveTo>
                    <a:pt x="11162" y="119063"/>
                  </a:moveTo>
                  <a:lnTo>
                    <a:pt x="107900" y="119063"/>
                  </a:lnTo>
                  <a:cubicBezTo>
                    <a:pt x="114040" y="119063"/>
                    <a:pt x="119063" y="114040"/>
                    <a:pt x="119063" y="107900"/>
                  </a:cubicBezTo>
                  <a:lnTo>
                    <a:pt x="119063" y="11162"/>
                  </a:lnTo>
                  <a:cubicBezTo>
                    <a:pt x="119063" y="5023"/>
                    <a:pt x="114040" y="0"/>
                    <a:pt x="107900" y="0"/>
                  </a:cubicBezTo>
                  <a:lnTo>
                    <a:pt x="11162" y="0"/>
                  </a:lnTo>
                  <a:cubicBezTo>
                    <a:pt x="5023" y="0"/>
                    <a:pt x="0" y="5023"/>
                    <a:pt x="0" y="11162"/>
                  </a:cubicBezTo>
                  <a:lnTo>
                    <a:pt x="0" y="107900"/>
                  </a:lnTo>
                  <a:cubicBezTo>
                    <a:pt x="0" y="114040"/>
                    <a:pt x="5023" y="119063"/>
                    <a:pt x="11162" y="119063"/>
                  </a:cubicBezTo>
                  <a:close/>
                  <a:moveTo>
                    <a:pt x="249287" y="119063"/>
                  </a:moveTo>
                  <a:lnTo>
                    <a:pt x="346025" y="119063"/>
                  </a:lnTo>
                  <a:cubicBezTo>
                    <a:pt x="352165" y="119063"/>
                    <a:pt x="357187" y="114040"/>
                    <a:pt x="357187" y="107900"/>
                  </a:cubicBezTo>
                  <a:lnTo>
                    <a:pt x="357187" y="11162"/>
                  </a:lnTo>
                  <a:cubicBezTo>
                    <a:pt x="357187" y="5023"/>
                    <a:pt x="352165" y="0"/>
                    <a:pt x="346025" y="0"/>
                  </a:cubicBezTo>
                  <a:lnTo>
                    <a:pt x="249287" y="0"/>
                  </a:lnTo>
                  <a:cubicBezTo>
                    <a:pt x="243148" y="0"/>
                    <a:pt x="238125" y="5023"/>
                    <a:pt x="238125" y="11162"/>
                  </a:cubicBezTo>
                  <a:lnTo>
                    <a:pt x="238125" y="107900"/>
                  </a:lnTo>
                  <a:cubicBezTo>
                    <a:pt x="238125" y="114040"/>
                    <a:pt x="243148" y="119063"/>
                    <a:pt x="249287" y="119063"/>
                  </a:cubicBezTo>
                  <a:close/>
                  <a:moveTo>
                    <a:pt x="11162" y="317376"/>
                  </a:moveTo>
                  <a:lnTo>
                    <a:pt x="107900" y="317376"/>
                  </a:lnTo>
                  <a:cubicBezTo>
                    <a:pt x="114040" y="317376"/>
                    <a:pt x="119063" y="312353"/>
                    <a:pt x="119063" y="306214"/>
                  </a:cubicBezTo>
                  <a:lnTo>
                    <a:pt x="119063" y="209476"/>
                  </a:lnTo>
                  <a:cubicBezTo>
                    <a:pt x="119063" y="203336"/>
                    <a:pt x="114040" y="198313"/>
                    <a:pt x="107900" y="198313"/>
                  </a:cubicBezTo>
                  <a:lnTo>
                    <a:pt x="11162" y="198313"/>
                  </a:lnTo>
                  <a:cubicBezTo>
                    <a:pt x="5023" y="198313"/>
                    <a:pt x="0" y="203336"/>
                    <a:pt x="0" y="209476"/>
                  </a:cubicBezTo>
                  <a:lnTo>
                    <a:pt x="0" y="306214"/>
                  </a:lnTo>
                  <a:cubicBezTo>
                    <a:pt x="0" y="312353"/>
                    <a:pt x="5023" y="317376"/>
                    <a:pt x="11162" y="317376"/>
                  </a:cubicBezTo>
                  <a:close/>
                  <a:moveTo>
                    <a:pt x="249287" y="317376"/>
                  </a:moveTo>
                  <a:lnTo>
                    <a:pt x="346025" y="317376"/>
                  </a:lnTo>
                  <a:cubicBezTo>
                    <a:pt x="352165" y="317376"/>
                    <a:pt x="357187" y="312353"/>
                    <a:pt x="357187" y="306214"/>
                  </a:cubicBezTo>
                  <a:lnTo>
                    <a:pt x="357187" y="209476"/>
                  </a:lnTo>
                  <a:cubicBezTo>
                    <a:pt x="357187" y="203336"/>
                    <a:pt x="352165" y="198313"/>
                    <a:pt x="346025" y="198313"/>
                  </a:cubicBezTo>
                  <a:lnTo>
                    <a:pt x="249287" y="198313"/>
                  </a:lnTo>
                  <a:cubicBezTo>
                    <a:pt x="243148" y="198313"/>
                    <a:pt x="238125" y="203336"/>
                    <a:pt x="238125" y="209476"/>
                  </a:cubicBezTo>
                  <a:lnTo>
                    <a:pt x="238125" y="306214"/>
                  </a:lnTo>
                  <a:cubicBezTo>
                    <a:pt x="238125" y="312353"/>
                    <a:pt x="243148" y="317376"/>
                    <a:pt x="249287" y="317376"/>
                  </a:cubicBezTo>
                  <a:close/>
                  <a:moveTo>
                    <a:pt x="11162" y="515875"/>
                  </a:moveTo>
                  <a:lnTo>
                    <a:pt x="107900" y="515875"/>
                  </a:lnTo>
                  <a:cubicBezTo>
                    <a:pt x="114040" y="515875"/>
                    <a:pt x="119063" y="510853"/>
                    <a:pt x="119063" y="504713"/>
                  </a:cubicBezTo>
                  <a:lnTo>
                    <a:pt x="119063" y="407975"/>
                  </a:lnTo>
                  <a:cubicBezTo>
                    <a:pt x="119063" y="401836"/>
                    <a:pt x="114040" y="396813"/>
                    <a:pt x="107900" y="396813"/>
                  </a:cubicBezTo>
                  <a:lnTo>
                    <a:pt x="11162" y="396813"/>
                  </a:lnTo>
                  <a:cubicBezTo>
                    <a:pt x="5023" y="396813"/>
                    <a:pt x="0" y="401836"/>
                    <a:pt x="0" y="407975"/>
                  </a:cubicBezTo>
                  <a:lnTo>
                    <a:pt x="0" y="504713"/>
                  </a:lnTo>
                  <a:cubicBezTo>
                    <a:pt x="0" y="510853"/>
                    <a:pt x="5023" y="515875"/>
                    <a:pt x="11162" y="515875"/>
                  </a:cubicBezTo>
                  <a:close/>
                  <a:moveTo>
                    <a:pt x="249287" y="515875"/>
                  </a:moveTo>
                  <a:lnTo>
                    <a:pt x="346025" y="515875"/>
                  </a:lnTo>
                  <a:cubicBezTo>
                    <a:pt x="352165" y="515875"/>
                    <a:pt x="357187" y="510853"/>
                    <a:pt x="357187" y="504713"/>
                  </a:cubicBezTo>
                  <a:lnTo>
                    <a:pt x="357187" y="407975"/>
                  </a:lnTo>
                  <a:cubicBezTo>
                    <a:pt x="357187" y="401836"/>
                    <a:pt x="352165" y="396813"/>
                    <a:pt x="346025" y="396813"/>
                  </a:cubicBezTo>
                  <a:lnTo>
                    <a:pt x="249287" y="396813"/>
                  </a:lnTo>
                  <a:cubicBezTo>
                    <a:pt x="243148" y="396813"/>
                    <a:pt x="238125" y="401836"/>
                    <a:pt x="238125" y="407975"/>
                  </a:cubicBezTo>
                  <a:lnTo>
                    <a:pt x="238125" y="504713"/>
                  </a:lnTo>
                  <a:cubicBezTo>
                    <a:pt x="238125" y="510853"/>
                    <a:pt x="243148" y="515875"/>
                    <a:pt x="249287" y="515875"/>
                  </a:cubicBezTo>
                  <a:close/>
                  <a:moveTo>
                    <a:pt x="108086" y="595127"/>
                  </a:moveTo>
                  <a:lnTo>
                    <a:pt x="11348" y="595127"/>
                  </a:lnTo>
                  <a:cubicBezTo>
                    <a:pt x="5209" y="595127"/>
                    <a:pt x="186" y="600149"/>
                    <a:pt x="186" y="606289"/>
                  </a:cubicBezTo>
                  <a:lnTo>
                    <a:pt x="186" y="703027"/>
                  </a:lnTo>
                  <a:cubicBezTo>
                    <a:pt x="186" y="709166"/>
                    <a:pt x="5209" y="714189"/>
                    <a:pt x="11348" y="714189"/>
                  </a:cubicBezTo>
                  <a:lnTo>
                    <a:pt x="108086" y="714189"/>
                  </a:lnTo>
                  <a:cubicBezTo>
                    <a:pt x="114226" y="714189"/>
                    <a:pt x="119249" y="709166"/>
                    <a:pt x="119249" y="703027"/>
                  </a:cubicBezTo>
                  <a:lnTo>
                    <a:pt x="119249" y="606289"/>
                  </a:lnTo>
                  <a:cubicBezTo>
                    <a:pt x="119249" y="600149"/>
                    <a:pt x="114226" y="595127"/>
                    <a:pt x="108086" y="595127"/>
                  </a:cubicBezTo>
                  <a:close/>
                  <a:moveTo>
                    <a:pt x="346211" y="595127"/>
                  </a:moveTo>
                  <a:lnTo>
                    <a:pt x="249473" y="595127"/>
                  </a:lnTo>
                  <a:cubicBezTo>
                    <a:pt x="243334" y="595127"/>
                    <a:pt x="238311" y="600149"/>
                    <a:pt x="238311" y="606289"/>
                  </a:cubicBezTo>
                  <a:lnTo>
                    <a:pt x="238311" y="703027"/>
                  </a:lnTo>
                  <a:cubicBezTo>
                    <a:pt x="238311" y="709166"/>
                    <a:pt x="243334" y="714189"/>
                    <a:pt x="249473" y="714189"/>
                  </a:cubicBezTo>
                  <a:lnTo>
                    <a:pt x="346211" y="714189"/>
                  </a:lnTo>
                  <a:cubicBezTo>
                    <a:pt x="352351" y="714189"/>
                    <a:pt x="357374" y="709166"/>
                    <a:pt x="357374" y="703027"/>
                  </a:cubicBezTo>
                  <a:lnTo>
                    <a:pt x="357374" y="606289"/>
                  </a:lnTo>
                  <a:cubicBezTo>
                    <a:pt x="357374" y="600149"/>
                    <a:pt x="352351" y="595127"/>
                    <a:pt x="346211" y="595127"/>
                  </a:cubicBezTo>
                  <a:close/>
                </a:path>
              </a:pathLst>
            </a:custGeom>
            <a:grpFill/>
            <a:ln w="1860" cap="flat">
              <a:noFill/>
              <a:prstDash val="solid"/>
              <a:miter/>
            </a:ln>
          </p:spPr>
          <p:txBody>
            <a:bodyPr rtlCol="0" anchor="ctr"/>
            <a:lstStyle/>
            <a:p>
              <a:endParaRPr lang="zh-CN" altLang="en-US">
                <a:cs typeface="+mn-ea"/>
                <a:sym typeface="+mn-lt"/>
              </a:endParaRPr>
            </a:p>
          </p:txBody>
        </p:sp>
      </p:grpSp>
      <p:cxnSp>
        <p:nvCxnSpPr>
          <p:cNvPr id="35" name="直接连接符 34">
            <a:extLst>
              <a:ext uri="{FF2B5EF4-FFF2-40B4-BE49-F238E27FC236}">
                <a16:creationId xmlns:a16="http://schemas.microsoft.com/office/drawing/2014/main" id="{74CB84B7-84E5-44C7-97FC-D0D0B14D25B3}"/>
              </a:ext>
            </a:extLst>
          </p:cNvPr>
          <p:cNvCxnSpPr/>
          <p:nvPr/>
        </p:nvCxnSpPr>
        <p:spPr>
          <a:xfrm>
            <a:off x="395288" y="4693261"/>
            <a:ext cx="8640762" cy="0"/>
          </a:xfrm>
          <a:prstGeom prst="line">
            <a:avLst/>
          </a:prstGeom>
          <a:ln>
            <a:solidFill>
              <a:schemeClr val="bg1">
                <a:alpha val="22000"/>
              </a:schemeClr>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91E71965-23EB-4B28-9F21-1090F8815A98}"/>
              </a:ext>
            </a:extLst>
          </p:cNvPr>
          <p:cNvSpPr/>
          <p:nvPr/>
        </p:nvSpPr>
        <p:spPr>
          <a:xfrm>
            <a:off x="309563" y="3691371"/>
            <a:ext cx="4262437" cy="513410"/>
          </a:xfrm>
          <a:prstGeom prst="rect">
            <a:avLst/>
          </a:prstGeom>
        </p:spPr>
        <p:txBody>
          <a:bodyPr wrap="square">
            <a:spAutoFit/>
          </a:bodyPr>
          <a:lstStyle/>
          <a:p>
            <a:pPr defTabSz="1219170">
              <a:lnSpc>
                <a:spcPct val="135000"/>
              </a:lnSpc>
            </a:pPr>
            <a:r>
              <a:rPr lang="zh-CN" altLang="en-US" sz="700" dirty="0">
                <a:solidFill>
                  <a:schemeClr val="bg1"/>
                </a:solidFill>
                <a:cs typeface="+mn-ea"/>
                <a:sym typeface="+mn-lt"/>
              </a:rPr>
              <a:t>西南石油大学是新中国创建的第二所石油本科院校，是一所中央与地方共建、以四川省人民政府管理为主的高等学校。</a:t>
            </a:r>
            <a:r>
              <a:rPr lang="en-US" altLang="zh-CN" sz="700" dirty="0">
                <a:solidFill>
                  <a:schemeClr val="bg1"/>
                </a:solidFill>
                <a:cs typeface="+mn-ea"/>
                <a:sym typeface="+mn-lt"/>
              </a:rPr>
              <a:t>2013</a:t>
            </a:r>
            <a:r>
              <a:rPr lang="zh-CN" altLang="en-US" sz="700" dirty="0">
                <a:solidFill>
                  <a:schemeClr val="bg1"/>
                </a:solidFill>
                <a:cs typeface="+mn-ea"/>
                <a:sym typeface="+mn-lt"/>
              </a:rPr>
              <a:t>年，学校入选</a:t>
            </a:r>
            <a:r>
              <a:rPr lang="en-US" altLang="zh-CN" sz="700" dirty="0">
                <a:solidFill>
                  <a:schemeClr val="bg1"/>
                </a:solidFill>
                <a:cs typeface="+mn-ea"/>
                <a:sym typeface="+mn-lt"/>
              </a:rPr>
              <a:t>"</a:t>
            </a:r>
            <a:r>
              <a:rPr lang="zh-CN" altLang="en-US" sz="700" dirty="0">
                <a:solidFill>
                  <a:schemeClr val="bg1"/>
                </a:solidFill>
                <a:cs typeface="+mn-ea"/>
                <a:sym typeface="+mn-lt"/>
              </a:rPr>
              <a:t>国家中西部高校基础能力建设工程</a:t>
            </a:r>
            <a:r>
              <a:rPr lang="en-US" altLang="zh-CN" sz="700" dirty="0">
                <a:solidFill>
                  <a:schemeClr val="bg1"/>
                </a:solidFill>
                <a:cs typeface="+mn-ea"/>
                <a:sym typeface="+mn-lt"/>
              </a:rPr>
              <a:t>"</a:t>
            </a:r>
            <a:r>
              <a:rPr lang="zh-CN" altLang="en-US" sz="700" dirty="0">
                <a:solidFill>
                  <a:schemeClr val="bg1"/>
                </a:solidFill>
                <a:cs typeface="+mn-ea"/>
                <a:sym typeface="+mn-lt"/>
              </a:rPr>
              <a:t>，成为入选该工程的</a:t>
            </a:r>
            <a:r>
              <a:rPr lang="en-US" altLang="zh-CN" sz="700" dirty="0">
                <a:solidFill>
                  <a:schemeClr val="bg1"/>
                </a:solidFill>
                <a:cs typeface="+mn-ea"/>
                <a:sym typeface="+mn-lt"/>
              </a:rPr>
              <a:t>100</a:t>
            </a:r>
            <a:r>
              <a:rPr lang="zh-CN" altLang="en-US" sz="700" dirty="0">
                <a:solidFill>
                  <a:schemeClr val="bg1"/>
                </a:solidFill>
                <a:cs typeface="+mn-ea"/>
                <a:sym typeface="+mn-lt"/>
              </a:rPr>
              <a:t>所高校之一。</a:t>
            </a:r>
            <a:r>
              <a:rPr lang="en-US" altLang="zh-CN" sz="700" dirty="0">
                <a:solidFill>
                  <a:schemeClr val="bg1"/>
                </a:solidFill>
                <a:cs typeface="+mn-ea"/>
                <a:sym typeface="+mn-lt"/>
              </a:rPr>
              <a:t>2017</a:t>
            </a:r>
            <a:r>
              <a:rPr lang="zh-CN" altLang="en-US" sz="700" dirty="0">
                <a:solidFill>
                  <a:schemeClr val="bg1"/>
                </a:solidFill>
                <a:cs typeface="+mn-ea"/>
                <a:sym typeface="+mn-lt"/>
              </a:rPr>
              <a:t>年</a:t>
            </a:r>
            <a:r>
              <a:rPr lang="en-US" altLang="zh-CN" sz="700" dirty="0">
                <a:solidFill>
                  <a:schemeClr val="bg1"/>
                </a:solidFill>
                <a:cs typeface="+mn-ea"/>
                <a:sym typeface="+mn-lt"/>
              </a:rPr>
              <a:t>9</a:t>
            </a:r>
            <a:r>
              <a:rPr lang="zh-CN" altLang="en-US" sz="700" dirty="0">
                <a:solidFill>
                  <a:schemeClr val="bg1"/>
                </a:solidFill>
                <a:cs typeface="+mn-ea"/>
                <a:sym typeface="+mn-lt"/>
              </a:rPr>
              <a:t>月，入选为国家首批“双一流”世界一流学科建设高校</a:t>
            </a:r>
          </a:p>
        </p:txBody>
      </p:sp>
    </p:spTree>
    <p:extLst>
      <p:ext uri="{BB962C8B-B14F-4D97-AF65-F5344CB8AC3E}">
        <p14:creationId xmlns:p14="http://schemas.microsoft.com/office/powerpoint/2010/main" val="4160300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占位符 89">
            <a:extLst>
              <a:ext uri="{FF2B5EF4-FFF2-40B4-BE49-F238E27FC236}">
                <a16:creationId xmlns:a16="http://schemas.microsoft.com/office/drawing/2014/main" id="{365272C4-1D09-4174-BB1C-496ECDBE4ED8}"/>
              </a:ext>
            </a:extLst>
          </p:cNvPr>
          <p:cNvSpPr>
            <a:spLocks noGrp="1"/>
          </p:cNvSpPr>
          <p:nvPr>
            <p:ph type="body" sz="quarter" idx="10"/>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1" name="文本占位符 90">
            <a:extLst>
              <a:ext uri="{FF2B5EF4-FFF2-40B4-BE49-F238E27FC236}">
                <a16:creationId xmlns:a16="http://schemas.microsoft.com/office/drawing/2014/main" id="{6656B040-832A-4239-B092-66673A8B6624}"/>
              </a:ext>
            </a:extLst>
          </p:cNvPr>
          <p:cNvSpPr>
            <a:spLocks noGrp="1"/>
          </p:cNvSpPr>
          <p:nvPr>
            <p:ph type="body" sz="quarter" idx="11"/>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2" name="文本占位符 91">
            <a:extLst>
              <a:ext uri="{FF2B5EF4-FFF2-40B4-BE49-F238E27FC236}">
                <a16:creationId xmlns:a16="http://schemas.microsoft.com/office/drawing/2014/main" id="{DBB198A8-777E-4B3D-A211-53E7F48693E8}"/>
              </a:ext>
            </a:extLst>
          </p:cNvPr>
          <p:cNvSpPr>
            <a:spLocks noGrp="1"/>
          </p:cNvSpPr>
          <p:nvPr>
            <p:ph type="body" sz="quarter" idx="12"/>
          </p:nvPr>
        </p:nvSpPr>
        <p:spPr/>
        <p:txBody>
          <a:bodyPr/>
          <a:lstStyle/>
          <a:p>
            <a:r>
              <a:rPr lang="zh-CN" altLang="en-US" dirty="0">
                <a:latin typeface="+mn-lt"/>
                <a:ea typeface="+mn-ea"/>
                <a:sym typeface="+mn-lt"/>
              </a:rPr>
              <a:t>请输入您的标题</a:t>
            </a:r>
          </a:p>
        </p:txBody>
      </p:sp>
      <p:sp>
        <p:nvSpPr>
          <p:cNvPr id="93" name="文本占位符 92">
            <a:extLst>
              <a:ext uri="{FF2B5EF4-FFF2-40B4-BE49-F238E27FC236}">
                <a16:creationId xmlns:a16="http://schemas.microsoft.com/office/drawing/2014/main" id="{571B952D-95A0-41F6-8816-CF74A77DD849}"/>
              </a:ext>
            </a:extLst>
          </p:cNvPr>
          <p:cNvSpPr>
            <a:spLocks noGrp="1"/>
          </p:cNvSpPr>
          <p:nvPr>
            <p:ph type="body" sz="quarter" idx="13"/>
          </p:nvPr>
        </p:nvSpPr>
        <p:spPr/>
        <p:txBody>
          <a:bodyPr/>
          <a:lstStyle/>
          <a:p>
            <a:r>
              <a:rPr lang="en-US" altLang="zh-CN" dirty="0">
                <a:solidFill>
                  <a:schemeClr val="accent1"/>
                </a:solidFill>
                <a:ea typeface="+mn-ea"/>
                <a:sym typeface="+mn-lt"/>
              </a:rPr>
              <a:t>PLEASE ENTER YOUR TITLE</a:t>
            </a:r>
            <a:endParaRPr lang="zh-CN" altLang="en-US" dirty="0">
              <a:solidFill>
                <a:schemeClr val="accent1"/>
              </a:solidFill>
              <a:ea typeface="+mn-ea"/>
              <a:sym typeface="+mn-lt"/>
            </a:endParaRPr>
          </a:p>
        </p:txBody>
      </p:sp>
      <p:sp>
        <p:nvSpPr>
          <p:cNvPr id="94" name="文本占位符 93">
            <a:extLst>
              <a:ext uri="{FF2B5EF4-FFF2-40B4-BE49-F238E27FC236}">
                <a16:creationId xmlns:a16="http://schemas.microsoft.com/office/drawing/2014/main" id="{7FE35615-6A77-48C2-8ACF-0511D2E3132A}"/>
              </a:ext>
            </a:extLst>
          </p:cNvPr>
          <p:cNvSpPr>
            <a:spLocks noGrp="1"/>
          </p:cNvSpPr>
          <p:nvPr>
            <p:ph type="body" sz="quarter" idx="14"/>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5" name="文本占位符 94">
            <a:extLst>
              <a:ext uri="{FF2B5EF4-FFF2-40B4-BE49-F238E27FC236}">
                <a16:creationId xmlns:a16="http://schemas.microsoft.com/office/drawing/2014/main" id="{45CB1528-3E45-48CC-8DFD-4ED0B9476FDD}"/>
              </a:ext>
            </a:extLst>
          </p:cNvPr>
          <p:cNvSpPr>
            <a:spLocks noGrp="1"/>
          </p:cNvSpPr>
          <p:nvPr>
            <p:ph type="body" sz="quarter" idx="15"/>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96" name="文本占位符 95">
            <a:extLst>
              <a:ext uri="{FF2B5EF4-FFF2-40B4-BE49-F238E27FC236}">
                <a16:creationId xmlns:a16="http://schemas.microsoft.com/office/drawing/2014/main" id="{0FFDB901-CFFE-4572-A5B3-52C035C182CC}"/>
              </a:ext>
            </a:extLst>
          </p:cNvPr>
          <p:cNvSpPr>
            <a:spLocks noGrp="1"/>
          </p:cNvSpPr>
          <p:nvPr>
            <p:ph type="body" sz="quarter" idx="16"/>
          </p:nvPr>
        </p:nvSpPr>
        <p:spPr/>
        <p:txBody>
          <a:bodyPr/>
          <a:lstStyle/>
          <a:p>
            <a:r>
              <a:rPr lang="zh-CN" altLang="en-US" dirty="0">
                <a:solidFill>
                  <a:schemeClr val="bg1">
                    <a:lumMod val="95000"/>
                  </a:schemeClr>
                </a:solidFill>
                <a:latin typeface="+mn-lt"/>
                <a:ea typeface="+mn-ea"/>
                <a:sym typeface="+mn-lt"/>
              </a:rPr>
              <a:t>请输入您的标题</a:t>
            </a:r>
          </a:p>
        </p:txBody>
      </p:sp>
      <p:sp>
        <p:nvSpPr>
          <p:cNvPr id="97" name="文本占位符 96">
            <a:extLst>
              <a:ext uri="{FF2B5EF4-FFF2-40B4-BE49-F238E27FC236}">
                <a16:creationId xmlns:a16="http://schemas.microsoft.com/office/drawing/2014/main" id="{5F6DFE87-D5F9-4220-9296-F34CFEB7793F}"/>
              </a:ext>
            </a:extLst>
          </p:cNvPr>
          <p:cNvSpPr>
            <a:spLocks noGrp="1"/>
          </p:cNvSpPr>
          <p:nvPr>
            <p:ph type="body" sz="quarter" idx="17"/>
          </p:nvPr>
        </p:nvSpPr>
        <p:spPr/>
        <p:txBody>
          <a:bodyPr/>
          <a:lstStyle/>
          <a:p>
            <a:r>
              <a:rPr lang="en-US" altLang="zh-CN" dirty="0">
                <a:ea typeface="+mn-ea"/>
                <a:sym typeface="+mn-lt"/>
              </a:rPr>
              <a:t>PLEASE ENTER YOUR TITLE</a:t>
            </a:r>
            <a:endParaRPr lang="zh-CN" altLang="en-US" dirty="0">
              <a:ea typeface="+mn-ea"/>
              <a:sym typeface="+mn-lt"/>
            </a:endParaRPr>
          </a:p>
        </p:txBody>
      </p:sp>
      <p:sp>
        <p:nvSpPr>
          <p:cNvPr id="2" name="文本占位符 1">
            <a:extLst>
              <a:ext uri="{FF2B5EF4-FFF2-40B4-BE49-F238E27FC236}">
                <a16:creationId xmlns:a16="http://schemas.microsoft.com/office/drawing/2014/main" id="{EC26BD12-4FC0-4791-AFFF-493111ED74F4}"/>
              </a:ext>
            </a:extLst>
          </p:cNvPr>
          <p:cNvSpPr>
            <a:spLocks noGrp="1"/>
          </p:cNvSpPr>
          <p:nvPr>
            <p:ph type="body" sz="quarter" idx="19"/>
          </p:nvPr>
        </p:nvSpPr>
        <p:spPr/>
        <p:txBody>
          <a:bodyPr>
            <a:normAutofit fontScale="92500"/>
          </a:bodyPr>
          <a:lstStyle/>
          <a:p>
            <a:r>
              <a:rPr lang="en-US" altLang="zh-CN" dirty="0">
                <a:latin typeface="+mn-lt"/>
                <a:ea typeface="+mn-ea"/>
                <a:sym typeface="+mn-lt"/>
              </a:rPr>
              <a:t>02</a:t>
            </a:r>
            <a:endParaRPr lang="zh-CN" altLang="en-US" dirty="0">
              <a:latin typeface="+mn-lt"/>
              <a:ea typeface="+mn-ea"/>
              <a:sym typeface="+mn-lt"/>
            </a:endParaRPr>
          </a:p>
        </p:txBody>
      </p:sp>
      <p:sp>
        <p:nvSpPr>
          <p:cNvPr id="3" name="文本占位符 2">
            <a:extLst>
              <a:ext uri="{FF2B5EF4-FFF2-40B4-BE49-F238E27FC236}">
                <a16:creationId xmlns:a16="http://schemas.microsoft.com/office/drawing/2014/main" id="{4AB1754A-66E4-483F-8B03-1E372E3A82D0}"/>
              </a:ext>
            </a:extLst>
          </p:cNvPr>
          <p:cNvSpPr>
            <a:spLocks noGrp="1"/>
          </p:cNvSpPr>
          <p:nvPr>
            <p:ph type="body" sz="quarter" idx="20"/>
          </p:nvPr>
        </p:nvSpPr>
        <p:spPr/>
        <p:txBody>
          <a:bodyPr>
            <a:normAutofit fontScale="92500"/>
          </a:bodyPr>
          <a:lstStyle/>
          <a:p>
            <a:r>
              <a:rPr lang="en-US" altLang="zh-CN" dirty="0">
                <a:solidFill>
                  <a:schemeClr val="bg1">
                    <a:lumMod val="95000"/>
                  </a:schemeClr>
                </a:solidFill>
                <a:latin typeface="+mn-lt"/>
                <a:ea typeface="+mn-ea"/>
                <a:sym typeface="+mn-lt"/>
              </a:rPr>
              <a:t>03</a:t>
            </a:r>
            <a:endParaRPr lang="zh-CN" altLang="en-US" dirty="0">
              <a:solidFill>
                <a:schemeClr val="bg1">
                  <a:lumMod val="95000"/>
                </a:schemeClr>
              </a:solidFill>
              <a:latin typeface="+mn-lt"/>
              <a:ea typeface="+mn-ea"/>
              <a:sym typeface="+mn-lt"/>
            </a:endParaRPr>
          </a:p>
        </p:txBody>
      </p:sp>
      <p:sp>
        <p:nvSpPr>
          <p:cNvPr id="4" name="文本占位符 3">
            <a:extLst>
              <a:ext uri="{FF2B5EF4-FFF2-40B4-BE49-F238E27FC236}">
                <a16:creationId xmlns:a16="http://schemas.microsoft.com/office/drawing/2014/main" id="{3D24CA4B-670D-4D76-B61B-F97A3FC5C3D9}"/>
              </a:ext>
            </a:extLst>
          </p:cNvPr>
          <p:cNvSpPr>
            <a:spLocks noGrp="1"/>
          </p:cNvSpPr>
          <p:nvPr>
            <p:ph type="body" sz="quarter" idx="21"/>
          </p:nvPr>
        </p:nvSpPr>
        <p:spPr/>
        <p:txBody>
          <a:bodyPr>
            <a:normAutofit fontScale="92500"/>
          </a:bodyPr>
          <a:lstStyle/>
          <a:p>
            <a:r>
              <a:rPr lang="en-US" altLang="zh-CN" dirty="0">
                <a:solidFill>
                  <a:schemeClr val="bg1">
                    <a:lumMod val="95000"/>
                  </a:schemeClr>
                </a:solidFill>
                <a:latin typeface="+mn-lt"/>
                <a:ea typeface="+mn-ea"/>
                <a:sym typeface="+mn-lt"/>
              </a:rPr>
              <a:t>04</a:t>
            </a:r>
            <a:endParaRPr lang="zh-CN" altLang="en-US" dirty="0">
              <a:solidFill>
                <a:schemeClr val="bg1">
                  <a:lumMod val="95000"/>
                </a:schemeClr>
              </a:solidFill>
              <a:latin typeface="+mn-lt"/>
              <a:ea typeface="+mn-ea"/>
              <a:sym typeface="+mn-lt"/>
            </a:endParaRPr>
          </a:p>
        </p:txBody>
      </p:sp>
      <p:sp>
        <p:nvSpPr>
          <p:cNvPr id="5" name="文本占位符 4">
            <a:extLst>
              <a:ext uri="{FF2B5EF4-FFF2-40B4-BE49-F238E27FC236}">
                <a16:creationId xmlns:a16="http://schemas.microsoft.com/office/drawing/2014/main" id="{2A001618-409A-4654-BB40-7AFA773BDDA5}"/>
              </a:ext>
            </a:extLst>
          </p:cNvPr>
          <p:cNvSpPr>
            <a:spLocks noGrp="1"/>
          </p:cNvSpPr>
          <p:nvPr>
            <p:ph type="body" sz="quarter" idx="22"/>
          </p:nvPr>
        </p:nvSpPr>
        <p:spPr/>
        <p:txBody>
          <a:bodyPr>
            <a:normAutofit fontScale="92500"/>
          </a:bodyPr>
          <a:lstStyle/>
          <a:p>
            <a:r>
              <a:rPr lang="en-US" altLang="zh-CN" dirty="0">
                <a:solidFill>
                  <a:schemeClr val="bg1">
                    <a:lumMod val="95000"/>
                  </a:schemeClr>
                </a:solidFill>
                <a:latin typeface="+mn-lt"/>
                <a:ea typeface="+mn-ea"/>
                <a:sym typeface="+mn-lt"/>
              </a:rPr>
              <a:t>01</a:t>
            </a:r>
            <a:endParaRPr lang="zh-CN" altLang="en-US" dirty="0">
              <a:solidFill>
                <a:schemeClr val="bg1">
                  <a:lumMod val="95000"/>
                </a:schemeClr>
              </a:solidFill>
              <a:latin typeface="+mn-lt"/>
              <a:ea typeface="+mn-ea"/>
              <a:sym typeface="+mn-lt"/>
            </a:endParaRPr>
          </a:p>
        </p:txBody>
      </p:sp>
      <p:sp>
        <p:nvSpPr>
          <p:cNvPr id="20" name="矩形 19">
            <a:extLst>
              <a:ext uri="{FF2B5EF4-FFF2-40B4-BE49-F238E27FC236}">
                <a16:creationId xmlns:a16="http://schemas.microsoft.com/office/drawing/2014/main" id="{AF7B0B8E-35E1-43F1-B939-9D6E29FF52EE}"/>
              </a:ext>
            </a:extLst>
          </p:cNvPr>
          <p:cNvSpPr/>
          <p:nvPr/>
        </p:nvSpPr>
        <p:spPr>
          <a:xfrm>
            <a:off x="4531955" y="1296114"/>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 name="矩形 20">
            <a:extLst>
              <a:ext uri="{FF2B5EF4-FFF2-40B4-BE49-F238E27FC236}">
                <a16:creationId xmlns:a16="http://schemas.microsoft.com/office/drawing/2014/main" id="{D0E4B7D5-6232-4A05-AE08-91A7FA8E1BCA}"/>
              </a:ext>
            </a:extLst>
          </p:cNvPr>
          <p:cNvSpPr/>
          <p:nvPr/>
        </p:nvSpPr>
        <p:spPr>
          <a:xfrm>
            <a:off x="4531955" y="2030358"/>
            <a:ext cx="36000" cy="3233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2" name="矩形 21">
            <a:extLst>
              <a:ext uri="{FF2B5EF4-FFF2-40B4-BE49-F238E27FC236}">
                <a16:creationId xmlns:a16="http://schemas.microsoft.com/office/drawing/2014/main" id="{AD94E3B5-5F01-425F-8758-FB04093608FA}"/>
              </a:ext>
            </a:extLst>
          </p:cNvPr>
          <p:cNvSpPr/>
          <p:nvPr/>
        </p:nvSpPr>
        <p:spPr>
          <a:xfrm>
            <a:off x="4531955" y="2764602"/>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矩形 22">
            <a:extLst>
              <a:ext uri="{FF2B5EF4-FFF2-40B4-BE49-F238E27FC236}">
                <a16:creationId xmlns:a16="http://schemas.microsoft.com/office/drawing/2014/main" id="{5F5E3C76-6244-4669-B91C-FE6D9D1993FD}"/>
              </a:ext>
            </a:extLst>
          </p:cNvPr>
          <p:cNvSpPr/>
          <p:nvPr/>
        </p:nvSpPr>
        <p:spPr>
          <a:xfrm>
            <a:off x="4531955" y="3498847"/>
            <a:ext cx="36000" cy="32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Tree>
    <p:extLst>
      <p:ext uri="{BB962C8B-B14F-4D97-AF65-F5344CB8AC3E}">
        <p14:creationId xmlns:p14="http://schemas.microsoft.com/office/powerpoint/2010/main" val="705073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a:extLst>
              <a:ext uri="{FF2B5EF4-FFF2-40B4-BE49-F238E27FC236}">
                <a16:creationId xmlns:a16="http://schemas.microsoft.com/office/drawing/2014/main" id="{7521EDB5-CFBB-47CC-9701-CC59DCEAF0D4}"/>
              </a:ext>
            </a:extLst>
          </p:cNvPr>
          <p:cNvSpPr/>
          <p:nvPr/>
        </p:nvSpPr>
        <p:spPr>
          <a:xfrm>
            <a:off x="6908057" y="1203325"/>
            <a:ext cx="1755595" cy="3356281"/>
          </a:xfrm>
          <a:prstGeom prst="rect">
            <a:avLst/>
          </a:prstGeom>
          <a:solidFill>
            <a:schemeClr val="bg1"/>
          </a:solidFill>
          <a:ln>
            <a:noFill/>
          </a:ln>
          <a:effectLst>
            <a:outerShdw blurRad="317500" sx="102000" sy="102000" algn="ctr" rotWithShape="0">
              <a:prstClr val="black">
                <a:alpha val="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矩形 63">
            <a:extLst>
              <a:ext uri="{FF2B5EF4-FFF2-40B4-BE49-F238E27FC236}">
                <a16:creationId xmlns:a16="http://schemas.microsoft.com/office/drawing/2014/main" id="{6A5475F3-F00F-4A1F-9C6F-2B127DEF5D93}"/>
              </a:ext>
            </a:extLst>
          </p:cNvPr>
          <p:cNvSpPr/>
          <p:nvPr/>
        </p:nvSpPr>
        <p:spPr>
          <a:xfrm>
            <a:off x="4765488" y="1203325"/>
            <a:ext cx="1755595" cy="3356281"/>
          </a:xfrm>
          <a:prstGeom prst="rect">
            <a:avLst/>
          </a:prstGeom>
          <a:solidFill>
            <a:schemeClr val="bg1"/>
          </a:solidFill>
          <a:ln>
            <a:noFill/>
          </a:ln>
          <a:effectLst>
            <a:outerShdw blurRad="317500" sx="102000" sy="102000" algn="ctr" rotWithShape="0">
              <a:prstClr val="black">
                <a:alpha val="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矩形 62">
            <a:extLst>
              <a:ext uri="{FF2B5EF4-FFF2-40B4-BE49-F238E27FC236}">
                <a16:creationId xmlns:a16="http://schemas.microsoft.com/office/drawing/2014/main" id="{8524ABA5-14D6-4D74-B320-3451F2D50505}"/>
              </a:ext>
            </a:extLst>
          </p:cNvPr>
          <p:cNvSpPr/>
          <p:nvPr/>
        </p:nvSpPr>
        <p:spPr>
          <a:xfrm>
            <a:off x="2622918" y="1203325"/>
            <a:ext cx="1755595" cy="3356281"/>
          </a:xfrm>
          <a:prstGeom prst="rect">
            <a:avLst/>
          </a:prstGeom>
          <a:solidFill>
            <a:schemeClr val="bg1"/>
          </a:solidFill>
          <a:ln>
            <a:noFill/>
          </a:ln>
          <a:effectLst>
            <a:outerShdw blurRad="317500" sx="102000" sy="102000" algn="ctr" rotWithShape="0">
              <a:prstClr val="black">
                <a:alpha val="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a:extLst>
              <a:ext uri="{FF2B5EF4-FFF2-40B4-BE49-F238E27FC236}">
                <a16:creationId xmlns:a16="http://schemas.microsoft.com/office/drawing/2014/main" id="{57DFB297-BBF4-45CA-B8A1-59675D8C5191}"/>
              </a:ext>
            </a:extLst>
          </p:cNvPr>
          <p:cNvSpPr/>
          <p:nvPr/>
        </p:nvSpPr>
        <p:spPr>
          <a:xfrm>
            <a:off x="480348" y="1203325"/>
            <a:ext cx="1755595" cy="3356281"/>
          </a:xfrm>
          <a:prstGeom prst="rect">
            <a:avLst/>
          </a:prstGeom>
          <a:solidFill>
            <a:schemeClr val="bg1"/>
          </a:solidFill>
          <a:ln>
            <a:noFill/>
          </a:ln>
          <a:effectLst>
            <a:outerShdw blurRad="317500" sx="102000" sy="102000" algn="ctr" rotWithShape="0">
              <a:prstClr val="black">
                <a:alpha val="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0" name="组合 59">
            <a:extLst>
              <a:ext uri="{FF2B5EF4-FFF2-40B4-BE49-F238E27FC236}">
                <a16:creationId xmlns:a16="http://schemas.microsoft.com/office/drawing/2014/main" id="{361FBA89-3838-496D-8EB4-A90AD11A98FE}"/>
              </a:ext>
            </a:extLst>
          </p:cNvPr>
          <p:cNvGrpSpPr/>
          <p:nvPr/>
        </p:nvGrpSpPr>
        <p:grpSpPr>
          <a:xfrm>
            <a:off x="7012983" y="1458002"/>
            <a:ext cx="1554032" cy="1501923"/>
            <a:chOff x="588620" y="1458002"/>
            <a:chExt cx="1554032" cy="1501923"/>
          </a:xfrm>
        </p:grpSpPr>
        <p:sp>
          <p:nvSpPr>
            <p:cNvPr id="61" name="矩形: 圆角 60">
              <a:extLst>
                <a:ext uri="{FF2B5EF4-FFF2-40B4-BE49-F238E27FC236}">
                  <a16:creationId xmlns:a16="http://schemas.microsoft.com/office/drawing/2014/main" id="{5606916A-3CD5-40A7-A705-E1E3F8873DAD}"/>
                </a:ext>
              </a:extLst>
            </p:cNvPr>
            <p:cNvSpPr/>
            <p:nvPr/>
          </p:nvSpPr>
          <p:spPr>
            <a:xfrm>
              <a:off x="703805" y="1458002"/>
              <a:ext cx="1438847" cy="1438847"/>
            </a:xfrm>
            <a:prstGeom prst="roundRect">
              <a:avLst>
                <a:gd name="adj" fmla="val 50000"/>
              </a:avLst>
            </a:prstGeom>
            <a:no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2" name="矩形: 圆角 61">
              <a:extLst>
                <a:ext uri="{FF2B5EF4-FFF2-40B4-BE49-F238E27FC236}">
                  <a16:creationId xmlns:a16="http://schemas.microsoft.com/office/drawing/2014/main" id="{BC6FE2A1-6715-4889-80CA-76BABD80D97E}"/>
                </a:ext>
              </a:extLst>
            </p:cNvPr>
            <p:cNvSpPr/>
            <p:nvPr/>
          </p:nvSpPr>
          <p:spPr>
            <a:xfrm>
              <a:off x="588620" y="1506952"/>
              <a:ext cx="1452973" cy="1452973"/>
            </a:xfrm>
            <a:prstGeom prst="roundRect">
              <a:avLst>
                <a:gd name="adj" fmla="val 50000"/>
              </a:avLst>
            </a:prstGeom>
            <a:no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54" name="组合 53">
            <a:extLst>
              <a:ext uri="{FF2B5EF4-FFF2-40B4-BE49-F238E27FC236}">
                <a16:creationId xmlns:a16="http://schemas.microsoft.com/office/drawing/2014/main" id="{93699F2C-BA3E-4078-8C3E-FDD561C6380A}"/>
              </a:ext>
            </a:extLst>
          </p:cNvPr>
          <p:cNvGrpSpPr/>
          <p:nvPr/>
        </p:nvGrpSpPr>
        <p:grpSpPr>
          <a:xfrm>
            <a:off x="4867196" y="1458002"/>
            <a:ext cx="1554032" cy="1501923"/>
            <a:chOff x="588620" y="1458002"/>
            <a:chExt cx="1554032" cy="1501923"/>
          </a:xfrm>
        </p:grpSpPr>
        <p:sp>
          <p:nvSpPr>
            <p:cNvPr id="58" name="矩形: 圆角 57">
              <a:extLst>
                <a:ext uri="{FF2B5EF4-FFF2-40B4-BE49-F238E27FC236}">
                  <a16:creationId xmlns:a16="http://schemas.microsoft.com/office/drawing/2014/main" id="{B2558C25-A332-4510-AC6B-8C6A463F5B56}"/>
                </a:ext>
              </a:extLst>
            </p:cNvPr>
            <p:cNvSpPr/>
            <p:nvPr/>
          </p:nvSpPr>
          <p:spPr>
            <a:xfrm>
              <a:off x="703805" y="1458002"/>
              <a:ext cx="1438847" cy="1438847"/>
            </a:xfrm>
            <a:prstGeom prst="roundRect">
              <a:avLst>
                <a:gd name="adj" fmla="val 50000"/>
              </a:avLst>
            </a:prstGeom>
            <a:no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9" name="矩形: 圆角 58">
              <a:extLst>
                <a:ext uri="{FF2B5EF4-FFF2-40B4-BE49-F238E27FC236}">
                  <a16:creationId xmlns:a16="http://schemas.microsoft.com/office/drawing/2014/main" id="{4C79A0F2-2F8B-4094-9B1B-C914730D4C73}"/>
                </a:ext>
              </a:extLst>
            </p:cNvPr>
            <p:cNvSpPr/>
            <p:nvPr/>
          </p:nvSpPr>
          <p:spPr>
            <a:xfrm>
              <a:off x="588620" y="1506952"/>
              <a:ext cx="1452973" cy="1452973"/>
            </a:xfrm>
            <a:prstGeom prst="roundRect">
              <a:avLst>
                <a:gd name="adj" fmla="val 50000"/>
              </a:avLst>
            </a:prstGeom>
            <a:no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51" name="组合 50">
            <a:extLst>
              <a:ext uri="{FF2B5EF4-FFF2-40B4-BE49-F238E27FC236}">
                <a16:creationId xmlns:a16="http://schemas.microsoft.com/office/drawing/2014/main" id="{169C98E5-7D33-4F5E-BDA0-A685181B1FA7}"/>
              </a:ext>
            </a:extLst>
          </p:cNvPr>
          <p:cNvGrpSpPr/>
          <p:nvPr/>
        </p:nvGrpSpPr>
        <p:grpSpPr>
          <a:xfrm>
            <a:off x="2727182" y="1458002"/>
            <a:ext cx="1554032" cy="1501923"/>
            <a:chOff x="588620" y="1458002"/>
            <a:chExt cx="1554032" cy="1501923"/>
          </a:xfrm>
        </p:grpSpPr>
        <p:sp>
          <p:nvSpPr>
            <p:cNvPr id="52" name="矩形: 圆角 51">
              <a:extLst>
                <a:ext uri="{FF2B5EF4-FFF2-40B4-BE49-F238E27FC236}">
                  <a16:creationId xmlns:a16="http://schemas.microsoft.com/office/drawing/2014/main" id="{AE360548-124F-4172-966E-8881CC5D3863}"/>
                </a:ext>
              </a:extLst>
            </p:cNvPr>
            <p:cNvSpPr/>
            <p:nvPr/>
          </p:nvSpPr>
          <p:spPr>
            <a:xfrm>
              <a:off x="703805" y="1458002"/>
              <a:ext cx="1438847" cy="1438847"/>
            </a:xfrm>
            <a:prstGeom prst="roundRect">
              <a:avLst>
                <a:gd name="adj" fmla="val 50000"/>
              </a:avLst>
            </a:prstGeom>
            <a:no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3" name="矩形: 圆角 52">
              <a:extLst>
                <a:ext uri="{FF2B5EF4-FFF2-40B4-BE49-F238E27FC236}">
                  <a16:creationId xmlns:a16="http://schemas.microsoft.com/office/drawing/2014/main" id="{876330B5-09CC-410B-B4E4-12D0676DCCDB}"/>
                </a:ext>
              </a:extLst>
            </p:cNvPr>
            <p:cNvSpPr/>
            <p:nvPr/>
          </p:nvSpPr>
          <p:spPr>
            <a:xfrm>
              <a:off x="588620" y="1506952"/>
              <a:ext cx="1452973" cy="1452973"/>
            </a:xfrm>
            <a:prstGeom prst="roundRect">
              <a:avLst>
                <a:gd name="adj" fmla="val 50000"/>
              </a:avLst>
            </a:prstGeom>
            <a:no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2" name="组合 1">
            <a:extLst>
              <a:ext uri="{FF2B5EF4-FFF2-40B4-BE49-F238E27FC236}">
                <a16:creationId xmlns:a16="http://schemas.microsoft.com/office/drawing/2014/main" id="{FD21A4D3-8B1A-4C06-B7CD-50FB4433D5B4}"/>
              </a:ext>
            </a:extLst>
          </p:cNvPr>
          <p:cNvGrpSpPr/>
          <p:nvPr/>
        </p:nvGrpSpPr>
        <p:grpSpPr>
          <a:xfrm>
            <a:off x="588620" y="1458002"/>
            <a:ext cx="1554032" cy="1501923"/>
            <a:chOff x="588620" y="1458002"/>
            <a:chExt cx="1554032" cy="1501923"/>
          </a:xfrm>
        </p:grpSpPr>
        <p:sp>
          <p:nvSpPr>
            <p:cNvPr id="49" name="矩形: 圆角 48">
              <a:extLst>
                <a:ext uri="{FF2B5EF4-FFF2-40B4-BE49-F238E27FC236}">
                  <a16:creationId xmlns:a16="http://schemas.microsoft.com/office/drawing/2014/main" id="{3FF88A24-9F70-4655-B5C6-568962D82AA4}"/>
                </a:ext>
              </a:extLst>
            </p:cNvPr>
            <p:cNvSpPr/>
            <p:nvPr/>
          </p:nvSpPr>
          <p:spPr>
            <a:xfrm>
              <a:off x="703805" y="1458002"/>
              <a:ext cx="1438847" cy="1438847"/>
            </a:xfrm>
            <a:prstGeom prst="roundRect">
              <a:avLst>
                <a:gd name="adj" fmla="val 50000"/>
              </a:avLst>
            </a:prstGeom>
            <a:no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2" name="矩形: 圆角 31">
              <a:extLst>
                <a:ext uri="{FF2B5EF4-FFF2-40B4-BE49-F238E27FC236}">
                  <a16:creationId xmlns:a16="http://schemas.microsoft.com/office/drawing/2014/main" id="{631E84EC-3708-4F94-8267-B814F111500D}"/>
                </a:ext>
              </a:extLst>
            </p:cNvPr>
            <p:cNvSpPr/>
            <p:nvPr/>
          </p:nvSpPr>
          <p:spPr>
            <a:xfrm>
              <a:off x="588620" y="1506952"/>
              <a:ext cx="1452973" cy="1452973"/>
            </a:xfrm>
            <a:prstGeom prst="roundRect">
              <a:avLst>
                <a:gd name="adj" fmla="val 50000"/>
              </a:avLst>
            </a:prstGeom>
            <a:no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14" name="文本占位符 13">
            <a:extLst>
              <a:ext uri="{FF2B5EF4-FFF2-40B4-BE49-F238E27FC236}">
                <a16:creationId xmlns:a16="http://schemas.microsoft.com/office/drawing/2014/main" id="{6C414237-3DDD-4F2D-AAE7-C4BB6C8526A1}"/>
              </a:ext>
            </a:extLst>
          </p:cNvPr>
          <p:cNvSpPr>
            <a:spLocks noGrp="1"/>
          </p:cNvSpPr>
          <p:nvPr>
            <p:ph type="body" sz="quarter" idx="10"/>
          </p:nvPr>
        </p:nvSpPr>
        <p:spPr/>
        <p:txBody>
          <a:bodyPr>
            <a:normAutofit lnSpcReduction="10000"/>
          </a:bodyPr>
          <a:lstStyle/>
          <a:p>
            <a:r>
              <a:rPr lang="zh-CN" altLang="en-US" dirty="0">
                <a:latin typeface="+mn-lt"/>
                <a:ea typeface="+mn-ea"/>
                <a:sym typeface="+mn-lt"/>
              </a:rPr>
              <a:t>请输入您的标题</a:t>
            </a:r>
          </a:p>
        </p:txBody>
      </p:sp>
      <p:pic>
        <p:nvPicPr>
          <p:cNvPr id="168" name="图片占位符 167" descr="图片包含 男士, 建筑物, 人员, 墙壁&#10;&#10;描述已自动生成">
            <a:extLst>
              <a:ext uri="{FF2B5EF4-FFF2-40B4-BE49-F238E27FC236}">
                <a16:creationId xmlns:a16="http://schemas.microsoft.com/office/drawing/2014/main" id="{E7284B1F-4EEF-4E01-8527-C173AEA1ABC9}"/>
              </a:ext>
            </a:extLst>
          </p:cNvPr>
          <p:cNvPicPr>
            <a:picLocks noGrp="1" noChangeAspect="1"/>
          </p:cNvPicPr>
          <p:nvPr>
            <p:ph type="pic" sz="quarter" idx="11"/>
          </p:nvPr>
        </p:nvPicPr>
        <p:blipFill>
          <a:blip r:embed="rId15" cstate="hqprint">
            <a:extLst>
              <a:ext uri="{28A0092B-C50C-407E-A947-70E740481C1C}">
                <a14:useLocalDpi xmlns:a14="http://schemas.microsoft.com/office/drawing/2010/main"/>
              </a:ext>
            </a:extLst>
          </a:blip>
          <a:srcRect l="16671" r="16671"/>
          <a:stretch>
            <a:fillRect/>
          </a:stretch>
        </p:blipFill>
        <p:spPr/>
      </p:pic>
      <p:pic>
        <p:nvPicPr>
          <p:cNvPr id="160" name="图片占位符 159" descr="图片包含 人员, 建筑物, 男士, 户外&#10;&#10;描述已自动生成">
            <a:extLst>
              <a:ext uri="{FF2B5EF4-FFF2-40B4-BE49-F238E27FC236}">
                <a16:creationId xmlns:a16="http://schemas.microsoft.com/office/drawing/2014/main" id="{43BCC40B-F6B0-4E7A-BB53-380D80667CBD}"/>
              </a:ext>
            </a:extLst>
          </p:cNvPr>
          <p:cNvPicPr>
            <a:picLocks noGrp="1" noChangeAspect="1"/>
          </p:cNvPicPr>
          <p:nvPr>
            <p:ph type="pic" sz="quarter" idx="12"/>
          </p:nvPr>
        </p:nvPicPr>
        <p:blipFill>
          <a:blip r:embed="rId16" cstate="hqprint">
            <a:extLst>
              <a:ext uri="{28A0092B-C50C-407E-A947-70E740481C1C}">
                <a14:useLocalDpi xmlns:a14="http://schemas.microsoft.com/office/drawing/2010/main"/>
              </a:ext>
            </a:extLst>
          </a:blip>
          <a:srcRect l="16662" r="16662"/>
          <a:stretch>
            <a:fillRect/>
          </a:stretch>
        </p:blipFill>
        <p:spPr/>
      </p:pic>
      <p:pic>
        <p:nvPicPr>
          <p:cNvPr id="1066" name="图片占位符 1065" descr="图片包含 人员, 户外, 建筑物, 站立&#10;&#10;描述已自动生成">
            <a:extLst>
              <a:ext uri="{FF2B5EF4-FFF2-40B4-BE49-F238E27FC236}">
                <a16:creationId xmlns:a16="http://schemas.microsoft.com/office/drawing/2014/main" id="{54CE2571-EAD5-4AD0-8B91-2442BE51A283}"/>
              </a:ext>
            </a:extLst>
          </p:cNvPr>
          <p:cNvPicPr>
            <a:picLocks noGrp="1" noChangeAspect="1"/>
          </p:cNvPicPr>
          <p:nvPr>
            <p:ph type="pic" sz="quarter" idx="13"/>
          </p:nvPr>
        </p:nvPicPr>
        <p:blipFill>
          <a:blip r:embed="rId17" cstate="hqprint">
            <a:extLst>
              <a:ext uri="{28A0092B-C50C-407E-A947-70E740481C1C}">
                <a14:useLocalDpi xmlns:a14="http://schemas.microsoft.com/office/drawing/2010/main"/>
              </a:ext>
            </a:extLst>
          </a:blip>
          <a:srcRect l="16685" r="16685"/>
          <a:stretch>
            <a:fillRect/>
          </a:stretch>
        </p:blipFill>
        <p:spPr/>
      </p:pic>
      <p:pic>
        <p:nvPicPr>
          <p:cNvPr id="164" name="图片占位符 163" descr="图片包含 人员, 男士, 墙壁, 建筑物&#10;&#10;描述已自动生成">
            <a:extLst>
              <a:ext uri="{FF2B5EF4-FFF2-40B4-BE49-F238E27FC236}">
                <a16:creationId xmlns:a16="http://schemas.microsoft.com/office/drawing/2014/main" id="{741CD0C6-C74B-4294-AEF7-4EA8151EA39A}"/>
              </a:ext>
            </a:extLst>
          </p:cNvPr>
          <p:cNvPicPr>
            <a:picLocks noGrp="1" noChangeAspect="1"/>
          </p:cNvPicPr>
          <p:nvPr>
            <p:ph type="pic" sz="quarter" idx="14"/>
          </p:nvPr>
        </p:nvPicPr>
        <p:blipFill>
          <a:blip r:embed="rId18" cstate="hqprint">
            <a:extLst>
              <a:ext uri="{28A0092B-C50C-407E-A947-70E740481C1C}">
                <a14:useLocalDpi xmlns:a14="http://schemas.microsoft.com/office/drawing/2010/main"/>
              </a:ext>
            </a:extLst>
          </a:blip>
          <a:srcRect l="16671" r="16671"/>
          <a:stretch>
            <a:fillRect/>
          </a:stretch>
        </p:blipFill>
        <p:spPr/>
      </p:pic>
      <p:sp>
        <p:nvSpPr>
          <p:cNvPr id="57" name="PA-矩形 22">
            <a:extLst>
              <a:ext uri="{FF2B5EF4-FFF2-40B4-BE49-F238E27FC236}">
                <a16:creationId xmlns:a16="http://schemas.microsoft.com/office/drawing/2014/main" id="{C35B3A31-0E88-4997-933A-F4B64AB6F0F6}"/>
              </a:ext>
            </a:extLst>
          </p:cNvPr>
          <p:cNvSpPr/>
          <p:nvPr>
            <p:custDataLst>
              <p:tags r:id="rId1"/>
            </p:custDataLst>
          </p:nvPr>
        </p:nvSpPr>
        <p:spPr>
          <a:xfrm>
            <a:off x="3248589" y="4305695"/>
            <a:ext cx="782849" cy="253916"/>
          </a:xfrm>
          <a:prstGeom prst="rect">
            <a:avLst/>
          </a:prstGeom>
        </p:spPr>
        <p:txBody>
          <a:bodyPr wrap="square">
            <a:spAutoFit/>
          </a:bodyPr>
          <a:lstStyle/>
          <a:p>
            <a:pPr algn="r"/>
            <a:endParaRPr lang="zh-CN" altLang="en-US" sz="1050" spc="300" dirty="0">
              <a:solidFill>
                <a:schemeClr val="accent1"/>
              </a:solidFill>
              <a:cs typeface="+mn-ea"/>
              <a:sym typeface="+mn-lt"/>
            </a:endParaRPr>
          </a:p>
        </p:txBody>
      </p:sp>
      <p:sp>
        <p:nvSpPr>
          <p:cNvPr id="236" name="TextBox 55">
            <a:extLst>
              <a:ext uri="{FF2B5EF4-FFF2-40B4-BE49-F238E27FC236}">
                <a16:creationId xmlns:a16="http://schemas.microsoft.com/office/drawing/2014/main" id="{79273A51-3665-4A99-B1AC-BD303764A187}"/>
              </a:ext>
            </a:extLst>
          </p:cNvPr>
          <p:cNvSpPr txBox="1"/>
          <p:nvPr/>
        </p:nvSpPr>
        <p:spPr>
          <a:xfrm>
            <a:off x="632677" y="3564626"/>
            <a:ext cx="1452973"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请输入相应成员的具体介绍性文字以便让观众更加了解成员</a:t>
            </a:r>
          </a:p>
        </p:txBody>
      </p:sp>
      <p:sp>
        <p:nvSpPr>
          <p:cNvPr id="237" name="PA-矩形 22">
            <a:extLst>
              <a:ext uri="{FF2B5EF4-FFF2-40B4-BE49-F238E27FC236}">
                <a16:creationId xmlns:a16="http://schemas.microsoft.com/office/drawing/2014/main" id="{BCAA2EDB-D698-45EC-9AF9-2CFB12060F73}"/>
              </a:ext>
            </a:extLst>
          </p:cNvPr>
          <p:cNvSpPr/>
          <p:nvPr>
            <p:custDataLst>
              <p:tags r:id="rId2"/>
            </p:custDataLst>
          </p:nvPr>
        </p:nvSpPr>
        <p:spPr>
          <a:xfrm>
            <a:off x="632677" y="3150677"/>
            <a:ext cx="769097" cy="230832"/>
          </a:xfrm>
          <a:prstGeom prst="rect">
            <a:avLst/>
          </a:prstGeom>
        </p:spPr>
        <p:txBody>
          <a:bodyPr wrap="square">
            <a:spAutoFit/>
          </a:bodyPr>
          <a:lstStyle/>
          <a:p>
            <a:r>
              <a:rPr lang="zh-CN" altLang="en-US" sz="900" b="1" dirty="0">
                <a:solidFill>
                  <a:schemeClr val="accent1"/>
                </a:solidFill>
                <a:cs typeface="+mn-ea"/>
                <a:sym typeface="+mn-lt"/>
              </a:rPr>
              <a:t>请输入职位</a:t>
            </a:r>
          </a:p>
        </p:txBody>
      </p:sp>
      <p:cxnSp>
        <p:nvCxnSpPr>
          <p:cNvPr id="1068" name="直接连接符 1067">
            <a:extLst>
              <a:ext uri="{FF2B5EF4-FFF2-40B4-BE49-F238E27FC236}">
                <a16:creationId xmlns:a16="http://schemas.microsoft.com/office/drawing/2014/main" id="{FC922FFA-A003-4144-9827-D0C979D7449F}"/>
              </a:ext>
            </a:extLst>
          </p:cNvPr>
          <p:cNvCxnSpPr>
            <a:cxnSpLocks/>
          </p:cNvCxnSpPr>
          <p:nvPr/>
        </p:nvCxnSpPr>
        <p:spPr>
          <a:xfrm>
            <a:off x="721519" y="3469785"/>
            <a:ext cx="223837"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1" name="TextBox 55">
            <a:extLst>
              <a:ext uri="{FF2B5EF4-FFF2-40B4-BE49-F238E27FC236}">
                <a16:creationId xmlns:a16="http://schemas.microsoft.com/office/drawing/2014/main" id="{353B145C-9C35-45E0-8212-6FC5EB67041D}"/>
              </a:ext>
            </a:extLst>
          </p:cNvPr>
          <p:cNvSpPr txBox="1"/>
          <p:nvPr/>
        </p:nvSpPr>
        <p:spPr>
          <a:xfrm>
            <a:off x="632677" y="3909781"/>
            <a:ext cx="1452973"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请输入相应成员的具体介绍性文字以便让观众更加了解成员</a:t>
            </a:r>
          </a:p>
        </p:txBody>
      </p:sp>
      <p:sp>
        <p:nvSpPr>
          <p:cNvPr id="242" name="TextBox 55">
            <a:extLst>
              <a:ext uri="{FF2B5EF4-FFF2-40B4-BE49-F238E27FC236}">
                <a16:creationId xmlns:a16="http://schemas.microsoft.com/office/drawing/2014/main" id="{D06592BF-2E6A-4011-B078-7A15847FE96D}"/>
              </a:ext>
            </a:extLst>
          </p:cNvPr>
          <p:cNvSpPr txBox="1"/>
          <p:nvPr/>
        </p:nvSpPr>
        <p:spPr>
          <a:xfrm>
            <a:off x="2772627" y="3564626"/>
            <a:ext cx="1452973"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请输入相应成员的具体介绍性文字以便让观众更加了解成员</a:t>
            </a:r>
          </a:p>
        </p:txBody>
      </p:sp>
      <p:sp>
        <p:nvSpPr>
          <p:cNvPr id="243" name="PA-矩形 22">
            <a:extLst>
              <a:ext uri="{FF2B5EF4-FFF2-40B4-BE49-F238E27FC236}">
                <a16:creationId xmlns:a16="http://schemas.microsoft.com/office/drawing/2014/main" id="{6420B0F7-C843-44DA-8634-F4872D07D4A9}"/>
              </a:ext>
            </a:extLst>
          </p:cNvPr>
          <p:cNvSpPr/>
          <p:nvPr>
            <p:custDataLst>
              <p:tags r:id="rId3"/>
            </p:custDataLst>
          </p:nvPr>
        </p:nvSpPr>
        <p:spPr>
          <a:xfrm>
            <a:off x="2772627" y="3150677"/>
            <a:ext cx="769097" cy="230832"/>
          </a:xfrm>
          <a:prstGeom prst="rect">
            <a:avLst/>
          </a:prstGeom>
        </p:spPr>
        <p:txBody>
          <a:bodyPr wrap="square">
            <a:spAutoFit/>
          </a:bodyPr>
          <a:lstStyle/>
          <a:p>
            <a:r>
              <a:rPr lang="zh-CN" altLang="en-US" sz="900" b="1" dirty="0">
                <a:solidFill>
                  <a:schemeClr val="accent1"/>
                </a:solidFill>
                <a:cs typeface="+mn-ea"/>
                <a:sym typeface="+mn-lt"/>
              </a:rPr>
              <a:t>请输入职位</a:t>
            </a:r>
          </a:p>
        </p:txBody>
      </p:sp>
      <p:cxnSp>
        <p:nvCxnSpPr>
          <p:cNvPr id="244" name="直接连接符 243">
            <a:extLst>
              <a:ext uri="{FF2B5EF4-FFF2-40B4-BE49-F238E27FC236}">
                <a16:creationId xmlns:a16="http://schemas.microsoft.com/office/drawing/2014/main" id="{DA49965A-2143-41F4-BF01-CCB31084CE17}"/>
              </a:ext>
            </a:extLst>
          </p:cNvPr>
          <p:cNvCxnSpPr>
            <a:cxnSpLocks/>
          </p:cNvCxnSpPr>
          <p:nvPr/>
        </p:nvCxnSpPr>
        <p:spPr>
          <a:xfrm>
            <a:off x="2861469" y="3469785"/>
            <a:ext cx="223837"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5" name="TextBox 55">
            <a:extLst>
              <a:ext uri="{FF2B5EF4-FFF2-40B4-BE49-F238E27FC236}">
                <a16:creationId xmlns:a16="http://schemas.microsoft.com/office/drawing/2014/main" id="{AF8CC070-A798-41DF-8AFC-B532736614A1}"/>
              </a:ext>
            </a:extLst>
          </p:cNvPr>
          <p:cNvSpPr txBox="1"/>
          <p:nvPr/>
        </p:nvSpPr>
        <p:spPr>
          <a:xfrm>
            <a:off x="2772627" y="3909781"/>
            <a:ext cx="1452973"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请输入相应成员的具体介绍性文字以便让观众更加了解成员</a:t>
            </a:r>
          </a:p>
        </p:txBody>
      </p:sp>
      <p:sp>
        <p:nvSpPr>
          <p:cNvPr id="246" name="TextBox 55">
            <a:extLst>
              <a:ext uri="{FF2B5EF4-FFF2-40B4-BE49-F238E27FC236}">
                <a16:creationId xmlns:a16="http://schemas.microsoft.com/office/drawing/2014/main" id="{6E574B37-823A-4D6B-BF76-6FB69D12C0DF}"/>
              </a:ext>
            </a:extLst>
          </p:cNvPr>
          <p:cNvSpPr txBox="1"/>
          <p:nvPr/>
        </p:nvSpPr>
        <p:spPr>
          <a:xfrm>
            <a:off x="4919125" y="3564626"/>
            <a:ext cx="1452973"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请输入相应成员的具体介绍性文字以便让观众更加了解成员</a:t>
            </a:r>
          </a:p>
        </p:txBody>
      </p:sp>
      <p:sp>
        <p:nvSpPr>
          <p:cNvPr id="247" name="PA-矩形 22">
            <a:extLst>
              <a:ext uri="{FF2B5EF4-FFF2-40B4-BE49-F238E27FC236}">
                <a16:creationId xmlns:a16="http://schemas.microsoft.com/office/drawing/2014/main" id="{B8D456AF-5FD6-491C-A402-A698504F534C}"/>
              </a:ext>
            </a:extLst>
          </p:cNvPr>
          <p:cNvSpPr/>
          <p:nvPr>
            <p:custDataLst>
              <p:tags r:id="rId4"/>
            </p:custDataLst>
          </p:nvPr>
        </p:nvSpPr>
        <p:spPr>
          <a:xfrm>
            <a:off x="4919125" y="3150677"/>
            <a:ext cx="769097" cy="230832"/>
          </a:xfrm>
          <a:prstGeom prst="rect">
            <a:avLst/>
          </a:prstGeom>
        </p:spPr>
        <p:txBody>
          <a:bodyPr wrap="square">
            <a:spAutoFit/>
          </a:bodyPr>
          <a:lstStyle/>
          <a:p>
            <a:r>
              <a:rPr lang="zh-CN" altLang="en-US" sz="900" b="1" dirty="0">
                <a:solidFill>
                  <a:schemeClr val="accent1"/>
                </a:solidFill>
                <a:cs typeface="+mn-ea"/>
                <a:sym typeface="+mn-lt"/>
              </a:rPr>
              <a:t>请输入职位</a:t>
            </a:r>
          </a:p>
        </p:txBody>
      </p:sp>
      <p:cxnSp>
        <p:nvCxnSpPr>
          <p:cNvPr id="248" name="直接连接符 247">
            <a:extLst>
              <a:ext uri="{FF2B5EF4-FFF2-40B4-BE49-F238E27FC236}">
                <a16:creationId xmlns:a16="http://schemas.microsoft.com/office/drawing/2014/main" id="{4C5BBCCA-C68A-46D8-801F-C9641CE966FA}"/>
              </a:ext>
            </a:extLst>
          </p:cNvPr>
          <p:cNvCxnSpPr>
            <a:cxnSpLocks/>
          </p:cNvCxnSpPr>
          <p:nvPr/>
        </p:nvCxnSpPr>
        <p:spPr>
          <a:xfrm>
            <a:off x="5007967" y="3469785"/>
            <a:ext cx="223837"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9" name="TextBox 55">
            <a:extLst>
              <a:ext uri="{FF2B5EF4-FFF2-40B4-BE49-F238E27FC236}">
                <a16:creationId xmlns:a16="http://schemas.microsoft.com/office/drawing/2014/main" id="{DB06211D-0D2C-4A7F-B969-17E1AEE78BC5}"/>
              </a:ext>
            </a:extLst>
          </p:cNvPr>
          <p:cNvSpPr txBox="1"/>
          <p:nvPr/>
        </p:nvSpPr>
        <p:spPr>
          <a:xfrm>
            <a:off x="4919125" y="3909781"/>
            <a:ext cx="1452973"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请输入相应成员的具体介绍性文字以便让观众更加了解成员</a:t>
            </a:r>
          </a:p>
        </p:txBody>
      </p:sp>
      <p:sp>
        <p:nvSpPr>
          <p:cNvPr id="250" name="TextBox 55">
            <a:extLst>
              <a:ext uri="{FF2B5EF4-FFF2-40B4-BE49-F238E27FC236}">
                <a16:creationId xmlns:a16="http://schemas.microsoft.com/office/drawing/2014/main" id="{55AC2DBE-939E-4B0C-B99F-BF7765A3B12B}"/>
              </a:ext>
            </a:extLst>
          </p:cNvPr>
          <p:cNvSpPr txBox="1"/>
          <p:nvPr/>
        </p:nvSpPr>
        <p:spPr>
          <a:xfrm>
            <a:off x="7063513" y="3564626"/>
            <a:ext cx="1452973"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请输入相应成员的具体介绍性文字以便让观众更加了解成员</a:t>
            </a:r>
          </a:p>
        </p:txBody>
      </p:sp>
      <p:sp>
        <p:nvSpPr>
          <p:cNvPr id="251" name="PA-矩形 22">
            <a:extLst>
              <a:ext uri="{FF2B5EF4-FFF2-40B4-BE49-F238E27FC236}">
                <a16:creationId xmlns:a16="http://schemas.microsoft.com/office/drawing/2014/main" id="{1477A614-EFB7-44CD-883D-AA39A6C24C12}"/>
              </a:ext>
            </a:extLst>
          </p:cNvPr>
          <p:cNvSpPr/>
          <p:nvPr>
            <p:custDataLst>
              <p:tags r:id="rId5"/>
            </p:custDataLst>
          </p:nvPr>
        </p:nvSpPr>
        <p:spPr>
          <a:xfrm>
            <a:off x="7063513" y="3150677"/>
            <a:ext cx="769097" cy="230832"/>
          </a:xfrm>
          <a:prstGeom prst="rect">
            <a:avLst/>
          </a:prstGeom>
        </p:spPr>
        <p:txBody>
          <a:bodyPr wrap="square">
            <a:spAutoFit/>
          </a:bodyPr>
          <a:lstStyle/>
          <a:p>
            <a:r>
              <a:rPr lang="zh-CN" altLang="en-US" sz="900" b="1" dirty="0">
                <a:solidFill>
                  <a:schemeClr val="accent1"/>
                </a:solidFill>
                <a:cs typeface="+mn-ea"/>
                <a:sym typeface="+mn-lt"/>
              </a:rPr>
              <a:t>请输入职位</a:t>
            </a:r>
          </a:p>
        </p:txBody>
      </p:sp>
      <p:cxnSp>
        <p:nvCxnSpPr>
          <p:cNvPr id="252" name="直接连接符 251">
            <a:extLst>
              <a:ext uri="{FF2B5EF4-FFF2-40B4-BE49-F238E27FC236}">
                <a16:creationId xmlns:a16="http://schemas.microsoft.com/office/drawing/2014/main" id="{4EAAD189-E7A4-4E9A-B4EF-F3FB18D78183}"/>
              </a:ext>
            </a:extLst>
          </p:cNvPr>
          <p:cNvCxnSpPr>
            <a:cxnSpLocks/>
          </p:cNvCxnSpPr>
          <p:nvPr/>
        </p:nvCxnSpPr>
        <p:spPr>
          <a:xfrm>
            <a:off x="7152355" y="3469785"/>
            <a:ext cx="223837"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3" name="TextBox 55">
            <a:extLst>
              <a:ext uri="{FF2B5EF4-FFF2-40B4-BE49-F238E27FC236}">
                <a16:creationId xmlns:a16="http://schemas.microsoft.com/office/drawing/2014/main" id="{9CCBF49D-1D36-4010-8785-1B39FFF858DE}"/>
              </a:ext>
            </a:extLst>
          </p:cNvPr>
          <p:cNvSpPr txBox="1"/>
          <p:nvPr/>
        </p:nvSpPr>
        <p:spPr>
          <a:xfrm>
            <a:off x="7063513" y="3909781"/>
            <a:ext cx="1452973" cy="367986"/>
          </a:xfrm>
          <a:prstGeom prst="rect">
            <a:avLst/>
          </a:prstGeom>
          <a:noFill/>
        </p:spPr>
        <p:txBody>
          <a:bodyPr wrap="square" rtlCol="0">
            <a:spAutoFit/>
          </a:bodyPr>
          <a:lstStyle/>
          <a:p>
            <a:pPr defTabSz="1219170">
              <a:lnSpc>
                <a:spcPct val="135000"/>
              </a:lnSpc>
            </a:pPr>
            <a:r>
              <a:rPr lang="zh-CN" altLang="en-US" sz="700" dirty="0">
                <a:solidFill>
                  <a:schemeClr val="tx1">
                    <a:lumMod val="85000"/>
                    <a:lumOff val="15000"/>
                  </a:schemeClr>
                </a:solidFill>
                <a:cs typeface="+mn-ea"/>
                <a:sym typeface="+mn-lt"/>
              </a:rPr>
              <a:t>请输入相应成员的具体介绍性文字以便让观众更加了解成员</a:t>
            </a:r>
          </a:p>
        </p:txBody>
      </p:sp>
      <p:cxnSp>
        <p:nvCxnSpPr>
          <p:cNvPr id="72" name="直接连接符 71">
            <a:extLst>
              <a:ext uri="{FF2B5EF4-FFF2-40B4-BE49-F238E27FC236}">
                <a16:creationId xmlns:a16="http://schemas.microsoft.com/office/drawing/2014/main" id="{0E045F31-2D64-4285-AD1A-27B9C7CE5A3C}"/>
              </a:ext>
            </a:extLst>
          </p:cNvPr>
          <p:cNvCxnSpPr>
            <a:cxnSpLocks/>
          </p:cNvCxnSpPr>
          <p:nvPr/>
        </p:nvCxnSpPr>
        <p:spPr>
          <a:xfrm>
            <a:off x="395288" y="4928890"/>
            <a:ext cx="8640762"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CCD56153-B5C9-49EF-A718-493795835568}"/>
              </a:ext>
            </a:extLst>
          </p:cNvPr>
          <p:cNvCxnSpPr>
            <a:cxnSpLocks/>
          </p:cNvCxnSpPr>
          <p:nvPr/>
        </p:nvCxnSpPr>
        <p:spPr>
          <a:xfrm>
            <a:off x="4254500" y="4928890"/>
            <a:ext cx="635000"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06" name="组合 105">
            <a:extLst>
              <a:ext uri="{FF2B5EF4-FFF2-40B4-BE49-F238E27FC236}">
                <a16:creationId xmlns:a16="http://schemas.microsoft.com/office/drawing/2014/main" id="{8729A2A0-D3F9-420F-B2F5-C2489221C9D0}"/>
              </a:ext>
            </a:extLst>
          </p:cNvPr>
          <p:cNvGrpSpPr/>
          <p:nvPr/>
        </p:nvGrpSpPr>
        <p:grpSpPr>
          <a:xfrm>
            <a:off x="593018" y="2418621"/>
            <a:ext cx="615988" cy="588907"/>
            <a:chOff x="619251" y="2190021"/>
            <a:chExt cx="615988" cy="588907"/>
          </a:xfrm>
        </p:grpSpPr>
        <p:sp>
          <p:nvSpPr>
            <p:cNvPr id="105" name="矩形: 圆角 104">
              <a:extLst>
                <a:ext uri="{FF2B5EF4-FFF2-40B4-BE49-F238E27FC236}">
                  <a16:creationId xmlns:a16="http://schemas.microsoft.com/office/drawing/2014/main" id="{84C7E29A-8938-48FF-9367-702775582A7C}"/>
                </a:ext>
              </a:extLst>
            </p:cNvPr>
            <p:cNvSpPr/>
            <p:nvPr/>
          </p:nvSpPr>
          <p:spPr>
            <a:xfrm>
              <a:off x="619251" y="2190021"/>
              <a:ext cx="588907" cy="588907"/>
            </a:xfrm>
            <a:prstGeom prst="roundRect">
              <a:avLst>
                <a:gd name="adj" fmla="val 50000"/>
              </a:avLst>
            </a:prstGeom>
            <a:solidFill>
              <a:schemeClr val="accent2"/>
            </a:solidFill>
            <a:ln>
              <a:noFill/>
            </a:ln>
            <a:effectLst>
              <a:outerShdw blurRad="127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PA-矩形 22">
              <a:extLst>
                <a:ext uri="{FF2B5EF4-FFF2-40B4-BE49-F238E27FC236}">
                  <a16:creationId xmlns:a16="http://schemas.microsoft.com/office/drawing/2014/main" id="{F616709D-1721-48F9-9AE6-DCFCB2CC4536}"/>
                </a:ext>
              </a:extLst>
            </p:cNvPr>
            <p:cNvSpPr/>
            <p:nvPr>
              <p:custDataLst>
                <p:tags r:id="rId12"/>
              </p:custDataLst>
            </p:nvPr>
          </p:nvSpPr>
          <p:spPr>
            <a:xfrm>
              <a:off x="619252" y="2321436"/>
              <a:ext cx="571374" cy="246221"/>
            </a:xfrm>
            <a:prstGeom prst="rect">
              <a:avLst/>
            </a:prstGeom>
          </p:spPr>
          <p:txBody>
            <a:bodyPr wrap="square">
              <a:spAutoFit/>
            </a:bodyPr>
            <a:lstStyle/>
            <a:p>
              <a:r>
                <a:rPr lang="zh-CN" altLang="en-US" sz="1000" dirty="0">
                  <a:solidFill>
                    <a:schemeClr val="bg1"/>
                  </a:solidFill>
                  <a:cs typeface="+mn-ea"/>
                  <a:sym typeface="+mn-lt"/>
                </a:rPr>
                <a:t>姓和名</a:t>
              </a:r>
            </a:p>
          </p:txBody>
        </p:sp>
        <p:sp>
          <p:nvSpPr>
            <p:cNvPr id="56" name="PA-矩形 22">
              <a:extLst>
                <a:ext uri="{FF2B5EF4-FFF2-40B4-BE49-F238E27FC236}">
                  <a16:creationId xmlns:a16="http://schemas.microsoft.com/office/drawing/2014/main" id="{1063A576-9142-404C-80C7-0FE842E8BA90}"/>
                </a:ext>
              </a:extLst>
            </p:cNvPr>
            <p:cNvSpPr/>
            <p:nvPr>
              <p:custDataLst>
                <p:tags r:id="rId13"/>
              </p:custDataLst>
            </p:nvPr>
          </p:nvSpPr>
          <p:spPr>
            <a:xfrm>
              <a:off x="619251" y="2473429"/>
              <a:ext cx="615988" cy="169277"/>
            </a:xfrm>
            <a:prstGeom prst="rect">
              <a:avLst/>
            </a:prstGeom>
          </p:spPr>
          <p:txBody>
            <a:bodyPr wrap="square">
              <a:spAutoFit/>
            </a:bodyPr>
            <a:lstStyle/>
            <a:p>
              <a:r>
                <a:rPr lang="en-US" altLang="zh-CN" sz="500" dirty="0">
                  <a:solidFill>
                    <a:schemeClr val="bg1"/>
                  </a:solidFill>
                  <a:cs typeface="+mn-ea"/>
                  <a:sym typeface="+mn-lt"/>
                </a:rPr>
                <a:t>English Name</a:t>
              </a:r>
              <a:endParaRPr lang="zh-CN" altLang="en-US" sz="300" dirty="0">
                <a:solidFill>
                  <a:schemeClr val="bg1"/>
                </a:solidFill>
                <a:cs typeface="+mn-ea"/>
                <a:sym typeface="+mn-lt"/>
              </a:endParaRPr>
            </a:p>
          </p:txBody>
        </p:sp>
      </p:grpSp>
      <p:grpSp>
        <p:nvGrpSpPr>
          <p:cNvPr id="111" name="组合 110">
            <a:extLst>
              <a:ext uri="{FF2B5EF4-FFF2-40B4-BE49-F238E27FC236}">
                <a16:creationId xmlns:a16="http://schemas.microsoft.com/office/drawing/2014/main" id="{72235EB5-CD7F-474B-A4D2-759CF846E1B8}"/>
              </a:ext>
            </a:extLst>
          </p:cNvPr>
          <p:cNvGrpSpPr/>
          <p:nvPr/>
        </p:nvGrpSpPr>
        <p:grpSpPr>
          <a:xfrm>
            <a:off x="2725156" y="2418621"/>
            <a:ext cx="631532" cy="588907"/>
            <a:chOff x="619251" y="2190021"/>
            <a:chExt cx="631532" cy="588907"/>
          </a:xfrm>
        </p:grpSpPr>
        <p:sp>
          <p:nvSpPr>
            <p:cNvPr id="112" name="矩形: 圆角 111">
              <a:extLst>
                <a:ext uri="{FF2B5EF4-FFF2-40B4-BE49-F238E27FC236}">
                  <a16:creationId xmlns:a16="http://schemas.microsoft.com/office/drawing/2014/main" id="{EC0F78B9-650E-4935-A728-4A264E1B2D5E}"/>
                </a:ext>
              </a:extLst>
            </p:cNvPr>
            <p:cNvSpPr/>
            <p:nvPr/>
          </p:nvSpPr>
          <p:spPr>
            <a:xfrm>
              <a:off x="619251" y="2190021"/>
              <a:ext cx="588907" cy="588907"/>
            </a:xfrm>
            <a:prstGeom prst="roundRect">
              <a:avLst>
                <a:gd name="adj" fmla="val 50000"/>
              </a:avLst>
            </a:prstGeom>
            <a:solidFill>
              <a:schemeClr val="accent2"/>
            </a:solidFill>
            <a:ln>
              <a:noFill/>
            </a:ln>
            <a:effectLst>
              <a:outerShdw blurRad="127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PA-矩形 22">
              <a:extLst>
                <a:ext uri="{FF2B5EF4-FFF2-40B4-BE49-F238E27FC236}">
                  <a16:creationId xmlns:a16="http://schemas.microsoft.com/office/drawing/2014/main" id="{008CAD36-CC0B-42EB-938E-93A04129E4B9}"/>
                </a:ext>
              </a:extLst>
            </p:cNvPr>
            <p:cNvSpPr/>
            <p:nvPr>
              <p:custDataLst>
                <p:tags r:id="rId10"/>
              </p:custDataLst>
            </p:nvPr>
          </p:nvSpPr>
          <p:spPr>
            <a:xfrm>
              <a:off x="619252" y="2321436"/>
              <a:ext cx="571374" cy="246221"/>
            </a:xfrm>
            <a:prstGeom prst="rect">
              <a:avLst/>
            </a:prstGeom>
          </p:spPr>
          <p:txBody>
            <a:bodyPr wrap="square">
              <a:spAutoFit/>
            </a:bodyPr>
            <a:lstStyle/>
            <a:p>
              <a:r>
                <a:rPr lang="zh-CN" altLang="en-US" sz="1000" dirty="0">
                  <a:solidFill>
                    <a:schemeClr val="bg1"/>
                  </a:solidFill>
                  <a:cs typeface="+mn-ea"/>
                  <a:sym typeface="+mn-lt"/>
                </a:rPr>
                <a:t>姓和名</a:t>
              </a:r>
            </a:p>
          </p:txBody>
        </p:sp>
        <p:sp>
          <p:nvSpPr>
            <p:cNvPr id="114" name="PA-矩形 22">
              <a:extLst>
                <a:ext uri="{FF2B5EF4-FFF2-40B4-BE49-F238E27FC236}">
                  <a16:creationId xmlns:a16="http://schemas.microsoft.com/office/drawing/2014/main" id="{9EC07AD2-8717-4269-A3FB-A63C4DF74537}"/>
                </a:ext>
              </a:extLst>
            </p:cNvPr>
            <p:cNvSpPr/>
            <p:nvPr>
              <p:custDataLst>
                <p:tags r:id="rId11"/>
              </p:custDataLst>
            </p:nvPr>
          </p:nvSpPr>
          <p:spPr>
            <a:xfrm>
              <a:off x="619251" y="2473429"/>
              <a:ext cx="631532" cy="169277"/>
            </a:xfrm>
            <a:prstGeom prst="rect">
              <a:avLst/>
            </a:prstGeom>
          </p:spPr>
          <p:txBody>
            <a:bodyPr wrap="square">
              <a:spAutoFit/>
            </a:bodyPr>
            <a:lstStyle/>
            <a:p>
              <a:r>
                <a:rPr lang="en-US" altLang="zh-CN" sz="500" dirty="0">
                  <a:solidFill>
                    <a:schemeClr val="bg1"/>
                  </a:solidFill>
                  <a:cs typeface="+mn-ea"/>
                  <a:sym typeface="+mn-lt"/>
                </a:rPr>
                <a:t>English Name</a:t>
              </a:r>
            </a:p>
          </p:txBody>
        </p:sp>
      </p:grpSp>
      <p:grpSp>
        <p:nvGrpSpPr>
          <p:cNvPr id="117" name="组合 116">
            <a:extLst>
              <a:ext uri="{FF2B5EF4-FFF2-40B4-BE49-F238E27FC236}">
                <a16:creationId xmlns:a16="http://schemas.microsoft.com/office/drawing/2014/main" id="{A6595490-0AAF-4BB1-961D-F6B28FA7DFE1}"/>
              </a:ext>
            </a:extLst>
          </p:cNvPr>
          <p:cNvGrpSpPr/>
          <p:nvPr/>
        </p:nvGrpSpPr>
        <p:grpSpPr>
          <a:xfrm>
            <a:off x="4872644" y="2418621"/>
            <a:ext cx="627446" cy="588907"/>
            <a:chOff x="619251" y="2190021"/>
            <a:chExt cx="627446" cy="588907"/>
          </a:xfrm>
        </p:grpSpPr>
        <p:sp>
          <p:nvSpPr>
            <p:cNvPr id="118" name="矩形: 圆角 117">
              <a:extLst>
                <a:ext uri="{FF2B5EF4-FFF2-40B4-BE49-F238E27FC236}">
                  <a16:creationId xmlns:a16="http://schemas.microsoft.com/office/drawing/2014/main" id="{2CA404BC-4C06-4EBE-BD1F-9AC3999F6858}"/>
                </a:ext>
              </a:extLst>
            </p:cNvPr>
            <p:cNvSpPr/>
            <p:nvPr/>
          </p:nvSpPr>
          <p:spPr>
            <a:xfrm>
              <a:off x="619251" y="2190021"/>
              <a:ext cx="588907" cy="588907"/>
            </a:xfrm>
            <a:prstGeom prst="roundRect">
              <a:avLst>
                <a:gd name="adj" fmla="val 50000"/>
              </a:avLst>
            </a:prstGeom>
            <a:solidFill>
              <a:schemeClr val="accent2"/>
            </a:solidFill>
            <a:ln>
              <a:noFill/>
            </a:ln>
            <a:effectLst>
              <a:outerShdw blurRad="127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PA-矩形 22">
              <a:extLst>
                <a:ext uri="{FF2B5EF4-FFF2-40B4-BE49-F238E27FC236}">
                  <a16:creationId xmlns:a16="http://schemas.microsoft.com/office/drawing/2014/main" id="{077A02C8-A283-4FF6-8287-0222191AE8B2}"/>
                </a:ext>
              </a:extLst>
            </p:cNvPr>
            <p:cNvSpPr/>
            <p:nvPr>
              <p:custDataLst>
                <p:tags r:id="rId8"/>
              </p:custDataLst>
            </p:nvPr>
          </p:nvSpPr>
          <p:spPr>
            <a:xfrm>
              <a:off x="619252" y="2321436"/>
              <a:ext cx="571374" cy="246221"/>
            </a:xfrm>
            <a:prstGeom prst="rect">
              <a:avLst/>
            </a:prstGeom>
          </p:spPr>
          <p:txBody>
            <a:bodyPr wrap="square">
              <a:spAutoFit/>
            </a:bodyPr>
            <a:lstStyle/>
            <a:p>
              <a:r>
                <a:rPr lang="zh-CN" altLang="en-US" sz="1000" dirty="0">
                  <a:solidFill>
                    <a:schemeClr val="bg1"/>
                  </a:solidFill>
                  <a:cs typeface="+mn-ea"/>
                  <a:sym typeface="+mn-lt"/>
                </a:rPr>
                <a:t>姓和名</a:t>
              </a:r>
            </a:p>
          </p:txBody>
        </p:sp>
        <p:sp>
          <p:nvSpPr>
            <p:cNvPr id="120" name="PA-矩形 22">
              <a:extLst>
                <a:ext uri="{FF2B5EF4-FFF2-40B4-BE49-F238E27FC236}">
                  <a16:creationId xmlns:a16="http://schemas.microsoft.com/office/drawing/2014/main" id="{BFFED215-2D52-4D81-8676-36C26CBB6F12}"/>
                </a:ext>
              </a:extLst>
            </p:cNvPr>
            <p:cNvSpPr/>
            <p:nvPr>
              <p:custDataLst>
                <p:tags r:id="rId9"/>
              </p:custDataLst>
            </p:nvPr>
          </p:nvSpPr>
          <p:spPr>
            <a:xfrm>
              <a:off x="619251" y="2473429"/>
              <a:ext cx="627446" cy="169277"/>
            </a:xfrm>
            <a:prstGeom prst="rect">
              <a:avLst/>
            </a:prstGeom>
          </p:spPr>
          <p:txBody>
            <a:bodyPr wrap="square">
              <a:spAutoFit/>
            </a:bodyPr>
            <a:lstStyle/>
            <a:p>
              <a:r>
                <a:rPr lang="en-US" altLang="zh-CN" sz="500" dirty="0">
                  <a:solidFill>
                    <a:schemeClr val="bg1"/>
                  </a:solidFill>
                  <a:cs typeface="+mn-ea"/>
                  <a:sym typeface="+mn-lt"/>
                </a:rPr>
                <a:t>English Name</a:t>
              </a:r>
            </a:p>
          </p:txBody>
        </p:sp>
      </p:grpSp>
      <p:grpSp>
        <p:nvGrpSpPr>
          <p:cNvPr id="122" name="组合 121">
            <a:extLst>
              <a:ext uri="{FF2B5EF4-FFF2-40B4-BE49-F238E27FC236}">
                <a16:creationId xmlns:a16="http://schemas.microsoft.com/office/drawing/2014/main" id="{B25B8517-AA66-451B-B59F-E078764BF7D2}"/>
              </a:ext>
            </a:extLst>
          </p:cNvPr>
          <p:cNvGrpSpPr/>
          <p:nvPr/>
        </p:nvGrpSpPr>
        <p:grpSpPr>
          <a:xfrm>
            <a:off x="7018177" y="2418621"/>
            <a:ext cx="619001" cy="588907"/>
            <a:chOff x="619251" y="2190021"/>
            <a:chExt cx="619001" cy="588907"/>
          </a:xfrm>
        </p:grpSpPr>
        <p:sp>
          <p:nvSpPr>
            <p:cNvPr id="123" name="矩形: 圆角 122">
              <a:extLst>
                <a:ext uri="{FF2B5EF4-FFF2-40B4-BE49-F238E27FC236}">
                  <a16:creationId xmlns:a16="http://schemas.microsoft.com/office/drawing/2014/main" id="{E7DA3E0F-4DA2-49F5-8C47-D5BBEFE429C3}"/>
                </a:ext>
              </a:extLst>
            </p:cNvPr>
            <p:cNvSpPr/>
            <p:nvPr/>
          </p:nvSpPr>
          <p:spPr>
            <a:xfrm>
              <a:off x="619251" y="2190021"/>
              <a:ext cx="588907" cy="588907"/>
            </a:xfrm>
            <a:prstGeom prst="roundRect">
              <a:avLst>
                <a:gd name="adj" fmla="val 50000"/>
              </a:avLst>
            </a:prstGeom>
            <a:solidFill>
              <a:schemeClr val="accent2"/>
            </a:solidFill>
            <a:ln>
              <a:noFill/>
            </a:ln>
            <a:effectLst>
              <a:outerShdw blurRad="127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PA-矩形 22">
              <a:extLst>
                <a:ext uri="{FF2B5EF4-FFF2-40B4-BE49-F238E27FC236}">
                  <a16:creationId xmlns:a16="http://schemas.microsoft.com/office/drawing/2014/main" id="{394EF9A2-68B2-4676-A1AE-6C1624C14BBF}"/>
                </a:ext>
              </a:extLst>
            </p:cNvPr>
            <p:cNvSpPr/>
            <p:nvPr>
              <p:custDataLst>
                <p:tags r:id="rId6"/>
              </p:custDataLst>
            </p:nvPr>
          </p:nvSpPr>
          <p:spPr>
            <a:xfrm>
              <a:off x="619252" y="2321436"/>
              <a:ext cx="571374" cy="246221"/>
            </a:xfrm>
            <a:prstGeom prst="rect">
              <a:avLst/>
            </a:prstGeom>
          </p:spPr>
          <p:txBody>
            <a:bodyPr wrap="square">
              <a:spAutoFit/>
            </a:bodyPr>
            <a:lstStyle/>
            <a:p>
              <a:r>
                <a:rPr lang="zh-CN" altLang="en-US" sz="1000" dirty="0">
                  <a:solidFill>
                    <a:schemeClr val="bg1"/>
                  </a:solidFill>
                  <a:cs typeface="+mn-ea"/>
                  <a:sym typeface="+mn-lt"/>
                </a:rPr>
                <a:t>姓和名</a:t>
              </a:r>
            </a:p>
          </p:txBody>
        </p:sp>
        <p:sp>
          <p:nvSpPr>
            <p:cNvPr id="125" name="PA-矩形 22">
              <a:extLst>
                <a:ext uri="{FF2B5EF4-FFF2-40B4-BE49-F238E27FC236}">
                  <a16:creationId xmlns:a16="http://schemas.microsoft.com/office/drawing/2014/main" id="{08708C46-C3F8-402F-B42E-3BF656B5E1AF}"/>
                </a:ext>
              </a:extLst>
            </p:cNvPr>
            <p:cNvSpPr/>
            <p:nvPr>
              <p:custDataLst>
                <p:tags r:id="rId7"/>
              </p:custDataLst>
            </p:nvPr>
          </p:nvSpPr>
          <p:spPr>
            <a:xfrm>
              <a:off x="619251" y="2473429"/>
              <a:ext cx="619001" cy="169277"/>
            </a:xfrm>
            <a:prstGeom prst="rect">
              <a:avLst/>
            </a:prstGeom>
          </p:spPr>
          <p:txBody>
            <a:bodyPr wrap="square">
              <a:spAutoFit/>
            </a:bodyPr>
            <a:lstStyle/>
            <a:p>
              <a:r>
                <a:rPr lang="en-US" altLang="zh-CN" sz="500" dirty="0">
                  <a:solidFill>
                    <a:schemeClr val="bg1"/>
                  </a:solidFill>
                  <a:cs typeface="+mn-ea"/>
                  <a:sym typeface="+mn-lt"/>
                </a:rPr>
                <a:t>English Name</a:t>
              </a:r>
            </a:p>
          </p:txBody>
        </p:sp>
      </p:grpSp>
    </p:spTree>
    <p:extLst>
      <p:ext uri="{BB962C8B-B14F-4D97-AF65-F5344CB8AC3E}">
        <p14:creationId xmlns:p14="http://schemas.microsoft.com/office/powerpoint/2010/main" val="28861796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10.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2"/>
</p:tagLst>
</file>

<file path=ppt/tags/tag12.xml><?xml version="1.0" encoding="utf-8"?>
<p:tagLst xmlns:a="http://schemas.openxmlformats.org/drawingml/2006/main" xmlns:r="http://schemas.openxmlformats.org/officeDocument/2006/relationships" xmlns:p="http://schemas.openxmlformats.org/presentationml/2006/main">
  <p:tag name="PA" val="v5.2.2"/>
</p:tagLst>
</file>

<file path=ppt/tags/tag13.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ags/tag5.xml><?xml version="1.0" encoding="utf-8"?>
<p:tagLst xmlns:a="http://schemas.openxmlformats.org/drawingml/2006/main" xmlns:r="http://schemas.openxmlformats.org/officeDocument/2006/relationships" xmlns:p="http://schemas.openxmlformats.org/presentationml/2006/main">
  <p:tag name="PA" val="v5.2.2"/>
</p:tagLst>
</file>

<file path=ppt/tags/tag6.xml><?xml version="1.0" encoding="utf-8"?>
<p:tagLst xmlns:a="http://schemas.openxmlformats.org/drawingml/2006/main" xmlns:r="http://schemas.openxmlformats.org/officeDocument/2006/relationships" xmlns:p="http://schemas.openxmlformats.org/presentationml/2006/main">
  <p:tag name="PA" val="v5.2.2"/>
</p:tagLst>
</file>

<file path=ppt/tags/tag7.xml><?xml version="1.0" encoding="utf-8"?>
<p:tagLst xmlns:a="http://schemas.openxmlformats.org/drawingml/2006/main" xmlns:r="http://schemas.openxmlformats.org/officeDocument/2006/relationships" xmlns:p="http://schemas.openxmlformats.org/presentationml/2006/main">
  <p:tag name="PA" val="v5.2.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ags/tag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自定义 1">
      <a:dk1>
        <a:srgbClr val="000000"/>
      </a:dk1>
      <a:lt1>
        <a:srgbClr val="FFFFFF"/>
      </a:lt1>
      <a:dk2>
        <a:srgbClr val="768395"/>
      </a:dk2>
      <a:lt2>
        <a:srgbClr val="F0F0F0"/>
      </a:lt2>
      <a:accent1>
        <a:srgbClr val="056CC9"/>
      </a:accent1>
      <a:accent2>
        <a:srgbClr val="00A3E5"/>
      </a:accent2>
      <a:accent3>
        <a:srgbClr val="00B0D3"/>
      </a:accent3>
      <a:accent4>
        <a:srgbClr val="39BFC4"/>
      </a:accent4>
      <a:accent5>
        <a:srgbClr val="20BFD6"/>
      </a:accent5>
      <a:accent6>
        <a:srgbClr val="54D3FA"/>
      </a:accent6>
      <a:hlink>
        <a:srgbClr val="056CC9"/>
      </a:hlink>
      <a:folHlink>
        <a:srgbClr val="BFBFBF"/>
      </a:folHlink>
    </a:clrScheme>
    <a:fontScheme name="fblmmnt2">
      <a:majorFont>
        <a:latin typeface="Microsoft YaHei"/>
        <a:ea typeface="Microsoft YaHei"/>
        <a:cs typeface=""/>
      </a:majorFont>
      <a:minorFont>
        <a:latin typeface="Microsoft YaHei"/>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2940</TotalTime>
  <Words>3112</Words>
  <Application>Microsoft Office PowerPoint</Application>
  <PresentationFormat>全屏显示(16:9)</PresentationFormat>
  <Paragraphs>438</Paragraphs>
  <Slides>34</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34</vt:i4>
      </vt:variant>
    </vt:vector>
  </HeadingPairs>
  <TitlesOfParts>
    <vt:vector size="44" baseType="lpstr">
      <vt:lpstr>微软雅黑</vt:lpstr>
      <vt:lpstr>微软雅黑</vt:lpstr>
      <vt:lpstr>等线</vt:lpstr>
      <vt:lpstr>Arial</vt:lpstr>
      <vt:lpstr>Calibri</vt:lpstr>
      <vt:lpstr>Century Gothic</vt:lpstr>
      <vt:lpstr>Segoe UI</vt:lpstr>
      <vt:lpstr>Segoe UI Light</vt:lpstr>
      <vt:lpstr>Office 主题​​</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兰 荣</dc:creator>
  <cp:lastModifiedBy>Yunxuan Liu (Chinasoft International)</cp:lastModifiedBy>
  <cp:revision>673</cp:revision>
  <dcterms:created xsi:type="dcterms:W3CDTF">2019-03-24T12:20:38Z</dcterms:created>
  <dcterms:modified xsi:type="dcterms:W3CDTF">2019-04-12T03:22:17Z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2019-04-12T02:28:09.0720307Z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714c39ca-7420-4571-8a96-6688f3cda247</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