
<file path=[Content_Types].xml><?xml version="1.0" encoding="utf-8"?>
<Types xmlns="http://schemas.openxmlformats.org/package/2006/content-types">
  <Default Extension="jpeg" ContentType="image/jpeg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1" r:id="rId27"/>
    <p:sldId id="280" r:id="rId28"/>
    <p:sldId id="282" r:id="rId2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908E"/>
    <a:srgbClr val="CCA9B1"/>
    <a:srgbClr val="AACBBA"/>
    <a:srgbClr val="DCE8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105" autoAdjust="0"/>
    <p:restoredTop sz="94660"/>
  </p:normalViewPr>
  <p:slideViewPr>
    <p:cSldViewPr snapToGrid="0">
      <p:cViewPr varScale="1">
        <p:scale>
          <a:sx n="92" d="100"/>
          <a:sy n="92" d="100"/>
        </p:scale>
        <p:origin x="34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B384F-C0D2-4506-8610-390D90459C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08477-1C83-4C47-B91D-6D6F959B11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B384F-C0D2-4506-8610-390D90459C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08477-1C83-4C47-B91D-6D6F959B11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B384F-C0D2-4506-8610-390D90459C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08477-1C83-4C47-B91D-6D6F959B11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B384F-C0D2-4506-8610-390D90459C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08477-1C83-4C47-B91D-6D6F959B11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B384F-C0D2-4506-8610-390D90459C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08477-1C83-4C47-B91D-6D6F959B11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B384F-C0D2-4506-8610-390D90459C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08477-1C83-4C47-B91D-6D6F959B11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B384F-C0D2-4506-8610-390D90459C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08477-1C83-4C47-B91D-6D6F959B11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B384F-C0D2-4506-8610-390D90459C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08477-1C83-4C47-B91D-6D6F959B11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B384F-C0D2-4506-8610-390D90459C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08477-1C83-4C47-B91D-6D6F959B11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B384F-C0D2-4506-8610-390D90459C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08477-1C83-4C47-B91D-6D6F959B11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B384F-C0D2-4506-8610-390D90459C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EC08477-1C83-4C47-B91D-6D6F959B117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AB384F-C0D2-4506-8610-390D90459CA9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C08477-1C83-4C47-B91D-6D6F959B117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jpeg"/><Relationship Id="rId1" Type="http://schemas.openxmlformats.org/officeDocument/2006/relationships/image" Target="../media/image13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microsoft.com/office/2007/relationships/hdphoto" Target="../media/hdphoto3.wdp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microsoft.com/office/2007/relationships/hdphoto" Target="../media/hdphoto2.wdp"/><Relationship Id="rId3" Type="http://schemas.openxmlformats.org/officeDocument/2006/relationships/image" Target="../media/image7.png"/><Relationship Id="rId2" Type="http://schemas.microsoft.com/office/2007/relationships/hdphoto" Target="../media/hdphoto1.wdp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12.jpe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6"/>
          <p:cNvSpPr/>
          <p:nvPr/>
        </p:nvSpPr>
        <p:spPr>
          <a:xfrm>
            <a:off x="3343628" y="1783736"/>
            <a:ext cx="5504744" cy="3290529"/>
          </a:xfrm>
          <a:prstGeom prst="roundRect">
            <a:avLst/>
          </a:prstGeom>
          <a:solidFill>
            <a:srgbClr val="E89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3620206" y="1949063"/>
            <a:ext cx="4951589" cy="2959874"/>
          </a:xfrm>
          <a:prstGeom prst="round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4217720" y="2272834"/>
            <a:ext cx="3756561" cy="2256466"/>
            <a:chOff x="4217720" y="2304540"/>
            <a:chExt cx="3756561" cy="2256466"/>
          </a:xfrm>
        </p:grpSpPr>
        <p:sp>
          <p:nvSpPr>
            <p:cNvPr id="10" name="文本框 9"/>
            <p:cNvSpPr txBox="1"/>
            <p:nvPr/>
          </p:nvSpPr>
          <p:spPr>
            <a:xfrm>
              <a:off x="4217720" y="2304540"/>
              <a:ext cx="375656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6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毕业答辩</a:t>
              </a:r>
              <a:endParaRPr lang="zh-CN" altLang="en-US" sz="6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5375290" y="4253229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答辩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人：野百合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509870" y="3520256"/>
              <a:ext cx="33754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</a:rPr>
                <a:t>Add anything what you want and what you like.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2047" y="284913"/>
            <a:ext cx="11877657" cy="6288174"/>
          </a:xfrm>
          <a:prstGeom prst="roundRect">
            <a:avLst>
              <a:gd name="adj" fmla="val 3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810204" y="439292"/>
            <a:ext cx="2571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研究过程与方法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876071" y="970413"/>
            <a:ext cx="2439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Snip Single Corner Rectangle 53"/>
          <p:cNvSpPr/>
          <p:nvPr/>
        </p:nvSpPr>
        <p:spPr>
          <a:xfrm>
            <a:off x="1736569" y="1893897"/>
            <a:ext cx="1839913" cy="1717675"/>
          </a:xfrm>
          <a:prstGeom prst="snip1Rect">
            <a:avLst/>
          </a:prstGeom>
          <a:solidFill>
            <a:srgbClr val="E8908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6" name="Snip Single Corner Rectangle 59"/>
          <p:cNvSpPr/>
          <p:nvPr/>
        </p:nvSpPr>
        <p:spPr>
          <a:xfrm>
            <a:off x="4078132" y="1893897"/>
            <a:ext cx="1839913" cy="1717675"/>
          </a:xfrm>
          <a:prstGeom prst="snip1Rect">
            <a:avLst/>
          </a:prstGeom>
          <a:solidFill>
            <a:srgbClr val="AACBBA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Snip Single Corner Rectangle 62"/>
          <p:cNvSpPr/>
          <p:nvPr/>
        </p:nvSpPr>
        <p:spPr>
          <a:xfrm>
            <a:off x="6384769" y="1893897"/>
            <a:ext cx="1839913" cy="1717675"/>
          </a:xfrm>
          <a:prstGeom prst="snip1Rect">
            <a:avLst/>
          </a:prstGeom>
          <a:solidFill>
            <a:srgbClr val="CCA9B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8" name="Snip Single Corner Rectangle 65"/>
          <p:cNvSpPr/>
          <p:nvPr/>
        </p:nvSpPr>
        <p:spPr>
          <a:xfrm>
            <a:off x="8759669" y="1893897"/>
            <a:ext cx="1839913" cy="1717675"/>
          </a:xfrm>
          <a:prstGeom prst="snip1Rect">
            <a:avLst/>
          </a:prstGeom>
          <a:solidFill>
            <a:srgbClr val="E8908E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9417554" y="2456649"/>
            <a:ext cx="591843" cy="660757"/>
            <a:chOff x="8431052" y="5110164"/>
            <a:chExt cx="591843" cy="660757"/>
          </a:xfrm>
          <a:solidFill>
            <a:schemeClr val="bg1"/>
          </a:solidFill>
        </p:grpSpPr>
        <p:sp>
          <p:nvSpPr>
            <p:cNvPr id="62" name="Rectangle 74"/>
            <p:cNvSpPr>
              <a:spLocks noChangeArrowheads="1"/>
            </p:cNvSpPr>
            <p:nvPr/>
          </p:nvSpPr>
          <p:spPr bwMode="auto">
            <a:xfrm>
              <a:off x="8694543" y="5547965"/>
              <a:ext cx="60807" cy="2229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3" name="Freeform 75"/>
            <p:cNvSpPr/>
            <p:nvPr/>
          </p:nvSpPr>
          <p:spPr bwMode="auto">
            <a:xfrm>
              <a:off x="8431052" y="5110164"/>
              <a:ext cx="531038" cy="186471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4" name="Freeform 76"/>
            <p:cNvSpPr/>
            <p:nvPr/>
          </p:nvSpPr>
          <p:spPr bwMode="auto">
            <a:xfrm>
              <a:off x="8491857" y="5333117"/>
              <a:ext cx="531038" cy="182419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0" name="Freeform 208"/>
          <p:cNvSpPr>
            <a:spLocks noEditPoints="1"/>
          </p:cNvSpPr>
          <p:nvPr/>
        </p:nvSpPr>
        <p:spPr>
          <a:xfrm>
            <a:off x="2352519" y="2422534"/>
            <a:ext cx="574675" cy="660400"/>
          </a:xfrm>
          <a:custGeom>
            <a:avLst/>
            <a:gdLst/>
            <a:ahLst/>
            <a:cxnLst>
              <a:cxn ang="0">
                <a:pos x="495680" y="468036"/>
              </a:cxn>
              <a:cxn ang="0">
                <a:pos x="495680" y="449682"/>
              </a:cxn>
              <a:cxn ang="0">
                <a:pos x="495680" y="289081"/>
              </a:cxn>
              <a:cxn ang="0">
                <a:pos x="356341" y="91772"/>
              </a:cxn>
              <a:cxn ang="0">
                <a:pos x="360910" y="73417"/>
              </a:cxn>
              <a:cxn ang="0">
                <a:pos x="287814" y="0"/>
              </a:cxn>
              <a:cxn ang="0">
                <a:pos x="214718" y="73417"/>
              </a:cxn>
              <a:cxn ang="0">
                <a:pos x="219287" y="91772"/>
              </a:cxn>
              <a:cxn ang="0">
                <a:pos x="79948" y="289081"/>
              </a:cxn>
              <a:cxn ang="0">
                <a:pos x="79948" y="449682"/>
              </a:cxn>
              <a:cxn ang="0">
                <a:pos x="79948" y="468036"/>
              </a:cxn>
              <a:cxn ang="0">
                <a:pos x="0" y="546042"/>
              </a:cxn>
              <a:cxn ang="0">
                <a:pos x="31979" y="578162"/>
              </a:cxn>
              <a:cxn ang="0">
                <a:pos x="217003" y="578162"/>
              </a:cxn>
              <a:cxn ang="0">
                <a:pos x="214718" y="587340"/>
              </a:cxn>
              <a:cxn ang="0">
                <a:pos x="287814" y="660757"/>
              </a:cxn>
              <a:cxn ang="0">
                <a:pos x="360910" y="587340"/>
              </a:cxn>
              <a:cxn ang="0">
                <a:pos x="358625" y="578162"/>
              </a:cxn>
              <a:cxn ang="0">
                <a:pos x="543649" y="578162"/>
              </a:cxn>
              <a:cxn ang="0">
                <a:pos x="575628" y="546042"/>
              </a:cxn>
              <a:cxn ang="0">
                <a:pos x="495680" y="468036"/>
              </a:cxn>
              <a:cxn ang="0">
                <a:pos x="246698" y="73417"/>
              </a:cxn>
              <a:cxn ang="0">
                <a:pos x="287814" y="32120"/>
              </a:cxn>
              <a:cxn ang="0">
                <a:pos x="328930" y="73417"/>
              </a:cxn>
              <a:cxn ang="0">
                <a:pos x="326646" y="84889"/>
              </a:cxn>
              <a:cxn ang="0">
                <a:pos x="287814" y="80300"/>
              </a:cxn>
              <a:cxn ang="0">
                <a:pos x="248982" y="84889"/>
              </a:cxn>
              <a:cxn ang="0">
                <a:pos x="246698" y="73417"/>
              </a:cxn>
            </a:cxnLst>
            <a:rect l="0" t="0" r="0" b="0"/>
            <a:pathLst>
              <a:path w="252" h="288">
                <a:moveTo>
                  <a:pt x="217" y="204"/>
                </a:moveTo>
                <a:cubicBezTo>
                  <a:pt x="217" y="202"/>
                  <a:pt x="217" y="199"/>
                  <a:pt x="217" y="196"/>
                </a:cubicBezTo>
                <a:cubicBezTo>
                  <a:pt x="217" y="126"/>
                  <a:pt x="217" y="126"/>
                  <a:pt x="217" y="126"/>
                </a:cubicBezTo>
                <a:cubicBezTo>
                  <a:pt x="217" y="86"/>
                  <a:pt x="192" y="53"/>
                  <a:pt x="156" y="40"/>
                </a:cubicBezTo>
                <a:cubicBezTo>
                  <a:pt x="157" y="37"/>
                  <a:pt x="158" y="35"/>
                  <a:pt x="158" y="32"/>
                </a:cubicBezTo>
                <a:cubicBezTo>
                  <a:pt x="158" y="14"/>
                  <a:pt x="143" y="0"/>
                  <a:pt x="126" y="0"/>
                </a:cubicBezTo>
                <a:cubicBezTo>
                  <a:pt x="109" y="0"/>
                  <a:pt x="94" y="14"/>
                  <a:pt x="94" y="32"/>
                </a:cubicBezTo>
                <a:cubicBezTo>
                  <a:pt x="94" y="35"/>
                  <a:pt x="95" y="37"/>
                  <a:pt x="96" y="40"/>
                </a:cubicBezTo>
                <a:cubicBezTo>
                  <a:pt x="60" y="53"/>
                  <a:pt x="35" y="86"/>
                  <a:pt x="35" y="126"/>
                </a:cubicBezTo>
                <a:cubicBezTo>
                  <a:pt x="35" y="196"/>
                  <a:pt x="35" y="196"/>
                  <a:pt x="35" y="196"/>
                </a:cubicBezTo>
                <a:cubicBezTo>
                  <a:pt x="35" y="199"/>
                  <a:pt x="35" y="202"/>
                  <a:pt x="35" y="204"/>
                </a:cubicBezTo>
                <a:cubicBezTo>
                  <a:pt x="0" y="238"/>
                  <a:pt x="0" y="238"/>
                  <a:pt x="0" y="238"/>
                </a:cubicBezTo>
                <a:cubicBezTo>
                  <a:pt x="0" y="246"/>
                  <a:pt x="6" y="252"/>
                  <a:pt x="14" y="252"/>
                </a:cubicBezTo>
                <a:cubicBezTo>
                  <a:pt x="95" y="252"/>
                  <a:pt x="95" y="252"/>
                  <a:pt x="95" y="252"/>
                </a:cubicBezTo>
                <a:cubicBezTo>
                  <a:pt x="95" y="254"/>
                  <a:pt x="94" y="255"/>
                  <a:pt x="94" y="256"/>
                </a:cubicBezTo>
                <a:cubicBezTo>
                  <a:pt x="94" y="274"/>
                  <a:pt x="109" y="288"/>
                  <a:pt x="126" y="288"/>
                </a:cubicBezTo>
                <a:cubicBezTo>
                  <a:pt x="143" y="288"/>
                  <a:pt x="158" y="274"/>
                  <a:pt x="158" y="256"/>
                </a:cubicBezTo>
                <a:cubicBezTo>
                  <a:pt x="158" y="255"/>
                  <a:pt x="157" y="254"/>
                  <a:pt x="157" y="252"/>
                </a:cubicBezTo>
                <a:cubicBezTo>
                  <a:pt x="238" y="252"/>
                  <a:pt x="238" y="252"/>
                  <a:pt x="238" y="252"/>
                </a:cubicBezTo>
                <a:cubicBezTo>
                  <a:pt x="246" y="252"/>
                  <a:pt x="252" y="246"/>
                  <a:pt x="252" y="238"/>
                </a:cubicBezTo>
                <a:lnTo>
                  <a:pt x="217" y="204"/>
                </a:lnTo>
                <a:close/>
                <a:moveTo>
                  <a:pt x="108" y="32"/>
                </a:moveTo>
                <a:cubicBezTo>
                  <a:pt x="108" y="22"/>
                  <a:pt x="116" y="14"/>
                  <a:pt x="126" y="14"/>
                </a:cubicBezTo>
                <a:cubicBezTo>
                  <a:pt x="136" y="14"/>
                  <a:pt x="144" y="22"/>
                  <a:pt x="144" y="32"/>
                </a:cubicBezTo>
                <a:cubicBezTo>
                  <a:pt x="144" y="33"/>
                  <a:pt x="143" y="35"/>
                  <a:pt x="143" y="37"/>
                </a:cubicBezTo>
                <a:cubicBezTo>
                  <a:pt x="137" y="36"/>
                  <a:pt x="132" y="35"/>
                  <a:pt x="126" y="35"/>
                </a:cubicBezTo>
                <a:cubicBezTo>
                  <a:pt x="120" y="35"/>
                  <a:pt x="115" y="36"/>
                  <a:pt x="109" y="37"/>
                </a:cubicBezTo>
                <a:cubicBezTo>
                  <a:pt x="109" y="35"/>
                  <a:pt x="108" y="33"/>
                  <a:pt x="108" y="32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1" name="Freeform 367"/>
          <p:cNvSpPr>
            <a:spLocks noEditPoints="1"/>
          </p:cNvSpPr>
          <p:nvPr/>
        </p:nvSpPr>
        <p:spPr>
          <a:xfrm>
            <a:off x="4687732" y="2422534"/>
            <a:ext cx="620712" cy="660400"/>
          </a:xfrm>
          <a:custGeom>
            <a:avLst/>
            <a:gdLst/>
            <a:ahLst/>
            <a:cxnLst>
              <a:cxn ang="0">
                <a:pos x="578718" y="440505"/>
              </a:cxn>
              <a:cxn ang="0">
                <a:pos x="539522" y="479508"/>
              </a:cxn>
              <a:cxn ang="0">
                <a:pos x="539522" y="484096"/>
              </a:cxn>
              <a:cxn ang="0">
                <a:pos x="463436" y="534571"/>
              </a:cxn>
              <a:cxn ang="0">
                <a:pos x="368904" y="550631"/>
              </a:cxn>
              <a:cxn ang="0">
                <a:pos x="341236" y="429033"/>
              </a:cxn>
              <a:cxn ang="0">
                <a:pos x="336625" y="277610"/>
              </a:cxn>
              <a:cxn ang="0">
                <a:pos x="444991" y="277610"/>
              </a:cxn>
              <a:cxn ang="0">
                <a:pos x="486492" y="268433"/>
              </a:cxn>
              <a:cxn ang="0">
                <a:pos x="511854" y="282198"/>
              </a:cxn>
              <a:cxn ang="0">
                <a:pos x="544134" y="250078"/>
              </a:cxn>
              <a:cxn ang="0">
                <a:pos x="511854" y="217958"/>
              </a:cxn>
              <a:cxn ang="0">
                <a:pos x="484187" y="231724"/>
              </a:cxn>
              <a:cxn ang="0">
                <a:pos x="334319" y="231724"/>
              </a:cxn>
              <a:cxn ang="0">
                <a:pos x="332014" y="156012"/>
              </a:cxn>
              <a:cxn ang="0">
                <a:pos x="389655" y="80300"/>
              </a:cxn>
              <a:cxn ang="0">
                <a:pos x="308957" y="0"/>
              </a:cxn>
              <a:cxn ang="0">
                <a:pos x="228259" y="80300"/>
              </a:cxn>
              <a:cxn ang="0">
                <a:pos x="285901" y="156012"/>
              </a:cxn>
              <a:cxn ang="0">
                <a:pos x="283595" y="231724"/>
              </a:cxn>
              <a:cxn ang="0">
                <a:pos x="133728" y="231724"/>
              </a:cxn>
              <a:cxn ang="0">
                <a:pos x="106060" y="217958"/>
              </a:cxn>
              <a:cxn ang="0">
                <a:pos x="73781" y="250078"/>
              </a:cxn>
              <a:cxn ang="0">
                <a:pos x="106060" y="282198"/>
              </a:cxn>
              <a:cxn ang="0">
                <a:pos x="131422" y="268433"/>
              </a:cxn>
              <a:cxn ang="0">
                <a:pos x="175229" y="277610"/>
              </a:cxn>
              <a:cxn ang="0">
                <a:pos x="281289" y="277610"/>
              </a:cxn>
              <a:cxn ang="0">
                <a:pos x="276678" y="429033"/>
              </a:cxn>
              <a:cxn ang="0">
                <a:pos x="251316" y="548337"/>
              </a:cxn>
              <a:cxn ang="0">
                <a:pos x="136033" y="520805"/>
              </a:cxn>
              <a:cxn ang="0">
                <a:pos x="78392" y="486391"/>
              </a:cxn>
              <a:cxn ang="0">
                <a:pos x="80698" y="479508"/>
              </a:cxn>
              <a:cxn ang="0">
                <a:pos x="39196" y="440505"/>
              </a:cxn>
              <a:cxn ang="0">
                <a:pos x="0" y="479508"/>
              </a:cxn>
              <a:cxn ang="0">
                <a:pos x="39196" y="520805"/>
              </a:cxn>
              <a:cxn ang="0">
                <a:pos x="48419" y="518511"/>
              </a:cxn>
              <a:cxn ang="0">
                <a:pos x="110671" y="566691"/>
              </a:cxn>
              <a:cxn ang="0">
                <a:pos x="235176" y="626343"/>
              </a:cxn>
              <a:cxn ang="0">
                <a:pos x="311263" y="660757"/>
              </a:cxn>
              <a:cxn ang="0">
                <a:pos x="382738" y="626343"/>
              </a:cxn>
              <a:cxn ang="0">
                <a:pos x="507243" y="566691"/>
              </a:cxn>
              <a:cxn ang="0">
                <a:pos x="569496" y="518511"/>
              </a:cxn>
              <a:cxn ang="0">
                <a:pos x="578718" y="520805"/>
              </a:cxn>
              <a:cxn ang="0">
                <a:pos x="620220" y="479508"/>
              </a:cxn>
              <a:cxn ang="0">
                <a:pos x="578718" y="440505"/>
              </a:cxn>
              <a:cxn ang="0">
                <a:pos x="265150" y="80300"/>
              </a:cxn>
              <a:cxn ang="0">
                <a:pos x="308957" y="36709"/>
              </a:cxn>
              <a:cxn ang="0">
                <a:pos x="350459" y="80300"/>
              </a:cxn>
              <a:cxn ang="0">
                <a:pos x="308957" y="121598"/>
              </a:cxn>
              <a:cxn ang="0">
                <a:pos x="265150" y="80300"/>
              </a:cxn>
            </a:cxnLst>
            <a:rect l="0" t="0" r="0" b="0"/>
            <a:pathLst>
              <a:path w="269" h="288">
                <a:moveTo>
                  <a:pt x="251" y="192"/>
                </a:moveTo>
                <a:cubicBezTo>
                  <a:pt x="241" y="192"/>
                  <a:pt x="234" y="200"/>
                  <a:pt x="234" y="209"/>
                </a:cubicBezTo>
                <a:cubicBezTo>
                  <a:pt x="234" y="210"/>
                  <a:pt x="234" y="211"/>
                  <a:pt x="234" y="211"/>
                </a:cubicBezTo>
                <a:cubicBezTo>
                  <a:pt x="226" y="217"/>
                  <a:pt x="215" y="224"/>
                  <a:pt x="201" y="233"/>
                </a:cubicBezTo>
                <a:cubicBezTo>
                  <a:pt x="189" y="240"/>
                  <a:pt x="174" y="241"/>
                  <a:pt x="160" y="240"/>
                </a:cubicBezTo>
                <a:cubicBezTo>
                  <a:pt x="148" y="187"/>
                  <a:pt x="148" y="187"/>
                  <a:pt x="148" y="187"/>
                </a:cubicBezTo>
                <a:cubicBezTo>
                  <a:pt x="148" y="187"/>
                  <a:pt x="147" y="153"/>
                  <a:pt x="146" y="121"/>
                </a:cubicBezTo>
                <a:cubicBezTo>
                  <a:pt x="193" y="121"/>
                  <a:pt x="193" y="121"/>
                  <a:pt x="193" y="121"/>
                </a:cubicBezTo>
                <a:cubicBezTo>
                  <a:pt x="211" y="117"/>
                  <a:pt x="211" y="117"/>
                  <a:pt x="211" y="117"/>
                </a:cubicBezTo>
                <a:cubicBezTo>
                  <a:pt x="213" y="120"/>
                  <a:pt x="217" y="123"/>
                  <a:pt x="222" y="123"/>
                </a:cubicBezTo>
                <a:cubicBezTo>
                  <a:pt x="230" y="123"/>
                  <a:pt x="236" y="116"/>
                  <a:pt x="236" y="109"/>
                </a:cubicBezTo>
                <a:cubicBezTo>
                  <a:pt x="236" y="101"/>
                  <a:pt x="230" y="95"/>
                  <a:pt x="222" y="95"/>
                </a:cubicBezTo>
                <a:cubicBezTo>
                  <a:pt x="217" y="95"/>
                  <a:pt x="213" y="97"/>
                  <a:pt x="210" y="101"/>
                </a:cubicBezTo>
                <a:cubicBezTo>
                  <a:pt x="145" y="101"/>
                  <a:pt x="145" y="101"/>
                  <a:pt x="145" y="101"/>
                </a:cubicBezTo>
                <a:cubicBezTo>
                  <a:pt x="145" y="87"/>
                  <a:pt x="144" y="75"/>
                  <a:pt x="144" y="68"/>
                </a:cubicBezTo>
                <a:cubicBezTo>
                  <a:pt x="158" y="63"/>
                  <a:pt x="169" y="50"/>
                  <a:pt x="169" y="35"/>
                </a:cubicBezTo>
                <a:cubicBezTo>
                  <a:pt x="169" y="16"/>
                  <a:pt x="153" y="0"/>
                  <a:pt x="134" y="0"/>
                </a:cubicBezTo>
                <a:cubicBezTo>
                  <a:pt x="115" y="0"/>
                  <a:pt x="99" y="16"/>
                  <a:pt x="99" y="35"/>
                </a:cubicBezTo>
                <a:cubicBezTo>
                  <a:pt x="99" y="50"/>
                  <a:pt x="110" y="64"/>
                  <a:pt x="124" y="68"/>
                </a:cubicBezTo>
                <a:cubicBezTo>
                  <a:pt x="124" y="75"/>
                  <a:pt x="124" y="87"/>
                  <a:pt x="123" y="101"/>
                </a:cubicBezTo>
                <a:cubicBezTo>
                  <a:pt x="58" y="101"/>
                  <a:pt x="58" y="101"/>
                  <a:pt x="58" y="101"/>
                </a:cubicBezTo>
                <a:cubicBezTo>
                  <a:pt x="55" y="97"/>
                  <a:pt x="51" y="95"/>
                  <a:pt x="46" y="95"/>
                </a:cubicBezTo>
                <a:cubicBezTo>
                  <a:pt x="38" y="95"/>
                  <a:pt x="32" y="101"/>
                  <a:pt x="32" y="109"/>
                </a:cubicBezTo>
                <a:cubicBezTo>
                  <a:pt x="32" y="116"/>
                  <a:pt x="38" y="123"/>
                  <a:pt x="46" y="123"/>
                </a:cubicBezTo>
                <a:cubicBezTo>
                  <a:pt x="51" y="123"/>
                  <a:pt x="55" y="120"/>
                  <a:pt x="57" y="117"/>
                </a:cubicBezTo>
                <a:cubicBezTo>
                  <a:pt x="76" y="121"/>
                  <a:pt x="76" y="121"/>
                  <a:pt x="76" y="121"/>
                </a:cubicBezTo>
                <a:cubicBezTo>
                  <a:pt x="122" y="121"/>
                  <a:pt x="122" y="121"/>
                  <a:pt x="122" y="121"/>
                </a:cubicBezTo>
                <a:cubicBezTo>
                  <a:pt x="121" y="153"/>
                  <a:pt x="120" y="187"/>
                  <a:pt x="120" y="187"/>
                </a:cubicBezTo>
                <a:cubicBezTo>
                  <a:pt x="109" y="239"/>
                  <a:pt x="109" y="239"/>
                  <a:pt x="109" y="239"/>
                </a:cubicBezTo>
                <a:cubicBezTo>
                  <a:pt x="91" y="239"/>
                  <a:pt x="73" y="237"/>
                  <a:pt x="59" y="227"/>
                </a:cubicBezTo>
                <a:cubicBezTo>
                  <a:pt x="49" y="221"/>
                  <a:pt x="41" y="217"/>
                  <a:pt x="34" y="212"/>
                </a:cubicBezTo>
                <a:cubicBezTo>
                  <a:pt x="35" y="211"/>
                  <a:pt x="35" y="210"/>
                  <a:pt x="35" y="209"/>
                </a:cubicBezTo>
                <a:cubicBezTo>
                  <a:pt x="35" y="200"/>
                  <a:pt x="27" y="192"/>
                  <a:pt x="17" y="192"/>
                </a:cubicBezTo>
                <a:cubicBezTo>
                  <a:pt x="8" y="192"/>
                  <a:pt x="0" y="200"/>
                  <a:pt x="0" y="209"/>
                </a:cubicBezTo>
                <a:cubicBezTo>
                  <a:pt x="0" y="219"/>
                  <a:pt x="8" y="227"/>
                  <a:pt x="17" y="227"/>
                </a:cubicBezTo>
                <a:cubicBezTo>
                  <a:pt x="19" y="227"/>
                  <a:pt x="20" y="227"/>
                  <a:pt x="21" y="226"/>
                </a:cubicBezTo>
                <a:cubicBezTo>
                  <a:pt x="28" y="232"/>
                  <a:pt x="37" y="239"/>
                  <a:pt x="48" y="247"/>
                </a:cubicBezTo>
                <a:cubicBezTo>
                  <a:pt x="64" y="257"/>
                  <a:pt x="82" y="267"/>
                  <a:pt x="102" y="273"/>
                </a:cubicBezTo>
                <a:cubicBezTo>
                  <a:pt x="105" y="274"/>
                  <a:pt x="128" y="288"/>
                  <a:pt x="135" y="288"/>
                </a:cubicBezTo>
                <a:cubicBezTo>
                  <a:pt x="141" y="288"/>
                  <a:pt x="161" y="276"/>
                  <a:pt x="166" y="273"/>
                </a:cubicBezTo>
                <a:cubicBezTo>
                  <a:pt x="186" y="267"/>
                  <a:pt x="205" y="257"/>
                  <a:pt x="220" y="247"/>
                </a:cubicBezTo>
                <a:cubicBezTo>
                  <a:pt x="231" y="239"/>
                  <a:pt x="241" y="232"/>
                  <a:pt x="247" y="226"/>
                </a:cubicBezTo>
                <a:cubicBezTo>
                  <a:pt x="248" y="227"/>
                  <a:pt x="250" y="227"/>
                  <a:pt x="251" y="227"/>
                </a:cubicBezTo>
                <a:cubicBezTo>
                  <a:pt x="261" y="227"/>
                  <a:pt x="269" y="219"/>
                  <a:pt x="269" y="209"/>
                </a:cubicBezTo>
                <a:cubicBezTo>
                  <a:pt x="269" y="200"/>
                  <a:pt x="261" y="192"/>
                  <a:pt x="251" y="192"/>
                </a:cubicBezTo>
                <a:close/>
                <a:moveTo>
                  <a:pt x="115" y="35"/>
                </a:moveTo>
                <a:cubicBezTo>
                  <a:pt x="115" y="25"/>
                  <a:pt x="124" y="16"/>
                  <a:pt x="134" y="16"/>
                </a:cubicBezTo>
                <a:cubicBezTo>
                  <a:pt x="144" y="16"/>
                  <a:pt x="152" y="25"/>
                  <a:pt x="152" y="35"/>
                </a:cubicBezTo>
                <a:cubicBezTo>
                  <a:pt x="152" y="45"/>
                  <a:pt x="144" y="53"/>
                  <a:pt x="134" y="53"/>
                </a:cubicBezTo>
                <a:cubicBezTo>
                  <a:pt x="124" y="53"/>
                  <a:pt x="115" y="45"/>
                  <a:pt x="115" y="35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42" name="组合 41"/>
          <p:cNvGrpSpPr/>
          <p:nvPr/>
        </p:nvGrpSpPr>
        <p:grpSpPr>
          <a:xfrm>
            <a:off x="6956047" y="2422185"/>
            <a:ext cx="664809" cy="660757"/>
            <a:chOff x="7069004" y="5110164"/>
            <a:chExt cx="664809" cy="660757"/>
          </a:xfrm>
          <a:solidFill>
            <a:schemeClr val="bg1"/>
          </a:solidFill>
        </p:grpSpPr>
        <p:sp>
          <p:nvSpPr>
            <p:cNvPr id="59" name="Freeform 368"/>
            <p:cNvSpPr/>
            <p:nvPr/>
          </p:nvSpPr>
          <p:spPr bwMode="auto">
            <a:xfrm>
              <a:off x="7170345" y="5531750"/>
              <a:ext cx="210793" cy="239171"/>
            </a:xfrm>
            <a:custGeom>
              <a:avLst/>
              <a:gdLst>
                <a:gd name="T0" fmla="*/ 0 w 92"/>
                <a:gd name="T1" fmla="*/ 0 h 104"/>
                <a:gd name="T2" fmla="*/ 18 w 92"/>
                <a:gd name="T3" fmla="*/ 24 h 104"/>
                <a:gd name="T4" fmla="*/ 18 w 92"/>
                <a:gd name="T5" fmla="*/ 89 h 104"/>
                <a:gd name="T6" fmla="*/ 33 w 92"/>
                <a:gd name="T7" fmla="*/ 104 h 104"/>
                <a:gd name="T8" fmla="*/ 76 w 92"/>
                <a:gd name="T9" fmla="*/ 104 h 104"/>
                <a:gd name="T10" fmla="*/ 92 w 92"/>
                <a:gd name="T11" fmla="*/ 89 h 104"/>
                <a:gd name="T12" fmla="*/ 74 w 92"/>
                <a:gd name="T13" fmla="*/ 24 h 104"/>
                <a:gd name="T14" fmla="*/ 84 w 92"/>
                <a:gd name="T15" fmla="*/ 9 h 104"/>
                <a:gd name="T16" fmla="*/ 22 w 92"/>
                <a:gd name="T17" fmla="*/ 2 h 104"/>
                <a:gd name="T18" fmla="*/ 0 w 92"/>
                <a:gd name="T19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104">
                  <a:moveTo>
                    <a:pt x="0" y="0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89"/>
                    <a:pt x="18" y="89"/>
                    <a:pt x="18" y="89"/>
                  </a:cubicBezTo>
                  <a:cubicBezTo>
                    <a:pt x="18" y="97"/>
                    <a:pt x="25" y="104"/>
                    <a:pt x="33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85" y="104"/>
                    <a:pt x="92" y="97"/>
                    <a:pt x="92" y="89"/>
                  </a:cubicBezTo>
                  <a:cubicBezTo>
                    <a:pt x="74" y="24"/>
                    <a:pt x="74" y="24"/>
                    <a:pt x="74" y="24"/>
                  </a:cubicBezTo>
                  <a:cubicBezTo>
                    <a:pt x="84" y="9"/>
                    <a:pt x="84" y="9"/>
                    <a:pt x="84" y="9"/>
                  </a:cubicBezTo>
                  <a:cubicBezTo>
                    <a:pt x="62" y="5"/>
                    <a:pt x="40" y="2"/>
                    <a:pt x="22" y="2"/>
                  </a:cubicBezTo>
                  <a:cubicBezTo>
                    <a:pt x="14" y="2"/>
                    <a:pt x="7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0" name="Freeform 369"/>
            <p:cNvSpPr/>
            <p:nvPr/>
          </p:nvSpPr>
          <p:spPr bwMode="auto">
            <a:xfrm>
              <a:off x="7275742" y="5110164"/>
              <a:ext cx="458071" cy="502661"/>
            </a:xfrm>
            <a:custGeom>
              <a:avLst/>
              <a:gdLst>
                <a:gd name="T0" fmla="*/ 0 w 198"/>
                <a:gd name="T1" fmla="*/ 160 h 219"/>
                <a:gd name="T2" fmla="*/ 198 w 198"/>
                <a:gd name="T3" fmla="*/ 219 h 219"/>
                <a:gd name="T4" fmla="*/ 198 w 198"/>
                <a:gd name="T5" fmla="*/ 0 h 219"/>
                <a:gd name="T6" fmla="*/ 0 w 198"/>
                <a:gd name="T7" fmla="*/ 59 h 219"/>
                <a:gd name="T8" fmla="*/ 0 w 198"/>
                <a:gd name="T9" fmla="*/ 16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219">
                  <a:moveTo>
                    <a:pt x="0" y="160"/>
                  </a:moveTo>
                  <a:cubicBezTo>
                    <a:pt x="78" y="168"/>
                    <a:pt x="185" y="207"/>
                    <a:pt x="198" y="219"/>
                  </a:cubicBezTo>
                  <a:cubicBezTo>
                    <a:pt x="198" y="0"/>
                    <a:pt x="198" y="0"/>
                    <a:pt x="198" y="0"/>
                  </a:cubicBezTo>
                  <a:cubicBezTo>
                    <a:pt x="182" y="14"/>
                    <a:pt x="77" y="52"/>
                    <a:pt x="0" y="59"/>
                  </a:cubicBezTo>
                  <a:lnTo>
                    <a:pt x="0" y="16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61" name="Freeform 370"/>
            <p:cNvSpPr/>
            <p:nvPr/>
          </p:nvSpPr>
          <p:spPr bwMode="auto">
            <a:xfrm>
              <a:off x="7069004" y="5247990"/>
              <a:ext cx="133774" cy="227008"/>
            </a:xfrm>
            <a:custGeom>
              <a:avLst/>
              <a:gdLst>
                <a:gd name="T0" fmla="*/ 57 w 57"/>
                <a:gd name="T1" fmla="*/ 98 h 98"/>
                <a:gd name="T2" fmla="*/ 57 w 57"/>
                <a:gd name="T3" fmla="*/ 0 h 98"/>
                <a:gd name="T4" fmla="*/ 0 w 57"/>
                <a:gd name="T5" fmla="*/ 49 h 98"/>
                <a:gd name="T6" fmla="*/ 57 w 57"/>
                <a:gd name="T7" fmla="*/ 9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7" h="98">
                  <a:moveTo>
                    <a:pt x="57" y="98"/>
                  </a:moveTo>
                  <a:cubicBezTo>
                    <a:pt x="57" y="0"/>
                    <a:pt x="57" y="0"/>
                    <a:pt x="57" y="0"/>
                  </a:cubicBezTo>
                  <a:cubicBezTo>
                    <a:pt x="11" y="3"/>
                    <a:pt x="0" y="31"/>
                    <a:pt x="0" y="49"/>
                  </a:cubicBezTo>
                  <a:cubicBezTo>
                    <a:pt x="0" y="68"/>
                    <a:pt x="10" y="94"/>
                    <a:pt x="57" y="9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43" name="1 Título"/>
          <p:cNvSpPr txBox="1"/>
          <p:nvPr/>
        </p:nvSpPr>
        <p:spPr>
          <a:xfrm>
            <a:off x="1636557" y="3794134"/>
            <a:ext cx="1973263" cy="50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单击添加标题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5" name="1 Título"/>
          <p:cNvSpPr txBox="1"/>
          <p:nvPr/>
        </p:nvSpPr>
        <p:spPr>
          <a:xfrm>
            <a:off x="3987644" y="3794134"/>
            <a:ext cx="1971675" cy="50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单击添加标题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7" name="1 Título"/>
          <p:cNvSpPr txBox="1"/>
          <p:nvPr/>
        </p:nvSpPr>
        <p:spPr>
          <a:xfrm>
            <a:off x="6294282" y="3794134"/>
            <a:ext cx="1973263" cy="50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单击添加标题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49" name="1 Título"/>
          <p:cNvSpPr txBox="1"/>
          <p:nvPr/>
        </p:nvSpPr>
        <p:spPr>
          <a:xfrm>
            <a:off x="8702519" y="3794134"/>
            <a:ext cx="1971675" cy="508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rPr>
              <a:t>单击添加标题</a:t>
            </a:r>
            <a:endParaRPr kumimoji="0" lang="es-ES" sz="1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sp>
        <p:nvSpPr>
          <p:cNvPr id="51" name="Rounded Rectangle 71"/>
          <p:cNvSpPr/>
          <p:nvPr/>
        </p:nvSpPr>
        <p:spPr>
          <a:xfrm>
            <a:off x="8850156" y="4262447"/>
            <a:ext cx="1824038" cy="79809"/>
          </a:xfrm>
          <a:prstGeom prst="roundRect">
            <a:avLst/>
          </a:prstGeom>
          <a:solidFill>
            <a:srgbClr val="E8908E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5" name="Rounded Rectangle 71"/>
          <p:cNvSpPr/>
          <p:nvPr/>
        </p:nvSpPr>
        <p:spPr>
          <a:xfrm>
            <a:off x="6403911" y="4262229"/>
            <a:ext cx="1824038" cy="79809"/>
          </a:xfrm>
          <a:prstGeom prst="roundRect">
            <a:avLst/>
          </a:prstGeom>
          <a:solidFill>
            <a:srgbClr val="CCA9B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6" name="Rounded Rectangle 71"/>
          <p:cNvSpPr/>
          <p:nvPr/>
        </p:nvSpPr>
        <p:spPr>
          <a:xfrm>
            <a:off x="4061462" y="4258052"/>
            <a:ext cx="1824038" cy="79809"/>
          </a:xfrm>
          <a:prstGeom prst="roundRect">
            <a:avLst/>
          </a:prstGeom>
          <a:solidFill>
            <a:srgbClr val="AACBBA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7" name="Rounded Rectangle 71"/>
          <p:cNvSpPr/>
          <p:nvPr/>
        </p:nvSpPr>
        <p:spPr>
          <a:xfrm>
            <a:off x="1736569" y="4261472"/>
            <a:ext cx="1824038" cy="79809"/>
          </a:xfrm>
          <a:prstGeom prst="roundRect">
            <a:avLst/>
          </a:prstGeom>
          <a:solidFill>
            <a:srgbClr val="E8908E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s-H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1636557" y="4602420"/>
            <a:ext cx="1895906" cy="1141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更多作品请在稻壳儿搜索：野百合。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2495">
              <a:lnSpc>
                <a:spcPct val="120000"/>
              </a:lnSpc>
              <a:spcBef>
                <a:spcPct val="20000"/>
              </a:spcBef>
            </a:pP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3989594" y="4602420"/>
            <a:ext cx="1895906" cy="887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。更多作品请在稻壳儿搜索：野百合。更多作品请在稻壳儿搜索：野百合。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6371639" y="4602420"/>
            <a:ext cx="1895906" cy="8876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。更多作品请在稻壳儿搜索：野百合。更多作品请在稻壳儿搜索：野百合。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8777669" y="4602420"/>
            <a:ext cx="1895906" cy="10741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。更多作品请在稻壳儿搜索：野百合。更多作品请在稻壳儿搜索：野百合。</a:t>
            </a:r>
            <a:endParaRPr lang="zh-CN" altLang="en-US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endParaRPr lang="en-US" altLang="zh-CN" sz="11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2047" y="284913"/>
            <a:ext cx="11877657" cy="6288174"/>
          </a:xfrm>
          <a:prstGeom prst="roundRect">
            <a:avLst>
              <a:gd name="adj" fmla="val 3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任意多边形 17"/>
          <p:cNvSpPr/>
          <p:nvPr/>
        </p:nvSpPr>
        <p:spPr>
          <a:xfrm rot="1544974">
            <a:off x="4538663" y="1376363"/>
            <a:ext cx="2930525" cy="2930525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E89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10204" y="439292"/>
            <a:ext cx="2571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研究过程与方法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876071" y="970413"/>
            <a:ext cx="2439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/>
          <p:nvPr/>
        </p:nvSpPr>
        <p:spPr>
          <a:xfrm rot="545508">
            <a:off x="7213600" y="3187701"/>
            <a:ext cx="1660525" cy="1658938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CCA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任意多边形 5"/>
          <p:cNvSpPr/>
          <p:nvPr/>
        </p:nvSpPr>
        <p:spPr>
          <a:xfrm rot="545508">
            <a:off x="8539163" y="2376488"/>
            <a:ext cx="1152525" cy="1152525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AAC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 rot="545508">
            <a:off x="3509963" y="3375026"/>
            <a:ext cx="1660525" cy="1658938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CCA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>
          <a:xfrm rot="545508">
            <a:off x="2992438" y="1673226"/>
            <a:ext cx="1660525" cy="1660525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CCA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任意多边形 8"/>
          <p:cNvSpPr/>
          <p:nvPr/>
        </p:nvSpPr>
        <p:spPr>
          <a:xfrm rot="545508">
            <a:off x="2076450" y="2924176"/>
            <a:ext cx="1300163" cy="1300163"/>
          </a:xfrm>
          <a:custGeom>
            <a:avLst/>
            <a:gdLst>
              <a:gd name="connsiteX0" fmla="*/ 542723 w 2567281"/>
              <a:gd name="connsiteY0" fmla="*/ 237362 h 2567281"/>
              <a:gd name="connsiteX1" fmla="*/ 899550 w 2567281"/>
              <a:gd name="connsiteY1" fmla="*/ 291655 h 2567281"/>
              <a:gd name="connsiteX2" fmla="*/ 1104648 w 2567281"/>
              <a:gd name="connsiteY2" fmla="*/ 12940 h 2567281"/>
              <a:gd name="connsiteX3" fmla="*/ 1219853 w 2567281"/>
              <a:gd name="connsiteY3" fmla="*/ 1549 h 2567281"/>
              <a:gd name="connsiteX4" fmla="*/ 1467606 w 2567281"/>
              <a:gd name="connsiteY4" fmla="*/ 13418 h 2567281"/>
              <a:gd name="connsiteX5" fmla="*/ 1496875 w 2567281"/>
              <a:gd name="connsiteY5" fmla="*/ 19128 h 2567281"/>
              <a:gd name="connsiteX6" fmla="*/ 1697419 w 2567281"/>
              <a:gd name="connsiteY6" fmla="*/ 291655 h 2567281"/>
              <a:gd name="connsiteX7" fmla="*/ 2031761 w 2567281"/>
              <a:gd name="connsiteY7" fmla="*/ 240783 h 2567281"/>
              <a:gd name="connsiteX8" fmla="*/ 2034286 w 2567281"/>
              <a:gd name="connsiteY8" fmla="*/ 242421 h 2567281"/>
              <a:gd name="connsiteX9" fmla="*/ 2303706 w 2567281"/>
              <a:gd name="connsiteY9" fmla="*/ 504477 h 2567281"/>
              <a:gd name="connsiteX10" fmla="*/ 2313004 w 2567281"/>
              <a:gd name="connsiteY10" fmla="*/ 518043 h 2567281"/>
              <a:gd name="connsiteX11" fmla="*/ 2261606 w 2567281"/>
              <a:gd name="connsiteY11" fmla="*/ 855842 h 2567281"/>
              <a:gd name="connsiteX12" fmla="*/ 2547655 w 2567281"/>
              <a:gd name="connsiteY12" fmla="*/ 1066337 h 2567281"/>
              <a:gd name="connsiteX13" fmla="*/ 2553379 w 2567281"/>
              <a:gd name="connsiteY13" fmla="*/ 1094904 h 2567281"/>
              <a:gd name="connsiteX14" fmla="*/ 2565794 w 2567281"/>
              <a:gd name="connsiteY14" fmla="*/ 1344373 h 2567281"/>
              <a:gd name="connsiteX15" fmla="*/ 2556882 w 2567281"/>
              <a:gd name="connsiteY15" fmla="*/ 1436427 h 2567281"/>
              <a:gd name="connsiteX16" fmla="*/ 2261606 w 2567281"/>
              <a:gd name="connsiteY16" fmla="*/ 1653711 h 2567281"/>
              <a:gd name="connsiteX17" fmla="*/ 2320371 w 2567281"/>
              <a:gd name="connsiteY17" fmla="*/ 2039924 h 2567281"/>
              <a:gd name="connsiteX18" fmla="*/ 2247295 w 2567281"/>
              <a:gd name="connsiteY18" fmla="*/ 2131698 h 2567281"/>
              <a:gd name="connsiteX19" fmla="*/ 2159843 w 2567281"/>
              <a:gd name="connsiteY19" fmla="*/ 2221792 h 2567281"/>
              <a:gd name="connsiteX20" fmla="*/ 2093129 w 2567281"/>
              <a:gd name="connsiteY20" fmla="*/ 2278108 h 2567281"/>
              <a:gd name="connsiteX21" fmla="*/ 1697419 w 2567281"/>
              <a:gd name="connsiteY21" fmla="*/ 2217898 h 2567281"/>
              <a:gd name="connsiteX22" fmla="*/ 1448837 w 2567281"/>
              <a:gd name="connsiteY22" fmla="*/ 2555706 h 2567281"/>
              <a:gd name="connsiteX23" fmla="*/ 1347429 w 2567281"/>
              <a:gd name="connsiteY23" fmla="*/ 2565733 h 2567281"/>
              <a:gd name="connsiteX24" fmla="*/ 1222908 w 2567281"/>
              <a:gd name="connsiteY24" fmla="*/ 2565794 h 2567281"/>
              <a:gd name="connsiteX25" fmla="*/ 1150390 w 2567281"/>
              <a:gd name="connsiteY25" fmla="*/ 2558774 h 2567281"/>
              <a:gd name="connsiteX26" fmla="*/ 899550 w 2567281"/>
              <a:gd name="connsiteY26" fmla="*/ 2217898 h 2567281"/>
              <a:gd name="connsiteX27" fmla="*/ 479023 w 2567281"/>
              <a:gd name="connsiteY27" fmla="*/ 2281883 h 2567281"/>
              <a:gd name="connsiteX28" fmla="*/ 435584 w 2567281"/>
              <a:gd name="connsiteY28" fmla="*/ 2247295 h 2567281"/>
              <a:gd name="connsiteX29" fmla="*/ 345490 w 2567281"/>
              <a:gd name="connsiteY29" fmla="*/ 2159843 h 2567281"/>
              <a:gd name="connsiteX30" fmla="*/ 271660 w 2567281"/>
              <a:gd name="connsiteY30" fmla="*/ 2072382 h 2567281"/>
              <a:gd name="connsiteX31" fmla="*/ 335363 w 2567281"/>
              <a:gd name="connsiteY31" fmla="*/ 1653711 h 2567281"/>
              <a:gd name="connsiteX32" fmla="*/ 8015 w 2567281"/>
              <a:gd name="connsiteY32" fmla="*/ 1412826 h 2567281"/>
              <a:gd name="connsiteX33" fmla="*/ 1549 w 2567281"/>
              <a:gd name="connsiteY33" fmla="*/ 1347429 h 2567281"/>
              <a:gd name="connsiteX34" fmla="*/ 13418 w 2567281"/>
              <a:gd name="connsiteY34" fmla="*/ 1099676 h 2567281"/>
              <a:gd name="connsiteX35" fmla="*/ 14995 w 2567281"/>
              <a:gd name="connsiteY35" fmla="*/ 1091591 h 2567281"/>
              <a:gd name="connsiteX36" fmla="*/ 335363 w 2567281"/>
              <a:gd name="connsiteY36" fmla="*/ 855842 h 2567281"/>
              <a:gd name="connsiteX37" fmla="*/ 279210 w 2567281"/>
              <a:gd name="connsiteY37" fmla="*/ 486794 h 2567281"/>
              <a:gd name="connsiteX38" fmla="*/ 319987 w 2567281"/>
              <a:gd name="connsiteY38" fmla="*/ 435584 h 2567281"/>
              <a:gd name="connsiteX39" fmla="*/ 504477 w 2567281"/>
              <a:gd name="connsiteY39" fmla="*/ 263576 h 2567281"/>
              <a:gd name="connsiteX0-1" fmla="*/ 542723 w 2567281"/>
              <a:gd name="connsiteY0-2" fmla="*/ 237362 h 2567281"/>
              <a:gd name="connsiteX1-3" fmla="*/ 899550 w 2567281"/>
              <a:gd name="connsiteY1-4" fmla="*/ 291655 h 2567281"/>
              <a:gd name="connsiteX2-5" fmla="*/ 1104648 w 2567281"/>
              <a:gd name="connsiteY2-6" fmla="*/ 12940 h 2567281"/>
              <a:gd name="connsiteX3-7" fmla="*/ 1219853 w 2567281"/>
              <a:gd name="connsiteY3-8" fmla="*/ 1549 h 2567281"/>
              <a:gd name="connsiteX4-9" fmla="*/ 1467606 w 2567281"/>
              <a:gd name="connsiteY4-10" fmla="*/ 13418 h 2567281"/>
              <a:gd name="connsiteX5-11" fmla="*/ 1496875 w 2567281"/>
              <a:gd name="connsiteY5-12" fmla="*/ 19128 h 2567281"/>
              <a:gd name="connsiteX6-13" fmla="*/ 1697419 w 2567281"/>
              <a:gd name="connsiteY6-14" fmla="*/ 291655 h 2567281"/>
              <a:gd name="connsiteX7-15" fmla="*/ 2031761 w 2567281"/>
              <a:gd name="connsiteY7-16" fmla="*/ 240783 h 2567281"/>
              <a:gd name="connsiteX8-17" fmla="*/ 2034286 w 2567281"/>
              <a:gd name="connsiteY8-18" fmla="*/ 242421 h 2567281"/>
              <a:gd name="connsiteX9-19" fmla="*/ 2303706 w 2567281"/>
              <a:gd name="connsiteY9-20" fmla="*/ 504477 h 2567281"/>
              <a:gd name="connsiteX10-21" fmla="*/ 2313004 w 2567281"/>
              <a:gd name="connsiteY10-22" fmla="*/ 518043 h 2567281"/>
              <a:gd name="connsiteX11-23" fmla="*/ 2261606 w 2567281"/>
              <a:gd name="connsiteY11-24" fmla="*/ 855842 h 2567281"/>
              <a:gd name="connsiteX12-25" fmla="*/ 2547655 w 2567281"/>
              <a:gd name="connsiteY12-26" fmla="*/ 1066337 h 2567281"/>
              <a:gd name="connsiteX13-27" fmla="*/ 2553379 w 2567281"/>
              <a:gd name="connsiteY13-28" fmla="*/ 1094904 h 2567281"/>
              <a:gd name="connsiteX14-29" fmla="*/ 2565794 w 2567281"/>
              <a:gd name="connsiteY14-30" fmla="*/ 1344373 h 2567281"/>
              <a:gd name="connsiteX15-31" fmla="*/ 2556882 w 2567281"/>
              <a:gd name="connsiteY15-32" fmla="*/ 1436427 h 2567281"/>
              <a:gd name="connsiteX16-33" fmla="*/ 2261606 w 2567281"/>
              <a:gd name="connsiteY16-34" fmla="*/ 1653711 h 2567281"/>
              <a:gd name="connsiteX17-35" fmla="*/ 2320371 w 2567281"/>
              <a:gd name="connsiteY17-36" fmla="*/ 2039924 h 2567281"/>
              <a:gd name="connsiteX18-37" fmla="*/ 2247295 w 2567281"/>
              <a:gd name="connsiteY18-38" fmla="*/ 2131698 h 2567281"/>
              <a:gd name="connsiteX19-39" fmla="*/ 2159843 w 2567281"/>
              <a:gd name="connsiteY19-40" fmla="*/ 2221792 h 2567281"/>
              <a:gd name="connsiteX20-41" fmla="*/ 2093129 w 2567281"/>
              <a:gd name="connsiteY20-42" fmla="*/ 2278108 h 2567281"/>
              <a:gd name="connsiteX21-43" fmla="*/ 1697419 w 2567281"/>
              <a:gd name="connsiteY21-44" fmla="*/ 2217898 h 2567281"/>
              <a:gd name="connsiteX22-45" fmla="*/ 1448837 w 2567281"/>
              <a:gd name="connsiteY22-46" fmla="*/ 2555706 h 2567281"/>
              <a:gd name="connsiteX23-47" fmla="*/ 1347429 w 2567281"/>
              <a:gd name="connsiteY23-48" fmla="*/ 2565733 h 2567281"/>
              <a:gd name="connsiteX24-49" fmla="*/ 1222908 w 2567281"/>
              <a:gd name="connsiteY24-50" fmla="*/ 2565794 h 2567281"/>
              <a:gd name="connsiteX25-51" fmla="*/ 1150390 w 2567281"/>
              <a:gd name="connsiteY25-52" fmla="*/ 2558774 h 2567281"/>
              <a:gd name="connsiteX26-53" fmla="*/ 899550 w 2567281"/>
              <a:gd name="connsiteY26-54" fmla="*/ 2217898 h 2567281"/>
              <a:gd name="connsiteX27-55" fmla="*/ 479023 w 2567281"/>
              <a:gd name="connsiteY27-56" fmla="*/ 2281883 h 2567281"/>
              <a:gd name="connsiteX28-57" fmla="*/ 435584 w 2567281"/>
              <a:gd name="connsiteY28-58" fmla="*/ 2247295 h 2567281"/>
              <a:gd name="connsiteX29-59" fmla="*/ 345490 w 2567281"/>
              <a:gd name="connsiteY29-60" fmla="*/ 2159843 h 2567281"/>
              <a:gd name="connsiteX30-61" fmla="*/ 271660 w 2567281"/>
              <a:gd name="connsiteY30-62" fmla="*/ 2072382 h 2567281"/>
              <a:gd name="connsiteX31-63" fmla="*/ 335363 w 2567281"/>
              <a:gd name="connsiteY31-64" fmla="*/ 1653711 h 2567281"/>
              <a:gd name="connsiteX32-65" fmla="*/ 8015 w 2567281"/>
              <a:gd name="connsiteY32-66" fmla="*/ 1412826 h 2567281"/>
              <a:gd name="connsiteX33-67" fmla="*/ 1549 w 2567281"/>
              <a:gd name="connsiteY33-68" fmla="*/ 1347429 h 2567281"/>
              <a:gd name="connsiteX34-69" fmla="*/ 13418 w 2567281"/>
              <a:gd name="connsiteY34-70" fmla="*/ 1099676 h 2567281"/>
              <a:gd name="connsiteX35-71" fmla="*/ 14995 w 2567281"/>
              <a:gd name="connsiteY35-72" fmla="*/ 1091591 h 2567281"/>
              <a:gd name="connsiteX36-73" fmla="*/ 335363 w 2567281"/>
              <a:gd name="connsiteY36-74" fmla="*/ 855842 h 2567281"/>
              <a:gd name="connsiteX37-75" fmla="*/ 279210 w 2567281"/>
              <a:gd name="connsiteY37-76" fmla="*/ 486794 h 2567281"/>
              <a:gd name="connsiteX38-77" fmla="*/ 319987 w 2567281"/>
              <a:gd name="connsiteY38-78" fmla="*/ 435584 h 2567281"/>
              <a:gd name="connsiteX39-79" fmla="*/ 504477 w 2567281"/>
              <a:gd name="connsiteY39-80" fmla="*/ 263576 h 2567281"/>
              <a:gd name="connsiteX40" fmla="*/ 542723 w 2567281"/>
              <a:gd name="connsiteY40" fmla="*/ 237362 h 2567281"/>
              <a:gd name="connsiteX0-81" fmla="*/ 542723 w 2567281"/>
              <a:gd name="connsiteY0-82" fmla="*/ 237362 h 2567281"/>
              <a:gd name="connsiteX1-83" fmla="*/ 899550 w 2567281"/>
              <a:gd name="connsiteY1-84" fmla="*/ 291655 h 2567281"/>
              <a:gd name="connsiteX2-85" fmla="*/ 1104648 w 2567281"/>
              <a:gd name="connsiteY2-86" fmla="*/ 12940 h 2567281"/>
              <a:gd name="connsiteX3-87" fmla="*/ 1219853 w 2567281"/>
              <a:gd name="connsiteY3-88" fmla="*/ 1549 h 2567281"/>
              <a:gd name="connsiteX4-89" fmla="*/ 1467606 w 2567281"/>
              <a:gd name="connsiteY4-90" fmla="*/ 13418 h 2567281"/>
              <a:gd name="connsiteX5-91" fmla="*/ 1496875 w 2567281"/>
              <a:gd name="connsiteY5-92" fmla="*/ 19128 h 2567281"/>
              <a:gd name="connsiteX6-93" fmla="*/ 1697419 w 2567281"/>
              <a:gd name="connsiteY6-94" fmla="*/ 291655 h 2567281"/>
              <a:gd name="connsiteX7-95" fmla="*/ 2031761 w 2567281"/>
              <a:gd name="connsiteY7-96" fmla="*/ 240783 h 2567281"/>
              <a:gd name="connsiteX8-97" fmla="*/ 2034286 w 2567281"/>
              <a:gd name="connsiteY8-98" fmla="*/ 242421 h 2567281"/>
              <a:gd name="connsiteX9-99" fmla="*/ 2303706 w 2567281"/>
              <a:gd name="connsiteY9-100" fmla="*/ 504477 h 2567281"/>
              <a:gd name="connsiteX10-101" fmla="*/ 2313004 w 2567281"/>
              <a:gd name="connsiteY10-102" fmla="*/ 518043 h 2567281"/>
              <a:gd name="connsiteX11-103" fmla="*/ 2261606 w 2567281"/>
              <a:gd name="connsiteY11-104" fmla="*/ 855842 h 2567281"/>
              <a:gd name="connsiteX12-105" fmla="*/ 2547655 w 2567281"/>
              <a:gd name="connsiteY12-106" fmla="*/ 1066337 h 2567281"/>
              <a:gd name="connsiteX13-107" fmla="*/ 2553379 w 2567281"/>
              <a:gd name="connsiteY13-108" fmla="*/ 1094904 h 2567281"/>
              <a:gd name="connsiteX14-109" fmla="*/ 2565794 w 2567281"/>
              <a:gd name="connsiteY14-110" fmla="*/ 1344373 h 2567281"/>
              <a:gd name="connsiteX15-111" fmla="*/ 2556882 w 2567281"/>
              <a:gd name="connsiteY15-112" fmla="*/ 1436427 h 2567281"/>
              <a:gd name="connsiteX16-113" fmla="*/ 2261606 w 2567281"/>
              <a:gd name="connsiteY16-114" fmla="*/ 1653711 h 2567281"/>
              <a:gd name="connsiteX17-115" fmla="*/ 2320371 w 2567281"/>
              <a:gd name="connsiteY17-116" fmla="*/ 2039924 h 2567281"/>
              <a:gd name="connsiteX18-117" fmla="*/ 2247295 w 2567281"/>
              <a:gd name="connsiteY18-118" fmla="*/ 2131698 h 2567281"/>
              <a:gd name="connsiteX19-119" fmla="*/ 2159843 w 2567281"/>
              <a:gd name="connsiteY19-120" fmla="*/ 2221792 h 2567281"/>
              <a:gd name="connsiteX20-121" fmla="*/ 2093129 w 2567281"/>
              <a:gd name="connsiteY20-122" fmla="*/ 2278108 h 2567281"/>
              <a:gd name="connsiteX21-123" fmla="*/ 1697419 w 2567281"/>
              <a:gd name="connsiteY21-124" fmla="*/ 2217898 h 2567281"/>
              <a:gd name="connsiteX22-125" fmla="*/ 1448837 w 2567281"/>
              <a:gd name="connsiteY22-126" fmla="*/ 2555706 h 2567281"/>
              <a:gd name="connsiteX23-127" fmla="*/ 1347429 w 2567281"/>
              <a:gd name="connsiteY23-128" fmla="*/ 2565733 h 2567281"/>
              <a:gd name="connsiteX24-129" fmla="*/ 1222908 w 2567281"/>
              <a:gd name="connsiteY24-130" fmla="*/ 2565794 h 2567281"/>
              <a:gd name="connsiteX25-131" fmla="*/ 1150390 w 2567281"/>
              <a:gd name="connsiteY25-132" fmla="*/ 2558774 h 2567281"/>
              <a:gd name="connsiteX26-133" fmla="*/ 899550 w 2567281"/>
              <a:gd name="connsiteY26-134" fmla="*/ 2217898 h 2567281"/>
              <a:gd name="connsiteX27-135" fmla="*/ 479023 w 2567281"/>
              <a:gd name="connsiteY27-136" fmla="*/ 2281883 h 2567281"/>
              <a:gd name="connsiteX28-137" fmla="*/ 435584 w 2567281"/>
              <a:gd name="connsiteY28-138" fmla="*/ 2247295 h 2567281"/>
              <a:gd name="connsiteX29-139" fmla="*/ 345490 w 2567281"/>
              <a:gd name="connsiteY29-140" fmla="*/ 2159843 h 2567281"/>
              <a:gd name="connsiteX30-141" fmla="*/ 271660 w 2567281"/>
              <a:gd name="connsiteY30-142" fmla="*/ 2072382 h 2567281"/>
              <a:gd name="connsiteX31-143" fmla="*/ 335363 w 2567281"/>
              <a:gd name="connsiteY31-144" fmla="*/ 1653711 h 2567281"/>
              <a:gd name="connsiteX32-145" fmla="*/ 8015 w 2567281"/>
              <a:gd name="connsiteY32-146" fmla="*/ 1412826 h 2567281"/>
              <a:gd name="connsiteX33-147" fmla="*/ 1549 w 2567281"/>
              <a:gd name="connsiteY33-148" fmla="*/ 1347429 h 2567281"/>
              <a:gd name="connsiteX34-149" fmla="*/ 13418 w 2567281"/>
              <a:gd name="connsiteY34-150" fmla="*/ 1099676 h 2567281"/>
              <a:gd name="connsiteX35-151" fmla="*/ 14995 w 2567281"/>
              <a:gd name="connsiteY35-152" fmla="*/ 1091591 h 2567281"/>
              <a:gd name="connsiteX36-153" fmla="*/ 335363 w 2567281"/>
              <a:gd name="connsiteY36-154" fmla="*/ 855842 h 2567281"/>
              <a:gd name="connsiteX37-155" fmla="*/ 279210 w 2567281"/>
              <a:gd name="connsiteY37-156" fmla="*/ 486794 h 2567281"/>
              <a:gd name="connsiteX38-157" fmla="*/ 319987 w 2567281"/>
              <a:gd name="connsiteY38-158" fmla="*/ 435584 h 2567281"/>
              <a:gd name="connsiteX39-159" fmla="*/ 504477 w 2567281"/>
              <a:gd name="connsiteY39-160" fmla="*/ 263576 h 2567281"/>
              <a:gd name="connsiteX40-161" fmla="*/ 542723 w 2567281"/>
              <a:gd name="connsiteY40-162" fmla="*/ 237362 h 2567281"/>
              <a:gd name="connsiteX0-163" fmla="*/ 542723 w 2567281"/>
              <a:gd name="connsiteY0-164" fmla="*/ 237362 h 2567281"/>
              <a:gd name="connsiteX1-165" fmla="*/ 899550 w 2567281"/>
              <a:gd name="connsiteY1-166" fmla="*/ 291655 h 2567281"/>
              <a:gd name="connsiteX2-167" fmla="*/ 1104648 w 2567281"/>
              <a:gd name="connsiteY2-168" fmla="*/ 12940 h 2567281"/>
              <a:gd name="connsiteX3-169" fmla="*/ 1219853 w 2567281"/>
              <a:gd name="connsiteY3-170" fmla="*/ 1549 h 2567281"/>
              <a:gd name="connsiteX4-171" fmla="*/ 1467606 w 2567281"/>
              <a:gd name="connsiteY4-172" fmla="*/ 13418 h 2567281"/>
              <a:gd name="connsiteX5-173" fmla="*/ 1496875 w 2567281"/>
              <a:gd name="connsiteY5-174" fmla="*/ 19128 h 2567281"/>
              <a:gd name="connsiteX6-175" fmla="*/ 1697419 w 2567281"/>
              <a:gd name="connsiteY6-176" fmla="*/ 291655 h 2567281"/>
              <a:gd name="connsiteX7-177" fmla="*/ 2031761 w 2567281"/>
              <a:gd name="connsiteY7-178" fmla="*/ 240783 h 2567281"/>
              <a:gd name="connsiteX8-179" fmla="*/ 2034286 w 2567281"/>
              <a:gd name="connsiteY8-180" fmla="*/ 242421 h 2567281"/>
              <a:gd name="connsiteX9-181" fmla="*/ 2303706 w 2567281"/>
              <a:gd name="connsiteY9-182" fmla="*/ 504477 h 2567281"/>
              <a:gd name="connsiteX10-183" fmla="*/ 2313004 w 2567281"/>
              <a:gd name="connsiteY10-184" fmla="*/ 518043 h 2567281"/>
              <a:gd name="connsiteX11-185" fmla="*/ 2261606 w 2567281"/>
              <a:gd name="connsiteY11-186" fmla="*/ 855842 h 2567281"/>
              <a:gd name="connsiteX12-187" fmla="*/ 2547655 w 2567281"/>
              <a:gd name="connsiteY12-188" fmla="*/ 1066337 h 2567281"/>
              <a:gd name="connsiteX13-189" fmla="*/ 2553379 w 2567281"/>
              <a:gd name="connsiteY13-190" fmla="*/ 1094904 h 2567281"/>
              <a:gd name="connsiteX14-191" fmla="*/ 2565794 w 2567281"/>
              <a:gd name="connsiteY14-192" fmla="*/ 1344373 h 2567281"/>
              <a:gd name="connsiteX15-193" fmla="*/ 2556882 w 2567281"/>
              <a:gd name="connsiteY15-194" fmla="*/ 1436427 h 2567281"/>
              <a:gd name="connsiteX16-195" fmla="*/ 2261606 w 2567281"/>
              <a:gd name="connsiteY16-196" fmla="*/ 1653711 h 2567281"/>
              <a:gd name="connsiteX17-197" fmla="*/ 2320371 w 2567281"/>
              <a:gd name="connsiteY17-198" fmla="*/ 2039924 h 2567281"/>
              <a:gd name="connsiteX18-199" fmla="*/ 2247295 w 2567281"/>
              <a:gd name="connsiteY18-200" fmla="*/ 2131698 h 2567281"/>
              <a:gd name="connsiteX19-201" fmla="*/ 2159843 w 2567281"/>
              <a:gd name="connsiteY19-202" fmla="*/ 2221792 h 2567281"/>
              <a:gd name="connsiteX20-203" fmla="*/ 2093129 w 2567281"/>
              <a:gd name="connsiteY20-204" fmla="*/ 2278108 h 2567281"/>
              <a:gd name="connsiteX21-205" fmla="*/ 1697419 w 2567281"/>
              <a:gd name="connsiteY21-206" fmla="*/ 2217898 h 2567281"/>
              <a:gd name="connsiteX22-207" fmla="*/ 1448837 w 2567281"/>
              <a:gd name="connsiteY22-208" fmla="*/ 2555706 h 2567281"/>
              <a:gd name="connsiteX23-209" fmla="*/ 1347429 w 2567281"/>
              <a:gd name="connsiteY23-210" fmla="*/ 2565733 h 2567281"/>
              <a:gd name="connsiteX24-211" fmla="*/ 1222908 w 2567281"/>
              <a:gd name="connsiteY24-212" fmla="*/ 2565794 h 2567281"/>
              <a:gd name="connsiteX25-213" fmla="*/ 1150390 w 2567281"/>
              <a:gd name="connsiteY25-214" fmla="*/ 2558774 h 2567281"/>
              <a:gd name="connsiteX26-215" fmla="*/ 899550 w 2567281"/>
              <a:gd name="connsiteY26-216" fmla="*/ 2217898 h 2567281"/>
              <a:gd name="connsiteX27-217" fmla="*/ 479023 w 2567281"/>
              <a:gd name="connsiteY27-218" fmla="*/ 2281883 h 2567281"/>
              <a:gd name="connsiteX28-219" fmla="*/ 435584 w 2567281"/>
              <a:gd name="connsiteY28-220" fmla="*/ 2247295 h 2567281"/>
              <a:gd name="connsiteX29-221" fmla="*/ 345490 w 2567281"/>
              <a:gd name="connsiteY29-222" fmla="*/ 2159843 h 2567281"/>
              <a:gd name="connsiteX30-223" fmla="*/ 271660 w 2567281"/>
              <a:gd name="connsiteY30-224" fmla="*/ 2072382 h 2567281"/>
              <a:gd name="connsiteX31-225" fmla="*/ 335363 w 2567281"/>
              <a:gd name="connsiteY31-226" fmla="*/ 1653711 h 2567281"/>
              <a:gd name="connsiteX32-227" fmla="*/ 8015 w 2567281"/>
              <a:gd name="connsiteY32-228" fmla="*/ 1412826 h 2567281"/>
              <a:gd name="connsiteX33-229" fmla="*/ 1549 w 2567281"/>
              <a:gd name="connsiteY33-230" fmla="*/ 1347429 h 2567281"/>
              <a:gd name="connsiteX34-231" fmla="*/ 13418 w 2567281"/>
              <a:gd name="connsiteY34-232" fmla="*/ 1099676 h 2567281"/>
              <a:gd name="connsiteX35-233" fmla="*/ 14995 w 2567281"/>
              <a:gd name="connsiteY35-234" fmla="*/ 1091591 h 2567281"/>
              <a:gd name="connsiteX36-235" fmla="*/ 383955 w 2567281"/>
              <a:gd name="connsiteY36-236" fmla="*/ 924696 h 2567281"/>
              <a:gd name="connsiteX37-237" fmla="*/ 279210 w 2567281"/>
              <a:gd name="connsiteY37-238" fmla="*/ 486794 h 2567281"/>
              <a:gd name="connsiteX38-239" fmla="*/ 319987 w 2567281"/>
              <a:gd name="connsiteY38-240" fmla="*/ 435584 h 2567281"/>
              <a:gd name="connsiteX39-241" fmla="*/ 504477 w 2567281"/>
              <a:gd name="connsiteY39-242" fmla="*/ 263576 h 2567281"/>
              <a:gd name="connsiteX40-243" fmla="*/ 542723 w 2567281"/>
              <a:gd name="connsiteY40-244" fmla="*/ 237362 h 2567281"/>
              <a:gd name="connsiteX0-245" fmla="*/ 542723 w 2567281"/>
              <a:gd name="connsiteY0-246" fmla="*/ 237362 h 2567281"/>
              <a:gd name="connsiteX1-247" fmla="*/ 899550 w 2567281"/>
              <a:gd name="connsiteY1-248" fmla="*/ 291655 h 2567281"/>
              <a:gd name="connsiteX2-249" fmla="*/ 1104648 w 2567281"/>
              <a:gd name="connsiteY2-250" fmla="*/ 12940 h 2567281"/>
              <a:gd name="connsiteX3-251" fmla="*/ 1219853 w 2567281"/>
              <a:gd name="connsiteY3-252" fmla="*/ 1549 h 2567281"/>
              <a:gd name="connsiteX4-253" fmla="*/ 1467606 w 2567281"/>
              <a:gd name="connsiteY4-254" fmla="*/ 13418 h 2567281"/>
              <a:gd name="connsiteX5-255" fmla="*/ 1496875 w 2567281"/>
              <a:gd name="connsiteY5-256" fmla="*/ 19128 h 2567281"/>
              <a:gd name="connsiteX6-257" fmla="*/ 1697419 w 2567281"/>
              <a:gd name="connsiteY6-258" fmla="*/ 291655 h 2567281"/>
              <a:gd name="connsiteX7-259" fmla="*/ 2031761 w 2567281"/>
              <a:gd name="connsiteY7-260" fmla="*/ 240783 h 2567281"/>
              <a:gd name="connsiteX8-261" fmla="*/ 2034286 w 2567281"/>
              <a:gd name="connsiteY8-262" fmla="*/ 242421 h 2567281"/>
              <a:gd name="connsiteX9-263" fmla="*/ 2303706 w 2567281"/>
              <a:gd name="connsiteY9-264" fmla="*/ 504477 h 2567281"/>
              <a:gd name="connsiteX10-265" fmla="*/ 2313004 w 2567281"/>
              <a:gd name="connsiteY10-266" fmla="*/ 518043 h 2567281"/>
              <a:gd name="connsiteX11-267" fmla="*/ 2261606 w 2567281"/>
              <a:gd name="connsiteY11-268" fmla="*/ 855842 h 2567281"/>
              <a:gd name="connsiteX12-269" fmla="*/ 2547655 w 2567281"/>
              <a:gd name="connsiteY12-270" fmla="*/ 1066337 h 2567281"/>
              <a:gd name="connsiteX13-271" fmla="*/ 2553379 w 2567281"/>
              <a:gd name="connsiteY13-272" fmla="*/ 1094904 h 2567281"/>
              <a:gd name="connsiteX14-273" fmla="*/ 2565794 w 2567281"/>
              <a:gd name="connsiteY14-274" fmla="*/ 1344373 h 2567281"/>
              <a:gd name="connsiteX15-275" fmla="*/ 2556882 w 2567281"/>
              <a:gd name="connsiteY15-276" fmla="*/ 1436427 h 2567281"/>
              <a:gd name="connsiteX16-277" fmla="*/ 2261606 w 2567281"/>
              <a:gd name="connsiteY16-278" fmla="*/ 1653711 h 2567281"/>
              <a:gd name="connsiteX17-279" fmla="*/ 2320371 w 2567281"/>
              <a:gd name="connsiteY17-280" fmla="*/ 2039924 h 2567281"/>
              <a:gd name="connsiteX18-281" fmla="*/ 2247295 w 2567281"/>
              <a:gd name="connsiteY18-282" fmla="*/ 2131698 h 2567281"/>
              <a:gd name="connsiteX19-283" fmla="*/ 2159843 w 2567281"/>
              <a:gd name="connsiteY19-284" fmla="*/ 2221792 h 2567281"/>
              <a:gd name="connsiteX20-285" fmla="*/ 2093129 w 2567281"/>
              <a:gd name="connsiteY20-286" fmla="*/ 2278108 h 2567281"/>
              <a:gd name="connsiteX21-287" fmla="*/ 1697419 w 2567281"/>
              <a:gd name="connsiteY21-288" fmla="*/ 2217898 h 2567281"/>
              <a:gd name="connsiteX22-289" fmla="*/ 1448837 w 2567281"/>
              <a:gd name="connsiteY22-290" fmla="*/ 2555706 h 2567281"/>
              <a:gd name="connsiteX23-291" fmla="*/ 1347429 w 2567281"/>
              <a:gd name="connsiteY23-292" fmla="*/ 2565733 h 2567281"/>
              <a:gd name="connsiteX24-293" fmla="*/ 1222908 w 2567281"/>
              <a:gd name="connsiteY24-294" fmla="*/ 2565794 h 2567281"/>
              <a:gd name="connsiteX25-295" fmla="*/ 1150390 w 2567281"/>
              <a:gd name="connsiteY25-296" fmla="*/ 2558774 h 2567281"/>
              <a:gd name="connsiteX26-297" fmla="*/ 899550 w 2567281"/>
              <a:gd name="connsiteY26-298" fmla="*/ 2217898 h 2567281"/>
              <a:gd name="connsiteX27-299" fmla="*/ 479023 w 2567281"/>
              <a:gd name="connsiteY27-300" fmla="*/ 2281883 h 2567281"/>
              <a:gd name="connsiteX28-301" fmla="*/ 435584 w 2567281"/>
              <a:gd name="connsiteY28-302" fmla="*/ 2247295 h 2567281"/>
              <a:gd name="connsiteX29-303" fmla="*/ 345490 w 2567281"/>
              <a:gd name="connsiteY29-304" fmla="*/ 2159843 h 2567281"/>
              <a:gd name="connsiteX30-305" fmla="*/ 271660 w 2567281"/>
              <a:gd name="connsiteY30-306" fmla="*/ 2072382 h 2567281"/>
              <a:gd name="connsiteX31-307" fmla="*/ 335363 w 2567281"/>
              <a:gd name="connsiteY31-308" fmla="*/ 1653711 h 2567281"/>
              <a:gd name="connsiteX32-309" fmla="*/ 8015 w 2567281"/>
              <a:gd name="connsiteY32-310" fmla="*/ 1412826 h 2567281"/>
              <a:gd name="connsiteX33-311" fmla="*/ 1549 w 2567281"/>
              <a:gd name="connsiteY33-312" fmla="*/ 1347429 h 2567281"/>
              <a:gd name="connsiteX34-313" fmla="*/ 13418 w 2567281"/>
              <a:gd name="connsiteY34-314" fmla="*/ 1099676 h 2567281"/>
              <a:gd name="connsiteX35-315" fmla="*/ 14995 w 2567281"/>
              <a:gd name="connsiteY35-316" fmla="*/ 1091591 h 2567281"/>
              <a:gd name="connsiteX36-317" fmla="*/ 397757 w 2567281"/>
              <a:gd name="connsiteY36-318" fmla="*/ 825747 h 2567281"/>
              <a:gd name="connsiteX37-319" fmla="*/ 279210 w 2567281"/>
              <a:gd name="connsiteY37-320" fmla="*/ 486794 h 2567281"/>
              <a:gd name="connsiteX38-321" fmla="*/ 319987 w 2567281"/>
              <a:gd name="connsiteY38-322" fmla="*/ 435584 h 2567281"/>
              <a:gd name="connsiteX39-323" fmla="*/ 504477 w 2567281"/>
              <a:gd name="connsiteY39-324" fmla="*/ 263576 h 2567281"/>
              <a:gd name="connsiteX40-325" fmla="*/ 542723 w 2567281"/>
              <a:gd name="connsiteY40-326" fmla="*/ 237362 h 2567281"/>
              <a:gd name="connsiteX0-327" fmla="*/ 542723 w 2567281"/>
              <a:gd name="connsiteY0-328" fmla="*/ 237362 h 2567281"/>
              <a:gd name="connsiteX1-329" fmla="*/ 899550 w 2567281"/>
              <a:gd name="connsiteY1-330" fmla="*/ 291655 h 2567281"/>
              <a:gd name="connsiteX2-331" fmla="*/ 1104648 w 2567281"/>
              <a:gd name="connsiteY2-332" fmla="*/ 12940 h 2567281"/>
              <a:gd name="connsiteX3-333" fmla="*/ 1219853 w 2567281"/>
              <a:gd name="connsiteY3-334" fmla="*/ 1549 h 2567281"/>
              <a:gd name="connsiteX4-335" fmla="*/ 1467606 w 2567281"/>
              <a:gd name="connsiteY4-336" fmla="*/ 13418 h 2567281"/>
              <a:gd name="connsiteX5-337" fmla="*/ 1496875 w 2567281"/>
              <a:gd name="connsiteY5-338" fmla="*/ 19128 h 2567281"/>
              <a:gd name="connsiteX6-339" fmla="*/ 1697419 w 2567281"/>
              <a:gd name="connsiteY6-340" fmla="*/ 291655 h 2567281"/>
              <a:gd name="connsiteX7-341" fmla="*/ 2031761 w 2567281"/>
              <a:gd name="connsiteY7-342" fmla="*/ 240783 h 2567281"/>
              <a:gd name="connsiteX8-343" fmla="*/ 2034286 w 2567281"/>
              <a:gd name="connsiteY8-344" fmla="*/ 242421 h 2567281"/>
              <a:gd name="connsiteX9-345" fmla="*/ 2303706 w 2567281"/>
              <a:gd name="connsiteY9-346" fmla="*/ 504477 h 2567281"/>
              <a:gd name="connsiteX10-347" fmla="*/ 2313004 w 2567281"/>
              <a:gd name="connsiteY10-348" fmla="*/ 518043 h 2567281"/>
              <a:gd name="connsiteX11-349" fmla="*/ 2261606 w 2567281"/>
              <a:gd name="connsiteY11-350" fmla="*/ 855842 h 2567281"/>
              <a:gd name="connsiteX12-351" fmla="*/ 2547655 w 2567281"/>
              <a:gd name="connsiteY12-352" fmla="*/ 1066337 h 2567281"/>
              <a:gd name="connsiteX13-353" fmla="*/ 2553379 w 2567281"/>
              <a:gd name="connsiteY13-354" fmla="*/ 1094904 h 2567281"/>
              <a:gd name="connsiteX14-355" fmla="*/ 2565794 w 2567281"/>
              <a:gd name="connsiteY14-356" fmla="*/ 1344373 h 2567281"/>
              <a:gd name="connsiteX15-357" fmla="*/ 2556882 w 2567281"/>
              <a:gd name="connsiteY15-358" fmla="*/ 1436427 h 2567281"/>
              <a:gd name="connsiteX16-359" fmla="*/ 2261606 w 2567281"/>
              <a:gd name="connsiteY16-360" fmla="*/ 1653711 h 2567281"/>
              <a:gd name="connsiteX17-361" fmla="*/ 2320371 w 2567281"/>
              <a:gd name="connsiteY17-362" fmla="*/ 2039924 h 2567281"/>
              <a:gd name="connsiteX18-363" fmla="*/ 2247295 w 2567281"/>
              <a:gd name="connsiteY18-364" fmla="*/ 2131698 h 2567281"/>
              <a:gd name="connsiteX19-365" fmla="*/ 2159843 w 2567281"/>
              <a:gd name="connsiteY19-366" fmla="*/ 2221792 h 2567281"/>
              <a:gd name="connsiteX20-367" fmla="*/ 2093129 w 2567281"/>
              <a:gd name="connsiteY20-368" fmla="*/ 2278108 h 2567281"/>
              <a:gd name="connsiteX21-369" fmla="*/ 1697419 w 2567281"/>
              <a:gd name="connsiteY21-370" fmla="*/ 2217898 h 2567281"/>
              <a:gd name="connsiteX22-371" fmla="*/ 1448837 w 2567281"/>
              <a:gd name="connsiteY22-372" fmla="*/ 2555706 h 2567281"/>
              <a:gd name="connsiteX23-373" fmla="*/ 1347429 w 2567281"/>
              <a:gd name="connsiteY23-374" fmla="*/ 2565733 h 2567281"/>
              <a:gd name="connsiteX24-375" fmla="*/ 1222908 w 2567281"/>
              <a:gd name="connsiteY24-376" fmla="*/ 2565794 h 2567281"/>
              <a:gd name="connsiteX25-377" fmla="*/ 1150390 w 2567281"/>
              <a:gd name="connsiteY25-378" fmla="*/ 2558774 h 2567281"/>
              <a:gd name="connsiteX26-379" fmla="*/ 899550 w 2567281"/>
              <a:gd name="connsiteY26-380" fmla="*/ 2217898 h 2567281"/>
              <a:gd name="connsiteX27-381" fmla="*/ 479023 w 2567281"/>
              <a:gd name="connsiteY27-382" fmla="*/ 2281883 h 2567281"/>
              <a:gd name="connsiteX28-383" fmla="*/ 435584 w 2567281"/>
              <a:gd name="connsiteY28-384" fmla="*/ 2247295 h 2567281"/>
              <a:gd name="connsiteX29-385" fmla="*/ 345490 w 2567281"/>
              <a:gd name="connsiteY29-386" fmla="*/ 2159843 h 2567281"/>
              <a:gd name="connsiteX30-387" fmla="*/ 271660 w 2567281"/>
              <a:gd name="connsiteY30-388" fmla="*/ 2072382 h 2567281"/>
              <a:gd name="connsiteX31-389" fmla="*/ 335363 w 2567281"/>
              <a:gd name="connsiteY31-390" fmla="*/ 1653711 h 2567281"/>
              <a:gd name="connsiteX32-391" fmla="*/ 8015 w 2567281"/>
              <a:gd name="connsiteY32-392" fmla="*/ 1412826 h 2567281"/>
              <a:gd name="connsiteX33-393" fmla="*/ 1549 w 2567281"/>
              <a:gd name="connsiteY33-394" fmla="*/ 1347429 h 2567281"/>
              <a:gd name="connsiteX34-395" fmla="*/ 13418 w 2567281"/>
              <a:gd name="connsiteY34-396" fmla="*/ 1099676 h 2567281"/>
              <a:gd name="connsiteX35-397" fmla="*/ 14995 w 2567281"/>
              <a:gd name="connsiteY35-398" fmla="*/ 1091591 h 2567281"/>
              <a:gd name="connsiteX36-399" fmla="*/ 396436 w 2567281"/>
              <a:gd name="connsiteY36-400" fmla="*/ 918677 h 2567281"/>
              <a:gd name="connsiteX37-401" fmla="*/ 279210 w 2567281"/>
              <a:gd name="connsiteY37-402" fmla="*/ 486794 h 2567281"/>
              <a:gd name="connsiteX38-403" fmla="*/ 319987 w 2567281"/>
              <a:gd name="connsiteY38-404" fmla="*/ 435584 h 2567281"/>
              <a:gd name="connsiteX39-405" fmla="*/ 504477 w 2567281"/>
              <a:gd name="connsiteY39-406" fmla="*/ 263576 h 2567281"/>
              <a:gd name="connsiteX40-407" fmla="*/ 542723 w 2567281"/>
              <a:gd name="connsiteY40-408" fmla="*/ 237362 h 2567281"/>
              <a:gd name="connsiteX0-409" fmla="*/ 542723 w 2567281"/>
              <a:gd name="connsiteY0-410" fmla="*/ 237362 h 2567281"/>
              <a:gd name="connsiteX1-411" fmla="*/ 899550 w 2567281"/>
              <a:gd name="connsiteY1-412" fmla="*/ 291655 h 2567281"/>
              <a:gd name="connsiteX2-413" fmla="*/ 1104648 w 2567281"/>
              <a:gd name="connsiteY2-414" fmla="*/ 12940 h 2567281"/>
              <a:gd name="connsiteX3-415" fmla="*/ 1219853 w 2567281"/>
              <a:gd name="connsiteY3-416" fmla="*/ 1549 h 2567281"/>
              <a:gd name="connsiteX4-417" fmla="*/ 1467606 w 2567281"/>
              <a:gd name="connsiteY4-418" fmla="*/ 13418 h 2567281"/>
              <a:gd name="connsiteX5-419" fmla="*/ 1496875 w 2567281"/>
              <a:gd name="connsiteY5-420" fmla="*/ 19128 h 2567281"/>
              <a:gd name="connsiteX6-421" fmla="*/ 1697419 w 2567281"/>
              <a:gd name="connsiteY6-422" fmla="*/ 291655 h 2567281"/>
              <a:gd name="connsiteX7-423" fmla="*/ 2031761 w 2567281"/>
              <a:gd name="connsiteY7-424" fmla="*/ 240783 h 2567281"/>
              <a:gd name="connsiteX8-425" fmla="*/ 2034286 w 2567281"/>
              <a:gd name="connsiteY8-426" fmla="*/ 242421 h 2567281"/>
              <a:gd name="connsiteX9-427" fmla="*/ 2303706 w 2567281"/>
              <a:gd name="connsiteY9-428" fmla="*/ 504477 h 2567281"/>
              <a:gd name="connsiteX10-429" fmla="*/ 2313004 w 2567281"/>
              <a:gd name="connsiteY10-430" fmla="*/ 518043 h 2567281"/>
              <a:gd name="connsiteX11-431" fmla="*/ 2261606 w 2567281"/>
              <a:gd name="connsiteY11-432" fmla="*/ 855842 h 2567281"/>
              <a:gd name="connsiteX12-433" fmla="*/ 2547655 w 2567281"/>
              <a:gd name="connsiteY12-434" fmla="*/ 1066337 h 2567281"/>
              <a:gd name="connsiteX13-435" fmla="*/ 2553379 w 2567281"/>
              <a:gd name="connsiteY13-436" fmla="*/ 1094904 h 2567281"/>
              <a:gd name="connsiteX14-437" fmla="*/ 2565794 w 2567281"/>
              <a:gd name="connsiteY14-438" fmla="*/ 1344373 h 2567281"/>
              <a:gd name="connsiteX15-439" fmla="*/ 2556882 w 2567281"/>
              <a:gd name="connsiteY15-440" fmla="*/ 1436427 h 2567281"/>
              <a:gd name="connsiteX16-441" fmla="*/ 2261606 w 2567281"/>
              <a:gd name="connsiteY16-442" fmla="*/ 1653711 h 2567281"/>
              <a:gd name="connsiteX17-443" fmla="*/ 2320371 w 2567281"/>
              <a:gd name="connsiteY17-444" fmla="*/ 2039924 h 2567281"/>
              <a:gd name="connsiteX18-445" fmla="*/ 2247295 w 2567281"/>
              <a:gd name="connsiteY18-446" fmla="*/ 2131698 h 2567281"/>
              <a:gd name="connsiteX19-447" fmla="*/ 2159843 w 2567281"/>
              <a:gd name="connsiteY19-448" fmla="*/ 2221792 h 2567281"/>
              <a:gd name="connsiteX20-449" fmla="*/ 2093129 w 2567281"/>
              <a:gd name="connsiteY20-450" fmla="*/ 2278108 h 2567281"/>
              <a:gd name="connsiteX21-451" fmla="*/ 1697419 w 2567281"/>
              <a:gd name="connsiteY21-452" fmla="*/ 2217898 h 2567281"/>
              <a:gd name="connsiteX22-453" fmla="*/ 1448837 w 2567281"/>
              <a:gd name="connsiteY22-454" fmla="*/ 2555706 h 2567281"/>
              <a:gd name="connsiteX23-455" fmla="*/ 1347429 w 2567281"/>
              <a:gd name="connsiteY23-456" fmla="*/ 2565733 h 2567281"/>
              <a:gd name="connsiteX24-457" fmla="*/ 1222908 w 2567281"/>
              <a:gd name="connsiteY24-458" fmla="*/ 2565794 h 2567281"/>
              <a:gd name="connsiteX25-459" fmla="*/ 1150390 w 2567281"/>
              <a:gd name="connsiteY25-460" fmla="*/ 2558774 h 2567281"/>
              <a:gd name="connsiteX26-461" fmla="*/ 899550 w 2567281"/>
              <a:gd name="connsiteY26-462" fmla="*/ 2217898 h 2567281"/>
              <a:gd name="connsiteX27-463" fmla="*/ 479023 w 2567281"/>
              <a:gd name="connsiteY27-464" fmla="*/ 2281883 h 2567281"/>
              <a:gd name="connsiteX28-465" fmla="*/ 435584 w 2567281"/>
              <a:gd name="connsiteY28-466" fmla="*/ 2247295 h 2567281"/>
              <a:gd name="connsiteX29-467" fmla="*/ 345490 w 2567281"/>
              <a:gd name="connsiteY29-468" fmla="*/ 2159843 h 2567281"/>
              <a:gd name="connsiteX30-469" fmla="*/ 271660 w 2567281"/>
              <a:gd name="connsiteY30-470" fmla="*/ 2072382 h 2567281"/>
              <a:gd name="connsiteX31-471" fmla="*/ 335363 w 2567281"/>
              <a:gd name="connsiteY31-472" fmla="*/ 1653711 h 2567281"/>
              <a:gd name="connsiteX32-473" fmla="*/ 8015 w 2567281"/>
              <a:gd name="connsiteY32-474" fmla="*/ 1412826 h 2567281"/>
              <a:gd name="connsiteX33-475" fmla="*/ 1549 w 2567281"/>
              <a:gd name="connsiteY33-476" fmla="*/ 1347429 h 2567281"/>
              <a:gd name="connsiteX34-477" fmla="*/ 13418 w 2567281"/>
              <a:gd name="connsiteY34-478" fmla="*/ 1099676 h 2567281"/>
              <a:gd name="connsiteX35-479" fmla="*/ 14995 w 2567281"/>
              <a:gd name="connsiteY35-480" fmla="*/ 1091591 h 2567281"/>
              <a:gd name="connsiteX36-481" fmla="*/ 446351 w 2567281"/>
              <a:gd name="connsiteY36-482" fmla="*/ 894601 h 2567281"/>
              <a:gd name="connsiteX37-483" fmla="*/ 279210 w 2567281"/>
              <a:gd name="connsiteY37-484" fmla="*/ 486794 h 2567281"/>
              <a:gd name="connsiteX38-485" fmla="*/ 319987 w 2567281"/>
              <a:gd name="connsiteY38-486" fmla="*/ 435584 h 2567281"/>
              <a:gd name="connsiteX39-487" fmla="*/ 504477 w 2567281"/>
              <a:gd name="connsiteY39-488" fmla="*/ 263576 h 2567281"/>
              <a:gd name="connsiteX40-489" fmla="*/ 542723 w 2567281"/>
              <a:gd name="connsiteY40-490" fmla="*/ 237362 h 2567281"/>
              <a:gd name="connsiteX0-491" fmla="*/ 542723 w 2567281"/>
              <a:gd name="connsiteY0-492" fmla="*/ 237362 h 2567281"/>
              <a:gd name="connsiteX1-493" fmla="*/ 899550 w 2567281"/>
              <a:gd name="connsiteY1-494" fmla="*/ 291655 h 2567281"/>
              <a:gd name="connsiteX2-495" fmla="*/ 1104648 w 2567281"/>
              <a:gd name="connsiteY2-496" fmla="*/ 12940 h 2567281"/>
              <a:gd name="connsiteX3-497" fmla="*/ 1219853 w 2567281"/>
              <a:gd name="connsiteY3-498" fmla="*/ 1549 h 2567281"/>
              <a:gd name="connsiteX4-499" fmla="*/ 1467606 w 2567281"/>
              <a:gd name="connsiteY4-500" fmla="*/ 13418 h 2567281"/>
              <a:gd name="connsiteX5-501" fmla="*/ 1496875 w 2567281"/>
              <a:gd name="connsiteY5-502" fmla="*/ 19128 h 2567281"/>
              <a:gd name="connsiteX6-503" fmla="*/ 1697419 w 2567281"/>
              <a:gd name="connsiteY6-504" fmla="*/ 291655 h 2567281"/>
              <a:gd name="connsiteX7-505" fmla="*/ 2031761 w 2567281"/>
              <a:gd name="connsiteY7-506" fmla="*/ 240783 h 2567281"/>
              <a:gd name="connsiteX8-507" fmla="*/ 2034286 w 2567281"/>
              <a:gd name="connsiteY8-508" fmla="*/ 242421 h 2567281"/>
              <a:gd name="connsiteX9-509" fmla="*/ 2303706 w 2567281"/>
              <a:gd name="connsiteY9-510" fmla="*/ 504477 h 2567281"/>
              <a:gd name="connsiteX10-511" fmla="*/ 2313004 w 2567281"/>
              <a:gd name="connsiteY10-512" fmla="*/ 518043 h 2567281"/>
              <a:gd name="connsiteX11-513" fmla="*/ 2261606 w 2567281"/>
              <a:gd name="connsiteY11-514" fmla="*/ 855842 h 2567281"/>
              <a:gd name="connsiteX12-515" fmla="*/ 2547655 w 2567281"/>
              <a:gd name="connsiteY12-516" fmla="*/ 1066337 h 2567281"/>
              <a:gd name="connsiteX13-517" fmla="*/ 2553379 w 2567281"/>
              <a:gd name="connsiteY13-518" fmla="*/ 1094904 h 2567281"/>
              <a:gd name="connsiteX14-519" fmla="*/ 2565794 w 2567281"/>
              <a:gd name="connsiteY14-520" fmla="*/ 1344373 h 2567281"/>
              <a:gd name="connsiteX15-521" fmla="*/ 2556882 w 2567281"/>
              <a:gd name="connsiteY15-522" fmla="*/ 1436427 h 2567281"/>
              <a:gd name="connsiteX16-523" fmla="*/ 2261606 w 2567281"/>
              <a:gd name="connsiteY16-524" fmla="*/ 1653711 h 2567281"/>
              <a:gd name="connsiteX17-525" fmla="*/ 2320371 w 2567281"/>
              <a:gd name="connsiteY17-526" fmla="*/ 2039924 h 2567281"/>
              <a:gd name="connsiteX18-527" fmla="*/ 2247295 w 2567281"/>
              <a:gd name="connsiteY18-528" fmla="*/ 2131698 h 2567281"/>
              <a:gd name="connsiteX19-529" fmla="*/ 2159843 w 2567281"/>
              <a:gd name="connsiteY19-530" fmla="*/ 2221792 h 2567281"/>
              <a:gd name="connsiteX20-531" fmla="*/ 2093129 w 2567281"/>
              <a:gd name="connsiteY20-532" fmla="*/ 2278108 h 2567281"/>
              <a:gd name="connsiteX21-533" fmla="*/ 1697419 w 2567281"/>
              <a:gd name="connsiteY21-534" fmla="*/ 2217898 h 2567281"/>
              <a:gd name="connsiteX22-535" fmla="*/ 1448837 w 2567281"/>
              <a:gd name="connsiteY22-536" fmla="*/ 2555706 h 2567281"/>
              <a:gd name="connsiteX23-537" fmla="*/ 1347429 w 2567281"/>
              <a:gd name="connsiteY23-538" fmla="*/ 2565733 h 2567281"/>
              <a:gd name="connsiteX24-539" fmla="*/ 1222908 w 2567281"/>
              <a:gd name="connsiteY24-540" fmla="*/ 2565794 h 2567281"/>
              <a:gd name="connsiteX25-541" fmla="*/ 1150390 w 2567281"/>
              <a:gd name="connsiteY25-542" fmla="*/ 2558774 h 2567281"/>
              <a:gd name="connsiteX26-543" fmla="*/ 899550 w 2567281"/>
              <a:gd name="connsiteY26-544" fmla="*/ 2217898 h 2567281"/>
              <a:gd name="connsiteX27-545" fmla="*/ 479023 w 2567281"/>
              <a:gd name="connsiteY27-546" fmla="*/ 2281883 h 2567281"/>
              <a:gd name="connsiteX28-547" fmla="*/ 435584 w 2567281"/>
              <a:gd name="connsiteY28-548" fmla="*/ 2247295 h 2567281"/>
              <a:gd name="connsiteX29-549" fmla="*/ 345490 w 2567281"/>
              <a:gd name="connsiteY29-550" fmla="*/ 2159843 h 2567281"/>
              <a:gd name="connsiteX30-551" fmla="*/ 271660 w 2567281"/>
              <a:gd name="connsiteY30-552" fmla="*/ 2072382 h 2567281"/>
              <a:gd name="connsiteX31-553" fmla="*/ 335363 w 2567281"/>
              <a:gd name="connsiteY31-554" fmla="*/ 1653711 h 2567281"/>
              <a:gd name="connsiteX32-555" fmla="*/ 8015 w 2567281"/>
              <a:gd name="connsiteY32-556" fmla="*/ 1412826 h 2567281"/>
              <a:gd name="connsiteX33-557" fmla="*/ 1549 w 2567281"/>
              <a:gd name="connsiteY33-558" fmla="*/ 1347429 h 2567281"/>
              <a:gd name="connsiteX34-559" fmla="*/ 13418 w 2567281"/>
              <a:gd name="connsiteY34-560" fmla="*/ 1099676 h 2567281"/>
              <a:gd name="connsiteX35-561" fmla="*/ 14995 w 2567281"/>
              <a:gd name="connsiteY35-562" fmla="*/ 1091591 h 2567281"/>
              <a:gd name="connsiteX36-563" fmla="*/ 422275 w 2567281"/>
              <a:gd name="connsiteY36-564" fmla="*/ 844686 h 2567281"/>
              <a:gd name="connsiteX37-565" fmla="*/ 279210 w 2567281"/>
              <a:gd name="connsiteY37-566" fmla="*/ 486794 h 2567281"/>
              <a:gd name="connsiteX38-567" fmla="*/ 319987 w 2567281"/>
              <a:gd name="connsiteY38-568" fmla="*/ 435584 h 2567281"/>
              <a:gd name="connsiteX39-569" fmla="*/ 504477 w 2567281"/>
              <a:gd name="connsiteY39-570" fmla="*/ 263576 h 2567281"/>
              <a:gd name="connsiteX40-571" fmla="*/ 542723 w 2567281"/>
              <a:gd name="connsiteY40-572" fmla="*/ 237362 h 2567281"/>
              <a:gd name="connsiteX0-573" fmla="*/ 542723 w 2567281"/>
              <a:gd name="connsiteY0-574" fmla="*/ 237362 h 2567281"/>
              <a:gd name="connsiteX1-575" fmla="*/ 899550 w 2567281"/>
              <a:gd name="connsiteY1-576" fmla="*/ 291655 h 2567281"/>
              <a:gd name="connsiteX2-577" fmla="*/ 1104648 w 2567281"/>
              <a:gd name="connsiteY2-578" fmla="*/ 12940 h 2567281"/>
              <a:gd name="connsiteX3-579" fmla="*/ 1219853 w 2567281"/>
              <a:gd name="connsiteY3-580" fmla="*/ 1549 h 2567281"/>
              <a:gd name="connsiteX4-581" fmla="*/ 1467606 w 2567281"/>
              <a:gd name="connsiteY4-582" fmla="*/ 13418 h 2567281"/>
              <a:gd name="connsiteX5-583" fmla="*/ 1496875 w 2567281"/>
              <a:gd name="connsiteY5-584" fmla="*/ 19128 h 2567281"/>
              <a:gd name="connsiteX6-585" fmla="*/ 1697419 w 2567281"/>
              <a:gd name="connsiteY6-586" fmla="*/ 291655 h 2567281"/>
              <a:gd name="connsiteX7-587" fmla="*/ 2031761 w 2567281"/>
              <a:gd name="connsiteY7-588" fmla="*/ 240783 h 2567281"/>
              <a:gd name="connsiteX8-589" fmla="*/ 2034286 w 2567281"/>
              <a:gd name="connsiteY8-590" fmla="*/ 242421 h 2567281"/>
              <a:gd name="connsiteX9-591" fmla="*/ 2303706 w 2567281"/>
              <a:gd name="connsiteY9-592" fmla="*/ 504477 h 2567281"/>
              <a:gd name="connsiteX10-593" fmla="*/ 2313004 w 2567281"/>
              <a:gd name="connsiteY10-594" fmla="*/ 518043 h 2567281"/>
              <a:gd name="connsiteX11-595" fmla="*/ 2261606 w 2567281"/>
              <a:gd name="connsiteY11-596" fmla="*/ 855842 h 2567281"/>
              <a:gd name="connsiteX12-597" fmla="*/ 2547655 w 2567281"/>
              <a:gd name="connsiteY12-598" fmla="*/ 1066337 h 2567281"/>
              <a:gd name="connsiteX13-599" fmla="*/ 2553379 w 2567281"/>
              <a:gd name="connsiteY13-600" fmla="*/ 1094904 h 2567281"/>
              <a:gd name="connsiteX14-601" fmla="*/ 2565794 w 2567281"/>
              <a:gd name="connsiteY14-602" fmla="*/ 1344373 h 2567281"/>
              <a:gd name="connsiteX15-603" fmla="*/ 2556882 w 2567281"/>
              <a:gd name="connsiteY15-604" fmla="*/ 1436427 h 2567281"/>
              <a:gd name="connsiteX16-605" fmla="*/ 2261606 w 2567281"/>
              <a:gd name="connsiteY16-606" fmla="*/ 1653711 h 2567281"/>
              <a:gd name="connsiteX17-607" fmla="*/ 2320371 w 2567281"/>
              <a:gd name="connsiteY17-608" fmla="*/ 2039924 h 2567281"/>
              <a:gd name="connsiteX18-609" fmla="*/ 2247295 w 2567281"/>
              <a:gd name="connsiteY18-610" fmla="*/ 2131698 h 2567281"/>
              <a:gd name="connsiteX19-611" fmla="*/ 2159843 w 2567281"/>
              <a:gd name="connsiteY19-612" fmla="*/ 2221792 h 2567281"/>
              <a:gd name="connsiteX20-613" fmla="*/ 2093129 w 2567281"/>
              <a:gd name="connsiteY20-614" fmla="*/ 2278108 h 2567281"/>
              <a:gd name="connsiteX21-615" fmla="*/ 1697419 w 2567281"/>
              <a:gd name="connsiteY21-616" fmla="*/ 2217898 h 2567281"/>
              <a:gd name="connsiteX22-617" fmla="*/ 1448837 w 2567281"/>
              <a:gd name="connsiteY22-618" fmla="*/ 2555706 h 2567281"/>
              <a:gd name="connsiteX23-619" fmla="*/ 1347429 w 2567281"/>
              <a:gd name="connsiteY23-620" fmla="*/ 2565733 h 2567281"/>
              <a:gd name="connsiteX24-621" fmla="*/ 1222908 w 2567281"/>
              <a:gd name="connsiteY24-622" fmla="*/ 2565794 h 2567281"/>
              <a:gd name="connsiteX25-623" fmla="*/ 1150390 w 2567281"/>
              <a:gd name="connsiteY25-624" fmla="*/ 2558774 h 2567281"/>
              <a:gd name="connsiteX26-625" fmla="*/ 899550 w 2567281"/>
              <a:gd name="connsiteY26-626" fmla="*/ 2217898 h 2567281"/>
              <a:gd name="connsiteX27-627" fmla="*/ 479023 w 2567281"/>
              <a:gd name="connsiteY27-628" fmla="*/ 2281883 h 2567281"/>
              <a:gd name="connsiteX28-629" fmla="*/ 435584 w 2567281"/>
              <a:gd name="connsiteY28-630" fmla="*/ 2247295 h 2567281"/>
              <a:gd name="connsiteX29-631" fmla="*/ 345490 w 2567281"/>
              <a:gd name="connsiteY29-632" fmla="*/ 2159843 h 2567281"/>
              <a:gd name="connsiteX30-633" fmla="*/ 271660 w 2567281"/>
              <a:gd name="connsiteY30-634" fmla="*/ 2072382 h 2567281"/>
              <a:gd name="connsiteX31-635" fmla="*/ 335363 w 2567281"/>
              <a:gd name="connsiteY31-636" fmla="*/ 1653711 h 2567281"/>
              <a:gd name="connsiteX32-637" fmla="*/ 8015 w 2567281"/>
              <a:gd name="connsiteY32-638" fmla="*/ 1412826 h 2567281"/>
              <a:gd name="connsiteX33-639" fmla="*/ 1549 w 2567281"/>
              <a:gd name="connsiteY33-640" fmla="*/ 1347429 h 2567281"/>
              <a:gd name="connsiteX34-641" fmla="*/ 13418 w 2567281"/>
              <a:gd name="connsiteY34-642" fmla="*/ 1099676 h 2567281"/>
              <a:gd name="connsiteX35-643" fmla="*/ 14995 w 2567281"/>
              <a:gd name="connsiteY35-644" fmla="*/ 1091591 h 2567281"/>
              <a:gd name="connsiteX36-645" fmla="*/ 397317 w 2567281"/>
              <a:gd name="connsiteY36-646" fmla="*/ 856724 h 2567281"/>
              <a:gd name="connsiteX37-647" fmla="*/ 279210 w 2567281"/>
              <a:gd name="connsiteY37-648" fmla="*/ 486794 h 2567281"/>
              <a:gd name="connsiteX38-649" fmla="*/ 319987 w 2567281"/>
              <a:gd name="connsiteY38-650" fmla="*/ 435584 h 2567281"/>
              <a:gd name="connsiteX39-651" fmla="*/ 504477 w 2567281"/>
              <a:gd name="connsiteY39-652" fmla="*/ 263576 h 2567281"/>
              <a:gd name="connsiteX40-653" fmla="*/ 542723 w 2567281"/>
              <a:gd name="connsiteY40-654" fmla="*/ 237362 h 2567281"/>
              <a:gd name="connsiteX0-655" fmla="*/ 542723 w 2567281"/>
              <a:gd name="connsiteY0-656" fmla="*/ 237362 h 2567281"/>
              <a:gd name="connsiteX1-657" fmla="*/ 899550 w 2567281"/>
              <a:gd name="connsiteY1-658" fmla="*/ 291655 h 2567281"/>
              <a:gd name="connsiteX2-659" fmla="*/ 1104648 w 2567281"/>
              <a:gd name="connsiteY2-660" fmla="*/ 12940 h 2567281"/>
              <a:gd name="connsiteX3-661" fmla="*/ 1219853 w 2567281"/>
              <a:gd name="connsiteY3-662" fmla="*/ 1549 h 2567281"/>
              <a:gd name="connsiteX4-663" fmla="*/ 1467606 w 2567281"/>
              <a:gd name="connsiteY4-664" fmla="*/ 13418 h 2567281"/>
              <a:gd name="connsiteX5-665" fmla="*/ 1496875 w 2567281"/>
              <a:gd name="connsiteY5-666" fmla="*/ 19128 h 2567281"/>
              <a:gd name="connsiteX6-667" fmla="*/ 1697419 w 2567281"/>
              <a:gd name="connsiteY6-668" fmla="*/ 291655 h 2567281"/>
              <a:gd name="connsiteX7-669" fmla="*/ 2031761 w 2567281"/>
              <a:gd name="connsiteY7-670" fmla="*/ 240783 h 2567281"/>
              <a:gd name="connsiteX8-671" fmla="*/ 2034286 w 2567281"/>
              <a:gd name="connsiteY8-672" fmla="*/ 242421 h 2567281"/>
              <a:gd name="connsiteX9-673" fmla="*/ 2303706 w 2567281"/>
              <a:gd name="connsiteY9-674" fmla="*/ 504477 h 2567281"/>
              <a:gd name="connsiteX10-675" fmla="*/ 2313004 w 2567281"/>
              <a:gd name="connsiteY10-676" fmla="*/ 518043 h 2567281"/>
              <a:gd name="connsiteX11-677" fmla="*/ 2261606 w 2567281"/>
              <a:gd name="connsiteY11-678" fmla="*/ 855842 h 2567281"/>
              <a:gd name="connsiteX12-679" fmla="*/ 2547655 w 2567281"/>
              <a:gd name="connsiteY12-680" fmla="*/ 1066337 h 2567281"/>
              <a:gd name="connsiteX13-681" fmla="*/ 2553379 w 2567281"/>
              <a:gd name="connsiteY13-682" fmla="*/ 1094904 h 2567281"/>
              <a:gd name="connsiteX14-683" fmla="*/ 2565794 w 2567281"/>
              <a:gd name="connsiteY14-684" fmla="*/ 1344373 h 2567281"/>
              <a:gd name="connsiteX15-685" fmla="*/ 2556882 w 2567281"/>
              <a:gd name="connsiteY15-686" fmla="*/ 1436427 h 2567281"/>
              <a:gd name="connsiteX16-687" fmla="*/ 2261606 w 2567281"/>
              <a:gd name="connsiteY16-688" fmla="*/ 1653711 h 2567281"/>
              <a:gd name="connsiteX17-689" fmla="*/ 2320371 w 2567281"/>
              <a:gd name="connsiteY17-690" fmla="*/ 2039924 h 2567281"/>
              <a:gd name="connsiteX18-691" fmla="*/ 2247295 w 2567281"/>
              <a:gd name="connsiteY18-692" fmla="*/ 2131698 h 2567281"/>
              <a:gd name="connsiteX19-693" fmla="*/ 2159843 w 2567281"/>
              <a:gd name="connsiteY19-694" fmla="*/ 2221792 h 2567281"/>
              <a:gd name="connsiteX20-695" fmla="*/ 2093129 w 2567281"/>
              <a:gd name="connsiteY20-696" fmla="*/ 2278108 h 2567281"/>
              <a:gd name="connsiteX21-697" fmla="*/ 1697419 w 2567281"/>
              <a:gd name="connsiteY21-698" fmla="*/ 2217898 h 2567281"/>
              <a:gd name="connsiteX22-699" fmla="*/ 1448837 w 2567281"/>
              <a:gd name="connsiteY22-700" fmla="*/ 2555706 h 2567281"/>
              <a:gd name="connsiteX23-701" fmla="*/ 1347429 w 2567281"/>
              <a:gd name="connsiteY23-702" fmla="*/ 2565733 h 2567281"/>
              <a:gd name="connsiteX24-703" fmla="*/ 1222908 w 2567281"/>
              <a:gd name="connsiteY24-704" fmla="*/ 2565794 h 2567281"/>
              <a:gd name="connsiteX25-705" fmla="*/ 1150390 w 2567281"/>
              <a:gd name="connsiteY25-706" fmla="*/ 2558774 h 2567281"/>
              <a:gd name="connsiteX26-707" fmla="*/ 899550 w 2567281"/>
              <a:gd name="connsiteY26-708" fmla="*/ 2217898 h 2567281"/>
              <a:gd name="connsiteX27-709" fmla="*/ 479023 w 2567281"/>
              <a:gd name="connsiteY27-710" fmla="*/ 2281883 h 2567281"/>
              <a:gd name="connsiteX28-711" fmla="*/ 435584 w 2567281"/>
              <a:gd name="connsiteY28-712" fmla="*/ 2247295 h 2567281"/>
              <a:gd name="connsiteX29-713" fmla="*/ 345490 w 2567281"/>
              <a:gd name="connsiteY29-714" fmla="*/ 2159843 h 2567281"/>
              <a:gd name="connsiteX30-715" fmla="*/ 271660 w 2567281"/>
              <a:gd name="connsiteY30-716" fmla="*/ 2072382 h 2567281"/>
              <a:gd name="connsiteX31-717" fmla="*/ 335363 w 2567281"/>
              <a:gd name="connsiteY31-718" fmla="*/ 1653711 h 2567281"/>
              <a:gd name="connsiteX32-719" fmla="*/ 8015 w 2567281"/>
              <a:gd name="connsiteY32-720" fmla="*/ 1412826 h 2567281"/>
              <a:gd name="connsiteX33-721" fmla="*/ 1549 w 2567281"/>
              <a:gd name="connsiteY33-722" fmla="*/ 1347429 h 2567281"/>
              <a:gd name="connsiteX34-723" fmla="*/ 13418 w 2567281"/>
              <a:gd name="connsiteY34-724" fmla="*/ 1099676 h 2567281"/>
              <a:gd name="connsiteX35-725" fmla="*/ 14995 w 2567281"/>
              <a:gd name="connsiteY35-726" fmla="*/ 1091591 h 2567281"/>
              <a:gd name="connsiteX36-727" fmla="*/ 397317 w 2567281"/>
              <a:gd name="connsiteY36-728" fmla="*/ 856724 h 2567281"/>
              <a:gd name="connsiteX37-729" fmla="*/ 279210 w 2567281"/>
              <a:gd name="connsiteY37-730" fmla="*/ 486794 h 2567281"/>
              <a:gd name="connsiteX38-731" fmla="*/ 319987 w 2567281"/>
              <a:gd name="connsiteY38-732" fmla="*/ 435584 h 2567281"/>
              <a:gd name="connsiteX39-733" fmla="*/ 504477 w 2567281"/>
              <a:gd name="connsiteY39-734" fmla="*/ 263576 h 2567281"/>
              <a:gd name="connsiteX40-735" fmla="*/ 542723 w 2567281"/>
              <a:gd name="connsiteY40-736" fmla="*/ 237362 h 2567281"/>
              <a:gd name="connsiteX0-737" fmla="*/ 542723 w 2567281"/>
              <a:gd name="connsiteY0-738" fmla="*/ 237362 h 2567281"/>
              <a:gd name="connsiteX1-739" fmla="*/ 899550 w 2567281"/>
              <a:gd name="connsiteY1-740" fmla="*/ 291655 h 2567281"/>
              <a:gd name="connsiteX2-741" fmla="*/ 1104648 w 2567281"/>
              <a:gd name="connsiteY2-742" fmla="*/ 12940 h 2567281"/>
              <a:gd name="connsiteX3-743" fmla="*/ 1219853 w 2567281"/>
              <a:gd name="connsiteY3-744" fmla="*/ 1549 h 2567281"/>
              <a:gd name="connsiteX4-745" fmla="*/ 1467606 w 2567281"/>
              <a:gd name="connsiteY4-746" fmla="*/ 13418 h 2567281"/>
              <a:gd name="connsiteX5-747" fmla="*/ 1496875 w 2567281"/>
              <a:gd name="connsiteY5-748" fmla="*/ 19128 h 2567281"/>
              <a:gd name="connsiteX6-749" fmla="*/ 1697419 w 2567281"/>
              <a:gd name="connsiteY6-750" fmla="*/ 291655 h 2567281"/>
              <a:gd name="connsiteX7-751" fmla="*/ 2031761 w 2567281"/>
              <a:gd name="connsiteY7-752" fmla="*/ 240783 h 2567281"/>
              <a:gd name="connsiteX8-753" fmla="*/ 2034286 w 2567281"/>
              <a:gd name="connsiteY8-754" fmla="*/ 242421 h 2567281"/>
              <a:gd name="connsiteX9-755" fmla="*/ 2303706 w 2567281"/>
              <a:gd name="connsiteY9-756" fmla="*/ 504477 h 2567281"/>
              <a:gd name="connsiteX10-757" fmla="*/ 2313004 w 2567281"/>
              <a:gd name="connsiteY10-758" fmla="*/ 518043 h 2567281"/>
              <a:gd name="connsiteX11-759" fmla="*/ 2261606 w 2567281"/>
              <a:gd name="connsiteY11-760" fmla="*/ 855842 h 2567281"/>
              <a:gd name="connsiteX12-761" fmla="*/ 2547655 w 2567281"/>
              <a:gd name="connsiteY12-762" fmla="*/ 1066337 h 2567281"/>
              <a:gd name="connsiteX13-763" fmla="*/ 2553379 w 2567281"/>
              <a:gd name="connsiteY13-764" fmla="*/ 1094904 h 2567281"/>
              <a:gd name="connsiteX14-765" fmla="*/ 2565794 w 2567281"/>
              <a:gd name="connsiteY14-766" fmla="*/ 1344373 h 2567281"/>
              <a:gd name="connsiteX15-767" fmla="*/ 2556882 w 2567281"/>
              <a:gd name="connsiteY15-768" fmla="*/ 1436427 h 2567281"/>
              <a:gd name="connsiteX16-769" fmla="*/ 2261606 w 2567281"/>
              <a:gd name="connsiteY16-770" fmla="*/ 1653711 h 2567281"/>
              <a:gd name="connsiteX17-771" fmla="*/ 2320371 w 2567281"/>
              <a:gd name="connsiteY17-772" fmla="*/ 2039924 h 2567281"/>
              <a:gd name="connsiteX18-773" fmla="*/ 2247295 w 2567281"/>
              <a:gd name="connsiteY18-774" fmla="*/ 2131698 h 2567281"/>
              <a:gd name="connsiteX19-775" fmla="*/ 2159843 w 2567281"/>
              <a:gd name="connsiteY19-776" fmla="*/ 2221792 h 2567281"/>
              <a:gd name="connsiteX20-777" fmla="*/ 2093129 w 2567281"/>
              <a:gd name="connsiteY20-778" fmla="*/ 2278108 h 2567281"/>
              <a:gd name="connsiteX21-779" fmla="*/ 1697419 w 2567281"/>
              <a:gd name="connsiteY21-780" fmla="*/ 2217898 h 2567281"/>
              <a:gd name="connsiteX22-781" fmla="*/ 1448837 w 2567281"/>
              <a:gd name="connsiteY22-782" fmla="*/ 2555706 h 2567281"/>
              <a:gd name="connsiteX23-783" fmla="*/ 1347429 w 2567281"/>
              <a:gd name="connsiteY23-784" fmla="*/ 2565733 h 2567281"/>
              <a:gd name="connsiteX24-785" fmla="*/ 1222908 w 2567281"/>
              <a:gd name="connsiteY24-786" fmla="*/ 2565794 h 2567281"/>
              <a:gd name="connsiteX25-787" fmla="*/ 1150390 w 2567281"/>
              <a:gd name="connsiteY25-788" fmla="*/ 2558774 h 2567281"/>
              <a:gd name="connsiteX26-789" fmla="*/ 899550 w 2567281"/>
              <a:gd name="connsiteY26-790" fmla="*/ 2217898 h 2567281"/>
              <a:gd name="connsiteX27-791" fmla="*/ 479023 w 2567281"/>
              <a:gd name="connsiteY27-792" fmla="*/ 2281883 h 2567281"/>
              <a:gd name="connsiteX28-793" fmla="*/ 435584 w 2567281"/>
              <a:gd name="connsiteY28-794" fmla="*/ 2247295 h 2567281"/>
              <a:gd name="connsiteX29-795" fmla="*/ 345490 w 2567281"/>
              <a:gd name="connsiteY29-796" fmla="*/ 2159843 h 2567281"/>
              <a:gd name="connsiteX30-797" fmla="*/ 271660 w 2567281"/>
              <a:gd name="connsiteY30-798" fmla="*/ 2072382 h 2567281"/>
              <a:gd name="connsiteX31-799" fmla="*/ 335363 w 2567281"/>
              <a:gd name="connsiteY31-800" fmla="*/ 1653711 h 2567281"/>
              <a:gd name="connsiteX32-801" fmla="*/ 8015 w 2567281"/>
              <a:gd name="connsiteY32-802" fmla="*/ 1412826 h 2567281"/>
              <a:gd name="connsiteX33-803" fmla="*/ 1549 w 2567281"/>
              <a:gd name="connsiteY33-804" fmla="*/ 1347429 h 2567281"/>
              <a:gd name="connsiteX34-805" fmla="*/ 13418 w 2567281"/>
              <a:gd name="connsiteY34-806" fmla="*/ 1099676 h 2567281"/>
              <a:gd name="connsiteX35-807" fmla="*/ 14995 w 2567281"/>
              <a:gd name="connsiteY35-808" fmla="*/ 1091591 h 2567281"/>
              <a:gd name="connsiteX36-809" fmla="*/ 397317 w 2567281"/>
              <a:gd name="connsiteY36-810" fmla="*/ 856724 h 2567281"/>
              <a:gd name="connsiteX37-811" fmla="*/ 279210 w 2567281"/>
              <a:gd name="connsiteY37-812" fmla="*/ 486794 h 2567281"/>
              <a:gd name="connsiteX38-813" fmla="*/ 319987 w 2567281"/>
              <a:gd name="connsiteY38-814" fmla="*/ 435584 h 2567281"/>
              <a:gd name="connsiteX39-815" fmla="*/ 504477 w 2567281"/>
              <a:gd name="connsiteY39-816" fmla="*/ 263576 h 2567281"/>
              <a:gd name="connsiteX40-817" fmla="*/ 542723 w 2567281"/>
              <a:gd name="connsiteY40-818" fmla="*/ 237362 h 2567281"/>
              <a:gd name="connsiteX0-819" fmla="*/ 542723 w 2567281"/>
              <a:gd name="connsiteY0-820" fmla="*/ 237362 h 2567281"/>
              <a:gd name="connsiteX1-821" fmla="*/ 899550 w 2567281"/>
              <a:gd name="connsiteY1-822" fmla="*/ 291655 h 2567281"/>
              <a:gd name="connsiteX2-823" fmla="*/ 1104648 w 2567281"/>
              <a:gd name="connsiteY2-824" fmla="*/ 12940 h 2567281"/>
              <a:gd name="connsiteX3-825" fmla="*/ 1219853 w 2567281"/>
              <a:gd name="connsiteY3-826" fmla="*/ 1549 h 2567281"/>
              <a:gd name="connsiteX4-827" fmla="*/ 1467606 w 2567281"/>
              <a:gd name="connsiteY4-828" fmla="*/ 13418 h 2567281"/>
              <a:gd name="connsiteX5-829" fmla="*/ 1496875 w 2567281"/>
              <a:gd name="connsiteY5-830" fmla="*/ 19128 h 2567281"/>
              <a:gd name="connsiteX6-831" fmla="*/ 1697419 w 2567281"/>
              <a:gd name="connsiteY6-832" fmla="*/ 291655 h 2567281"/>
              <a:gd name="connsiteX7-833" fmla="*/ 2031761 w 2567281"/>
              <a:gd name="connsiteY7-834" fmla="*/ 240783 h 2567281"/>
              <a:gd name="connsiteX8-835" fmla="*/ 2034286 w 2567281"/>
              <a:gd name="connsiteY8-836" fmla="*/ 242421 h 2567281"/>
              <a:gd name="connsiteX9-837" fmla="*/ 2303706 w 2567281"/>
              <a:gd name="connsiteY9-838" fmla="*/ 504477 h 2567281"/>
              <a:gd name="connsiteX10-839" fmla="*/ 2313004 w 2567281"/>
              <a:gd name="connsiteY10-840" fmla="*/ 518043 h 2567281"/>
              <a:gd name="connsiteX11-841" fmla="*/ 2261606 w 2567281"/>
              <a:gd name="connsiteY11-842" fmla="*/ 855842 h 2567281"/>
              <a:gd name="connsiteX12-843" fmla="*/ 2547655 w 2567281"/>
              <a:gd name="connsiteY12-844" fmla="*/ 1066337 h 2567281"/>
              <a:gd name="connsiteX13-845" fmla="*/ 2553379 w 2567281"/>
              <a:gd name="connsiteY13-846" fmla="*/ 1094904 h 2567281"/>
              <a:gd name="connsiteX14-847" fmla="*/ 2565794 w 2567281"/>
              <a:gd name="connsiteY14-848" fmla="*/ 1344373 h 2567281"/>
              <a:gd name="connsiteX15-849" fmla="*/ 2556882 w 2567281"/>
              <a:gd name="connsiteY15-850" fmla="*/ 1436427 h 2567281"/>
              <a:gd name="connsiteX16-851" fmla="*/ 2261606 w 2567281"/>
              <a:gd name="connsiteY16-852" fmla="*/ 1653711 h 2567281"/>
              <a:gd name="connsiteX17-853" fmla="*/ 2320371 w 2567281"/>
              <a:gd name="connsiteY17-854" fmla="*/ 2039924 h 2567281"/>
              <a:gd name="connsiteX18-855" fmla="*/ 2247295 w 2567281"/>
              <a:gd name="connsiteY18-856" fmla="*/ 2131698 h 2567281"/>
              <a:gd name="connsiteX19-857" fmla="*/ 2159843 w 2567281"/>
              <a:gd name="connsiteY19-858" fmla="*/ 2221792 h 2567281"/>
              <a:gd name="connsiteX20-859" fmla="*/ 2093129 w 2567281"/>
              <a:gd name="connsiteY20-860" fmla="*/ 2278108 h 2567281"/>
              <a:gd name="connsiteX21-861" fmla="*/ 1697419 w 2567281"/>
              <a:gd name="connsiteY21-862" fmla="*/ 2217898 h 2567281"/>
              <a:gd name="connsiteX22-863" fmla="*/ 1448837 w 2567281"/>
              <a:gd name="connsiteY22-864" fmla="*/ 2555706 h 2567281"/>
              <a:gd name="connsiteX23-865" fmla="*/ 1347429 w 2567281"/>
              <a:gd name="connsiteY23-866" fmla="*/ 2565733 h 2567281"/>
              <a:gd name="connsiteX24-867" fmla="*/ 1222908 w 2567281"/>
              <a:gd name="connsiteY24-868" fmla="*/ 2565794 h 2567281"/>
              <a:gd name="connsiteX25-869" fmla="*/ 1150390 w 2567281"/>
              <a:gd name="connsiteY25-870" fmla="*/ 2558774 h 2567281"/>
              <a:gd name="connsiteX26-871" fmla="*/ 899550 w 2567281"/>
              <a:gd name="connsiteY26-872" fmla="*/ 2217898 h 2567281"/>
              <a:gd name="connsiteX27-873" fmla="*/ 479023 w 2567281"/>
              <a:gd name="connsiteY27-874" fmla="*/ 2281883 h 2567281"/>
              <a:gd name="connsiteX28-875" fmla="*/ 435584 w 2567281"/>
              <a:gd name="connsiteY28-876" fmla="*/ 2247295 h 2567281"/>
              <a:gd name="connsiteX29-877" fmla="*/ 345490 w 2567281"/>
              <a:gd name="connsiteY29-878" fmla="*/ 2159843 h 2567281"/>
              <a:gd name="connsiteX30-879" fmla="*/ 271660 w 2567281"/>
              <a:gd name="connsiteY30-880" fmla="*/ 2072382 h 2567281"/>
              <a:gd name="connsiteX31-881" fmla="*/ 335363 w 2567281"/>
              <a:gd name="connsiteY31-882" fmla="*/ 1653711 h 2567281"/>
              <a:gd name="connsiteX32-883" fmla="*/ 8015 w 2567281"/>
              <a:gd name="connsiteY32-884" fmla="*/ 1412826 h 2567281"/>
              <a:gd name="connsiteX33-885" fmla="*/ 1549 w 2567281"/>
              <a:gd name="connsiteY33-886" fmla="*/ 1347429 h 2567281"/>
              <a:gd name="connsiteX34-887" fmla="*/ 13418 w 2567281"/>
              <a:gd name="connsiteY34-888" fmla="*/ 1099676 h 2567281"/>
              <a:gd name="connsiteX35-889" fmla="*/ 14995 w 2567281"/>
              <a:gd name="connsiteY35-890" fmla="*/ 1091591 h 2567281"/>
              <a:gd name="connsiteX36-891" fmla="*/ 397317 w 2567281"/>
              <a:gd name="connsiteY36-892" fmla="*/ 856724 h 2567281"/>
              <a:gd name="connsiteX37-893" fmla="*/ 279210 w 2567281"/>
              <a:gd name="connsiteY37-894" fmla="*/ 486794 h 2567281"/>
              <a:gd name="connsiteX38-895" fmla="*/ 319987 w 2567281"/>
              <a:gd name="connsiteY38-896" fmla="*/ 435584 h 2567281"/>
              <a:gd name="connsiteX39-897" fmla="*/ 504477 w 2567281"/>
              <a:gd name="connsiteY39-898" fmla="*/ 263576 h 2567281"/>
              <a:gd name="connsiteX40-899" fmla="*/ 542723 w 2567281"/>
              <a:gd name="connsiteY40-900" fmla="*/ 237362 h 2567281"/>
              <a:gd name="connsiteX0-901" fmla="*/ 542723 w 2567281"/>
              <a:gd name="connsiteY0-902" fmla="*/ 237362 h 2567281"/>
              <a:gd name="connsiteX1-903" fmla="*/ 899550 w 2567281"/>
              <a:gd name="connsiteY1-904" fmla="*/ 291655 h 2567281"/>
              <a:gd name="connsiteX2-905" fmla="*/ 1104648 w 2567281"/>
              <a:gd name="connsiteY2-906" fmla="*/ 12940 h 2567281"/>
              <a:gd name="connsiteX3-907" fmla="*/ 1219853 w 2567281"/>
              <a:gd name="connsiteY3-908" fmla="*/ 1549 h 2567281"/>
              <a:gd name="connsiteX4-909" fmla="*/ 1467606 w 2567281"/>
              <a:gd name="connsiteY4-910" fmla="*/ 13418 h 2567281"/>
              <a:gd name="connsiteX5-911" fmla="*/ 1496875 w 2567281"/>
              <a:gd name="connsiteY5-912" fmla="*/ 19128 h 2567281"/>
              <a:gd name="connsiteX6-913" fmla="*/ 1697419 w 2567281"/>
              <a:gd name="connsiteY6-914" fmla="*/ 291655 h 2567281"/>
              <a:gd name="connsiteX7-915" fmla="*/ 2031761 w 2567281"/>
              <a:gd name="connsiteY7-916" fmla="*/ 240783 h 2567281"/>
              <a:gd name="connsiteX8-917" fmla="*/ 2034286 w 2567281"/>
              <a:gd name="connsiteY8-918" fmla="*/ 242421 h 2567281"/>
              <a:gd name="connsiteX9-919" fmla="*/ 2303706 w 2567281"/>
              <a:gd name="connsiteY9-920" fmla="*/ 504477 h 2567281"/>
              <a:gd name="connsiteX10-921" fmla="*/ 2313004 w 2567281"/>
              <a:gd name="connsiteY10-922" fmla="*/ 518043 h 2567281"/>
              <a:gd name="connsiteX11-923" fmla="*/ 2261606 w 2567281"/>
              <a:gd name="connsiteY11-924" fmla="*/ 855842 h 2567281"/>
              <a:gd name="connsiteX12-925" fmla="*/ 2547655 w 2567281"/>
              <a:gd name="connsiteY12-926" fmla="*/ 1066337 h 2567281"/>
              <a:gd name="connsiteX13-927" fmla="*/ 2553379 w 2567281"/>
              <a:gd name="connsiteY13-928" fmla="*/ 1094904 h 2567281"/>
              <a:gd name="connsiteX14-929" fmla="*/ 2565794 w 2567281"/>
              <a:gd name="connsiteY14-930" fmla="*/ 1344373 h 2567281"/>
              <a:gd name="connsiteX15-931" fmla="*/ 2556882 w 2567281"/>
              <a:gd name="connsiteY15-932" fmla="*/ 1436427 h 2567281"/>
              <a:gd name="connsiteX16-933" fmla="*/ 2261606 w 2567281"/>
              <a:gd name="connsiteY16-934" fmla="*/ 1653711 h 2567281"/>
              <a:gd name="connsiteX17-935" fmla="*/ 2320371 w 2567281"/>
              <a:gd name="connsiteY17-936" fmla="*/ 2039924 h 2567281"/>
              <a:gd name="connsiteX18-937" fmla="*/ 2247295 w 2567281"/>
              <a:gd name="connsiteY18-938" fmla="*/ 2131698 h 2567281"/>
              <a:gd name="connsiteX19-939" fmla="*/ 2159843 w 2567281"/>
              <a:gd name="connsiteY19-940" fmla="*/ 2221792 h 2567281"/>
              <a:gd name="connsiteX20-941" fmla="*/ 2093129 w 2567281"/>
              <a:gd name="connsiteY20-942" fmla="*/ 2278108 h 2567281"/>
              <a:gd name="connsiteX21-943" fmla="*/ 1697419 w 2567281"/>
              <a:gd name="connsiteY21-944" fmla="*/ 2217898 h 2567281"/>
              <a:gd name="connsiteX22-945" fmla="*/ 1448837 w 2567281"/>
              <a:gd name="connsiteY22-946" fmla="*/ 2555706 h 2567281"/>
              <a:gd name="connsiteX23-947" fmla="*/ 1347429 w 2567281"/>
              <a:gd name="connsiteY23-948" fmla="*/ 2565733 h 2567281"/>
              <a:gd name="connsiteX24-949" fmla="*/ 1222908 w 2567281"/>
              <a:gd name="connsiteY24-950" fmla="*/ 2565794 h 2567281"/>
              <a:gd name="connsiteX25-951" fmla="*/ 1150390 w 2567281"/>
              <a:gd name="connsiteY25-952" fmla="*/ 2558774 h 2567281"/>
              <a:gd name="connsiteX26-953" fmla="*/ 899550 w 2567281"/>
              <a:gd name="connsiteY26-954" fmla="*/ 2217898 h 2567281"/>
              <a:gd name="connsiteX27-955" fmla="*/ 479023 w 2567281"/>
              <a:gd name="connsiteY27-956" fmla="*/ 2281883 h 2567281"/>
              <a:gd name="connsiteX28-957" fmla="*/ 435584 w 2567281"/>
              <a:gd name="connsiteY28-958" fmla="*/ 2247295 h 2567281"/>
              <a:gd name="connsiteX29-959" fmla="*/ 345490 w 2567281"/>
              <a:gd name="connsiteY29-960" fmla="*/ 2159843 h 2567281"/>
              <a:gd name="connsiteX30-961" fmla="*/ 271660 w 2567281"/>
              <a:gd name="connsiteY30-962" fmla="*/ 2072382 h 2567281"/>
              <a:gd name="connsiteX31-963" fmla="*/ 335363 w 2567281"/>
              <a:gd name="connsiteY31-964" fmla="*/ 1653711 h 2567281"/>
              <a:gd name="connsiteX32-965" fmla="*/ 8015 w 2567281"/>
              <a:gd name="connsiteY32-966" fmla="*/ 1412826 h 2567281"/>
              <a:gd name="connsiteX33-967" fmla="*/ 1549 w 2567281"/>
              <a:gd name="connsiteY33-968" fmla="*/ 1347429 h 2567281"/>
              <a:gd name="connsiteX34-969" fmla="*/ 13418 w 2567281"/>
              <a:gd name="connsiteY34-970" fmla="*/ 1099676 h 2567281"/>
              <a:gd name="connsiteX35-971" fmla="*/ 14995 w 2567281"/>
              <a:gd name="connsiteY35-972" fmla="*/ 1091591 h 2567281"/>
              <a:gd name="connsiteX36-973" fmla="*/ 397317 w 2567281"/>
              <a:gd name="connsiteY36-974" fmla="*/ 856724 h 2567281"/>
              <a:gd name="connsiteX37-975" fmla="*/ 279210 w 2567281"/>
              <a:gd name="connsiteY37-976" fmla="*/ 486794 h 2567281"/>
              <a:gd name="connsiteX38-977" fmla="*/ 319987 w 2567281"/>
              <a:gd name="connsiteY38-978" fmla="*/ 435584 h 2567281"/>
              <a:gd name="connsiteX39-979" fmla="*/ 504477 w 2567281"/>
              <a:gd name="connsiteY39-980" fmla="*/ 263576 h 2567281"/>
              <a:gd name="connsiteX40-981" fmla="*/ 542723 w 2567281"/>
              <a:gd name="connsiteY40-982" fmla="*/ 237362 h 2567281"/>
              <a:gd name="connsiteX0-983" fmla="*/ 542723 w 2567281"/>
              <a:gd name="connsiteY0-984" fmla="*/ 237362 h 2567281"/>
              <a:gd name="connsiteX1-985" fmla="*/ 923626 w 2567281"/>
              <a:gd name="connsiteY1-986" fmla="*/ 341570 h 2567281"/>
              <a:gd name="connsiteX2-987" fmla="*/ 1104648 w 2567281"/>
              <a:gd name="connsiteY2-988" fmla="*/ 12940 h 2567281"/>
              <a:gd name="connsiteX3-989" fmla="*/ 1219853 w 2567281"/>
              <a:gd name="connsiteY3-990" fmla="*/ 1549 h 2567281"/>
              <a:gd name="connsiteX4-991" fmla="*/ 1467606 w 2567281"/>
              <a:gd name="connsiteY4-992" fmla="*/ 13418 h 2567281"/>
              <a:gd name="connsiteX5-993" fmla="*/ 1496875 w 2567281"/>
              <a:gd name="connsiteY5-994" fmla="*/ 19128 h 2567281"/>
              <a:gd name="connsiteX6-995" fmla="*/ 1697419 w 2567281"/>
              <a:gd name="connsiteY6-996" fmla="*/ 291655 h 2567281"/>
              <a:gd name="connsiteX7-997" fmla="*/ 2031761 w 2567281"/>
              <a:gd name="connsiteY7-998" fmla="*/ 240783 h 2567281"/>
              <a:gd name="connsiteX8-999" fmla="*/ 2034286 w 2567281"/>
              <a:gd name="connsiteY8-1000" fmla="*/ 242421 h 2567281"/>
              <a:gd name="connsiteX9-1001" fmla="*/ 2303706 w 2567281"/>
              <a:gd name="connsiteY9-1002" fmla="*/ 504477 h 2567281"/>
              <a:gd name="connsiteX10-1003" fmla="*/ 2313004 w 2567281"/>
              <a:gd name="connsiteY10-1004" fmla="*/ 518043 h 2567281"/>
              <a:gd name="connsiteX11-1005" fmla="*/ 2261606 w 2567281"/>
              <a:gd name="connsiteY11-1006" fmla="*/ 855842 h 2567281"/>
              <a:gd name="connsiteX12-1007" fmla="*/ 2547655 w 2567281"/>
              <a:gd name="connsiteY12-1008" fmla="*/ 1066337 h 2567281"/>
              <a:gd name="connsiteX13-1009" fmla="*/ 2553379 w 2567281"/>
              <a:gd name="connsiteY13-1010" fmla="*/ 1094904 h 2567281"/>
              <a:gd name="connsiteX14-1011" fmla="*/ 2565794 w 2567281"/>
              <a:gd name="connsiteY14-1012" fmla="*/ 1344373 h 2567281"/>
              <a:gd name="connsiteX15-1013" fmla="*/ 2556882 w 2567281"/>
              <a:gd name="connsiteY15-1014" fmla="*/ 1436427 h 2567281"/>
              <a:gd name="connsiteX16-1015" fmla="*/ 2261606 w 2567281"/>
              <a:gd name="connsiteY16-1016" fmla="*/ 1653711 h 2567281"/>
              <a:gd name="connsiteX17-1017" fmla="*/ 2320371 w 2567281"/>
              <a:gd name="connsiteY17-1018" fmla="*/ 2039924 h 2567281"/>
              <a:gd name="connsiteX18-1019" fmla="*/ 2247295 w 2567281"/>
              <a:gd name="connsiteY18-1020" fmla="*/ 2131698 h 2567281"/>
              <a:gd name="connsiteX19-1021" fmla="*/ 2159843 w 2567281"/>
              <a:gd name="connsiteY19-1022" fmla="*/ 2221792 h 2567281"/>
              <a:gd name="connsiteX20-1023" fmla="*/ 2093129 w 2567281"/>
              <a:gd name="connsiteY20-1024" fmla="*/ 2278108 h 2567281"/>
              <a:gd name="connsiteX21-1025" fmla="*/ 1697419 w 2567281"/>
              <a:gd name="connsiteY21-1026" fmla="*/ 2217898 h 2567281"/>
              <a:gd name="connsiteX22-1027" fmla="*/ 1448837 w 2567281"/>
              <a:gd name="connsiteY22-1028" fmla="*/ 2555706 h 2567281"/>
              <a:gd name="connsiteX23-1029" fmla="*/ 1347429 w 2567281"/>
              <a:gd name="connsiteY23-1030" fmla="*/ 2565733 h 2567281"/>
              <a:gd name="connsiteX24-1031" fmla="*/ 1222908 w 2567281"/>
              <a:gd name="connsiteY24-1032" fmla="*/ 2565794 h 2567281"/>
              <a:gd name="connsiteX25-1033" fmla="*/ 1150390 w 2567281"/>
              <a:gd name="connsiteY25-1034" fmla="*/ 2558774 h 2567281"/>
              <a:gd name="connsiteX26-1035" fmla="*/ 899550 w 2567281"/>
              <a:gd name="connsiteY26-1036" fmla="*/ 2217898 h 2567281"/>
              <a:gd name="connsiteX27-1037" fmla="*/ 479023 w 2567281"/>
              <a:gd name="connsiteY27-1038" fmla="*/ 2281883 h 2567281"/>
              <a:gd name="connsiteX28-1039" fmla="*/ 435584 w 2567281"/>
              <a:gd name="connsiteY28-1040" fmla="*/ 2247295 h 2567281"/>
              <a:gd name="connsiteX29-1041" fmla="*/ 345490 w 2567281"/>
              <a:gd name="connsiteY29-1042" fmla="*/ 2159843 h 2567281"/>
              <a:gd name="connsiteX30-1043" fmla="*/ 271660 w 2567281"/>
              <a:gd name="connsiteY30-1044" fmla="*/ 2072382 h 2567281"/>
              <a:gd name="connsiteX31-1045" fmla="*/ 335363 w 2567281"/>
              <a:gd name="connsiteY31-1046" fmla="*/ 1653711 h 2567281"/>
              <a:gd name="connsiteX32-1047" fmla="*/ 8015 w 2567281"/>
              <a:gd name="connsiteY32-1048" fmla="*/ 1412826 h 2567281"/>
              <a:gd name="connsiteX33-1049" fmla="*/ 1549 w 2567281"/>
              <a:gd name="connsiteY33-1050" fmla="*/ 1347429 h 2567281"/>
              <a:gd name="connsiteX34-1051" fmla="*/ 13418 w 2567281"/>
              <a:gd name="connsiteY34-1052" fmla="*/ 1099676 h 2567281"/>
              <a:gd name="connsiteX35-1053" fmla="*/ 14995 w 2567281"/>
              <a:gd name="connsiteY35-1054" fmla="*/ 1091591 h 2567281"/>
              <a:gd name="connsiteX36-1055" fmla="*/ 397317 w 2567281"/>
              <a:gd name="connsiteY36-1056" fmla="*/ 856724 h 2567281"/>
              <a:gd name="connsiteX37-1057" fmla="*/ 279210 w 2567281"/>
              <a:gd name="connsiteY37-1058" fmla="*/ 486794 h 2567281"/>
              <a:gd name="connsiteX38-1059" fmla="*/ 319987 w 2567281"/>
              <a:gd name="connsiteY38-1060" fmla="*/ 435584 h 2567281"/>
              <a:gd name="connsiteX39-1061" fmla="*/ 504477 w 2567281"/>
              <a:gd name="connsiteY39-1062" fmla="*/ 263576 h 2567281"/>
              <a:gd name="connsiteX40-1063" fmla="*/ 542723 w 2567281"/>
              <a:gd name="connsiteY40-1064" fmla="*/ 237362 h 2567281"/>
              <a:gd name="connsiteX0-1065" fmla="*/ 542723 w 2567281"/>
              <a:gd name="connsiteY0-1066" fmla="*/ 237362 h 2567281"/>
              <a:gd name="connsiteX1-1067" fmla="*/ 923626 w 2567281"/>
              <a:gd name="connsiteY1-1068" fmla="*/ 341570 h 2567281"/>
              <a:gd name="connsiteX2-1069" fmla="*/ 1104648 w 2567281"/>
              <a:gd name="connsiteY2-1070" fmla="*/ 12940 h 2567281"/>
              <a:gd name="connsiteX3-1071" fmla="*/ 1219853 w 2567281"/>
              <a:gd name="connsiteY3-1072" fmla="*/ 1549 h 2567281"/>
              <a:gd name="connsiteX4-1073" fmla="*/ 1467606 w 2567281"/>
              <a:gd name="connsiteY4-1074" fmla="*/ 13418 h 2567281"/>
              <a:gd name="connsiteX5-1075" fmla="*/ 1496875 w 2567281"/>
              <a:gd name="connsiteY5-1076" fmla="*/ 19128 h 2567281"/>
              <a:gd name="connsiteX6-1077" fmla="*/ 1697419 w 2567281"/>
              <a:gd name="connsiteY6-1078" fmla="*/ 291655 h 2567281"/>
              <a:gd name="connsiteX7-1079" fmla="*/ 2031761 w 2567281"/>
              <a:gd name="connsiteY7-1080" fmla="*/ 240783 h 2567281"/>
              <a:gd name="connsiteX8-1081" fmla="*/ 2034286 w 2567281"/>
              <a:gd name="connsiteY8-1082" fmla="*/ 242421 h 2567281"/>
              <a:gd name="connsiteX9-1083" fmla="*/ 2303706 w 2567281"/>
              <a:gd name="connsiteY9-1084" fmla="*/ 504477 h 2567281"/>
              <a:gd name="connsiteX10-1085" fmla="*/ 2313004 w 2567281"/>
              <a:gd name="connsiteY10-1086" fmla="*/ 518043 h 2567281"/>
              <a:gd name="connsiteX11-1087" fmla="*/ 2261606 w 2567281"/>
              <a:gd name="connsiteY11-1088" fmla="*/ 855842 h 2567281"/>
              <a:gd name="connsiteX12-1089" fmla="*/ 2547655 w 2567281"/>
              <a:gd name="connsiteY12-1090" fmla="*/ 1066337 h 2567281"/>
              <a:gd name="connsiteX13-1091" fmla="*/ 2553379 w 2567281"/>
              <a:gd name="connsiteY13-1092" fmla="*/ 1094904 h 2567281"/>
              <a:gd name="connsiteX14-1093" fmla="*/ 2565794 w 2567281"/>
              <a:gd name="connsiteY14-1094" fmla="*/ 1344373 h 2567281"/>
              <a:gd name="connsiteX15-1095" fmla="*/ 2556882 w 2567281"/>
              <a:gd name="connsiteY15-1096" fmla="*/ 1436427 h 2567281"/>
              <a:gd name="connsiteX16-1097" fmla="*/ 2261606 w 2567281"/>
              <a:gd name="connsiteY16-1098" fmla="*/ 1653711 h 2567281"/>
              <a:gd name="connsiteX17-1099" fmla="*/ 2320371 w 2567281"/>
              <a:gd name="connsiteY17-1100" fmla="*/ 2039924 h 2567281"/>
              <a:gd name="connsiteX18-1101" fmla="*/ 2247295 w 2567281"/>
              <a:gd name="connsiteY18-1102" fmla="*/ 2131698 h 2567281"/>
              <a:gd name="connsiteX19-1103" fmla="*/ 2159843 w 2567281"/>
              <a:gd name="connsiteY19-1104" fmla="*/ 2221792 h 2567281"/>
              <a:gd name="connsiteX20-1105" fmla="*/ 2093129 w 2567281"/>
              <a:gd name="connsiteY20-1106" fmla="*/ 2278108 h 2567281"/>
              <a:gd name="connsiteX21-1107" fmla="*/ 1697419 w 2567281"/>
              <a:gd name="connsiteY21-1108" fmla="*/ 2217898 h 2567281"/>
              <a:gd name="connsiteX22-1109" fmla="*/ 1448837 w 2567281"/>
              <a:gd name="connsiteY22-1110" fmla="*/ 2555706 h 2567281"/>
              <a:gd name="connsiteX23-1111" fmla="*/ 1347429 w 2567281"/>
              <a:gd name="connsiteY23-1112" fmla="*/ 2565733 h 2567281"/>
              <a:gd name="connsiteX24-1113" fmla="*/ 1222908 w 2567281"/>
              <a:gd name="connsiteY24-1114" fmla="*/ 2565794 h 2567281"/>
              <a:gd name="connsiteX25-1115" fmla="*/ 1150390 w 2567281"/>
              <a:gd name="connsiteY25-1116" fmla="*/ 2558774 h 2567281"/>
              <a:gd name="connsiteX26-1117" fmla="*/ 899550 w 2567281"/>
              <a:gd name="connsiteY26-1118" fmla="*/ 2217898 h 2567281"/>
              <a:gd name="connsiteX27-1119" fmla="*/ 479023 w 2567281"/>
              <a:gd name="connsiteY27-1120" fmla="*/ 2281883 h 2567281"/>
              <a:gd name="connsiteX28-1121" fmla="*/ 435584 w 2567281"/>
              <a:gd name="connsiteY28-1122" fmla="*/ 2247295 h 2567281"/>
              <a:gd name="connsiteX29-1123" fmla="*/ 345490 w 2567281"/>
              <a:gd name="connsiteY29-1124" fmla="*/ 2159843 h 2567281"/>
              <a:gd name="connsiteX30-1125" fmla="*/ 271660 w 2567281"/>
              <a:gd name="connsiteY30-1126" fmla="*/ 2072382 h 2567281"/>
              <a:gd name="connsiteX31-1127" fmla="*/ 335363 w 2567281"/>
              <a:gd name="connsiteY31-1128" fmla="*/ 1653711 h 2567281"/>
              <a:gd name="connsiteX32-1129" fmla="*/ 8015 w 2567281"/>
              <a:gd name="connsiteY32-1130" fmla="*/ 1412826 h 2567281"/>
              <a:gd name="connsiteX33-1131" fmla="*/ 1549 w 2567281"/>
              <a:gd name="connsiteY33-1132" fmla="*/ 1347429 h 2567281"/>
              <a:gd name="connsiteX34-1133" fmla="*/ 13418 w 2567281"/>
              <a:gd name="connsiteY34-1134" fmla="*/ 1099676 h 2567281"/>
              <a:gd name="connsiteX35-1135" fmla="*/ 14995 w 2567281"/>
              <a:gd name="connsiteY35-1136" fmla="*/ 1091591 h 2567281"/>
              <a:gd name="connsiteX36-1137" fmla="*/ 397317 w 2567281"/>
              <a:gd name="connsiteY36-1138" fmla="*/ 856724 h 2567281"/>
              <a:gd name="connsiteX37-1139" fmla="*/ 279210 w 2567281"/>
              <a:gd name="connsiteY37-1140" fmla="*/ 486794 h 2567281"/>
              <a:gd name="connsiteX38-1141" fmla="*/ 319987 w 2567281"/>
              <a:gd name="connsiteY38-1142" fmla="*/ 435584 h 2567281"/>
              <a:gd name="connsiteX39-1143" fmla="*/ 504477 w 2567281"/>
              <a:gd name="connsiteY39-1144" fmla="*/ 263576 h 2567281"/>
              <a:gd name="connsiteX40-1145" fmla="*/ 542723 w 2567281"/>
              <a:gd name="connsiteY40-1146" fmla="*/ 237362 h 2567281"/>
              <a:gd name="connsiteX0-1147" fmla="*/ 542723 w 2567281"/>
              <a:gd name="connsiteY0-1148" fmla="*/ 237362 h 2567281"/>
              <a:gd name="connsiteX1-1149" fmla="*/ 923626 w 2567281"/>
              <a:gd name="connsiteY1-1150" fmla="*/ 341570 h 2567281"/>
              <a:gd name="connsiteX2-1151" fmla="*/ 1104648 w 2567281"/>
              <a:gd name="connsiteY2-1152" fmla="*/ 12940 h 2567281"/>
              <a:gd name="connsiteX3-1153" fmla="*/ 1219853 w 2567281"/>
              <a:gd name="connsiteY3-1154" fmla="*/ 1549 h 2567281"/>
              <a:gd name="connsiteX4-1155" fmla="*/ 1467606 w 2567281"/>
              <a:gd name="connsiteY4-1156" fmla="*/ 13418 h 2567281"/>
              <a:gd name="connsiteX5-1157" fmla="*/ 1496875 w 2567281"/>
              <a:gd name="connsiteY5-1158" fmla="*/ 19128 h 2567281"/>
              <a:gd name="connsiteX6-1159" fmla="*/ 1697419 w 2567281"/>
              <a:gd name="connsiteY6-1160" fmla="*/ 291655 h 2567281"/>
              <a:gd name="connsiteX7-1161" fmla="*/ 2031761 w 2567281"/>
              <a:gd name="connsiteY7-1162" fmla="*/ 240783 h 2567281"/>
              <a:gd name="connsiteX8-1163" fmla="*/ 2034286 w 2567281"/>
              <a:gd name="connsiteY8-1164" fmla="*/ 242421 h 2567281"/>
              <a:gd name="connsiteX9-1165" fmla="*/ 2303706 w 2567281"/>
              <a:gd name="connsiteY9-1166" fmla="*/ 504477 h 2567281"/>
              <a:gd name="connsiteX10-1167" fmla="*/ 2313004 w 2567281"/>
              <a:gd name="connsiteY10-1168" fmla="*/ 518043 h 2567281"/>
              <a:gd name="connsiteX11-1169" fmla="*/ 2261606 w 2567281"/>
              <a:gd name="connsiteY11-1170" fmla="*/ 855842 h 2567281"/>
              <a:gd name="connsiteX12-1171" fmla="*/ 2547655 w 2567281"/>
              <a:gd name="connsiteY12-1172" fmla="*/ 1066337 h 2567281"/>
              <a:gd name="connsiteX13-1173" fmla="*/ 2553379 w 2567281"/>
              <a:gd name="connsiteY13-1174" fmla="*/ 1094904 h 2567281"/>
              <a:gd name="connsiteX14-1175" fmla="*/ 2565794 w 2567281"/>
              <a:gd name="connsiteY14-1176" fmla="*/ 1344373 h 2567281"/>
              <a:gd name="connsiteX15-1177" fmla="*/ 2556882 w 2567281"/>
              <a:gd name="connsiteY15-1178" fmla="*/ 1436427 h 2567281"/>
              <a:gd name="connsiteX16-1179" fmla="*/ 2261606 w 2567281"/>
              <a:gd name="connsiteY16-1180" fmla="*/ 1653711 h 2567281"/>
              <a:gd name="connsiteX17-1181" fmla="*/ 2320371 w 2567281"/>
              <a:gd name="connsiteY17-1182" fmla="*/ 2039924 h 2567281"/>
              <a:gd name="connsiteX18-1183" fmla="*/ 2247295 w 2567281"/>
              <a:gd name="connsiteY18-1184" fmla="*/ 2131698 h 2567281"/>
              <a:gd name="connsiteX19-1185" fmla="*/ 2159843 w 2567281"/>
              <a:gd name="connsiteY19-1186" fmla="*/ 2221792 h 2567281"/>
              <a:gd name="connsiteX20-1187" fmla="*/ 2093129 w 2567281"/>
              <a:gd name="connsiteY20-1188" fmla="*/ 2278108 h 2567281"/>
              <a:gd name="connsiteX21-1189" fmla="*/ 1697419 w 2567281"/>
              <a:gd name="connsiteY21-1190" fmla="*/ 2217898 h 2567281"/>
              <a:gd name="connsiteX22-1191" fmla="*/ 1448837 w 2567281"/>
              <a:gd name="connsiteY22-1192" fmla="*/ 2555706 h 2567281"/>
              <a:gd name="connsiteX23-1193" fmla="*/ 1347429 w 2567281"/>
              <a:gd name="connsiteY23-1194" fmla="*/ 2565733 h 2567281"/>
              <a:gd name="connsiteX24-1195" fmla="*/ 1222908 w 2567281"/>
              <a:gd name="connsiteY24-1196" fmla="*/ 2565794 h 2567281"/>
              <a:gd name="connsiteX25-1197" fmla="*/ 1150390 w 2567281"/>
              <a:gd name="connsiteY25-1198" fmla="*/ 2558774 h 2567281"/>
              <a:gd name="connsiteX26-1199" fmla="*/ 899550 w 2567281"/>
              <a:gd name="connsiteY26-1200" fmla="*/ 2217898 h 2567281"/>
              <a:gd name="connsiteX27-1201" fmla="*/ 479023 w 2567281"/>
              <a:gd name="connsiteY27-1202" fmla="*/ 2281883 h 2567281"/>
              <a:gd name="connsiteX28-1203" fmla="*/ 435584 w 2567281"/>
              <a:gd name="connsiteY28-1204" fmla="*/ 2247295 h 2567281"/>
              <a:gd name="connsiteX29-1205" fmla="*/ 345490 w 2567281"/>
              <a:gd name="connsiteY29-1206" fmla="*/ 2159843 h 2567281"/>
              <a:gd name="connsiteX30-1207" fmla="*/ 271660 w 2567281"/>
              <a:gd name="connsiteY30-1208" fmla="*/ 2072382 h 2567281"/>
              <a:gd name="connsiteX31-1209" fmla="*/ 335363 w 2567281"/>
              <a:gd name="connsiteY31-1210" fmla="*/ 1653711 h 2567281"/>
              <a:gd name="connsiteX32-1211" fmla="*/ 8015 w 2567281"/>
              <a:gd name="connsiteY32-1212" fmla="*/ 1412826 h 2567281"/>
              <a:gd name="connsiteX33-1213" fmla="*/ 1549 w 2567281"/>
              <a:gd name="connsiteY33-1214" fmla="*/ 1347429 h 2567281"/>
              <a:gd name="connsiteX34-1215" fmla="*/ 13418 w 2567281"/>
              <a:gd name="connsiteY34-1216" fmla="*/ 1099676 h 2567281"/>
              <a:gd name="connsiteX35-1217" fmla="*/ 14995 w 2567281"/>
              <a:gd name="connsiteY35-1218" fmla="*/ 1091591 h 2567281"/>
              <a:gd name="connsiteX36-1219" fmla="*/ 397317 w 2567281"/>
              <a:gd name="connsiteY36-1220" fmla="*/ 856724 h 2567281"/>
              <a:gd name="connsiteX37-1221" fmla="*/ 279210 w 2567281"/>
              <a:gd name="connsiteY37-1222" fmla="*/ 486794 h 2567281"/>
              <a:gd name="connsiteX38-1223" fmla="*/ 319987 w 2567281"/>
              <a:gd name="connsiteY38-1224" fmla="*/ 435584 h 2567281"/>
              <a:gd name="connsiteX39-1225" fmla="*/ 504477 w 2567281"/>
              <a:gd name="connsiteY39-1226" fmla="*/ 263576 h 2567281"/>
              <a:gd name="connsiteX40-1227" fmla="*/ 542723 w 2567281"/>
              <a:gd name="connsiteY40-1228" fmla="*/ 237362 h 2567281"/>
              <a:gd name="connsiteX0-1229" fmla="*/ 542723 w 2567281"/>
              <a:gd name="connsiteY0-1230" fmla="*/ 237362 h 2567281"/>
              <a:gd name="connsiteX1-1231" fmla="*/ 923626 w 2567281"/>
              <a:gd name="connsiteY1-1232" fmla="*/ 341570 h 2567281"/>
              <a:gd name="connsiteX2-1233" fmla="*/ 1104648 w 2567281"/>
              <a:gd name="connsiteY2-1234" fmla="*/ 12940 h 2567281"/>
              <a:gd name="connsiteX3-1235" fmla="*/ 1219853 w 2567281"/>
              <a:gd name="connsiteY3-1236" fmla="*/ 1549 h 2567281"/>
              <a:gd name="connsiteX4-1237" fmla="*/ 1467606 w 2567281"/>
              <a:gd name="connsiteY4-1238" fmla="*/ 13418 h 2567281"/>
              <a:gd name="connsiteX5-1239" fmla="*/ 1496875 w 2567281"/>
              <a:gd name="connsiteY5-1240" fmla="*/ 19128 h 2567281"/>
              <a:gd name="connsiteX6-1241" fmla="*/ 1703438 w 2567281"/>
              <a:gd name="connsiteY6-1242" fmla="*/ 304134 h 2567281"/>
              <a:gd name="connsiteX7-1243" fmla="*/ 2031761 w 2567281"/>
              <a:gd name="connsiteY7-1244" fmla="*/ 240783 h 2567281"/>
              <a:gd name="connsiteX8-1245" fmla="*/ 2034286 w 2567281"/>
              <a:gd name="connsiteY8-1246" fmla="*/ 242421 h 2567281"/>
              <a:gd name="connsiteX9-1247" fmla="*/ 2303706 w 2567281"/>
              <a:gd name="connsiteY9-1248" fmla="*/ 504477 h 2567281"/>
              <a:gd name="connsiteX10-1249" fmla="*/ 2313004 w 2567281"/>
              <a:gd name="connsiteY10-1250" fmla="*/ 518043 h 2567281"/>
              <a:gd name="connsiteX11-1251" fmla="*/ 2261606 w 2567281"/>
              <a:gd name="connsiteY11-1252" fmla="*/ 855842 h 2567281"/>
              <a:gd name="connsiteX12-1253" fmla="*/ 2547655 w 2567281"/>
              <a:gd name="connsiteY12-1254" fmla="*/ 1066337 h 2567281"/>
              <a:gd name="connsiteX13-1255" fmla="*/ 2553379 w 2567281"/>
              <a:gd name="connsiteY13-1256" fmla="*/ 1094904 h 2567281"/>
              <a:gd name="connsiteX14-1257" fmla="*/ 2565794 w 2567281"/>
              <a:gd name="connsiteY14-1258" fmla="*/ 1344373 h 2567281"/>
              <a:gd name="connsiteX15-1259" fmla="*/ 2556882 w 2567281"/>
              <a:gd name="connsiteY15-1260" fmla="*/ 1436427 h 2567281"/>
              <a:gd name="connsiteX16-1261" fmla="*/ 2261606 w 2567281"/>
              <a:gd name="connsiteY16-1262" fmla="*/ 1653711 h 2567281"/>
              <a:gd name="connsiteX17-1263" fmla="*/ 2320371 w 2567281"/>
              <a:gd name="connsiteY17-1264" fmla="*/ 2039924 h 2567281"/>
              <a:gd name="connsiteX18-1265" fmla="*/ 2247295 w 2567281"/>
              <a:gd name="connsiteY18-1266" fmla="*/ 2131698 h 2567281"/>
              <a:gd name="connsiteX19-1267" fmla="*/ 2159843 w 2567281"/>
              <a:gd name="connsiteY19-1268" fmla="*/ 2221792 h 2567281"/>
              <a:gd name="connsiteX20-1269" fmla="*/ 2093129 w 2567281"/>
              <a:gd name="connsiteY20-1270" fmla="*/ 2278108 h 2567281"/>
              <a:gd name="connsiteX21-1271" fmla="*/ 1697419 w 2567281"/>
              <a:gd name="connsiteY21-1272" fmla="*/ 2217898 h 2567281"/>
              <a:gd name="connsiteX22-1273" fmla="*/ 1448837 w 2567281"/>
              <a:gd name="connsiteY22-1274" fmla="*/ 2555706 h 2567281"/>
              <a:gd name="connsiteX23-1275" fmla="*/ 1347429 w 2567281"/>
              <a:gd name="connsiteY23-1276" fmla="*/ 2565733 h 2567281"/>
              <a:gd name="connsiteX24-1277" fmla="*/ 1222908 w 2567281"/>
              <a:gd name="connsiteY24-1278" fmla="*/ 2565794 h 2567281"/>
              <a:gd name="connsiteX25-1279" fmla="*/ 1150390 w 2567281"/>
              <a:gd name="connsiteY25-1280" fmla="*/ 2558774 h 2567281"/>
              <a:gd name="connsiteX26-1281" fmla="*/ 899550 w 2567281"/>
              <a:gd name="connsiteY26-1282" fmla="*/ 2217898 h 2567281"/>
              <a:gd name="connsiteX27-1283" fmla="*/ 479023 w 2567281"/>
              <a:gd name="connsiteY27-1284" fmla="*/ 2281883 h 2567281"/>
              <a:gd name="connsiteX28-1285" fmla="*/ 435584 w 2567281"/>
              <a:gd name="connsiteY28-1286" fmla="*/ 2247295 h 2567281"/>
              <a:gd name="connsiteX29-1287" fmla="*/ 345490 w 2567281"/>
              <a:gd name="connsiteY29-1288" fmla="*/ 2159843 h 2567281"/>
              <a:gd name="connsiteX30-1289" fmla="*/ 271660 w 2567281"/>
              <a:gd name="connsiteY30-1290" fmla="*/ 2072382 h 2567281"/>
              <a:gd name="connsiteX31-1291" fmla="*/ 335363 w 2567281"/>
              <a:gd name="connsiteY31-1292" fmla="*/ 1653711 h 2567281"/>
              <a:gd name="connsiteX32-1293" fmla="*/ 8015 w 2567281"/>
              <a:gd name="connsiteY32-1294" fmla="*/ 1412826 h 2567281"/>
              <a:gd name="connsiteX33-1295" fmla="*/ 1549 w 2567281"/>
              <a:gd name="connsiteY33-1296" fmla="*/ 1347429 h 2567281"/>
              <a:gd name="connsiteX34-1297" fmla="*/ 13418 w 2567281"/>
              <a:gd name="connsiteY34-1298" fmla="*/ 1099676 h 2567281"/>
              <a:gd name="connsiteX35-1299" fmla="*/ 14995 w 2567281"/>
              <a:gd name="connsiteY35-1300" fmla="*/ 1091591 h 2567281"/>
              <a:gd name="connsiteX36-1301" fmla="*/ 397317 w 2567281"/>
              <a:gd name="connsiteY36-1302" fmla="*/ 856724 h 2567281"/>
              <a:gd name="connsiteX37-1303" fmla="*/ 279210 w 2567281"/>
              <a:gd name="connsiteY37-1304" fmla="*/ 486794 h 2567281"/>
              <a:gd name="connsiteX38-1305" fmla="*/ 319987 w 2567281"/>
              <a:gd name="connsiteY38-1306" fmla="*/ 435584 h 2567281"/>
              <a:gd name="connsiteX39-1307" fmla="*/ 504477 w 2567281"/>
              <a:gd name="connsiteY39-1308" fmla="*/ 263576 h 2567281"/>
              <a:gd name="connsiteX40-1309" fmla="*/ 542723 w 2567281"/>
              <a:gd name="connsiteY40-1310" fmla="*/ 237362 h 2567281"/>
              <a:gd name="connsiteX0-1311" fmla="*/ 542723 w 2567281"/>
              <a:gd name="connsiteY0-1312" fmla="*/ 237362 h 2567281"/>
              <a:gd name="connsiteX1-1313" fmla="*/ 923626 w 2567281"/>
              <a:gd name="connsiteY1-1314" fmla="*/ 341570 h 2567281"/>
              <a:gd name="connsiteX2-1315" fmla="*/ 1104648 w 2567281"/>
              <a:gd name="connsiteY2-1316" fmla="*/ 12940 h 2567281"/>
              <a:gd name="connsiteX3-1317" fmla="*/ 1219853 w 2567281"/>
              <a:gd name="connsiteY3-1318" fmla="*/ 1549 h 2567281"/>
              <a:gd name="connsiteX4-1319" fmla="*/ 1467606 w 2567281"/>
              <a:gd name="connsiteY4-1320" fmla="*/ 13418 h 2567281"/>
              <a:gd name="connsiteX5-1321" fmla="*/ 1496875 w 2567281"/>
              <a:gd name="connsiteY5-1322" fmla="*/ 19128 h 2567281"/>
              <a:gd name="connsiteX6-1323" fmla="*/ 1628565 w 2567281"/>
              <a:gd name="connsiteY6-1324" fmla="*/ 340248 h 2567281"/>
              <a:gd name="connsiteX7-1325" fmla="*/ 2031761 w 2567281"/>
              <a:gd name="connsiteY7-1326" fmla="*/ 240783 h 2567281"/>
              <a:gd name="connsiteX8-1327" fmla="*/ 2034286 w 2567281"/>
              <a:gd name="connsiteY8-1328" fmla="*/ 242421 h 2567281"/>
              <a:gd name="connsiteX9-1329" fmla="*/ 2303706 w 2567281"/>
              <a:gd name="connsiteY9-1330" fmla="*/ 504477 h 2567281"/>
              <a:gd name="connsiteX10-1331" fmla="*/ 2313004 w 2567281"/>
              <a:gd name="connsiteY10-1332" fmla="*/ 518043 h 2567281"/>
              <a:gd name="connsiteX11-1333" fmla="*/ 2261606 w 2567281"/>
              <a:gd name="connsiteY11-1334" fmla="*/ 855842 h 2567281"/>
              <a:gd name="connsiteX12-1335" fmla="*/ 2547655 w 2567281"/>
              <a:gd name="connsiteY12-1336" fmla="*/ 1066337 h 2567281"/>
              <a:gd name="connsiteX13-1337" fmla="*/ 2553379 w 2567281"/>
              <a:gd name="connsiteY13-1338" fmla="*/ 1094904 h 2567281"/>
              <a:gd name="connsiteX14-1339" fmla="*/ 2565794 w 2567281"/>
              <a:gd name="connsiteY14-1340" fmla="*/ 1344373 h 2567281"/>
              <a:gd name="connsiteX15-1341" fmla="*/ 2556882 w 2567281"/>
              <a:gd name="connsiteY15-1342" fmla="*/ 1436427 h 2567281"/>
              <a:gd name="connsiteX16-1343" fmla="*/ 2261606 w 2567281"/>
              <a:gd name="connsiteY16-1344" fmla="*/ 1653711 h 2567281"/>
              <a:gd name="connsiteX17-1345" fmla="*/ 2320371 w 2567281"/>
              <a:gd name="connsiteY17-1346" fmla="*/ 2039924 h 2567281"/>
              <a:gd name="connsiteX18-1347" fmla="*/ 2247295 w 2567281"/>
              <a:gd name="connsiteY18-1348" fmla="*/ 2131698 h 2567281"/>
              <a:gd name="connsiteX19-1349" fmla="*/ 2159843 w 2567281"/>
              <a:gd name="connsiteY19-1350" fmla="*/ 2221792 h 2567281"/>
              <a:gd name="connsiteX20-1351" fmla="*/ 2093129 w 2567281"/>
              <a:gd name="connsiteY20-1352" fmla="*/ 2278108 h 2567281"/>
              <a:gd name="connsiteX21-1353" fmla="*/ 1697419 w 2567281"/>
              <a:gd name="connsiteY21-1354" fmla="*/ 2217898 h 2567281"/>
              <a:gd name="connsiteX22-1355" fmla="*/ 1448837 w 2567281"/>
              <a:gd name="connsiteY22-1356" fmla="*/ 2555706 h 2567281"/>
              <a:gd name="connsiteX23-1357" fmla="*/ 1347429 w 2567281"/>
              <a:gd name="connsiteY23-1358" fmla="*/ 2565733 h 2567281"/>
              <a:gd name="connsiteX24-1359" fmla="*/ 1222908 w 2567281"/>
              <a:gd name="connsiteY24-1360" fmla="*/ 2565794 h 2567281"/>
              <a:gd name="connsiteX25-1361" fmla="*/ 1150390 w 2567281"/>
              <a:gd name="connsiteY25-1362" fmla="*/ 2558774 h 2567281"/>
              <a:gd name="connsiteX26-1363" fmla="*/ 899550 w 2567281"/>
              <a:gd name="connsiteY26-1364" fmla="*/ 2217898 h 2567281"/>
              <a:gd name="connsiteX27-1365" fmla="*/ 479023 w 2567281"/>
              <a:gd name="connsiteY27-1366" fmla="*/ 2281883 h 2567281"/>
              <a:gd name="connsiteX28-1367" fmla="*/ 435584 w 2567281"/>
              <a:gd name="connsiteY28-1368" fmla="*/ 2247295 h 2567281"/>
              <a:gd name="connsiteX29-1369" fmla="*/ 345490 w 2567281"/>
              <a:gd name="connsiteY29-1370" fmla="*/ 2159843 h 2567281"/>
              <a:gd name="connsiteX30-1371" fmla="*/ 271660 w 2567281"/>
              <a:gd name="connsiteY30-1372" fmla="*/ 2072382 h 2567281"/>
              <a:gd name="connsiteX31-1373" fmla="*/ 335363 w 2567281"/>
              <a:gd name="connsiteY31-1374" fmla="*/ 1653711 h 2567281"/>
              <a:gd name="connsiteX32-1375" fmla="*/ 8015 w 2567281"/>
              <a:gd name="connsiteY32-1376" fmla="*/ 1412826 h 2567281"/>
              <a:gd name="connsiteX33-1377" fmla="*/ 1549 w 2567281"/>
              <a:gd name="connsiteY33-1378" fmla="*/ 1347429 h 2567281"/>
              <a:gd name="connsiteX34-1379" fmla="*/ 13418 w 2567281"/>
              <a:gd name="connsiteY34-1380" fmla="*/ 1099676 h 2567281"/>
              <a:gd name="connsiteX35-1381" fmla="*/ 14995 w 2567281"/>
              <a:gd name="connsiteY35-1382" fmla="*/ 1091591 h 2567281"/>
              <a:gd name="connsiteX36-1383" fmla="*/ 397317 w 2567281"/>
              <a:gd name="connsiteY36-1384" fmla="*/ 856724 h 2567281"/>
              <a:gd name="connsiteX37-1385" fmla="*/ 279210 w 2567281"/>
              <a:gd name="connsiteY37-1386" fmla="*/ 486794 h 2567281"/>
              <a:gd name="connsiteX38-1387" fmla="*/ 319987 w 2567281"/>
              <a:gd name="connsiteY38-1388" fmla="*/ 435584 h 2567281"/>
              <a:gd name="connsiteX39-1389" fmla="*/ 504477 w 2567281"/>
              <a:gd name="connsiteY39-1390" fmla="*/ 263576 h 2567281"/>
              <a:gd name="connsiteX40-1391" fmla="*/ 542723 w 2567281"/>
              <a:gd name="connsiteY40-1392" fmla="*/ 237362 h 2567281"/>
              <a:gd name="connsiteX0-1393" fmla="*/ 542723 w 2567281"/>
              <a:gd name="connsiteY0-1394" fmla="*/ 237362 h 2567281"/>
              <a:gd name="connsiteX1-1395" fmla="*/ 923626 w 2567281"/>
              <a:gd name="connsiteY1-1396" fmla="*/ 341570 h 2567281"/>
              <a:gd name="connsiteX2-1397" fmla="*/ 1104648 w 2567281"/>
              <a:gd name="connsiteY2-1398" fmla="*/ 12940 h 2567281"/>
              <a:gd name="connsiteX3-1399" fmla="*/ 1219853 w 2567281"/>
              <a:gd name="connsiteY3-1400" fmla="*/ 1549 h 2567281"/>
              <a:gd name="connsiteX4-1401" fmla="*/ 1467606 w 2567281"/>
              <a:gd name="connsiteY4-1402" fmla="*/ 13418 h 2567281"/>
              <a:gd name="connsiteX5-1403" fmla="*/ 1496875 w 2567281"/>
              <a:gd name="connsiteY5-1404" fmla="*/ 19128 h 2567281"/>
              <a:gd name="connsiteX6-1405" fmla="*/ 1628565 w 2567281"/>
              <a:gd name="connsiteY6-1406" fmla="*/ 340248 h 2567281"/>
              <a:gd name="connsiteX7-1407" fmla="*/ 2031761 w 2567281"/>
              <a:gd name="connsiteY7-1408" fmla="*/ 240783 h 2567281"/>
              <a:gd name="connsiteX8-1409" fmla="*/ 2034286 w 2567281"/>
              <a:gd name="connsiteY8-1410" fmla="*/ 242421 h 2567281"/>
              <a:gd name="connsiteX9-1411" fmla="*/ 2303706 w 2567281"/>
              <a:gd name="connsiteY9-1412" fmla="*/ 504477 h 2567281"/>
              <a:gd name="connsiteX10-1413" fmla="*/ 2313004 w 2567281"/>
              <a:gd name="connsiteY10-1414" fmla="*/ 518043 h 2567281"/>
              <a:gd name="connsiteX11-1415" fmla="*/ 2261606 w 2567281"/>
              <a:gd name="connsiteY11-1416" fmla="*/ 855842 h 2567281"/>
              <a:gd name="connsiteX12-1417" fmla="*/ 2547655 w 2567281"/>
              <a:gd name="connsiteY12-1418" fmla="*/ 1066337 h 2567281"/>
              <a:gd name="connsiteX13-1419" fmla="*/ 2553379 w 2567281"/>
              <a:gd name="connsiteY13-1420" fmla="*/ 1094904 h 2567281"/>
              <a:gd name="connsiteX14-1421" fmla="*/ 2565794 w 2567281"/>
              <a:gd name="connsiteY14-1422" fmla="*/ 1344373 h 2567281"/>
              <a:gd name="connsiteX15-1423" fmla="*/ 2556882 w 2567281"/>
              <a:gd name="connsiteY15-1424" fmla="*/ 1436427 h 2567281"/>
              <a:gd name="connsiteX16-1425" fmla="*/ 2261606 w 2567281"/>
              <a:gd name="connsiteY16-1426" fmla="*/ 1653711 h 2567281"/>
              <a:gd name="connsiteX17-1427" fmla="*/ 2320371 w 2567281"/>
              <a:gd name="connsiteY17-1428" fmla="*/ 2039924 h 2567281"/>
              <a:gd name="connsiteX18-1429" fmla="*/ 2247295 w 2567281"/>
              <a:gd name="connsiteY18-1430" fmla="*/ 2131698 h 2567281"/>
              <a:gd name="connsiteX19-1431" fmla="*/ 2159843 w 2567281"/>
              <a:gd name="connsiteY19-1432" fmla="*/ 2221792 h 2567281"/>
              <a:gd name="connsiteX20-1433" fmla="*/ 2093129 w 2567281"/>
              <a:gd name="connsiteY20-1434" fmla="*/ 2278108 h 2567281"/>
              <a:gd name="connsiteX21-1435" fmla="*/ 1697419 w 2567281"/>
              <a:gd name="connsiteY21-1436" fmla="*/ 2217898 h 2567281"/>
              <a:gd name="connsiteX22-1437" fmla="*/ 1448837 w 2567281"/>
              <a:gd name="connsiteY22-1438" fmla="*/ 2555706 h 2567281"/>
              <a:gd name="connsiteX23-1439" fmla="*/ 1347429 w 2567281"/>
              <a:gd name="connsiteY23-1440" fmla="*/ 2565733 h 2567281"/>
              <a:gd name="connsiteX24-1441" fmla="*/ 1222908 w 2567281"/>
              <a:gd name="connsiteY24-1442" fmla="*/ 2565794 h 2567281"/>
              <a:gd name="connsiteX25-1443" fmla="*/ 1150390 w 2567281"/>
              <a:gd name="connsiteY25-1444" fmla="*/ 2558774 h 2567281"/>
              <a:gd name="connsiteX26-1445" fmla="*/ 899550 w 2567281"/>
              <a:gd name="connsiteY26-1446" fmla="*/ 2217898 h 2567281"/>
              <a:gd name="connsiteX27-1447" fmla="*/ 479023 w 2567281"/>
              <a:gd name="connsiteY27-1448" fmla="*/ 2281883 h 2567281"/>
              <a:gd name="connsiteX28-1449" fmla="*/ 435584 w 2567281"/>
              <a:gd name="connsiteY28-1450" fmla="*/ 2247295 h 2567281"/>
              <a:gd name="connsiteX29-1451" fmla="*/ 345490 w 2567281"/>
              <a:gd name="connsiteY29-1452" fmla="*/ 2159843 h 2567281"/>
              <a:gd name="connsiteX30-1453" fmla="*/ 271660 w 2567281"/>
              <a:gd name="connsiteY30-1454" fmla="*/ 2072382 h 2567281"/>
              <a:gd name="connsiteX31-1455" fmla="*/ 335363 w 2567281"/>
              <a:gd name="connsiteY31-1456" fmla="*/ 1653711 h 2567281"/>
              <a:gd name="connsiteX32-1457" fmla="*/ 8015 w 2567281"/>
              <a:gd name="connsiteY32-1458" fmla="*/ 1412826 h 2567281"/>
              <a:gd name="connsiteX33-1459" fmla="*/ 1549 w 2567281"/>
              <a:gd name="connsiteY33-1460" fmla="*/ 1347429 h 2567281"/>
              <a:gd name="connsiteX34-1461" fmla="*/ 13418 w 2567281"/>
              <a:gd name="connsiteY34-1462" fmla="*/ 1099676 h 2567281"/>
              <a:gd name="connsiteX35-1463" fmla="*/ 14995 w 2567281"/>
              <a:gd name="connsiteY35-1464" fmla="*/ 1091591 h 2567281"/>
              <a:gd name="connsiteX36-1465" fmla="*/ 397317 w 2567281"/>
              <a:gd name="connsiteY36-1466" fmla="*/ 856724 h 2567281"/>
              <a:gd name="connsiteX37-1467" fmla="*/ 279210 w 2567281"/>
              <a:gd name="connsiteY37-1468" fmla="*/ 486794 h 2567281"/>
              <a:gd name="connsiteX38-1469" fmla="*/ 319987 w 2567281"/>
              <a:gd name="connsiteY38-1470" fmla="*/ 435584 h 2567281"/>
              <a:gd name="connsiteX39-1471" fmla="*/ 504477 w 2567281"/>
              <a:gd name="connsiteY39-1472" fmla="*/ 263576 h 2567281"/>
              <a:gd name="connsiteX40-1473" fmla="*/ 542723 w 2567281"/>
              <a:gd name="connsiteY40-1474" fmla="*/ 237362 h 2567281"/>
              <a:gd name="connsiteX0-1475" fmla="*/ 542723 w 2567281"/>
              <a:gd name="connsiteY0-1476" fmla="*/ 237362 h 2567281"/>
              <a:gd name="connsiteX1-1477" fmla="*/ 923626 w 2567281"/>
              <a:gd name="connsiteY1-1478" fmla="*/ 341570 h 2567281"/>
              <a:gd name="connsiteX2-1479" fmla="*/ 1104648 w 2567281"/>
              <a:gd name="connsiteY2-1480" fmla="*/ 12940 h 2567281"/>
              <a:gd name="connsiteX3-1481" fmla="*/ 1219853 w 2567281"/>
              <a:gd name="connsiteY3-1482" fmla="*/ 1549 h 2567281"/>
              <a:gd name="connsiteX4-1483" fmla="*/ 1467606 w 2567281"/>
              <a:gd name="connsiteY4-1484" fmla="*/ 13418 h 2567281"/>
              <a:gd name="connsiteX5-1485" fmla="*/ 1496875 w 2567281"/>
              <a:gd name="connsiteY5-1486" fmla="*/ 19128 h 2567281"/>
              <a:gd name="connsiteX6-1487" fmla="*/ 1628565 w 2567281"/>
              <a:gd name="connsiteY6-1488" fmla="*/ 340248 h 2567281"/>
              <a:gd name="connsiteX7-1489" fmla="*/ 2031761 w 2567281"/>
              <a:gd name="connsiteY7-1490" fmla="*/ 240783 h 2567281"/>
              <a:gd name="connsiteX8-1491" fmla="*/ 2034286 w 2567281"/>
              <a:gd name="connsiteY8-1492" fmla="*/ 242421 h 2567281"/>
              <a:gd name="connsiteX9-1493" fmla="*/ 2303706 w 2567281"/>
              <a:gd name="connsiteY9-1494" fmla="*/ 504477 h 2567281"/>
              <a:gd name="connsiteX10-1495" fmla="*/ 2313004 w 2567281"/>
              <a:gd name="connsiteY10-1496" fmla="*/ 518043 h 2567281"/>
              <a:gd name="connsiteX11-1497" fmla="*/ 2261606 w 2567281"/>
              <a:gd name="connsiteY11-1498" fmla="*/ 855842 h 2567281"/>
              <a:gd name="connsiteX12-1499" fmla="*/ 2547655 w 2567281"/>
              <a:gd name="connsiteY12-1500" fmla="*/ 1066337 h 2567281"/>
              <a:gd name="connsiteX13-1501" fmla="*/ 2553379 w 2567281"/>
              <a:gd name="connsiteY13-1502" fmla="*/ 1094904 h 2567281"/>
              <a:gd name="connsiteX14-1503" fmla="*/ 2565794 w 2567281"/>
              <a:gd name="connsiteY14-1504" fmla="*/ 1344373 h 2567281"/>
              <a:gd name="connsiteX15-1505" fmla="*/ 2556882 w 2567281"/>
              <a:gd name="connsiteY15-1506" fmla="*/ 1436427 h 2567281"/>
              <a:gd name="connsiteX16-1507" fmla="*/ 2261606 w 2567281"/>
              <a:gd name="connsiteY16-1508" fmla="*/ 1653711 h 2567281"/>
              <a:gd name="connsiteX17-1509" fmla="*/ 2320371 w 2567281"/>
              <a:gd name="connsiteY17-1510" fmla="*/ 2039924 h 2567281"/>
              <a:gd name="connsiteX18-1511" fmla="*/ 2247295 w 2567281"/>
              <a:gd name="connsiteY18-1512" fmla="*/ 2131698 h 2567281"/>
              <a:gd name="connsiteX19-1513" fmla="*/ 2159843 w 2567281"/>
              <a:gd name="connsiteY19-1514" fmla="*/ 2221792 h 2567281"/>
              <a:gd name="connsiteX20-1515" fmla="*/ 2093129 w 2567281"/>
              <a:gd name="connsiteY20-1516" fmla="*/ 2278108 h 2567281"/>
              <a:gd name="connsiteX21-1517" fmla="*/ 1697419 w 2567281"/>
              <a:gd name="connsiteY21-1518" fmla="*/ 2217898 h 2567281"/>
              <a:gd name="connsiteX22-1519" fmla="*/ 1448837 w 2567281"/>
              <a:gd name="connsiteY22-1520" fmla="*/ 2555706 h 2567281"/>
              <a:gd name="connsiteX23-1521" fmla="*/ 1347429 w 2567281"/>
              <a:gd name="connsiteY23-1522" fmla="*/ 2565733 h 2567281"/>
              <a:gd name="connsiteX24-1523" fmla="*/ 1222908 w 2567281"/>
              <a:gd name="connsiteY24-1524" fmla="*/ 2565794 h 2567281"/>
              <a:gd name="connsiteX25-1525" fmla="*/ 1150390 w 2567281"/>
              <a:gd name="connsiteY25-1526" fmla="*/ 2558774 h 2567281"/>
              <a:gd name="connsiteX26-1527" fmla="*/ 899550 w 2567281"/>
              <a:gd name="connsiteY26-1528" fmla="*/ 2217898 h 2567281"/>
              <a:gd name="connsiteX27-1529" fmla="*/ 479023 w 2567281"/>
              <a:gd name="connsiteY27-1530" fmla="*/ 2281883 h 2567281"/>
              <a:gd name="connsiteX28-1531" fmla="*/ 435584 w 2567281"/>
              <a:gd name="connsiteY28-1532" fmla="*/ 2247295 h 2567281"/>
              <a:gd name="connsiteX29-1533" fmla="*/ 345490 w 2567281"/>
              <a:gd name="connsiteY29-1534" fmla="*/ 2159843 h 2567281"/>
              <a:gd name="connsiteX30-1535" fmla="*/ 271660 w 2567281"/>
              <a:gd name="connsiteY30-1536" fmla="*/ 2072382 h 2567281"/>
              <a:gd name="connsiteX31-1537" fmla="*/ 335363 w 2567281"/>
              <a:gd name="connsiteY31-1538" fmla="*/ 1653711 h 2567281"/>
              <a:gd name="connsiteX32-1539" fmla="*/ 8015 w 2567281"/>
              <a:gd name="connsiteY32-1540" fmla="*/ 1412826 h 2567281"/>
              <a:gd name="connsiteX33-1541" fmla="*/ 1549 w 2567281"/>
              <a:gd name="connsiteY33-1542" fmla="*/ 1347429 h 2567281"/>
              <a:gd name="connsiteX34-1543" fmla="*/ 13418 w 2567281"/>
              <a:gd name="connsiteY34-1544" fmla="*/ 1099676 h 2567281"/>
              <a:gd name="connsiteX35-1545" fmla="*/ 14995 w 2567281"/>
              <a:gd name="connsiteY35-1546" fmla="*/ 1091591 h 2567281"/>
              <a:gd name="connsiteX36-1547" fmla="*/ 397317 w 2567281"/>
              <a:gd name="connsiteY36-1548" fmla="*/ 856724 h 2567281"/>
              <a:gd name="connsiteX37-1549" fmla="*/ 279210 w 2567281"/>
              <a:gd name="connsiteY37-1550" fmla="*/ 486794 h 2567281"/>
              <a:gd name="connsiteX38-1551" fmla="*/ 319987 w 2567281"/>
              <a:gd name="connsiteY38-1552" fmla="*/ 435584 h 2567281"/>
              <a:gd name="connsiteX39-1553" fmla="*/ 504477 w 2567281"/>
              <a:gd name="connsiteY39-1554" fmla="*/ 263576 h 2567281"/>
              <a:gd name="connsiteX40-1555" fmla="*/ 542723 w 2567281"/>
              <a:gd name="connsiteY40-1556" fmla="*/ 237362 h 2567281"/>
              <a:gd name="connsiteX0-1557" fmla="*/ 542723 w 2567281"/>
              <a:gd name="connsiteY0-1558" fmla="*/ 237362 h 2567281"/>
              <a:gd name="connsiteX1-1559" fmla="*/ 923626 w 2567281"/>
              <a:gd name="connsiteY1-1560" fmla="*/ 341570 h 2567281"/>
              <a:gd name="connsiteX2-1561" fmla="*/ 1104648 w 2567281"/>
              <a:gd name="connsiteY2-1562" fmla="*/ 12940 h 2567281"/>
              <a:gd name="connsiteX3-1563" fmla="*/ 1219853 w 2567281"/>
              <a:gd name="connsiteY3-1564" fmla="*/ 1549 h 2567281"/>
              <a:gd name="connsiteX4-1565" fmla="*/ 1467606 w 2567281"/>
              <a:gd name="connsiteY4-1566" fmla="*/ 13418 h 2567281"/>
              <a:gd name="connsiteX5-1567" fmla="*/ 1496875 w 2567281"/>
              <a:gd name="connsiteY5-1568" fmla="*/ 19128 h 2567281"/>
              <a:gd name="connsiteX6-1569" fmla="*/ 1628565 w 2567281"/>
              <a:gd name="connsiteY6-1570" fmla="*/ 340248 h 2567281"/>
              <a:gd name="connsiteX7-1571" fmla="*/ 2031761 w 2567281"/>
              <a:gd name="connsiteY7-1572" fmla="*/ 240783 h 2567281"/>
              <a:gd name="connsiteX8-1573" fmla="*/ 2034286 w 2567281"/>
              <a:gd name="connsiteY8-1574" fmla="*/ 242421 h 2567281"/>
              <a:gd name="connsiteX9-1575" fmla="*/ 2303706 w 2567281"/>
              <a:gd name="connsiteY9-1576" fmla="*/ 504477 h 2567281"/>
              <a:gd name="connsiteX10-1577" fmla="*/ 2313004 w 2567281"/>
              <a:gd name="connsiteY10-1578" fmla="*/ 518043 h 2567281"/>
              <a:gd name="connsiteX11-1579" fmla="*/ 2218151 w 2567281"/>
              <a:gd name="connsiteY11-1580" fmla="*/ 861420 h 2567281"/>
              <a:gd name="connsiteX12-1581" fmla="*/ 2547655 w 2567281"/>
              <a:gd name="connsiteY12-1582" fmla="*/ 1066337 h 2567281"/>
              <a:gd name="connsiteX13-1583" fmla="*/ 2553379 w 2567281"/>
              <a:gd name="connsiteY13-1584" fmla="*/ 1094904 h 2567281"/>
              <a:gd name="connsiteX14-1585" fmla="*/ 2565794 w 2567281"/>
              <a:gd name="connsiteY14-1586" fmla="*/ 1344373 h 2567281"/>
              <a:gd name="connsiteX15-1587" fmla="*/ 2556882 w 2567281"/>
              <a:gd name="connsiteY15-1588" fmla="*/ 1436427 h 2567281"/>
              <a:gd name="connsiteX16-1589" fmla="*/ 2261606 w 2567281"/>
              <a:gd name="connsiteY16-1590" fmla="*/ 1653711 h 2567281"/>
              <a:gd name="connsiteX17-1591" fmla="*/ 2320371 w 2567281"/>
              <a:gd name="connsiteY17-1592" fmla="*/ 2039924 h 2567281"/>
              <a:gd name="connsiteX18-1593" fmla="*/ 2247295 w 2567281"/>
              <a:gd name="connsiteY18-1594" fmla="*/ 2131698 h 2567281"/>
              <a:gd name="connsiteX19-1595" fmla="*/ 2159843 w 2567281"/>
              <a:gd name="connsiteY19-1596" fmla="*/ 2221792 h 2567281"/>
              <a:gd name="connsiteX20-1597" fmla="*/ 2093129 w 2567281"/>
              <a:gd name="connsiteY20-1598" fmla="*/ 2278108 h 2567281"/>
              <a:gd name="connsiteX21-1599" fmla="*/ 1697419 w 2567281"/>
              <a:gd name="connsiteY21-1600" fmla="*/ 2217898 h 2567281"/>
              <a:gd name="connsiteX22-1601" fmla="*/ 1448837 w 2567281"/>
              <a:gd name="connsiteY22-1602" fmla="*/ 2555706 h 2567281"/>
              <a:gd name="connsiteX23-1603" fmla="*/ 1347429 w 2567281"/>
              <a:gd name="connsiteY23-1604" fmla="*/ 2565733 h 2567281"/>
              <a:gd name="connsiteX24-1605" fmla="*/ 1222908 w 2567281"/>
              <a:gd name="connsiteY24-1606" fmla="*/ 2565794 h 2567281"/>
              <a:gd name="connsiteX25-1607" fmla="*/ 1150390 w 2567281"/>
              <a:gd name="connsiteY25-1608" fmla="*/ 2558774 h 2567281"/>
              <a:gd name="connsiteX26-1609" fmla="*/ 899550 w 2567281"/>
              <a:gd name="connsiteY26-1610" fmla="*/ 2217898 h 2567281"/>
              <a:gd name="connsiteX27-1611" fmla="*/ 479023 w 2567281"/>
              <a:gd name="connsiteY27-1612" fmla="*/ 2281883 h 2567281"/>
              <a:gd name="connsiteX28-1613" fmla="*/ 435584 w 2567281"/>
              <a:gd name="connsiteY28-1614" fmla="*/ 2247295 h 2567281"/>
              <a:gd name="connsiteX29-1615" fmla="*/ 345490 w 2567281"/>
              <a:gd name="connsiteY29-1616" fmla="*/ 2159843 h 2567281"/>
              <a:gd name="connsiteX30-1617" fmla="*/ 271660 w 2567281"/>
              <a:gd name="connsiteY30-1618" fmla="*/ 2072382 h 2567281"/>
              <a:gd name="connsiteX31-1619" fmla="*/ 335363 w 2567281"/>
              <a:gd name="connsiteY31-1620" fmla="*/ 1653711 h 2567281"/>
              <a:gd name="connsiteX32-1621" fmla="*/ 8015 w 2567281"/>
              <a:gd name="connsiteY32-1622" fmla="*/ 1412826 h 2567281"/>
              <a:gd name="connsiteX33-1623" fmla="*/ 1549 w 2567281"/>
              <a:gd name="connsiteY33-1624" fmla="*/ 1347429 h 2567281"/>
              <a:gd name="connsiteX34-1625" fmla="*/ 13418 w 2567281"/>
              <a:gd name="connsiteY34-1626" fmla="*/ 1099676 h 2567281"/>
              <a:gd name="connsiteX35-1627" fmla="*/ 14995 w 2567281"/>
              <a:gd name="connsiteY35-1628" fmla="*/ 1091591 h 2567281"/>
              <a:gd name="connsiteX36-1629" fmla="*/ 397317 w 2567281"/>
              <a:gd name="connsiteY36-1630" fmla="*/ 856724 h 2567281"/>
              <a:gd name="connsiteX37-1631" fmla="*/ 279210 w 2567281"/>
              <a:gd name="connsiteY37-1632" fmla="*/ 486794 h 2567281"/>
              <a:gd name="connsiteX38-1633" fmla="*/ 319987 w 2567281"/>
              <a:gd name="connsiteY38-1634" fmla="*/ 435584 h 2567281"/>
              <a:gd name="connsiteX39-1635" fmla="*/ 504477 w 2567281"/>
              <a:gd name="connsiteY39-1636" fmla="*/ 263576 h 2567281"/>
              <a:gd name="connsiteX40-1637" fmla="*/ 542723 w 2567281"/>
              <a:gd name="connsiteY40-1638" fmla="*/ 237362 h 2567281"/>
              <a:gd name="connsiteX0-1639" fmla="*/ 542723 w 2567281"/>
              <a:gd name="connsiteY0-1640" fmla="*/ 237362 h 2567281"/>
              <a:gd name="connsiteX1-1641" fmla="*/ 923626 w 2567281"/>
              <a:gd name="connsiteY1-1642" fmla="*/ 341570 h 2567281"/>
              <a:gd name="connsiteX2-1643" fmla="*/ 1104648 w 2567281"/>
              <a:gd name="connsiteY2-1644" fmla="*/ 12940 h 2567281"/>
              <a:gd name="connsiteX3-1645" fmla="*/ 1219853 w 2567281"/>
              <a:gd name="connsiteY3-1646" fmla="*/ 1549 h 2567281"/>
              <a:gd name="connsiteX4-1647" fmla="*/ 1467606 w 2567281"/>
              <a:gd name="connsiteY4-1648" fmla="*/ 13418 h 2567281"/>
              <a:gd name="connsiteX5-1649" fmla="*/ 1496875 w 2567281"/>
              <a:gd name="connsiteY5-1650" fmla="*/ 19128 h 2567281"/>
              <a:gd name="connsiteX6-1651" fmla="*/ 1628565 w 2567281"/>
              <a:gd name="connsiteY6-1652" fmla="*/ 340248 h 2567281"/>
              <a:gd name="connsiteX7-1653" fmla="*/ 2031761 w 2567281"/>
              <a:gd name="connsiteY7-1654" fmla="*/ 240783 h 2567281"/>
              <a:gd name="connsiteX8-1655" fmla="*/ 2034286 w 2567281"/>
              <a:gd name="connsiteY8-1656" fmla="*/ 242421 h 2567281"/>
              <a:gd name="connsiteX9-1657" fmla="*/ 2303706 w 2567281"/>
              <a:gd name="connsiteY9-1658" fmla="*/ 504477 h 2567281"/>
              <a:gd name="connsiteX10-1659" fmla="*/ 2313004 w 2567281"/>
              <a:gd name="connsiteY10-1660" fmla="*/ 518043 h 2567281"/>
              <a:gd name="connsiteX11-1661" fmla="*/ 2218151 w 2567281"/>
              <a:gd name="connsiteY11-1662" fmla="*/ 861420 h 2567281"/>
              <a:gd name="connsiteX12-1663" fmla="*/ 2547655 w 2567281"/>
              <a:gd name="connsiteY12-1664" fmla="*/ 1066337 h 2567281"/>
              <a:gd name="connsiteX13-1665" fmla="*/ 2553379 w 2567281"/>
              <a:gd name="connsiteY13-1666" fmla="*/ 1094904 h 2567281"/>
              <a:gd name="connsiteX14-1667" fmla="*/ 2565794 w 2567281"/>
              <a:gd name="connsiteY14-1668" fmla="*/ 1344373 h 2567281"/>
              <a:gd name="connsiteX15-1669" fmla="*/ 2556882 w 2567281"/>
              <a:gd name="connsiteY15-1670" fmla="*/ 1436427 h 2567281"/>
              <a:gd name="connsiteX16-1671" fmla="*/ 2261606 w 2567281"/>
              <a:gd name="connsiteY16-1672" fmla="*/ 1653711 h 2567281"/>
              <a:gd name="connsiteX17-1673" fmla="*/ 2320371 w 2567281"/>
              <a:gd name="connsiteY17-1674" fmla="*/ 2039924 h 2567281"/>
              <a:gd name="connsiteX18-1675" fmla="*/ 2247295 w 2567281"/>
              <a:gd name="connsiteY18-1676" fmla="*/ 2131698 h 2567281"/>
              <a:gd name="connsiteX19-1677" fmla="*/ 2159843 w 2567281"/>
              <a:gd name="connsiteY19-1678" fmla="*/ 2221792 h 2567281"/>
              <a:gd name="connsiteX20-1679" fmla="*/ 2093129 w 2567281"/>
              <a:gd name="connsiteY20-1680" fmla="*/ 2278108 h 2567281"/>
              <a:gd name="connsiteX21-1681" fmla="*/ 1697419 w 2567281"/>
              <a:gd name="connsiteY21-1682" fmla="*/ 2217898 h 2567281"/>
              <a:gd name="connsiteX22-1683" fmla="*/ 1448837 w 2567281"/>
              <a:gd name="connsiteY22-1684" fmla="*/ 2555706 h 2567281"/>
              <a:gd name="connsiteX23-1685" fmla="*/ 1347429 w 2567281"/>
              <a:gd name="connsiteY23-1686" fmla="*/ 2565733 h 2567281"/>
              <a:gd name="connsiteX24-1687" fmla="*/ 1222908 w 2567281"/>
              <a:gd name="connsiteY24-1688" fmla="*/ 2565794 h 2567281"/>
              <a:gd name="connsiteX25-1689" fmla="*/ 1150390 w 2567281"/>
              <a:gd name="connsiteY25-1690" fmla="*/ 2558774 h 2567281"/>
              <a:gd name="connsiteX26-1691" fmla="*/ 899550 w 2567281"/>
              <a:gd name="connsiteY26-1692" fmla="*/ 2217898 h 2567281"/>
              <a:gd name="connsiteX27-1693" fmla="*/ 479023 w 2567281"/>
              <a:gd name="connsiteY27-1694" fmla="*/ 2281883 h 2567281"/>
              <a:gd name="connsiteX28-1695" fmla="*/ 435584 w 2567281"/>
              <a:gd name="connsiteY28-1696" fmla="*/ 2247295 h 2567281"/>
              <a:gd name="connsiteX29-1697" fmla="*/ 345490 w 2567281"/>
              <a:gd name="connsiteY29-1698" fmla="*/ 2159843 h 2567281"/>
              <a:gd name="connsiteX30-1699" fmla="*/ 271660 w 2567281"/>
              <a:gd name="connsiteY30-1700" fmla="*/ 2072382 h 2567281"/>
              <a:gd name="connsiteX31-1701" fmla="*/ 335363 w 2567281"/>
              <a:gd name="connsiteY31-1702" fmla="*/ 1653711 h 2567281"/>
              <a:gd name="connsiteX32-1703" fmla="*/ 8015 w 2567281"/>
              <a:gd name="connsiteY32-1704" fmla="*/ 1412826 h 2567281"/>
              <a:gd name="connsiteX33-1705" fmla="*/ 1549 w 2567281"/>
              <a:gd name="connsiteY33-1706" fmla="*/ 1347429 h 2567281"/>
              <a:gd name="connsiteX34-1707" fmla="*/ 13418 w 2567281"/>
              <a:gd name="connsiteY34-1708" fmla="*/ 1099676 h 2567281"/>
              <a:gd name="connsiteX35-1709" fmla="*/ 14995 w 2567281"/>
              <a:gd name="connsiteY35-1710" fmla="*/ 1091591 h 2567281"/>
              <a:gd name="connsiteX36-1711" fmla="*/ 397317 w 2567281"/>
              <a:gd name="connsiteY36-1712" fmla="*/ 856724 h 2567281"/>
              <a:gd name="connsiteX37-1713" fmla="*/ 279210 w 2567281"/>
              <a:gd name="connsiteY37-1714" fmla="*/ 486794 h 2567281"/>
              <a:gd name="connsiteX38-1715" fmla="*/ 319987 w 2567281"/>
              <a:gd name="connsiteY38-1716" fmla="*/ 435584 h 2567281"/>
              <a:gd name="connsiteX39-1717" fmla="*/ 504477 w 2567281"/>
              <a:gd name="connsiteY39-1718" fmla="*/ 263576 h 2567281"/>
              <a:gd name="connsiteX40-1719" fmla="*/ 542723 w 2567281"/>
              <a:gd name="connsiteY40-1720" fmla="*/ 237362 h 2567281"/>
              <a:gd name="connsiteX0-1721" fmla="*/ 542723 w 2567281"/>
              <a:gd name="connsiteY0-1722" fmla="*/ 237362 h 2567281"/>
              <a:gd name="connsiteX1-1723" fmla="*/ 923626 w 2567281"/>
              <a:gd name="connsiteY1-1724" fmla="*/ 341570 h 2567281"/>
              <a:gd name="connsiteX2-1725" fmla="*/ 1104648 w 2567281"/>
              <a:gd name="connsiteY2-1726" fmla="*/ 12940 h 2567281"/>
              <a:gd name="connsiteX3-1727" fmla="*/ 1219853 w 2567281"/>
              <a:gd name="connsiteY3-1728" fmla="*/ 1549 h 2567281"/>
              <a:gd name="connsiteX4-1729" fmla="*/ 1467606 w 2567281"/>
              <a:gd name="connsiteY4-1730" fmla="*/ 13418 h 2567281"/>
              <a:gd name="connsiteX5-1731" fmla="*/ 1496875 w 2567281"/>
              <a:gd name="connsiteY5-1732" fmla="*/ 19128 h 2567281"/>
              <a:gd name="connsiteX6-1733" fmla="*/ 1628565 w 2567281"/>
              <a:gd name="connsiteY6-1734" fmla="*/ 340248 h 2567281"/>
              <a:gd name="connsiteX7-1735" fmla="*/ 2031761 w 2567281"/>
              <a:gd name="connsiteY7-1736" fmla="*/ 240783 h 2567281"/>
              <a:gd name="connsiteX8-1737" fmla="*/ 2034286 w 2567281"/>
              <a:gd name="connsiteY8-1738" fmla="*/ 242421 h 2567281"/>
              <a:gd name="connsiteX9-1739" fmla="*/ 2303706 w 2567281"/>
              <a:gd name="connsiteY9-1740" fmla="*/ 504477 h 2567281"/>
              <a:gd name="connsiteX10-1741" fmla="*/ 2313004 w 2567281"/>
              <a:gd name="connsiteY10-1742" fmla="*/ 518043 h 2567281"/>
              <a:gd name="connsiteX11-1743" fmla="*/ 2218151 w 2567281"/>
              <a:gd name="connsiteY11-1744" fmla="*/ 861420 h 2567281"/>
              <a:gd name="connsiteX12-1745" fmla="*/ 2547655 w 2567281"/>
              <a:gd name="connsiteY12-1746" fmla="*/ 1066337 h 2567281"/>
              <a:gd name="connsiteX13-1747" fmla="*/ 2553379 w 2567281"/>
              <a:gd name="connsiteY13-1748" fmla="*/ 1094904 h 2567281"/>
              <a:gd name="connsiteX14-1749" fmla="*/ 2565794 w 2567281"/>
              <a:gd name="connsiteY14-1750" fmla="*/ 1344373 h 2567281"/>
              <a:gd name="connsiteX15-1751" fmla="*/ 2556882 w 2567281"/>
              <a:gd name="connsiteY15-1752" fmla="*/ 1436427 h 2567281"/>
              <a:gd name="connsiteX16-1753" fmla="*/ 2261606 w 2567281"/>
              <a:gd name="connsiteY16-1754" fmla="*/ 1653711 h 2567281"/>
              <a:gd name="connsiteX17-1755" fmla="*/ 2320371 w 2567281"/>
              <a:gd name="connsiteY17-1756" fmla="*/ 2039924 h 2567281"/>
              <a:gd name="connsiteX18-1757" fmla="*/ 2247295 w 2567281"/>
              <a:gd name="connsiteY18-1758" fmla="*/ 2131698 h 2567281"/>
              <a:gd name="connsiteX19-1759" fmla="*/ 2159843 w 2567281"/>
              <a:gd name="connsiteY19-1760" fmla="*/ 2221792 h 2567281"/>
              <a:gd name="connsiteX20-1761" fmla="*/ 2093129 w 2567281"/>
              <a:gd name="connsiteY20-1762" fmla="*/ 2278108 h 2567281"/>
              <a:gd name="connsiteX21-1763" fmla="*/ 1697419 w 2567281"/>
              <a:gd name="connsiteY21-1764" fmla="*/ 2217898 h 2567281"/>
              <a:gd name="connsiteX22-1765" fmla="*/ 1448837 w 2567281"/>
              <a:gd name="connsiteY22-1766" fmla="*/ 2555706 h 2567281"/>
              <a:gd name="connsiteX23-1767" fmla="*/ 1347429 w 2567281"/>
              <a:gd name="connsiteY23-1768" fmla="*/ 2565733 h 2567281"/>
              <a:gd name="connsiteX24-1769" fmla="*/ 1222908 w 2567281"/>
              <a:gd name="connsiteY24-1770" fmla="*/ 2565794 h 2567281"/>
              <a:gd name="connsiteX25-1771" fmla="*/ 1150390 w 2567281"/>
              <a:gd name="connsiteY25-1772" fmla="*/ 2558774 h 2567281"/>
              <a:gd name="connsiteX26-1773" fmla="*/ 899550 w 2567281"/>
              <a:gd name="connsiteY26-1774" fmla="*/ 2217898 h 2567281"/>
              <a:gd name="connsiteX27-1775" fmla="*/ 479023 w 2567281"/>
              <a:gd name="connsiteY27-1776" fmla="*/ 2281883 h 2567281"/>
              <a:gd name="connsiteX28-1777" fmla="*/ 435584 w 2567281"/>
              <a:gd name="connsiteY28-1778" fmla="*/ 2247295 h 2567281"/>
              <a:gd name="connsiteX29-1779" fmla="*/ 345490 w 2567281"/>
              <a:gd name="connsiteY29-1780" fmla="*/ 2159843 h 2567281"/>
              <a:gd name="connsiteX30-1781" fmla="*/ 271660 w 2567281"/>
              <a:gd name="connsiteY30-1782" fmla="*/ 2072382 h 2567281"/>
              <a:gd name="connsiteX31-1783" fmla="*/ 335363 w 2567281"/>
              <a:gd name="connsiteY31-1784" fmla="*/ 1653711 h 2567281"/>
              <a:gd name="connsiteX32-1785" fmla="*/ 8015 w 2567281"/>
              <a:gd name="connsiteY32-1786" fmla="*/ 1412826 h 2567281"/>
              <a:gd name="connsiteX33-1787" fmla="*/ 1549 w 2567281"/>
              <a:gd name="connsiteY33-1788" fmla="*/ 1347429 h 2567281"/>
              <a:gd name="connsiteX34-1789" fmla="*/ 13418 w 2567281"/>
              <a:gd name="connsiteY34-1790" fmla="*/ 1099676 h 2567281"/>
              <a:gd name="connsiteX35-1791" fmla="*/ 14995 w 2567281"/>
              <a:gd name="connsiteY35-1792" fmla="*/ 1091591 h 2567281"/>
              <a:gd name="connsiteX36-1793" fmla="*/ 397317 w 2567281"/>
              <a:gd name="connsiteY36-1794" fmla="*/ 856724 h 2567281"/>
              <a:gd name="connsiteX37-1795" fmla="*/ 279210 w 2567281"/>
              <a:gd name="connsiteY37-1796" fmla="*/ 486794 h 2567281"/>
              <a:gd name="connsiteX38-1797" fmla="*/ 319987 w 2567281"/>
              <a:gd name="connsiteY38-1798" fmla="*/ 435584 h 2567281"/>
              <a:gd name="connsiteX39-1799" fmla="*/ 504477 w 2567281"/>
              <a:gd name="connsiteY39-1800" fmla="*/ 263576 h 2567281"/>
              <a:gd name="connsiteX40-1801" fmla="*/ 542723 w 2567281"/>
              <a:gd name="connsiteY40-1802" fmla="*/ 237362 h 2567281"/>
              <a:gd name="connsiteX0-1803" fmla="*/ 542723 w 2567281"/>
              <a:gd name="connsiteY0-1804" fmla="*/ 237362 h 2567281"/>
              <a:gd name="connsiteX1-1805" fmla="*/ 923626 w 2567281"/>
              <a:gd name="connsiteY1-1806" fmla="*/ 341570 h 2567281"/>
              <a:gd name="connsiteX2-1807" fmla="*/ 1104648 w 2567281"/>
              <a:gd name="connsiteY2-1808" fmla="*/ 12940 h 2567281"/>
              <a:gd name="connsiteX3-1809" fmla="*/ 1219853 w 2567281"/>
              <a:gd name="connsiteY3-1810" fmla="*/ 1549 h 2567281"/>
              <a:gd name="connsiteX4-1811" fmla="*/ 1467606 w 2567281"/>
              <a:gd name="connsiteY4-1812" fmla="*/ 13418 h 2567281"/>
              <a:gd name="connsiteX5-1813" fmla="*/ 1496875 w 2567281"/>
              <a:gd name="connsiteY5-1814" fmla="*/ 19128 h 2567281"/>
              <a:gd name="connsiteX6-1815" fmla="*/ 1628565 w 2567281"/>
              <a:gd name="connsiteY6-1816" fmla="*/ 340248 h 2567281"/>
              <a:gd name="connsiteX7-1817" fmla="*/ 2031761 w 2567281"/>
              <a:gd name="connsiteY7-1818" fmla="*/ 240783 h 2567281"/>
              <a:gd name="connsiteX8-1819" fmla="*/ 2034286 w 2567281"/>
              <a:gd name="connsiteY8-1820" fmla="*/ 242421 h 2567281"/>
              <a:gd name="connsiteX9-1821" fmla="*/ 2303706 w 2567281"/>
              <a:gd name="connsiteY9-1822" fmla="*/ 504477 h 2567281"/>
              <a:gd name="connsiteX10-1823" fmla="*/ 2313004 w 2567281"/>
              <a:gd name="connsiteY10-1824" fmla="*/ 518043 h 2567281"/>
              <a:gd name="connsiteX11-1825" fmla="*/ 2218151 w 2567281"/>
              <a:gd name="connsiteY11-1826" fmla="*/ 861420 h 2567281"/>
              <a:gd name="connsiteX12-1827" fmla="*/ 2547655 w 2567281"/>
              <a:gd name="connsiteY12-1828" fmla="*/ 1066337 h 2567281"/>
              <a:gd name="connsiteX13-1829" fmla="*/ 2553379 w 2567281"/>
              <a:gd name="connsiteY13-1830" fmla="*/ 1094904 h 2567281"/>
              <a:gd name="connsiteX14-1831" fmla="*/ 2565794 w 2567281"/>
              <a:gd name="connsiteY14-1832" fmla="*/ 1344373 h 2567281"/>
              <a:gd name="connsiteX15-1833" fmla="*/ 2556882 w 2567281"/>
              <a:gd name="connsiteY15-1834" fmla="*/ 1436427 h 2567281"/>
              <a:gd name="connsiteX16-1835" fmla="*/ 2175577 w 2567281"/>
              <a:gd name="connsiteY16-1836" fmla="*/ 1602914 h 2567281"/>
              <a:gd name="connsiteX17-1837" fmla="*/ 2320371 w 2567281"/>
              <a:gd name="connsiteY17-1838" fmla="*/ 2039924 h 2567281"/>
              <a:gd name="connsiteX18-1839" fmla="*/ 2247295 w 2567281"/>
              <a:gd name="connsiteY18-1840" fmla="*/ 2131698 h 2567281"/>
              <a:gd name="connsiteX19-1841" fmla="*/ 2159843 w 2567281"/>
              <a:gd name="connsiteY19-1842" fmla="*/ 2221792 h 2567281"/>
              <a:gd name="connsiteX20-1843" fmla="*/ 2093129 w 2567281"/>
              <a:gd name="connsiteY20-1844" fmla="*/ 2278108 h 2567281"/>
              <a:gd name="connsiteX21-1845" fmla="*/ 1697419 w 2567281"/>
              <a:gd name="connsiteY21-1846" fmla="*/ 2217898 h 2567281"/>
              <a:gd name="connsiteX22-1847" fmla="*/ 1448837 w 2567281"/>
              <a:gd name="connsiteY22-1848" fmla="*/ 2555706 h 2567281"/>
              <a:gd name="connsiteX23-1849" fmla="*/ 1347429 w 2567281"/>
              <a:gd name="connsiteY23-1850" fmla="*/ 2565733 h 2567281"/>
              <a:gd name="connsiteX24-1851" fmla="*/ 1222908 w 2567281"/>
              <a:gd name="connsiteY24-1852" fmla="*/ 2565794 h 2567281"/>
              <a:gd name="connsiteX25-1853" fmla="*/ 1150390 w 2567281"/>
              <a:gd name="connsiteY25-1854" fmla="*/ 2558774 h 2567281"/>
              <a:gd name="connsiteX26-1855" fmla="*/ 899550 w 2567281"/>
              <a:gd name="connsiteY26-1856" fmla="*/ 2217898 h 2567281"/>
              <a:gd name="connsiteX27-1857" fmla="*/ 479023 w 2567281"/>
              <a:gd name="connsiteY27-1858" fmla="*/ 2281883 h 2567281"/>
              <a:gd name="connsiteX28-1859" fmla="*/ 435584 w 2567281"/>
              <a:gd name="connsiteY28-1860" fmla="*/ 2247295 h 2567281"/>
              <a:gd name="connsiteX29-1861" fmla="*/ 345490 w 2567281"/>
              <a:gd name="connsiteY29-1862" fmla="*/ 2159843 h 2567281"/>
              <a:gd name="connsiteX30-1863" fmla="*/ 271660 w 2567281"/>
              <a:gd name="connsiteY30-1864" fmla="*/ 2072382 h 2567281"/>
              <a:gd name="connsiteX31-1865" fmla="*/ 335363 w 2567281"/>
              <a:gd name="connsiteY31-1866" fmla="*/ 1653711 h 2567281"/>
              <a:gd name="connsiteX32-1867" fmla="*/ 8015 w 2567281"/>
              <a:gd name="connsiteY32-1868" fmla="*/ 1412826 h 2567281"/>
              <a:gd name="connsiteX33-1869" fmla="*/ 1549 w 2567281"/>
              <a:gd name="connsiteY33-1870" fmla="*/ 1347429 h 2567281"/>
              <a:gd name="connsiteX34-1871" fmla="*/ 13418 w 2567281"/>
              <a:gd name="connsiteY34-1872" fmla="*/ 1099676 h 2567281"/>
              <a:gd name="connsiteX35-1873" fmla="*/ 14995 w 2567281"/>
              <a:gd name="connsiteY35-1874" fmla="*/ 1091591 h 2567281"/>
              <a:gd name="connsiteX36-1875" fmla="*/ 397317 w 2567281"/>
              <a:gd name="connsiteY36-1876" fmla="*/ 856724 h 2567281"/>
              <a:gd name="connsiteX37-1877" fmla="*/ 279210 w 2567281"/>
              <a:gd name="connsiteY37-1878" fmla="*/ 486794 h 2567281"/>
              <a:gd name="connsiteX38-1879" fmla="*/ 319987 w 2567281"/>
              <a:gd name="connsiteY38-1880" fmla="*/ 435584 h 2567281"/>
              <a:gd name="connsiteX39-1881" fmla="*/ 504477 w 2567281"/>
              <a:gd name="connsiteY39-1882" fmla="*/ 263576 h 2567281"/>
              <a:gd name="connsiteX40-1883" fmla="*/ 542723 w 2567281"/>
              <a:gd name="connsiteY40-1884" fmla="*/ 237362 h 2567281"/>
              <a:gd name="connsiteX0-1885" fmla="*/ 542723 w 2567281"/>
              <a:gd name="connsiteY0-1886" fmla="*/ 237362 h 2567281"/>
              <a:gd name="connsiteX1-1887" fmla="*/ 923626 w 2567281"/>
              <a:gd name="connsiteY1-1888" fmla="*/ 341570 h 2567281"/>
              <a:gd name="connsiteX2-1889" fmla="*/ 1104648 w 2567281"/>
              <a:gd name="connsiteY2-1890" fmla="*/ 12940 h 2567281"/>
              <a:gd name="connsiteX3-1891" fmla="*/ 1219853 w 2567281"/>
              <a:gd name="connsiteY3-1892" fmla="*/ 1549 h 2567281"/>
              <a:gd name="connsiteX4-1893" fmla="*/ 1467606 w 2567281"/>
              <a:gd name="connsiteY4-1894" fmla="*/ 13418 h 2567281"/>
              <a:gd name="connsiteX5-1895" fmla="*/ 1496875 w 2567281"/>
              <a:gd name="connsiteY5-1896" fmla="*/ 19128 h 2567281"/>
              <a:gd name="connsiteX6-1897" fmla="*/ 1628565 w 2567281"/>
              <a:gd name="connsiteY6-1898" fmla="*/ 340248 h 2567281"/>
              <a:gd name="connsiteX7-1899" fmla="*/ 2031761 w 2567281"/>
              <a:gd name="connsiteY7-1900" fmla="*/ 240783 h 2567281"/>
              <a:gd name="connsiteX8-1901" fmla="*/ 2034286 w 2567281"/>
              <a:gd name="connsiteY8-1902" fmla="*/ 242421 h 2567281"/>
              <a:gd name="connsiteX9-1903" fmla="*/ 2303706 w 2567281"/>
              <a:gd name="connsiteY9-1904" fmla="*/ 504477 h 2567281"/>
              <a:gd name="connsiteX10-1905" fmla="*/ 2313004 w 2567281"/>
              <a:gd name="connsiteY10-1906" fmla="*/ 518043 h 2567281"/>
              <a:gd name="connsiteX11-1907" fmla="*/ 2218151 w 2567281"/>
              <a:gd name="connsiteY11-1908" fmla="*/ 861420 h 2567281"/>
              <a:gd name="connsiteX12-1909" fmla="*/ 2547655 w 2567281"/>
              <a:gd name="connsiteY12-1910" fmla="*/ 1066337 h 2567281"/>
              <a:gd name="connsiteX13-1911" fmla="*/ 2553379 w 2567281"/>
              <a:gd name="connsiteY13-1912" fmla="*/ 1094904 h 2567281"/>
              <a:gd name="connsiteX14-1913" fmla="*/ 2565794 w 2567281"/>
              <a:gd name="connsiteY14-1914" fmla="*/ 1344373 h 2567281"/>
              <a:gd name="connsiteX15-1915" fmla="*/ 2556882 w 2567281"/>
              <a:gd name="connsiteY15-1916" fmla="*/ 1436427 h 2567281"/>
              <a:gd name="connsiteX16-1917" fmla="*/ 2175577 w 2567281"/>
              <a:gd name="connsiteY16-1918" fmla="*/ 1602914 h 2567281"/>
              <a:gd name="connsiteX17-1919" fmla="*/ 2320371 w 2567281"/>
              <a:gd name="connsiteY17-1920" fmla="*/ 2039924 h 2567281"/>
              <a:gd name="connsiteX18-1921" fmla="*/ 2247295 w 2567281"/>
              <a:gd name="connsiteY18-1922" fmla="*/ 2131698 h 2567281"/>
              <a:gd name="connsiteX19-1923" fmla="*/ 2159843 w 2567281"/>
              <a:gd name="connsiteY19-1924" fmla="*/ 2221792 h 2567281"/>
              <a:gd name="connsiteX20-1925" fmla="*/ 2093129 w 2567281"/>
              <a:gd name="connsiteY20-1926" fmla="*/ 2278108 h 2567281"/>
              <a:gd name="connsiteX21-1927" fmla="*/ 1697419 w 2567281"/>
              <a:gd name="connsiteY21-1928" fmla="*/ 2217898 h 2567281"/>
              <a:gd name="connsiteX22-1929" fmla="*/ 1448837 w 2567281"/>
              <a:gd name="connsiteY22-1930" fmla="*/ 2555706 h 2567281"/>
              <a:gd name="connsiteX23-1931" fmla="*/ 1347429 w 2567281"/>
              <a:gd name="connsiteY23-1932" fmla="*/ 2565733 h 2567281"/>
              <a:gd name="connsiteX24-1933" fmla="*/ 1222908 w 2567281"/>
              <a:gd name="connsiteY24-1934" fmla="*/ 2565794 h 2567281"/>
              <a:gd name="connsiteX25-1935" fmla="*/ 1150390 w 2567281"/>
              <a:gd name="connsiteY25-1936" fmla="*/ 2558774 h 2567281"/>
              <a:gd name="connsiteX26-1937" fmla="*/ 899550 w 2567281"/>
              <a:gd name="connsiteY26-1938" fmla="*/ 2217898 h 2567281"/>
              <a:gd name="connsiteX27-1939" fmla="*/ 479023 w 2567281"/>
              <a:gd name="connsiteY27-1940" fmla="*/ 2281883 h 2567281"/>
              <a:gd name="connsiteX28-1941" fmla="*/ 435584 w 2567281"/>
              <a:gd name="connsiteY28-1942" fmla="*/ 2247295 h 2567281"/>
              <a:gd name="connsiteX29-1943" fmla="*/ 345490 w 2567281"/>
              <a:gd name="connsiteY29-1944" fmla="*/ 2159843 h 2567281"/>
              <a:gd name="connsiteX30-1945" fmla="*/ 271660 w 2567281"/>
              <a:gd name="connsiteY30-1946" fmla="*/ 2072382 h 2567281"/>
              <a:gd name="connsiteX31-1947" fmla="*/ 335363 w 2567281"/>
              <a:gd name="connsiteY31-1948" fmla="*/ 1653711 h 2567281"/>
              <a:gd name="connsiteX32-1949" fmla="*/ 8015 w 2567281"/>
              <a:gd name="connsiteY32-1950" fmla="*/ 1412826 h 2567281"/>
              <a:gd name="connsiteX33-1951" fmla="*/ 1549 w 2567281"/>
              <a:gd name="connsiteY33-1952" fmla="*/ 1347429 h 2567281"/>
              <a:gd name="connsiteX34-1953" fmla="*/ 13418 w 2567281"/>
              <a:gd name="connsiteY34-1954" fmla="*/ 1099676 h 2567281"/>
              <a:gd name="connsiteX35-1955" fmla="*/ 14995 w 2567281"/>
              <a:gd name="connsiteY35-1956" fmla="*/ 1091591 h 2567281"/>
              <a:gd name="connsiteX36-1957" fmla="*/ 397317 w 2567281"/>
              <a:gd name="connsiteY36-1958" fmla="*/ 856724 h 2567281"/>
              <a:gd name="connsiteX37-1959" fmla="*/ 279210 w 2567281"/>
              <a:gd name="connsiteY37-1960" fmla="*/ 486794 h 2567281"/>
              <a:gd name="connsiteX38-1961" fmla="*/ 319987 w 2567281"/>
              <a:gd name="connsiteY38-1962" fmla="*/ 435584 h 2567281"/>
              <a:gd name="connsiteX39-1963" fmla="*/ 504477 w 2567281"/>
              <a:gd name="connsiteY39-1964" fmla="*/ 263576 h 2567281"/>
              <a:gd name="connsiteX40-1965" fmla="*/ 542723 w 2567281"/>
              <a:gd name="connsiteY40-1966" fmla="*/ 237362 h 2567281"/>
              <a:gd name="connsiteX0-1967" fmla="*/ 542723 w 2567281"/>
              <a:gd name="connsiteY0-1968" fmla="*/ 237362 h 2567281"/>
              <a:gd name="connsiteX1-1969" fmla="*/ 923626 w 2567281"/>
              <a:gd name="connsiteY1-1970" fmla="*/ 341570 h 2567281"/>
              <a:gd name="connsiteX2-1971" fmla="*/ 1104648 w 2567281"/>
              <a:gd name="connsiteY2-1972" fmla="*/ 12940 h 2567281"/>
              <a:gd name="connsiteX3-1973" fmla="*/ 1219853 w 2567281"/>
              <a:gd name="connsiteY3-1974" fmla="*/ 1549 h 2567281"/>
              <a:gd name="connsiteX4-1975" fmla="*/ 1467606 w 2567281"/>
              <a:gd name="connsiteY4-1976" fmla="*/ 13418 h 2567281"/>
              <a:gd name="connsiteX5-1977" fmla="*/ 1496875 w 2567281"/>
              <a:gd name="connsiteY5-1978" fmla="*/ 19128 h 2567281"/>
              <a:gd name="connsiteX6-1979" fmla="*/ 1628565 w 2567281"/>
              <a:gd name="connsiteY6-1980" fmla="*/ 340248 h 2567281"/>
              <a:gd name="connsiteX7-1981" fmla="*/ 2031761 w 2567281"/>
              <a:gd name="connsiteY7-1982" fmla="*/ 240783 h 2567281"/>
              <a:gd name="connsiteX8-1983" fmla="*/ 2034286 w 2567281"/>
              <a:gd name="connsiteY8-1984" fmla="*/ 242421 h 2567281"/>
              <a:gd name="connsiteX9-1985" fmla="*/ 2303706 w 2567281"/>
              <a:gd name="connsiteY9-1986" fmla="*/ 504477 h 2567281"/>
              <a:gd name="connsiteX10-1987" fmla="*/ 2313004 w 2567281"/>
              <a:gd name="connsiteY10-1988" fmla="*/ 518043 h 2567281"/>
              <a:gd name="connsiteX11-1989" fmla="*/ 2218151 w 2567281"/>
              <a:gd name="connsiteY11-1990" fmla="*/ 861420 h 2567281"/>
              <a:gd name="connsiteX12-1991" fmla="*/ 2547655 w 2567281"/>
              <a:gd name="connsiteY12-1992" fmla="*/ 1066337 h 2567281"/>
              <a:gd name="connsiteX13-1993" fmla="*/ 2553379 w 2567281"/>
              <a:gd name="connsiteY13-1994" fmla="*/ 1094904 h 2567281"/>
              <a:gd name="connsiteX14-1995" fmla="*/ 2565794 w 2567281"/>
              <a:gd name="connsiteY14-1996" fmla="*/ 1344373 h 2567281"/>
              <a:gd name="connsiteX15-1997" fmla="*/ 2556882 w 2567281"/>
              <a:gd name="connsiteY15-1998" fmla="*/ 1436427 h 2567281"/>
              <a:gd name="connsiteX16-1999" fmla="*/ 2175577 w 2567281"/>
              <a:gd name="connsiteY16-2000" fmla="*/ 1602914 h 2567281"/>
              <a:gd name="connsiteX17-2001" fmla="*/ 2320371 w 2567281"/>
              <a:gd name="connsiteY17-2002" fmla="*/ 2039924 h 2567281"/>
              <a:gd name="connsiteX18-2003" fmla="*/ 2247295 w 2567281"/>
              <a:gd name="connsiteY18-2004" fmla="*/ 2131698 h 2567281"/>
              <a:gd name="connsiteX19-2005" fmla="*/ 2159843 w 2567281"/>
              <a:gd name="connsiteY19-2006" fmla="*/ 2221792 h 2567281"/>
              <a:gd name="connsiteX20-2007" fmla="*/ 2093129 w 2567281"/>
              <a:gd name="connsiteY20-2008" fmla="*/ 2278108 h 2567281"/>
              <a:gd name="connsiteX21-2009" fmla="*/ 1697419 w 2567281"/>
              <a:gd name="connsiteY21-2010" fmla="*/ 2217898 h 2567281"/>
              <a:gd name="connsiteX22-2011" fmla="*/ 1448837 w 2567281"/>
              <a:gd name="connsiteY22-2012" fmla="*/ 2555706 h 2567281"/>
              <a:gd name="connsiteX23-2013" fmla="*/ 1347429 w 2567281"/>
              <a:gd name="connsiteY23-2014" fmla="*/ 2565733 h 2567281"/>
              <a:gd name="connsiteX24-2015" fmla="*/ 1222908 w 2567281"/>
              <a:gd name="connsiteY24-2016" fmla="*/ 2565794 h 2567281"/>
              <a:gd name="connsiteX25-2017" fmla="*/ 1150390 w 2567281"/>
              <a:gd name="connsiteY25-2018" fmla="*/ 2558774 h 2567281"/>
              <a:gd name="connsiteX26-2019" fmla="*/ 899550 w 2567281"/>
              <a:gd name="connsiteY26-2020" fmla="*/ 2217898 h 2567281"/>
              <a:gd name="connsiteX27-2021" fmla="*/ 479023 w 2567281"/>
              <a:gd name="connsiteY27-2022" fmla="*/ 2281883 h 2567281"/>
              <a:gd name="connsiteX28-2023" fmla="*/ 435584 w 2567281"/>
              <a:gd name="connsiteY28-2024" fmla="*/ 2247295 h 2567281"/>
              <a:gd name="connsiteX29-2025" fmla="*/ 345490 w 2567281"/>
              <a:gd name="connsiteY29-2026" fmla="*/ 2159843 h 2567281"/>
              <a:gd name="connsiteX30-2027" fmla="*/ 271660 w 2567281"/>
              <a:gd name="connsiteY30-2028" fmla="*/ 2072382 h 2567281"/>
              <a:gd name="connsiteX31-2029" fmla="*/ 335363 w 2567281"/>
              <a:gd name="connsiteY31-2030" fmla="*/ 1653711 h 2567281"/>
              <a:gd name="connsiteX32-2031" fmla="*/ 8015 w 2567281"/>
              <a:gd name="connsiteY32-2032" fmla="*/ 1412826 h 2567281"/>
              <a:gd name="connsiteX33-2033" fmla="*/ 1549 w 2567281"/>
              <a:gd name="connsiteY33-2034" fmla="*/ 1347429 h 2567281"/>
              <a:gd name="connsiteX34-2035" fmla="*/ 13418 w 2567281"/>
              <a:gd name="connsiteY34-2036" fmla="*/ 1099676 h 2567281"/>
              <a:gd name="connsiteX35-2037" fmla="*/ 14995 w 2567281"/>
              <a:gd name="connsiteY35-2038" fmla="*/ 1091591 h 2567281"/>
              <a:gd name="connsiteX36-2039" fmla="*/ 397317 w 2567281"/>
              <a:gd name="connsiteY36-2040" fmla="*/ 856724 h 2567281"/>
              <a:gd name="connsiteX37-2041" fmla="*/ 279210 w 2567281"/>
              <a:gd name="connsiteY37-2042" fmla="*/ 486794 h 2567281"/>
              <a:gd name="connsiteX38-2043" fmla="*/ 319987 w 2567281"/>
              <a:gd name="connsiteY38-2044" fmla="*/ 435584 h 2567281"/>
              <a:gd name="connsiteX39-2045" fmla="*/ 504477 w 2567281"/>
              <a:gd name="connsiteY39-2046" fmla="*/ 263576 h 2567281"/>
              <a:gd name="connsiteX40-2047" fmla="*/ 542723 w 2567281"/>
              <a:gd name="connsiteY40-2048" fmla="*/ 237362 h 2567281"/>
              <a:gd name="connsiteX0-2049" fmla="*/ 542723 w 2567281"/>
              <a:gd name="connsiteY0-2050" fmla="*/ 237362 h 2567281"/>
              <a:gd name="connsiteX1-2051" fmla="*/ 923626 w 2567281"/>
              <a:gd name="connsiteY1-2052" fmla="*/ 341570 h 2567281"/>
              <a:gd name="connsiteX2-2053" fmla="*/ 1104648 w 2567281"/>
              <a:gd name="connsiteY2-2054" fmla="*/ 12940 h 2567281"/>
              <a:gd name="connsiteX3-2055" fmla="*/ 1219853 w 2567281"/>
              <a:gd name="connsiteY3-2056" fmla="*/ 1549 h 2567281"/>
              <a:gd name="connsiteX4-2057" fmla="*/ 1467606 w 2567281"/>
              <a:gd name="connsiteY4-2058" fmla="*/ 13418 h 2567281"/>
              <a:gd name="connsiteX5-2059" fmla="*/ 1496875 w 2567281"/>
              <a:gd name="connsiteY5-2060" fmla="*/ 19128 h 2567281"/>
              <a:gd name="connsiteX6-2061" fmla="*/ 1628565 w 2567281"/>
              <a:gd name="connsiteY6-2062" fmla="*/ 340248 h 2567281"/>
              <a:gd name="connsiteX7-2063" fmla="*/ 2031761 w 2567281"/>
              <a:gd name="connsiteY7-2064" fmla="*/ 240783 h 2567281"/>
              <a:gd name="connsiteX8-2065" fmla="*/ 2034286 w 2567281"/>
              <a:gd name="connsiteY8-2066" fmla="*/ 242421 h 2567281"/>
              <a:gd name="connsiteX9-2067" fmla="*/ 2303706 w 2567281"/>
              <a:gd name="connsiteY9-2068" fmla="*/ 504477 h 2567281"/>
              <a:gd name="connsiteX10-2069" fmla="*/ 2313004 w 2567281"/>
              <a:gd name="connsiteY10-2070" fmla="*/ 518043 h 2567281"/>
              <a:gd name="connsiteX11-2071" fmla="*/ 2218151 w 2567281"/>
              <a:gd name="connsiteY11-2072" fmla="*/ 861420 h 2567281"/>
              <a:gd name="connsiteX12-2073" fmla="*/ 2547655 w 2567281"/>
              <a:gd name="connsiteY12-2074" fmla="*/ 1066337 h 2567281"/>
              <a:gd name="connsiteX13-2075" fmla="*/ 2553379 w 2567281"/>
              <a:gd name="connsiteY13-2076" fmla="*/ 1094904 h 2567281"/>
              <a:gd name="connsiteX14-2077" fmla="*/ 2565794 w 2567281"/>
              <a:gd name="connsiteY14-2078" fmla="*/ 1344373 h 2567281"/>
              <a:gd name="connsiteX15-2079" fmla="*/ 2556882 w 2567281"/>
              <a:gd name="connsiteY15-2080" fmla="*/ 1436427 h 2567281"/>
              <a:gd name="connsiteX16-2081" fmla="*/ 2175577 w 2567281"/>
              <a:gd name="connsiteY16-2082" fmla="*/ 1602914 h 2567281"/>
              <a:gd name="connsiteX17-2083" fmla="*/ 2320371 w 2567281"/>
              <a:gd name="connsiteY17-2084" fmla="*/ 2039924 h 2567281"/>
              <a:gd name="connsiteX18-2085" fmla="*/ 2247295 w 2567281"/>
              <a:gd name="connsiteY18-2086" fmla="*/ 2131698 h 2567281"/>
              <a:gd name="connsiteX19-2087" fmla="*/ 2159843 w 2567281"/>
              <a:gd name="connsiteY19-2088" fmla="*/ 2221792 h 2567281"/>
              <a:gd name="connsiteX20-2089" fmla="*/ 2093129 w 2567281"/>
              <a:gd name="connsiteY20-2090" fmla="*/ 2278108 h 2567281"/>
              <a:gd name="connsiteX21-2091" fmla="*/ 1655286 w 2567281"/>
              <a:gd name="connsiteY21-2092" fmla="*/ 2130546 h 2567281"/>
              <a:gd name="connsiteX22-2093" fmla="*/ 1448837 w 2567281"/>
              <a:gd name="connsiteY22-2094" fmla="*/ 2555706 h 2567281"/>
              <a:gd name="connsiteX23-2095" fmla="*/ 1347429 w 2567281"/>
              <a:gd name="connsiteY23-2096" fmla="*/ 2565733 h 2567281"/>
              <a:gd name="connsiteX24-2097" fmla="*/ 1222908 w 2567281"/>
              <a:gd name="connsiteY24-2098" fmla="*/ 2565794 h 2567281"/>
              <a:gd name="connsiteX25-2099" fmla="*/ 1150390 w 2567281"/>
              <a:gd name="connsiteY25-2100" fmla="*/ 2558774 h 2567281"/>
              <a:gd name="connsiteX26-2101" fmla="*/ 899550 w 2567281"/>
              <a:gd name="connsiteY26-2102" fmla="*/ 2217898 h 2567281"/>
              <a:gd name="connsiteX27-2103" fmla="*/ 479023 w 2567281"/>
              <a:gd name="connsiteY27-2104" fmla="*/ 2281883 h 2567281"/>
              <a:gd name="connsiteX28-2105" fmla="*/ 435584 w 2567281"/>
              <a:gd name="connsiteY28-2106" fmla="*/ 2247295 h 2567281"/>
              <a:gd name="connsiteX29-2107" fmla="*/ 345490 w 2567281"/>
              <a:gd name="connsiteY29-2108" fmla="*/ 2159843 h 2567281"/>
              <a:gd name="connsiteX30-2109" fmla="*/ 271660 w 2567281"/>
              <a:gd name="connsiteY30-2110" fmla="*/ 2072382 h 2567281"/>
              <a:gd name="connsiteX31-2111" fmla="*/ 335363 w 2567281"/>
              <a:gd name="connsiteY31-2112" fmla="*/ 1653711 h 2567281"/>
              <a:gd name="connsiteX32-2113" fmla="*/ 8015 w 2567281"/>
              <a:gd name="connsiteY32-2114" fmla="*/ 1412826 h 2567281"/>
              <a:gd name="connsiteX33-2115" fmla="*/ 1549 w 2567281"/>
              <a:gd name="connsiteY33-2116" fmla="*/ 1347429 h 2567281"/>
              <a:gd name="connsiteX34-2117" fmla="*/ 13418 w 2567281"/>
              <a:gd name="connsiteY34-2118" fmla="*/ 1099676 h 2567281"/>
              <a:gd name="connsiteX35-2119" fmla="*/ 14995 w 2567281"/>
              <a:gd name="connsiteY35-2120" fmla="*/ 1091591 h 2567281"/>
              <a:gd name="connsiteX36-2121" fmla="*/ 397317 w 2567281"/>
              <a:gd name="connsiteY36-2122" fmla="*/ 856724 h 2567281"/>
              <a:gd name="connsiteX37-2123" fmla="*/ 279210 w 2567281"/>
              <a:gd name="connsiteY37-2124" fmla="*/ 486794 h 2567281"/>
              <a:gd name="connsiteX38-2125" fmla="*/ 319987 w 2567281"/>
              <a:gd name="connsiteY38-2126" fmla="*/ 435584 h 2567281"/>
              <a:gd name="connsiteX39-2127" fmla="*/ 504477 w 2567281"/>
              <a:gd name="connsiteY39-2128" fmla="*/ 263576 h 2567281"/>
              <a:gd name="connsiteX40-2129" fmla="*/ 542723 w 2567281"/>
              <a:gd name="connsiteY40-2130" fmla="*/ 237362 h 2567281"/>
              <a:gd name="connsiteX0-2131" fmla="*/ 542723 w 2567281"/>
              <a:gd name="connsiteY0-2132" fmla="*/ 237362 h 2567281"/>
              <a:gd name="connsiteX1-2133" fmla="*/ 923626 w 2567281"/>
              <a:gd name="connsiteY1-2134" fmla="*/ 341570 h 2567281"/>
              <a:gd name="connsiteX2-2135" fmla="*/ 1104648 w 2567281"/>
              <a:gd name="connsiteY2-2136" fmla="*/ 12940 h 2567281"/>
              <a:gd name="connsiteX3-2137" fmla="*/ 1219853 w 2567281"/>
              <a:gd name="connsiteY3-2138" fmla="*/ 1549 h 2567281"/>
              <a:gd name="connsiteX4-2139" fmla="*/ 1467606 w 2567281"/>
              <a:gd name="connsiteY4-2140" fmla="*/ 13418 h 2567281"/>
              <a:gd name="connsiteX5-2141" fmla="*/ 1496875 w 2567281"/>
              <a:gd name="connsiteY5-2142" fmla="*/ 19128 h 2567281"/>
              <a:gd name="connsiteX6-2143" fmla="*/ 1628565 w 2567281"/>
              <a:gd name="connsiteY6-2144" fmla="*/ 340248 h 2567281"/>
              <a:gd name="connsiteX7-2145" fmla="*/ 2031761 w 2567281"/>
              <a:gd name="connsiteY7-2146" fmla="*/ 240783 h 2567281"/>
              <a:gd name="connsiteX8-2147" fmla="*/ 2034286 w 2567281"/>
              <a:gd name="connsiteY8-2148" fmla="*/ 242421 h 2567281"/>
              <a:gd name="connsiteX9-2149" fmla="*/ 2303706 w 2567281"/>
              <a:gd name="connsiteY9-2150" fmla="*/ 504477 h 2567281"/>
              <a:gd name="connsiteX10-2151" fmla="*/ 2313004 w 2567281"/>
              <a:gd name="connsiteY10-2152" fmla="*/ 518043 h 2567281"/>
              <a:gd name="connsiteX11-2153" fmla="*/ 2218151 w 2567281"/>
              <a:gd name="connsiteY11-2154" fmla="*/ 861420 h 2567281"/>
              <a:gd name="connsiteX12-2155" fmla="*/ 2547655 w 2567281"/>
              <a:gd name="connsiteY12-2156" fmla="*/ 1066337 h 2567281"/>
              <a:gd name="connsiteX13-2157" fmla="*/ 2553379 w 2567281"/>
              <a:gd name="connsiteY13-2158" fmla="*/ 1094904 h 2567281"/>
              <a:gd name="connsiteX14-2159" fmla="*/ 2565794 w 2567281"/>
              <a:gd name="connsiteY14-2160" fmla="*/ 1344373 h 2567281"/>
              <a:gd name="connsiteX15-2161" fmla="*/ 2556882 w 2567281"/>
              <a:gd name="connsiteY15-2162" fmla="*/ 1436427 h 2567281"/>
              <a:gd name="connsiteX16-2163" fmla="*/ 2175577 w 2567281"/>
              <a:gd name="connsiteY16-2164" fmla="*/ 1602914 h 2567281"/>
              <a:gd name="connsiteX17-2165" fmla="*/ 2320371 w 2567281"/>
              <a:gd name="connsiteY17-2166" fmla="*/ 2039924 h 2567281"/>
              <a:gd name="connsiteX18-2167" fmla="*/ 2247295 w 2567281"/>
              <a:gd name="connsiteY18-2168" fmla="*/ 2131698 h 2567281"/>
              <a:gd name="connsiteX19-2169" fmla="*/ 2159843 w 2567281"/>
              <a:gd name="connsiteY19-2170" fmla="*/ 2221792 h 2567281"/>
              <a:gd name="connsiteX20-2171" fmla="*/ 2093129 w 2567281"/>
              <a:gd name="connsiteY20-2172" fmla="*/ 2278108 h 2567281"/>
              <a:gd name="connsiteX21-2173" fmla="*/ 1655286 w 2567281"/>
              <a:gd name="connsiteY21-2174" fmla="*/ 2130546 h 2567281"/>
              <a:gd name="connsiteX22-2175" fmla="*/ 1448837 w 2567281"/>
              <a:gd name="connsiteY22-2176" fmla="*/ 2555706 h 2567281"/>
              <a:gd name="connsiteX23-2177" fmla="*/ 1347429 w 2567281"/>
              <a:gd name="connsiteY23-2178" fmla="*/ 2565733 h 2567281"/>
              <a:gd name="connsiteX24-2179" fmla="*/ 1222908 w 2567281"/>
              <a:gd name="connsiteY24-2180" fmla="*/ 2565794 h 2567281"/>
              <a:gd name="connsiteX25-2181" fmla="*/ 1150390 w 2567281"/>
              <a:gd name="connsiteY25-2182" fmla="*/ 2558774 h 2567281"/>
              <a:gd name="connsiteX26-2183" fmla="*/ 899550 w 2567281"/>
              <a:gd name="connsiteY26-2184" fmla="*/ 2217898 h 2567281"/>
              <a:gd name="connsiteX27-2185" fmla="*/ 479023 w 2567281"/>
              <a:gd name="connsiteY27-2186" fmla="*/ 2281883 h 2567281"/>
              <a:gd name="connsiteX28-2187" fmla="*/ 435584 w 2567281"/>
              <a:gd name="connsiteY28-2188" fmla="*/ 2247295 h 2567281"/>
              <a:gd name="connsiteX29-2189" fmla="*/ 345490 w 2567281"/>
              <a:gd name="connsiteY29-2190" fmla="*/ 2159843 h 2567281"/>
              <a:gd name="connsiteX30-2191" fmla="*/ 271660 w 2567281"/>
              <a:gd name="connsiteY30-2192" fmla="*/ 2072382 h 2567281"/>
              <a:gd name="connsiteX31-2193" fmla="*/ 335363 w 2567281"/>
              <a:gd name="connsiteY31-2194" fmla="*/ 1653711 h 2567281"/>
              <a:gd name="connsiteX32-2195" fmla="*/ 8015 w 2567281"/>
              <a:gd name="connsiteY32-2196" fmla="*/ 1412826 h 2567281"/>
              <a:gd name="connsiteX33-2197" fmla="*/ 1549 w 2567281"/>
              <a:gd name="connsiteY33-2198" fmla="*/ 1347429 h 2567281"/>
              <a:gd name="connsiteX34-2199" fmla="*/ 13418 w 2567281"/>
              <a:gd name="connsiteY34-2200" fmla="*/ 1099676 h 2567281"/>
              <a:gd name="connsiteX35-2201" fmla="*/ 14995 w 2567281"/>
              <a:gd name="connsiteY35-2202" fmla="*/ 1091591 h 2567281"/>
              <a:gd name="connsiteX36-2203" fmla="*/ 397317 w 2567281"/>
              <a:gd name="connsiteY36-2204" fmla="*/ 856724 h 2567281"/>
              <a:gd name="connsiteX37-2205" fmla="*/ 279210 w 2567281"/>
              <a:gd name="connsiteY37-2206" fmla="*/ 486794 h 2567281"/>
              <a:gd name="connsiteX38-2207" fmla="*/ 319987 w 2567281"/>
              <a:gd name="connsiteY38-2208" fmla="*/ 435584 h 2567281"/>
              <a:gd name="connsiteX39-2209" fmla="*/ 504477 w 2567281"/>
              <a:gd name="connsiteY39-2210" fmla="*/ 263576 h 2567281"/>
              <a:gd name="connsiteX40-2211" fmla="*/ 542723 w 2567281"/>
              <a:gd name="connsiteY40-2212" fmla="*/ 237362 h 2567281"/>
              <a:gd name="connsiteX0-2213" fmla="*/ 542723 w 2567281"/>
              <a:gd name="connsiteY0-2214" fmla="*/ 237362 h 2567281"/>
              <a:gd name="connsiteX1-2215" fmla="*/ 923626 w 2567281"/>
              <a:gd name="connsiteY1-2216" fmla="*/ 341570 h 2567281"/>
              <a:gd name="connsiteX2-2217" fmla="*/ 1104648 w 2567281"/>
              <a:gd name="connsiteY2-2218" fmla="*/ 12940 h 2567281"/>
              <a:gd name="connsiteX3-2219" fmla="*/ 1219853 w 2567281"/>
              <a:gd name="connsiteY3-2220" fmla="*/ 1549 h 2567281"/>
              <a:gd name="connsiteX4-2221" fmla="*/ 1467606 w 2567281"/>
              <a:gd name="connsiteY4-2222" fmla="*/ 13418 h 2567281"/>
              <a:gd name="connsiteX5-2223" fmla="*/ 1496875 w 2567281"/>
              <a:gd name="connsiteY5-2224" fmla="*/ 19128 h 2567281"/>
              <a:gd name="connsiteX6-2225" fmla="*/ 1628565 w 2567281"/>
              <a:gd name="connsiteY6-2226" fmla="*/ 340248 h 2567281"/>
              <a:gd name="connsiteX7-2227" fmla="*/ 2031761 w 2567281"/>
              <a:gd name="connsiteY7-2228" fmla="*/ 240783 h 2567281"/>
              <a:gd name="connsiteX8-2229" fmla="*/ 2034286 w 2567281"/>
              <a:gd name="connsiteY8-2230" fmla="*/ 242421 h 2567281"/>
              <a:gd name="connsiteX9-2231" fmla="*/ 2303706 w 2567281"/>
              <a:gd name="connsiteY9-2232" fmla="*/ 504477 h 2567281"/>
              <a:gd name="connsiteX10-2233" fmla="*/ 2313004 w 2567281"/>
              <a:gd name="connsiteY10-2234" fmla="*/ 518043 h 2567281"/>
              <a:gd name="connsiteX11-2235" fmla="*/ 2218151 w 2567281"/>
              <a:gd name="connsiteY11-2236" fmla="*/ 861420 h 2567281"/>
              <a:gd name="connsiteX12-2237" fmla="*/ 2547655 w 2567281"/>
              <a:gd name="connsiteY12-2238" fmla="*/ 1066337 h 2567281"/>
              <a:gd name="connsiteX13-2239" fmla="*/ 2553379 w 2567281"/>
              <a:gd name="connsiteY13-2240" fmla="*/ 1094904 h 2567281"/>
              <a:gd name="connsiteX14-2241" fmla="*/ 2565794 w 2567281"/>
              <a:gd name="connsiteY14-2242" fmla="*/ 1344373 h 2567281"/>
              <a:gd name="connsiteX15-2243" fmla="*/ 2556882 w 2567281"/>
              <a:gd name="connsiteY15-2244" fmla="*/ 1436427 h 2567281"/>
              <a:gd name="connsiteX16-2245" fmla="*/ 2175577 w 2567281"/>
              <a:gd name="connsiteY16-2246" fmla="*/ 1602914 h 2567281"/>
              <a:gd name="connsiteX17-2247" fmla="*/ 2320371 w 2567281"/>
              <a:gd name="connsiteY17-2248" fmla="*/ 2039924 h 2567281"/>
              <a:gd name="connsiteX18-2249" fmla="*/ 2247295 w 2567281"/>
              <a:gd name="connsiteY18-2250" fmla="*/ 2131698 h 2567281"/>
              <a:gd name="connsiteX19-2251" fmla="*/ 2159843 w 2567281"/>
              <a:gd name="connsiteY19-2252" fmla="*/ 2221792 h 2567281"/>
              <a:gd name="connsiteX20-2253" fmla="*/ 2093129 w 2567281"/>
              <a:gd name="connsiteY20-2254" fmla="*/ 2278108 h 2567281"/>
              <a:gd name="connsiteX21-2255" fmla="*/ 1655286 w 2567281"/>
              <a:gd name="connsiteY21-2256" fmla="*/ 2130546 h 2567281"/>
              <a:gd name="connsiteX22-2257" fmla="*/ 1448837 w 2567281"/>
              <a:gd name="connsiteY22-2258" fmla="*/ 2555706 h 2567281"/>
              <a:gd name="connsiteX23-2259" fmla="*/ 1347429 w 2567281"/>
              <a:gd name="connsiteY23-2260" fmla="*/ 2565733 h 2567281"/>
              <a:gd name="connsiteX24-2261" fmla="*/ 1222908 w 2567281"/>
              <a:gd name="connsiteY24-2262" fmla="*/ 2565794 h 2567281"/>
              <a:gd name="connsiteX25-2263" fmla="*/ 1150390 w 2567281"/>
              <a:gd name="connsiteY25-2264" fmla="*/ 2558774 h 2567281"/>
              <a:gd name="connsiteX26-2265" fmla="*/ 899550 w 2567281"/>
              <a:gd name="connsiteY26-2266" fmla="*/ 2217898 h 2567281"/>
              <a:gd name="connsiteX27-2267" fmla="*/ 479023 w 2567281"/>
              <a:gd name="connsiteY27-2268" fmla="*/ 2281883 h 2567281"/>
              <a:gd name="connsiteX28-2269" fmla="*/ 435584 w 2567281"/>
              <a:gd name="connsiteY28-2270" fmla="*/ 2247295 h 2567281"/>
              <a:gd name="connsiteX29-2271" fmla="*/ 345490 w 2567281"/>
              <a:gd name="connsiteY29-2272" fmla="*/ 2159843 h 2567281"/>
              <a:gd name="connsiteX30-2273" fmla="*/ 271660 w 2567281"/>
              <a:gd name="connsiteY30-2274" fmla="*/ 2072382 h 2567281"/>
              <a:gd name="connsiteX31-2275" fmla="*/ 335363 w 2567281"/>
              <a:gd name="connsiteY31-2276" fmla="*/ 1653711 h 2567281"/>
              <a:gd name="connsiteX32-2277" fmla="*/ 8015 w 2567281"/>
              <a:gd name="connsiteY32-2278" fmla="*/ 1412826 h 2567281"/>
              <a:gd name="connsiteX33-2279" fmla="*/ 1549 w 2567281"/>
              <a:gd name="connsiteY33-2280" fmla="*/ 1347429 h 2567281"/>
              <a:gd name="connsiteX34-2281" fmla="*/ 13418 w 2567281"/>
              <a:gd name="connsiteY34-2282" fmla="*/ 1099676 h 2567281"/>
              <a:gd name="connsiteX35-2283" fmla="*/ 14995 w 2567281"/>
              <a:gd name="connsiteY35-2284" fmla="*/ 1091591 h 2567281"/>
              <a:gd name="connsiteX36-2285" fmla="*/ 397317 w 2567281"/>
              <a:gd name="connsiteY36-2286" fmla="*/ 856724 h 2567281"/>
              <a:gd name="connsiteX37-2287" fmla="*/ 279210 w 2567281"/>
              <a:gd name="connsiteY37-2288" fmla="*/ 486794 h 2567281"/>
              <a:gd name="connsiteX38-2289" fmla="*/ 319987 w 2567281"/>
              <a:gd name="connsiteY38-2290" fmla="*/ 435584 h 2567281"/>
              <a:gd name="connsiteX39-2291" fmla="*/ 504477 w 2567281"/>
              <a:gd name="connsiteY39-2292" fmla="*/ 263576 h 2567281"/>
              <a:gd name="connsiteX40-2293" fmla="*/ 542723 w 2567281"/>
              <a:gd name="connsiteY40-2294" fmla="*/ 237362 h 2567281"/>
              <a:gd name="connsiteX0-2295" fmla="*/ 542723 w 2567281"/>
              <a:gd name="connsiteY0-2296" fmla="*/ 237362 h 2567281"/>
              <a:gd name="connsiteX1-2297" fmla="*/ 923626 w 2567281"/>
              <a:gd name="connsiteY1-2298" fmla="*/ 341570 h 2567281"/>
              <a:gd name="connsiteX2-2299" fmla="*/ 1104648 w 2567281"/>
              <a:gd name="connsiteY2-2300" fmla="*/ 12940 h 2567281"/>
              <a:gd name="connsiteX3-2301" fmla="*/ 1219853 w 2567281"/>
              <a:gd name="connsiteY3-2302" fmla="*/ 1549 h 2567281"/>
              <a:gd name="connsiteX4-2303" fmla="*/ 1467606 w 2567281"/>
              <a:gd name="connsiteY4-2304" fmla="*/ 13418 h 2567281"/>
              <a:gd name="connsiteX5-2305" fmla="*/ 1496875 w 2567281"/>
              <a:gd name="connsiteY5-2306" fmla="*/ 19128 h 2567281"/>
              <a:gd name="connsiteX6-2307" fmla="*/ 1628565 w 2567281"/>
              <a:gd name="connsiteY6-2308" fmla="*/ 340248 h 2567281"/>
              <a:gd name="connsiteX7-2309" fmla="*/ 2031761 w 2567281"/>
              <a:gd name="connsiteY7-2310" fmla="*/ 240783 h 2567281"/>
              <a:gd name="connsiteX8-2311" fmla="*/ 2034286 w 2567281"/>
              <a:gd name="connsiteY8-2312" fmla="*/ 242421 h 2567281"/>
              <a:gd name="connsiteX9-2313" fmla="*/ 2303706 w 2567281"/>
              <a:gd name="connsiteY9-2314" fmla="*/ 504477 h 2567281"/>
              <a:gd name="connsiteX10-2315" fmla="*/ 2313004 w 2567281"/>
              <a:gd name="connsiteY10-2316" fmla="*/ 518043 h 2567281"/>
              <a:gd name="connsiteX11-2317" fmla="*/ 2218151 w 2567281"/>
              <a:gd name="connsiteY11-2318" fmla="*/ 861420 h 2567281"/>
              <a:gd name="connsiteX12-2319" fmla="*/ 2547655 w 2567281"/>
              <a:gd name="connsiteY12-2320" fmla="*/ 1066337 h 2567281"/>
              <a:gd name="connsiteX13-2321" fmla="*/ 2553379 w 2567281"/>
              <a:gd name="connsiteY13-2322" fmla="*/ 1094904 h 2567281"/>
              <a:gd name="connsiteX14-2323" fmla="*/ 2565794 w 2567281"/>
              <a:gd name="connsiteY14-2324" fmla="*/ 1344373 h 2567281"/>
              <a:gd name="connsiteX15-2325" fmla="*/ 2556882 w 2567281"/>
              <a:gd name="connsiteY15-2326" fmla="*/ 1436427 h 2567281"/>
              <a:gd name="connsiteX16-2327" fmla="*/ 2175577 w 2567281"/>
              <a:gd name="connsiteY16-2328" fmla="*/ 1602914 h 2567281"/>
              <a:gd name="connsiteX17-2329" fmla="*/ 2320371 w 2567281"/>
              <a:gd name="connsiteY17-2330" fmla="*/ 2039924 h 2567281"/>
              <a:gd name="connsiteX18-2331" fmla="*/ 2247295 w 2567281"/>
              <a:gd name="connsiteY18-2332" fmla="*/ 2131698 h 2567281"/>
              <a:gd name="connsiteX19-2333" fmla="*/ 2159843 w 2567281"/>
              <a:gd name="connsiteY19-2334" fmla="*/ 2221792 h 2567281"/>
              <a:gd name="connsiteX20-2335" fmla="*/ 2093129 w 2567281"/>
              <a:gd name="connsiteY20-2336" fmla="*/ 2278108 h 2567281"/>
              <a:gd name="connsiteX21-2337" fmla="*/ 1655286 w 2567281"/>
              <a:gd name="connsiteY21-2338" fmla="*/ 2130546 h 2567281"/>
              <a:gd name="connsiteX22-2339" fmla="*/ 1448837 w 2567281"/>
              <a:gd name="connsiteY22-2340" fmla="*/ 2555706 h 2567281"/>
              <a:gd name="connsiteX23-2341" fmla="*/ 1347429 w 2567281"/>
              <a:gd name="connsiteY23-2342" fmla="*/ 2565733 h 2567281"/>
              <a:gd name="connsiteX24-2343" fmla="*/ 1222908 w 2567281"/>
              <a:gd name="connsiteY24-2344" fmla="*/ 2565794 h 2567281"/>
              <a:gd name="connsiteX25-2345" fmla="*/ 1150390 w 2567281"/>
              <a:gd name="connsiteY25-2346" fmla="*/ 2558774 h 2567281"/>
              <a:gd name="connsiteX26-2347" fmla="*/ 899550 w 2567281"/>
              <a:gd name="connsiteY26-2348" fmla="*/ 2217898 h 2567281"/>
              <a:gd name="connsiteX27-2349" fmla="*/ 479023 w 2567281"/>
              <a:gd name="connsiteY27-2350" fmla="*/ 2281883 h 2567281"/>
              <a:gd name="connsiteX28-2351" fmla="*/ 435584 w 2567281"/>
              <a:gd name="connsiteY28-2352" fmla="*/ 2247295 h 2567281"/>
              <a:gd name="connsiteX29-2353" fmla="*/ 345490 w 2567281"/>
              <a:gd name="connsiteY29-2354" fmla="*/ 2159843 h 2567281"/>
              <a:gd name="connsiteX30-2355" fmla="*/ 271660 w 2567281"/>
              <a:gd name="connsiteY30-2356" fmla="*/ 2072382 h 2567281"/>
              <a:gd name="connsiteX31-2357" fmla="*/ 335363 w 2567281"/>
              <a:gd name="connsiteY31-2358" fmla="*/ 1653711 h 2567281"/>
              <a:gd name="connsiteX32-2359" fmla="*/ 8015 w 2567281"/>
              <a:gd name="connsiteY32-2360" fmla="*/ 1412826 h 2567281"/>
              <a:gd name="connsiteX33-2361" fmla="*/ 1549 w 2567281"/>
              <a:gd name="connsiteY33-2362" fmla="*/ 1347429 h 2567281"/>
              <a:gd name="connsiteX34-2363" fmla="*/ 13418 w 2567281"/>
              <a:gd name="connsiteY34-2364" fmla="*/ 1099676 h 2567281"/>
              <a:gd name="connsiteX35-2365" fmla="*/ 14995 w 2567281"/>
              <a:gd name="connsiteY35-2366" fmla="*/ 1091591 h 2567281"/>
              <a:gd name="connsiteX36-2367" fmla="*/ 397317 w 2567281"/>
              <a:gd name="connsiteY36-2368" fmla="*/ 856724 h 2567281"/>
              <a:gd name="connsiteX37-2369" fmla="*/ 279210 w 2567281"/>
              <a:gd name="connsiteY37-2370" fmla="*/ 486794 h 2567281"/>
              <a:gd name="connsiteX38-2371" fmla="*/ 319987 w 2567281"/>
              <a:gd name="connsiteY38-2372" fmla="*/ 435584 h 2567281"/>
              <a:gd name="connsiteX39-2373" fmla="*/ 504477 w 2567281"/>
              <a:gd name="connsiteY39-2374" fmla="*/ 263576 h 2567281"/>
              <a:gd name="connsiteX40-2375" fmla="*/ 542723 w 2567281"/>
              <a:gd name="connsiteY40-2376" fmla="*/ 237362 h 2567281"/>
              <a:gd name="connsiteX0-2377" fmla="*/ 542723 w 2567281"/>
              <a:gd name="connsiteY0-2378" fmla="*/ 237362 h 2567281"/>
              <a:gd name="connsiteX1-2379" fmla="*/ 923626 w 2567281"/>
              <a:gd name="connsiteY1-2380" fmla="*/ 341570 h 2567281"/>
              <a:gd name="connsiteX2-2381" fmla="*/ 1104648 w 2567281"/>
              <a:gd name="connsiteY2-2382" fmla="*/ 12940 h 2567281"/>
              <a:gd name="connsiteX3-2383" fmla="*/ 1219853 w 2567281"/>
              <a:gd name="connsiteY3-2384" fmla="*/ 1549 h 2567281"/>
              <a:gd name="connsiteX4-2385" fmla="*/ 1467606 w 2567281"/>
              <a:gd name="connsiteY4-2386" fmla="*/ 13418 h 2567281"/>
              <a:gd name="connsiteX5-2387" fmla="*/ 1496875 w 2567281"/>
              <a:gd name="connsiteY5-2388" fmla="*/ 19128 h 2567281"/>
              <a:gd name="connsiteX6-2389" fmla="*/ 1628565 w 2567281"/>
              <a:gd name="connsiteY6-2390" fmla="*/ 340248 h 2567281"/>
              <a:gd name="connsiteX7-2391" fmla="*/ 2031761 w 2567281"/>
              <a:gd name="connsiteY7-2392" fmla="*/ 240783 h 2567281"/>
              <a:gd name="connsiteX8-2393" fmla="*/ 2034286 w 2567281"/>
              <a:gd name="connsiteY8-2394" fmla="*/ 242421 h 2567281"/>
              <a:gd name="connsiteX9-2395" fmla="*/ 2303706 w 2567281"/>
              <a:gd name="connsiteY9-2396" fmla="*/ 504477 h 2567281"/>
              <a:gd name="connsiteX10-2397" fmla="*/ 2313004 w 2567281"/>
              <a:gd name="connsiteY10-2398" fmla="*/ 518043 h 2567281"/>
              <a:gd name="connsiteX11-2399" fmla="*/ 2218151 w 2567281"/>
              <a:gd name="connsiteY11-2400" fmla="*/ 861420 h 2567281"/>
              <a:gd name="connsiteX12-2401" fmla="*/ 2547655 w 2567281"/>
              <a:gd name="connsiteY12-2402" fmla="*/ 1066337 h 2567281"/>
              <a:gd name="connsiteX13-2403" fmla="*/ 2553379 w 2567281"/>
              <a:gd name="connsiteY13-2404" fmla="*/ 1094904 h 2567281"/>
              <a:gd name="connsiteX14-2405" fmla="*/ 2565794 w 2567281"/>
              <a:gd name="connsiteY14-2406" fmla="*/ 1344373 h 2567281"/>
              <a:gd name="connsiteX15-2407" fmla="*/ 2556882 w 2567281"/>
              <a:gd name="connsiteY15-2408" fmla="*/ 1436427 h 2567281"/>
              <a:gd name="connsiteX16-2409" fmla="*/ 2175577 w 2567281"/>
              <a:gd name="connsiteY16-2410" fmla="*/ 1602914 h 2567281"/>
              <a:gd name="connsiteX17-2411" fmla="*/ 2320371 w 2567281"/>
              <a:gd name="connsiteY17-2412" fmla="*/ 2039924 h 2567281"/>
              <a:gd name="connsiteX18-2413" fmla="*/ 2247295 w 2567281"/>
              <a:gd name="connsiteY18-2414" fmla="*/ 2131698 h 2567281"/>
              <a:gd name="connsiteX19-2415" fmla="*/ 2159843 w 2567281"/>
              <a:gd name="connsiteY19-2416" fmla="*/ 2221792 h 2567281"/>
              <a:gd name="connsiteX20-2417" fmla="*/ 2093129 w 2567281"/>
              <a:gd name="connsiteY20-2418" fmla="*/ 2278108 h 2567281"/>
              <a:gd name="connsiteX21-2419" fmla="*/ 1655286 w 2567281"/>
              <a:gd name="connsiteY21-2420" fmla="*/ 2130546 h 2567281"/>
              <a:gd name="connsiteX22-2421" fmla="*/ 1448837 w 2567281"/>
              <a:gd name="connsiteY22-2422" fmla="*/ 2555706 h 2567281"/>
              <a:gd name="connsiteX23-2423" fmla="*/ 1347429 w 2567281"/>
              <a:gd name="connsiteY23-2424" fmla="*/ 2565733 h 2567281"/>
              <a:gd name="connsiteX24-2425" fmla="*/ 1222908 w 2567281"/>
              <a:gd name="connsiteY24-2426" fmla="*/ 2565794 h 2567281"/>
              <a:gd name="connsiteX25-2427" fmla="*/ 1150390 w 2567281"/>
              <a:gd name="connsiteY25-2428" fmla="*/ 2558774 h 2567281"/>
              <a:gd name="connsiteX26-2429" fmla="*/ 956807 w 2567281"/>
              <a:gd name="connsiteY26-2430" fmla="*/ 2113371 h 2567281"/>
              <a:gd name="connsiteX27-2431" fmla="*/ 479023 w 2567281"/>
              <a:gd name="connsiteY27-2432" fmla="*/ 2281883 h 2567281"/>
              <a:gd name="connsiteX28-2433" fmla="*/ 435584 w 2567281"/>
              <a:gd name="connsiteY28-2434" fmla="*/ 2247295 h 2567281"/>
              <a:gd name="connsiteX29-2435" fmla="*/ 345490 w 2567281"/>
              <a:gd name="connsiteY29-2436" fmla="*/ 2159843 h 2567281"/>
              <a:gd name="connsiteX30-2437" fmla="*/ 271660 w 2567281"/>
              <a:gd name="connsiteY30-2438" fmla="*/ 2072382 h 2567281"/>
              <a:gd name="connsiteX31-2439" fmla="*/ 335363 w 2567281"/>
              <a:gd name="connsiteY31-2440" fmla="*/ 1653711 h 2567281"/>
              <a:gd name="connsiteX32-2441" fmla="*/ 8015 w 2567281"/>
              <a:gd name="connsiteY32-2442" fmla="*/ 1412826 h 2567281"/>
              <a:gd name="connsiteX33-2443" fmla="*/ 1549 w 2567281"/>
              <a:gd name="connsiteY33-2444" fmla="*/ 1347429 h 2567281"/>
              <a:gd name="connsiteX34-2445" fmla="*/ 13418 w 2567281"/>
              <a:gd name="connsiteY34-2446" fmla="*/ 1099676 h 2567281"/>
              <a:gd name="connsiteX35-2447" fmla="*/ 14995 w 2567281"/>
              <a:gd name="connsiteY35-2448" fmla="*/ 1091591 h 2567281"/>
              <a:gd name="connsiteX36-2449" fmla="*/ 397317 w 2567281"/>
              <a:gd name="connsiteY36-2450" fmla="*/ 856724 h 2567281"/>
              <a:gd name="connsiteX37-2451" fmla="*/ 279210 w 2567281"/>
              <a:gd name="connsiteY37-2452" fmla="*/ 486794 h 2567281"/>
              <a:gd name="connsiteX38-2453" fmla="*/ 319987 w 2567281"/>
              <a:gd name="connsiteY38-2454" fmla="*/ 435584 h 2567281"/>
              <a:gd name="connsiteX39-2455" fmla="*/ 504477 w 2567281"/>
              <a:gd name="connsiteY39-2456" fmla="*/ 263576 h 2567281"/>
              <a:gd name="connsiteX40-2457" fmla="*/ 542723 w 2567281"/>
              <a:gd name="connsiteY40-2458" fmla="*/ 237362 h 2567281"/>
              <a:gd name="connsiteX0-2459" fmla="*/ 542723 w 2567281"/>
              <a:gd name="connsiteY0-2460" fmla="*/ 237362 h 2567281"/>
              <a:gd name="connsiteX1-2461" fmla="*/ 923626 w 2567281"/>
              <a:gd name="connsiteY1-2462" fmla="*/ 341570 h 2567281"/>
              <a:gd name="connsiteX2-2463" fmla="*/ 1104648 w 2567281"/>
              <a:gd name="connsiteY2-2464" fmla="*/ 12940 h 2567281"/>
              <a:gd name="connsiteX3-2465" fmla="*/ 1219853 w 2567281"/>
              <a:gd name="connsiteY3-2466" fmla="*/ 1549 h 2567281"/>
              <a:gd name="connsiteX4-2467" fmla="*/ 1467606 w 2567281"/>
              <a:gd name="connsiteY4-2468" fmla="*/ 13418 h 2567281"/>
              <a:gd name="connsiteX5-2469" fmla="*/ 1496875 w 2567281"/>
              <a:gd name="connsiteY5-2470" fmla="*/ 19128 h 2567281"/>
              <a:gd name="connsiteX6-2471" fmla="*/ 1628565 w 2567281"/>
              <a:gd name="connsiteY6-2472" fmla="*/ 340248 h 2567281"/>
              <a:gd name="connsiteX7-2473" fmla="*/ 2031761 w 2567281"/>
              <a:gd name="connsiteY7-2474" fmla="*/ 240783 h 2567281"/>
              <a:gd name="connsiteX8-2475" fmla="*/ 2034286 w 2567281"/>
              <a:gd name="connsiteY8-2476" fmla="*/ 242421 h 2567281"/>
              <a:gd name="connsiteX9-2477" fmla="*/ 2303706 w 2567281"/>
              <a:gd name="connsiteY9-2478" fmla="*/ 504477 h 2567281"/>
              <a:gd name="connsiteX10-2479" fmla="*/ 2313004 w 2567281"/>
              <a:gd name="connsiteY10-2480" fmla="*/ 518043 h 2567281"/>
              <a:gd name="connsiteX11-2481" fmla="*/ 2218151 w 2567281"/>
              <a:gd name="connsiteY11-2482" fmla="*/ 861420 h 2567281"/>
              <a:gd name="connsiteX12-2483" fmla="*/ 2547655 w 2567281"/>
              <a:gd name="connsiteY12-2484" fmla="*/ 1066337 h 2567281"/>
              <a:gd name="connsiteX13-2485" fmla="*/ 2553379 w 2567281"/>
              <a:gd name="connsiteY13-2486" fmla="*/ 1094904 h 2567281"/>
              <a:gd name="connsiteX14-2487" fmla="*/ 2565794 w 2567281"/>
              <a:gd name="connsiteY14-2488" fmla="*/ 1344373 h 2567281"/>
              <a:gd name="connsiteX15-2489" fmla="*/ 2556882 w 2567281"/>
              <a:gd name="connsiteY15-2490" fmla="*/ 1436427 h 2567281"/>
              <a:gd name="connsiteX16-2491" fmla="*/ 2175577 w 2567281"/>
              <a:gd name="connsiteY16-2492" fmla="*/ 1602914 h 2567281"/>
              <a:gd name="connsiteX17-2493" fmla="*/ 2320371 w 2567281"/>
              <a:gd name="connsiteY17-2494" fmla="*/ 2039924 h 2567281"/>
              <a:gd name="connsiteX18-2495" fmla="*/ 2247295 w 2567281"/>
              <a:gd name="connsiteY18-2496" fmla="*/ 2131698 h 2567281"/>
              <a:gd name="connsiteX19-2497" fmla="*/ 2159843 w 2567281"/>
              <a:gd name="connsiteY19-2498" fmla="*/ 2221792 h 2567281"/>
              <a:gd name="connsiteX20-2499" fmla="*/ 2093129 w 2567281"/>
              <a:gd name="connsiteY20-2500" fmla="*/ 2278108 h 2567281"/>
              <a:gd name="connsiteX21-2501" fmla="*/ 1655286 w 2567281"/>
              <a:gd name="connsiteY21-2502" fmla="*/ 2130546 h 2567281"/>
              <a:gd name="connsiteX22-2503" fmla="*/ 1448837 w 2567281"/>
              <a:gd name="connsiteY22-2504" fmla="*/ 2555706 h 2567281"/>
              <a:gd name="connsiteX23-2505" fmla="*/ 1347429 w 2567281"/>
              <a:gd name="connsiteY23-2506" fmla="*/ 2565733 h 2567281"/>
              <a:gd name="connsiteX24-2507" fmla="*/ 1222908 w 2567281"/>
              <a:gd name="connsiteY24-2508" fmla="*/ 2565794 h 2567281"/>
              <a:gd name="connsiteX25-2509" fmla="*/ 1150390 w 2567281"/>
              <a:gd name="connsiteY25-2510" fmla="*/ 2558774 h 2567281"/>
              <a:gd name="connsiteX26-2511" fmla="*/ 956807 w 2567281"/>
              <a:gd name="connsiteY26-2512" fmla="*/ 2113371 h 2567281"/>
              <a:gd name="connsiteX27-2513" fmla="*/ 479023 w 2567281"/>
              <a:gd name="connsiteY27-2514" fmla="*/ 2281883 h 2567281"/>
              <a:gd name="connsiteX28-2515" fmla="*/ 435584 w 2567281"/>
              <a:gd name="connsiteY28-2516" fmla="*/ 2247295 h 2567281"/>
              <a:gd name="connsiteX29-2517" fmla="*/ 345490 w 2567281"/>
              <a:gd name="connsiteY29-2518" fmla="*/ 2159843 h 2567281"/>
              <a:gd name="connsiteX30-2519" fmla="*/ 271660 w 2567281"/>
              <a:gd name="connsiteY30-2520" fmla="*/ 2072382 h 2567281"/>
              <a:gd name="connsiteX31-2521" fmla="*/ 335363 w 2567281"/>
              <a:gd name="connsiteY31-2522" fmla="*/ 1653711 h 2567281"/>
              <a:gd name="connsiteX32-2523" fmla="*/ 8015 w 2567281"/>
              <a:gd name="connsiteY32-2524" fmla="*/ 1412826 h 2567281"/>
              <a:gd name="connsiteX33-2525" fmla="*/ 1549 w 2567281"/>
              <a:gd name="connsiteY33-2526" fmla="*/ 1347429 h 2567281"/>
              <a:gd name="connsiteX34-2527" fmla="*/ 13418 w 2567281"/>
              <a:gd name="connsiteY34-2528" fmla="*/ 1099676 h 2567281"/>
              <a:gd name="connsiteX35-2529" fmla="*/ 14995 w 2567281"/>
              <a:gd name="connsiteY35-2530" fmla="*/ 1091591 h 2567281"/>
              <a:gd name="connsiteX36-2531" fmla="*/ 397317 w 2567281"/>
              <a:gd name="connsiteY36-2532" fmla="*/ 856724 h 2567281"/>
              <a:gd name="connsiteX37-2533" fmla="*/ 279210 w 2567281"/>
              <a:gd name="connsiteY37-2534" fmla="*/ 486794 h 2567281"/>
              <a:gd name="connsiteX38-2535" fmla="*/ 319987 w 2567281"/>
              <a:gd name="connsiteY38-2536" fmla="*/ 435584 h 2567281"/>
              <a:gd name="connsiteX39-2537" fmla="*/ 504477 w 2567281"/>
              <a:gd name="connsiteY39-2538" fmla="*/ 263576 h 2567281"/>
              <a:gd name="connsiteX40-2539" fmla="*/ 542723 w 2567281"/>
              <a:gd name="connsiteY40-2540" fmla="*/ 237362 h 2567281"/>
              <a:gd name="connsiteX0-2541" fmla="*/ 542723 w 2567281"/>
              <a:gd name="connsiteY0-2542" fmla="*/ 237362 h 2567281"/>
              <a:gd name="connsiteX1-2543" fmla="*/ 923626 w 2567281"/>
              <a:gd name="connsiteY1-2544" fmla="*/ 341570 h 2567281"/>
              <a:gd name="connsiteX2-2545" fmla="*/ 1104648 w 2567281"/>
              <a:gd name="connsiteY2-2546" fmla="*/ 12940 h 2567281"/>
              <a:gd name="connsiteX3-2547" fmla="*/ 1219853 w 2567281"/>
              <a:gd name="connsiteY3-2548" fmla="*/ 1549 h 2567281"/>
              <a:gd name="connsiteX4-2549" fmla="*/ 1467606 w 2567281"/>
              <a:gd name="connsiteY4-2550" fmla="*/ 13418 h 2567281"/>
              <a:gd name="connsiteX5-2551" fmla="*/ 1496875 w 2567281"/>
              <a:gd name="connsiteY5-2552" fmla="*/ 19128 h 2567281"/>
              <a:gd name="connsiteX6-2553" fmla="*/ 1628565 w 2567281"/>
              <a:gd name="connsiteY6-2554" fmla="*/ 340248 h 2567281"/>
              <a:gd name="connsiteX7-2555" fmla="*/ 2031761 w 2567281"/>
              <a:gd name="connsiteY7-2556" fmla="*/ 240783 h 2567281"/>
              <a:gd name="connsiteX8-2557" fmla="*/ 2034286 w 2567281"/>
              <a:gd name="connsiteY8-2558" fmla="*/ 242421 h 2567281"/>
              <a:gd name="connsiteX9-2559" fmla="*/ 2303706 w 2567281"/>
              <a:gd name="connsiteY9-2560" fmla="*/ 504477 h 2567281"/>
              <a:gd name="connsiteX10-2561" fmla="*/ 2313004 w 2567281"/>
              <a:gd name="connsiteY10-2562" fmla="*/ 518043 h 2567281"/>
              <a:gd name="connsiteX11-2563" fmla="*/ 2218151 w 2567281"/>
              <a:gd name="connsiteY11-2564" fmla="*/ 861420 h 2567281"/>
              <a:gd name="connsiteX12-2565" fmla="*/ 2547655 w 2567281"/>
              <a:gd name="connsiteY12-2566" fmla="*/ 1066337 h 2567281"/>
              <a:gd name="connsiteX13-2567" fmla="*/ 2553379 w 2567281"/>
              <a:gd name="connsiteY13-2568" fmla="*/ 1094904 h 2567281"/>
              <a:gd name="connsiteX14-2569" fmla="*/ 2565794 w 2567281"/>
              <a:gd name="connsiteY14-2570" fmla="*/ 1344373 h 2567281"/>
              <a:gd name="connsiteX15-2571" fmla="*/ 2556882 w 2567281"/>
              <a:gd name="connsiteY15-2572" fmla="*/ 1436427 h 2567281"/>
              <a:gd name="connsiteX16-2573" fmla="*/ 2175577 w 2567281"/>
              <a:gd name="connsiteY16-2574" fmla="*/ 1602914 h 2567281"/>
              <a:gd name="connsiteX17-2575" fmla="*/ 2320371 w 2567281"/>
              <a:gd name="connsiteY17-2576" fmla="*/ 2039924 h 2567281"/>
              <a:gd name="connsiteX18-2577" fmla="*/ 2247295 w 2567281"/>
              <a:gd name="connsiteY18-2578" fmla="*/ 2131698 h 2567281"/>
              <a:gd name="connsiteX19-2579" fmla="*/ 2159843 w 2567281"/>
              <a:gd name="connsiteY19-2580" fmla="*/ 2221792 h 2567281"/>
              <a:gd name="connsiteX20-2581" fmla="*/ 2093129 w 2567281"/>
              <a:gd name="connsiteY20-2582" fmla="*/ 2278108 h 2567281"/>
              <a:gd name="connsiteX21-2583" fmla="*/ 1655286 w 2567281"/>
              <a:gd name="connsiteY21-2584" fmla="*/ 2130546 h 2567281"/>
              <a:gd name="connsiteX22-2585" fmla="*/ 1448837 w 2567281"/>
              <a:gd name="connsiteY22-2586" fmla="*/ 2555706 h 2567281"/>
              <a:gd name="connsiteX23-2587" fmla="*/ 1347429 w 2567281"/>
              <a:gd name="connsiteY23-2588" fmla="*/ 2565733 h 2567281"/>
              <a:gd name="connsiteX24-2589" fmla="*/ 1222908 w 2567281"/>
              <a:gd name="connsiteY24-2590" fmla="*/ 2565794 h 2567281"/>
              <a:gd name="connsiteX25-2591" fmla="*/ 1150390 w 2567281"/>
              <a:gd name="connsiteY25-2592" fmla="*/ 2558774 h 2567281"/>
              <a:gd name="connsiteX26-2593" fmla="*/ 956807 w 2567281"/>
              <a:gd name="connsiteY26-2594" fmla="*/ 2113371 h 2567281"/>
              <a:gd name="connsiteX27-2595" fmla="*/ 479023 w 2567281"/>
              <a:gd name="connsiteY27-2596" fmla="*/ 2281883 h 2567281"/>
              <a:gd name="connsiteX28-2597" fmla="*/ 435584 w 2567281"/>
              <a:gd name="connsiteY28-2598" fmla="*/ 2247295 h 2567281"/>
              <a:gd name="connsiteX29-2599" fmla="*/ 345490 w 2567281"/>
              <a:gd name="connsiteY29-2600" fmla="*/ 2159843 h 2567281"/>
              <a:gd name="connsiteX30-2601" fmla="*/ 271660 w 2567281"/>
              <a:gd name="connsiteY30-2602" fmla="*/ 2072382 h 2567281"/>
              <a:gd name="connsiteX31-2603" fmla="*/ 335363 w 2567281"/>
              <a:gd name="connsiteY31-2604" fmla="*/ 1653711 h 2567281"/>
              <a:gd name="connsiteX32-2605" fmla="*/ 8015 w 2567281"/>
              <a:gd name="connsiteY32-2606" fmla="*/ 1412826 h 2567281"/>
              <a:gd name="connsiteX33-2607" fmla="*/ 1549 w 2567281"/>
              <a:gd name="connsiteY33-2608" fmla="*/ 1347429 h 2567281"/>
              <a:gd name="connsiteX34-2609" fmla="*/ 13418 w 2567281"/>
              <a:gd name="connsiteY34-2610" fmla="*/ 1099676 h 2567281"/>
              <a:gd name="connsiteX35-2611" fmla="*/ 14995 w 2567281"/>
              <a:gd name="connsiteY35-2612" fmla="*/ 1091591 h 2567281"/>
              <a:gd name="connsiteX36-2613" fmla="*/ 397317 w 2567281"/>
              <a:gd name="connsiteY36-2614" fmla="*/ 856724 h 2567281"/>
              <a:gd name="connsiteX37-2615" fmla="*/ 279210 w 2567281"/>
              <a:gd name="connsiteY37-2616" fmla="*/ 486794 h 2567281"/>
              <a:gd name="connsiteX38-2617" fmla="*/ 319987 w 2567281"/>
              <a:gd name="connsiteY38-2618" fmla="*/ 435584 h 2567281"/>
              <a:gd name="connsiteX39-2619" fmla="*/ 504477 w 2567281"/>
              <a:gd name="connsiteY39-2620" fmla="*/ 263576 h 2567281"/>
              <a:gd name="connsiteX40-2621" fmla="*/ 542723 w 2567281"/>
              <a:gd name="connsiteY40-2622" fmla="*/ 237362 h 2567281"/>
              <a:gd name="connsiteX0-2623" fmla="*/ 542723 w 2567281"/>
              <a:gd name="connsiteY0-2624" fmla="*/ 237362 h 2567281"/>
              <a:gd name="connsiteX1-2625" fmla="*/ 923626 w 2567281"/>
              <a:gd name="connsiteY1-2626" fmla="*/ 341570 h 2567281"/>
              <a:gd name="connsiteX2-2627" fmla="*/ 1104648 w 2567281"/>
              <a:gd name="connsiteY2-2628" fmla="*/ 12940 h 2567281"/>
              <a:gd name="connsiteX3-2629" fmla="*/ 1219853 w 2567281"/>
              <a:gd name="connsiteY3-2630" fmla="*/ 1549 h 2567281"/>
              <a:gd name="connsiteX4-2631" fmla="*/ 1467606 w 2567281"/>
              <a:gd name="connsiteY4-2632" fmla="*/ 13418 h 2567281"/>
              <a:gd name="connsiteX5-2633" fmla="*/ 1496875 w 2567281"/>
              <a:gd name="connsiteY5-2634" fmla="*/ 19128 h 2567281"/>
              <a:gd name="connsiteX6-2635" fmla="*/ 1628565 w 2567281"/>
              <a:gd name="connsiteY6-2636" fmla="*/ 340248 h 2567281"/>
              <a:gd name="connsiteX7-2637" fmla="*/ 2031761 w 2567281"/>
              <a:gd name="connsiteY7-2638" fmla="*/ 240783 h 2567281"/>
              <a:gd name="connsiteX8-2639" fmla="*/ 2034286 w 2567281"/>
              <a:gd name="connsiteY8-2640" fmla="*/ 242421 h 2567281"/>
              <a:gd name="connsiteX9-2641" fmla="*/ 2303706 w 2567281"/>
              <a:gd name="connsiteY9-2642" fmla="*/ 504477 h 2567281"/>
              <a:gd name="connsiteX10-2643" fmla="*/ 2313004 w 2567281"/>
              <a:gd name="connsiteY10-2644" fmla="*/ 518043 h 2567281"/>
              <a:gd name="connsiteX11-2645" fmla="*/ 2218151 w 2567281"/>
              <a:gd name="connsiteY11-2646" fmla="*/ 861420 h 2567281"/>
              <a:gd name="connsiteX12-2647" fmla="*/ 2547655 w 2567281"/>
              <a:gd name="connsiteY12-2648" fmla="*/ 1066337 h 2567281"/>
              <a:gd name="connsiteX13-2649" fmla="*/ 2553379 w 2567281"/>
              <a:gd name="connsiteY13-2650" fmla="*/ 1094904 h 2567281"/>
              <a:gd name="connsiteX14-2651" fmla="*/ 2565794 w 2567281"/>
              <a:gd name="connsiteY14-2652" fmla="*/ 1344373 h 2567281"/>
              <a:gd name="connsiteX15-2653" fmla="*/ 2556882 w 2567281"/>
              <a:gd name="connsiteY15-2654" fmla="*/ 1436427 h 2567281"/>
              <a:gd name="connsiteX16-2655" fmla="*/ 2175577 w 2567281"/>
              <a:gd name="connsiteY16-2656" fmla="*/ 1602914 h 2567281"/>
              <a:gd name="connsiteX17-2657" fmla="*/ 2320371 w 2567281"/>
              <a:gd name="connsiteY17-2658" fmla="*/ 2039924 h 2567281"/>
              <a:gd name="connsiteX18-2659" fmla="*/ 2247295 w 2567281"/>
              <a:gd name="connsiteY18-2660" fmla="*/ 2131698 h 2567281"/>
              <a:gd name="connsiteX19-2661" fmla="*/ 2159843 w 2567281"/>
              <a:gd name="connsiteY19-2662" fmla="*/ 2221792 h 2567281"/>
              <a:gd name="connsiteX20-2663" fmla="*/ 2093129 w 2567281"/>
              <a:gd name="connsiteY20-2664" fmla="*/ 2278108 h 2567281"/>
              <a:gd name="connsiteX21-2665" fmla="*/ 1655286 w 2567281"/>
              <a:gd name="connsiteY21-2666" fmla="*/ 2130546 h 2567281"/>
              <a:gd name="connsiteX22-2667" fmla="*/ 1448837 w 2567281"/>
              <a:gd name="connsiteY22-2668" fmla="*/ 2555706 h 2567281"/>
              <a:gd name="connsiteX23-2669" fmla="*/ 1347429 w 2567281"/>
              <a:gd name="connsiteY23-2670" fmla="*/ 2565733 h 2567281"/>
              <a:gd name="connsiteX24-2671" fmla="*/ 1222908 w 2567281"/>
              <a:gd name="connsiteY24-2672" fmla="*/ 2565794 h 2567281"/>
              <a:gd name="connsiteX25-2673" fmla="*/ 1150390 w 2567281"/>
              <a:gd name="connsiteY25-2674" fmla="*/ 2558774 h 2567281"/>
              <a:gd name="connsiteX26-2675" fmla="*/ 956807 w 2567281"/>
              <a:gd name="connsiteY26-2676" fmla="*/ 2113371 h 2567281"/>
              <a:gd name="connsiteX27-2677" fmla="*/ 479023 w 2567281"/>
              <a:gd name="connsiteY27-2678" fmla="*/ 2281883 h 2567281"/>
              <a:gd name="connsiteX28-2679" fmla="*/ 435584 w 2567281"/>
              <a:gd name="connsiteY28-2680" fmla="*/ 2247295 h 2567281"/>
              <a:gd name="connsiteX29-2681" fmla="*/ 345490 w 2567281"/>
              <a:gd name="connsiteY29-2682" fmla="*/ 2159843 h 2567281"/>
              <a:gd name="connsiteX30-2683" fmla="*/ 271660 w 2567281"/>
              <a:gd name="connsiteY30-2684" fmla="*/ 2072382 h 2567281"/>
              <a:gd name="connsiteX31-2685" fmla="*/ 447673 w 2567281"/>
              <a:gd name="connsiteY31-2686" fmla="*/ 1599540 h 2567281"/>
              <a:gd name="connsiteX32-2687" fmla="*/ 8015 w 2567281"/>
              <a:gd name="connsiteY32-2688" fmla="*/ 1412826 h 2567281"/>
              <a:gd name="connsiteX33-2689" fmla="*/ 1549 w 2567281"/>
              <a:gd name="connsiteY33-2690" fmla="*/ 1347429 h 2567281"/>
              <a:gd name="connsiteX34-2691" fmla="*/ 13418 w 2567281"/>
              <a:gd name="connsiteY34-2692" fmla="*/ 1099676 h 2567281"/>
              <a:gd name="connsiteX35-2693" fmla="*/ 14995 w 2567281"/>
              <a:gd name="connsiteY35-2694" fmla="*/ 1091591 h 2567281"/>
              <a:gd name="connsiteX36-2695" fmla="*/ 397317 w 2567281"/>
              <a:gd name="connsiteY36-2696" fmla="*/ 856724 h 2567281"/>
              <a:gd name="connsiteX37-2697" fmla="*/ 279210 w 2567281"/>
              <a:gd name="connsiteY37-2698" fmla="*/ 486794 h 2567281"/>
              <a:gd name="connsiteX38-2699" fmla="*/ 319987 w 2567281"/>
              <a:gd name="connsiteY38-2700" fmla="*/ 435584 h 2567281"/>
              <a:gd name="connsiteX39-2701" fmla="*/ 504477 w 2567281"/>
              <a:gd name="connsiteY39-2702" fmla="*/ 263576 h 2567281"/>
              <a:gd name="connsiteX40-2703" fmla="*/ 542723 w 2567281"/>
              <a:gd name="connsiteY40-2704" fmla="*/ 237362 h 2567281"/>
              <a:gd name="connsiteX0-2705" fmla="*/ 542723 w 2567281"/>
              <a:gd name="connsiteY0-2706" fmla="*/ 237362 h 2567281"/>
              <a:gd name="connsiteX1-2707" fmla="*/ 923626 w 2567281"/>
              <a:gd name="connsiteY1-2708" fmla="*/ 341570 h 2567281"/>
              <a:gd name="connsiteX2-2709" fmla="*/ 1104648 w 2567281"/>
              <a:gd name="connsiteY2-2710" fmla="*/ 12940 h 2567281"/>
              <a:gd name="connsiteX3-2711" fmla="*/ 1219853 w 2567281"/>
              <a:gd name="connsiteY3-2712" fmla="*/ 1549 h 2567281"/>
              <a:gd name="connsiteX4-2713" fmla="*/ 1467606 w 2567281"/>
              <a:gd name="connsiteY4-2714" fmla="*/ 13418 h 2567281"/>
              <a:gd name="connsiteX5-2715" fmla="*/ 1496875 w 2567281"/>
              <a:gd name="connsiteY5-2716" fmla="*/ 19128 h 2567281"/>
              <a:gd name="connsiteX6-2717" fmla="*/ 1628565 w 2567281"/>
              <a:gd name="connsiteY6-2718" fmla="*/ 340248 h 2567281"/>
              <a:gd name="connsiteX7-2719" fmla="*/ 2031761 w 2567281"/>
              <a:gd name="connsiteY7-2720" fmla="*/ 240783 h 2567281"/>
              <a:gd name="connsiteX8-2721" fmla="*/ 2034286 w 2567281"/>
              <a:gd name="connsiteY8-2722" fmla="*/ 242421 h 2567281"/>
              <a:gd name="connsiteX9-2723" fmla="*/ 2303706 w 2567281"/>
              <a:gd name="connsiteY9-2724" fmla="*/ 504477 h 2567281"/>
              <a:gd name="connsiteX10-2725" fmla="*/ 2313004 w 2567281"/>
              <a:gd name="connsiteY10-2726" fmla="*/ 518043 h 2567281"/>
              <a:gd name="connsiteX11-2727" fmla="*/ 2218151 w 2567281"/>
              <a:gd name="connsiteY11-2728" fmla="*/ 861420 h 2567281"/>
              <a:gd name="connsiteX12-2729" fmla="*/ 2547655 w 2567281"/>
              <a:gd name="connsiteY12-2730" fmla="*/ 1066337 h 2567281"/>
              <a:gd name="connsiteX13-2731" fmla="*/ 2553379 w 2567281"/>
              <a:gd name="connsiteY13-2732" fmla="*/ 1094904 h 2567281"/>
              <a:gd name="connsiteX14-2733" fmla="*/ 2565794 w 2567281"/>
              <a:gd name="connsiteY14-2734" fmla="*/ 1344373 h 2567281"/>
              <a:gd name="connsiteX15-2735" fmla="*/ 2556882 w 2567281"/>
              <a:gd name="connsiteY15-2736" fmla="*/ 1436427 h 2567281"/>
              <a:gd name="connsiteX16-2737" fmla="*/ 2175577 w 2567281"/>
              <a:gd name="connsiteY16-2738" fmla="*/ 1602914 h 2567281"/>
              <a:gd name="connsiteX17-2739" fmla="*/ 2320371 w 2567281"/>
              <a:gd name="connsiteY17-2740" fmla="*/ 2039924 h 2567281"/>
              <a:gd name="connsiteX18-2741" fmla="*/ 2247295 w 2567281"/>
              <a:gd name="connsiteY18-2742" fmla="*/ 2131698 h 2567281"/>
              <a:gd name="connsiteX19-2743" fmla="*/ 2159843 w 2567281"/>
              <a:gd name="connsiteY19-2744" fmla="*/ 2221792 h 2567281"/>
              <a:gd name="connsiteX20-2745" fmla="*/ 2093129 w 2567281"/>
              <a:gd name="connsiteY20-2746" fmla="*/ 2278108 h 2567281"/>
              <a:gd name="connsiteX21-2747" fmla="*/ 1655286 w 2567281"/>
              <a:gd name="connsiteY21-2748" fmla="*/ 2130546 h 2567281"/>
              <a:gd name="connsiteX22-2749" fmla="*/ 1448837 w 2567281"/>
              <a:gd name="connsiteY22-2750" fmla="*/ 2555706 h 2567281"/>
              <a:gd name="connsiteX23-2751" fmla="*/ 1347429 w 2567281"/>
              <a:gd name="connsiteY23-2752" fmla="*/ 2565733 h 2567281"/>
              <a:gd name="connsiteX24-2753" fmla="*/ 1222908 w 2567281"/>
              <a:gd name="connsiteY24-2754" fmla="*/ 2565794 h 2567281"/>
              <a:gd name="connsiteX25-2755" fmla="*/ 1150390 w 2567281"/>
              <a:gd name="connsiteY25-2756" fmla="*/ 2558774 h 2567281"/>
              <a:gd name="connsiteX26-2757" fmla="*/ 956807 w 2567281"/>
              <a:gd name="connsiteY26-2758" fmla="*/ 2113371 h 2567281"/>
              <a:gd name="connsiteX27-2759" fmla="*/ 479023 w 2567281"/>
              <a:gd name="connsiteY27-2760" fmla="*/ 2281883 h 2567281"/>
              <a:gd name="connsiteX28-2761" fmla="*/ 435584 w 2567281"/>
              <a:gd name="connsiteY28-2762" fmla="*/ 2247295 h 2567281"/>
              <a:gd name="connsiteX29-2763" fmla="*/ 345490 w 2567281"/>
              <a:gd name="connsiteY29-2764" fmla="*/ 2159843 h 2567281"/>
              <a:gd name="connsiteX30-2765" fmla="*/ 271660 w 2567281"/>
              <a:gd name="connsiteY30-2766" fmla="*/ 2072382 h 2567281"/>
              <a:gd name="connsiteX31-2767" fmla="*/ 447673 w 2567281"/>
              <a:gd name="connsiteY31-2768" fmla="*/ 1599540 h 2567281"/>
              <a:gd name="connsiteX32-2769" fmla="*/ 8015 w 2567281"/>
              <a:gd name="connsiteY32-2770" fmla="*/ 1412826 h 2567281"/>
              <a:gd name="connsiteX33-2771" fmla="*/ 1549 w 2567281"/>
              <a:gd name="connsiteY33-2772" fmla="*/ 1347429 h 2567281"/>
              <a:gd name="connsiteX34-2773" fmla="*/ 13418 w 2567281"/>
              <a:gd name="connsiteY34-2774" fmla="*/ 1099676 h 2567281"/>
              <a:gd name="connsiteX35-2775" fmla="*/ 14995 w 2567281"/>
              <a:gd name="connsiteY35-2776" fmla="*/ 1091591 h 2567281"/>
              <a:gd name="connsiteX36-2777" fmla="*/ 397317 w 2567281"/>
              <a:gd name="connsiteY36-2778" fmla="*/ 856724 h 2567281"/>
              <a:gd name="connsiteX37-2779" fmla="*/ 279210 w 2567281"/>
              <a:gd name="connsiteY37-2780" fmla="*/ 486794 h 2567281"/>
              <a:gd name="connsiteX38-2781" fmla="*/ 319987 w 2567281"/>
              <a:gd name="connsiteY38-2782" fmla="*/ 435584 h 2567281"/>
              <a:gd name="connsiteX39-2783" fmla="*/ 504477 w 2567281"/>
              <a:gd name="connsiteY39-2784" fmla="*/ 263576 h 2567281"/>
              <a:gd name="connsiteX40-2785" fmla="*/ 542723 w 2567281"/>
              <a:gd name="connsiteY40-2786" fmla="*/ 237362 h 2567281"/>
              <a:gd name="connsiteX0-2787" fmla="*/ 542723 w 2567281"/>
              <a:gd name="connsiteY0-2788" fmla="*/ 237362 h 2567281"/>
              <a:gd name="connsiteX1-2789" fmla="*/ 923626 w 2567281"/>
              <a:gd name="connsiteY1-2790" fmla="*/ 341570 h 2567281"/>
              <a:gd name="connsiteX2-2791" fmla="*/ 1104648 w 2567281"/>
              <a:gd name="connsiteY2-2792" fmla="*/ 12940 h 2567281"/>
              <a:gd name="connsiteX3-2793" fmla="*/ 1219853 w 2567281"/>
              <a:gd name="connsiteY3-2794" fmla="*/ 1549 h 2567281"/>
              <a:gd name="connsiteX4-2795" fmla="*/ 1467606 w 2567281"/>
              <a:gd name="connsiteY4-2796" fmla="*/ 13418 h 2567281"/>
              <a:gd name="connsiteX5-2797" fmla="*/ 1496875 w 2567281"/>
              <a:gd name="connsiteY5-2798" fmla="*/ 19128 h 2567281"/>
              <a:gd name="connsiteX6-2799" fmla="*/ 1628565 w 2567281"/>
              <a:gd name="connsiteY6-2800" fmla="*/ 340248 h 2567281"/>
              <a:gd name="connsiteX7-2801" fmla="*/ 2031761 w 2567281"/>
              <a:gd name="connsiteY7-2802" fmla="*/ 240783 h 2567281"/>
              <a:gd name="connsiteX8-2803" fmla="*/ 2034286 w 2567281"/>
              <a:gd name="connsiteY8-2804" fmla="*/ 242421 h 2567281"/>
              <a:gd name="connsiteX9-2805" fmla="*/ 2303706 w 2567281"/>
              <a:gd name="connsiteY9-2806" fmla="*/ 504477 h 2567281"/>
              <a:gd name="connsiteX10-2807" fmla="*/ 2313004 w 2567281"/>
              <a:gd name="connsiteY10-2808" fmla="*/ 518043 h 2567281"/>
              <a:gd name="connsiteX11-2809" fmla="*/ 2218151 w 2567281"/>
              <a:gd name="connsiteY11-2810" fmla="*/ 861420 h 2567281"/>
              <a:gd name="connsiteX12-2811" fmla="*/ 2547655 w 2567281"/>
              <a:gd name="connsiteY12-2812" fmla="*/ 1066337 h 2567281"/>
              <a:gd name="connsiteX13-2813" fmla="*/ 2553379 w 2567281"/>
              <a:gd name="connsiteY13-2814" fmla="*/ 1094904 h 2567281"/>
              <a:gd name="connsiteX14-2815" fmla="*/ 2565794 w 2567281"/>
              <a:gd name="connsiteY14-2816" fmla="*/ 1344373 h 2567281"/>
              <a:gd name="connsiteX15-2817" fmla="*/ 2556882 w 2567281"/>
              <a:gd name="connsiteY15-2818" fmla="*/ 1436427 h 2567281"/>
              <a:gd name="connsiteX16-2819" fmla="*/ 2175577 w 2567281"/>
              <a:gd name="connsiteY16-2820" fmla="*/ 1602914 h 2567281"/>
              <a:gd name="connsiteX17-2821" fmla="*/ 2320371 w 2567281"/>
              <a:gd name="connsiteY17-2822" fmla="*/ 2039924 h 2567281"/>
              <a:gd name="connsiteX18-2823" fmla="*/ 2247295 w 2567281"/>
              <a:gd name="connsiteY18-2824" fmla="*/ 2131698 h 2567281"/>
              <a:gd name="connsiteX19-2825" fmla="*/ 2159843 w 2567281"/>
              <a:gd name="connsiteY19-2826" fmla="*/ 2221792 h 2567281"/>
              <a:gd name="connsiteX20-2827" fmla="*/ 2093129 w 2567281"/>
              <a:gd name="connsiteY20-2828" fmla="*/ 2278108 h 2567281"/>
              <a:gd name="connsiteX21-2829" fmla="*/ 1655286 w 2567281"/>
              <a:gd name="connsiteY21-2830" fmla="*/ 2130546 h 2567281"/>
              <a:gd name="connsiteX22-2831" fmla="*/ 1448837 w 2567281"/>
              <a:gd name="connsiteY22-2832" fmla="*/ 2555706 h 2567281"/>
              <a:gd name="connsiteX23-2833" fmla="*/ 1347429 w 2567281"/>
              <a:gd name="connsiteY23-2834" fmla="*/ 2565733 h 2567281"/>
              <a:gd name="connsiteX24-2835" fmla="*/ 1222908 w 2567281"/>
              <a:gd name="connsiteY24-2836" fmla="*/ 2565794 h 2567281"/>
              <a:gd name="connsiteX25-2837" fmla="*/ 1150390 w 2567281"/>
              <a:gd name="connsiteY25-2838" fmla="*/ 2558774 h 2567281"/>
              <a:gd name="connsiteX26-2839" fmla="*/ 956807 w 2567281"/>
              <a:gd name="connsiteY26-2840" fmla="*/ 2113371 h 2567281"/>
              <a:gd name="connsiteX27-2841" fmla="*/ 479023 w 2567281"/>
              <a:gd name="connsiteY27-2842" fmla="*/ 2281883 h 2567281"/>
              <a:gd name="connsiteX28-2843" fmla="*/ 435584 w 2567281"/>
              <a:gd name="connsiteY28-2844" fmla="*/ 2247295 h 2567281"/>
              <a:gd name="connsiteX29-2845" fmla="*/ 345490 w 2567281"/>
              <a:gd name="connsiteY29-2846" fmla="*/ 2159843 h 2567281"/>
              <a:gd name="connsiteX30-2847" fmla="*/ 271660 w 2567281"/>
              <a:gd name="connsiteY30-2848" fmla="*/ 2072382 h 2567281"/>
              <a:gd name="connsiteX31-2849" fmla="*/ 447673 w 2567281"/>
              <a:gd name="connsiteY31-2850" fmla="*/ 1599540 h 2567281"/>
              <a:gd name="connsiteX32-2851" fmla="*/ 8015 w 2567281"/>
              <a:gd name="connsiteY32-2852" fmla="*/ 1412826 h 2567281"/>
              <a:gd name="connsiteX33-2853" fmla="*/ 1549 w 2567281"/>
              <a:gd name="connsiteY33-2854" fmla="*/ 1347429 h 2567281"/>
              <a:gd name="connsiteX34-2855" fmla="*/ 13418 w 2567281"/>
              <a:gd name="connsiteY34-2856" fmla="*/ 1099676 h 2567281"/>
              <a:gd name="connsiteX35-2857" fmla="*/ 14995 w 2567281"/>
              <a:gd name="connsiteY35-2858" fmla="*/ 1091591 h 2567281"/>
              <a:gd name="connsiteX36-2859" fmla="*/ 397317 w 2567281"/>
              <a:gd name="connsiteY36-2860" fmla="*/ 856724 h 2567281"/>
              <a:gd name="connsiteX37-2861" fmla="*/ 279210 w 2567281"/>
              <a:gd name="connsiteY37-2862" fmla="*/ 486794 h 2567281"/>
              <a:gd name="connsiteX38-2863" fmla="*/ 319987 w 2567281"/>
              <a:gd name="connsiteY38-2864" fmla="*/ 435584 h 2567281"/>
              <a:gd name="connsiteX39-2865" fmla="*/ 504477 w 2567281"/>
              <a:gd name="connsiteY39-2866" fmla="*/ 263576 h 2567281"/>
              <a:gd name="connsiteX40-2867" fmla="*/ 542723 w 2567281"/>
              <a:gd name="connsiteY40-2868" fmla="*/ 237362 h 256728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  <a:cxn ang="0">
                <a:pos x="connsiteX22-45" y="connsiteY22-46"/>
              </a:cxn>
              <a:cxn ang="0">
                <a:pos x="connsiteX23-47" y="connsiteY23-48"/>
              </a:cxn>
              <a:cxn ang="0">
                <a:pos x="connsiteX24-49" y="connsiteY24-50"/>
              </a:cxn>
              <a:cxn ang="0">
                <a:pos x="connsiteX25-51" y="connsiteY25-52"/>
              </a:cxn>
              <a:cxn ang="0">
                <a:pos x="connsiteX26-53" y="connsiteY26-54"/>
              </a:cxn>
              <a:cxn ang="0">
                <a:pos x="connsiteX27-55" y="connsiteY27-56"/>
              </a:cxn>
              <a:cxn ang="0">
                <a:pos x="connsiteX28-57" y="connsiteY28-58"/>
              </a:cxn>
              <a:cxn ang="0">
                <a:pos x="connsiteX29-59" y="connsiteY29-60"/>
              </a:cxn>
              <a:cxn ang="0">
                <a:pos x="connsiteX30-61" y="connsiteY30-62"/>
              </a:cxn>
              <a:cxn ang="0">
                <a:pos x="connsiteX31-63" y="connsiteY31-64"/>
              </a:cxn>
              <a:cxn ang="0">
                <a:pos x="connsiteX32-65" y="connsiteY32-66"/>
              </a:cxn>
              <a:cxn ang="0">
                <a:pos x="connsiteX33-67" y="connsiteY33-68"/>
              </a:cxn>
              <a:cxn ang="0">
                <a:pos x="connsiteX34-69" y="connsiteY34-70"/>
              </a:cxn>
              <a:cxn ang="0">
                <a:pos x="connsiteX35-71" y="connsiteY35-72"/>
              </a:cxn>
              <a:cxn ang="0">
                <a:pos x="connsiteX36-73" y="connsiteY36-74"/>
              </a:cxn>
              <a:cxn ang="0">
                <a:pos x="connsiteX37-75" y="connsiteY37-76"/>
              </a:cxn>
              <a:cxn ang="0">
                <a:pos x="connsiteX38-77" y="connsiteY38-78"/>
              </a:cxn>
              <a:cxn ang="0">
                <a:pos x="connsiteX39-79" y="connsiteY39-80"/>
              </a:cxn>
              <a:cxn ang="0">
                <a:pos x="connsiteX40-161" y="connsiteY40-162"/>
              </a:cxn>
            </a:cxnLst>
            <a:rect l="l" t="t" r="r" b="b"/>
            <a:pathLst>
              <a:path w="2567281" h="2567281">
                <a:moveTo>
                  <a:pt x="542723" y="237362"/>
                </a:moveTo>
                <a:cubicBezTo>
                  <a:pt x="669691" y="272098"/>
                  <a:pt x="758341" y="386844"/>
                  <a:pt x="923626" y="341570"/>
                </a:cubicBezTo>
                <a:cubicBezTo>
                  <a:pt x="1057958" y="257868"/>
                  <a:pt x="1044307" y="122483"/>
                  <a:pt x="1104648" y="12940"/>
                </a:cubicBezTo>
                <a:lnTo>
                  <a:pt x="1219853" y="1549"/>
                </a:lnTo>
                <a:cubicBezTo>
                  <a:pt x="1303105" y="-2556"/>
                  <a:pt x="1386072" y="1534"/>
                  <a:pt x="1467606" y="13418"/>
                </a:cubicBezTo>
                <a:lnTo>
                  <a:pt x="1496875" y="19128"/>
                </a:lnTo>
                <a:cubicBezTo>
                  <a:pt x="1540772" y="126168"/>
                  <a:pt x="1553691" y="232767"/>
                  <a:pt x="1628565" y="340248"/>
                </a:cubicBezTo>
                <a:cubicBezTo>
                  <a:pt x="1836513" y="363909"/>
                  <a:pt x="1897362" y="273938"/>
                  <a:pt x="2031761" y="240783"/>
                </a:cubicBezTo>
                <a:lnTo>
                  <a:pt x="2034286" y="242421"/>
                </a:lnTo>
                <a:cubicBezTo>
                  <a:pt x="2135070" y="314944"/>
                  <a:pt x="2226168" y="402746"/>
                  <a:pt x="2303706" y="504477"/>
                </a:cubicBezTo>
                <a:lnTo>
                  <a:pt x="2313004" y="518043"/>
                </a:lnTo>
                <a:cubicBezTo>
                  <a:pt x="2281386" y="632502"/>
                  <a:pt x="2200735" y="709083"/>
                  <a:pt x="2218151" y="861420"/>
                </a:cubicBezTo>
                <a:cubicBezTo>
                  <a:pt x="2351180" y="1041595"/>
                  <a:pt x="2437820" y="998031"/>
                  <a:pt x="2547655" y="1066337"/>
                </a:cubicBezTo>
                <a:lnTo>
                  <a:pt x="2553379" y="1094904"/>
                </a:lnTo>
                <a:cubicBezTo>
                  <a:pt x="2565780" y="1178154"/>
                  <a:pt x="2569784" y="1261693"/>
                  <a:pt x="2565794" y="1344373"/>
                </a:cubicBezTo>
                <a:lnTo>
                  <a:pt x="2556882" y="1436427"/>
                </a:lnTo>
                <a:cubicBezTo>
                  <a:pt x="2429780" y="1491923"/>
                  <a:pt x="2335419" y="1423953"/>
                  <a:pt x="2175577" y="1602914"/>
                </a:cubicBezTo>
                <a:cubicBezTo>
                  <a:pt x="2142509" y="1803196"/>
                  <a:pt x="2272106" y="1894254"/>
                  <a:pt x="2320371" y="2039924"/>
                </a:cubicBezTo>
                <a:lnTo>
                  <a:pt x="2247295" y="2131698"/>
                </a:lnTo>
                <a:cubicBezTo>
                  <a:pt x="2219775" y="2162997"/>
                  <a:pt x="2190608" y="2193076"/>
                  <a:pt x="2159843" y="2221792"/>
                </a:cubicBezTo>
                <a:lnTo>
                  <a:pt x="2093129" y="2278108"/>
                </a:lnTo>
                <a:cubicBezTo>
                  <a:pt x="1947181" y="2228921"/>
                  <a:pt x="1870528" y="2100164"/>
                  <a:pt x="1655286" y="2130546"/>
                </a:cubicBezTo>
                <a:cubicBezTo>
                  <a:pt x="1475044" y="2264484"/>
                  <a:pt x="1517653" y="2413986"/>
                  <a:pt x="1448837" y="2555706"/>
                </a:cubicBezTo>
                <a:lnTo>
                  <a:pt x="1347429" y="2565733"/>
                </a:lnTo>
                <a:cubicBezTo>
                  <a:pt x="1305803" y="2567786"/>
                  <a:pt x="1264248" y="2567789"/>
                  <a:pt x="1222908" y="2565794"/>
                </a:cubicBezTo>
                <a:lnTo>
                  <a:pt x="1150390" y="2558774"/>
                </a:lnTo>
                <a:cubicBezTo>
                  <a:pt x="1085862" y="2410306"/>
                  <a:pt x="1108687" y="2219706"/>
                  <a:pt x="956807" y="2113371"/>
                </a:cubicBezTo>
                <a:cubicBezTo>
                  <a:pt x="749394" y="2069712"/>
                  <a:pt x="638284" y="2225712"/>
                  <a:pt x="479023" y="2281883"/>
                </a:cubicBezTo>
                <a:lnTo>
                  <a:pt x="435584" y="2247295"/>
                </a:lnTo>
                <a:cubicBezTo>
                  <a:pt x="404285" y="2219775"/>
                  <a:pt x="374206" y="2190608"/>
                  <a:pt x="345490" y="2159843"/>
                </a:cubicBezTo>
                <a:lnTo>
                  <a:pt x="271660" y="2072382"/>
                </a:lnTo>
                <a:cubicBezTo>
                  <a:pt x="330331" y="1914768"/>
                  <a:pt x="511586" y="1851848"/>
                  <a:pt x="447673" y="1599540"/>
                </a:cubicBezTo>
                <a:cubicBezTo>
                  <a:pt x="326959" y="1463311"/>
                  <a:pt x="154568" y="1475064"/>
                  <a:pt x="8015" y="1412826"/>
                </a:cubicBezTo>
                <a:lnTo>
                  <a:pt x="1549" y="1347429"/>
                </a:lnTo>
                <a:cubicBezTo>
                  <a:pt x="-2556" y="1264177"/>
                  <a:pt x="1534" y="1181210"/>
                  <a:pt x="13418" y="1099676"/>
                </a:cubicBezTo>
                <a:lnTo>
                  <a:pt x="14995" y="1091591"/>
                </a:lnTo>
                <a:cubicBezTo>
                  <a:pt x="121784" y="1013008"/>
                  <a:pt x="381694" y="1060536"/>
                  <a:pt x="397317" y="856724"/>
                </a:cubicBezTo>
                <a:cubicBezTo>
                  <a:pt x="496046" y="753970"/>
                  <a:pt x="366341" y="592193"/>
                  <a:pt x="279210" y="486794"/>
                </a:cubicBezTo>
                <a:lnTo>
                  <a:pt x="319987" y="435584"/>
                </a:lnTo>
                <a:cubicBezTo>
                  <a:pt x="375026" y="372987"/>
                  <a:pt x="436657" y="315268"/>
                  <a:pt x="504477" y="263576"/>
                </a:cubicBezTo>
                <a:lnTo>
                  <a:pt x="542723" y="237362"/>
                </a:lnTo>
                <a:close/>
              </a:path>
            </a:pathLst>
          </a:custGeom>
          <a:solidFill>
            <a:srgbClr val="AAC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文本框 14"/>
          <p:cNvSpPr txBox="1"/>
          <p:nvPr/>
        </p:nvSpPr>
        <p:spPr>
          <a:xfrm>
            <a:off x="5457825" y="2374901"/>
            <a:ext cx="1117600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en-US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</a:t>
            </a:r>
            <a:endParaRPr lang="en-US" altLang="zh-CN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eaLnBrk="1" hangingPunct="1"/>
            <a:r>
              <a:rPr lang="en-US" altLang="zh-CN" sz="28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1</a:t>
            </a:r>
            <a:endParaRPr lang="zh-CN" altLang="en-US" sz="28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5"/>
          <p:cNvSpPr txBox="1"/>
          <p:nvPr/>
        </p:nvSpPr>
        <p:spPr>
          <a:xfrm>
            <a:off x="7591425" y="3835401"/>
            <a:ext cx="1117600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2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6"/>
          <p:cNvSpPr txBox="1"/>
          <p:nvPr/>
        </p:nvSpPr>
        <p:spPr>
          <a:xfrm>
            <a:off x="8709025" y="2768601"/>
            <a:ext cx="1117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3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7"/>
          <p:cNvSpPr txBox="1"/>
          <p:nvPr/>
        </p:nvSpPr>
        <p:spPr>
          <a:xfrm>
            <a:off x="3389313" y="2330451"/>
            <a:ext cx="11176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4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8"/>
          <p:cNvSpPr txBox="1"/>
          <p:nvPr/>
        </p:nvSpPr>
        <p:spPr>
          <a:xfrm>
            <a:off x="2311400" y="3427413"/>
            <a:ext cx="11176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5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9"/>
          <p:cNvSpPr txBox="1"/>
          <p:nvPr/>
        </p:nvSpPr>
        <p:spPr>
          <a:xfrm>
            <a:off x="3967163" y="4016376"/>
            <a:ext cx="1116012" cy="3698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TEXT 6</a:t>
            </a:r>
            <a:endParaRPr lang="zh-CN" altLang="en-US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V="1">
            <a:off x="550863" y="5465763"/>
            <a:ext cx="11090275" cy="15875"/>
          </a:xfrm>
          <a:prstGeom prst="line">
            <a:avLst/>
          </a:prstGeom>
          <a:ln>
            <a:solidFill>
              <a:srgbClr val="A4A8A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1538452" y="5779794"/>
            <a:ext cx="8930946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rgbClr val="E8908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</a:t>
            </a:r>
            <a:r>
              <a:rPr lang="zh-CN" altLang="en-US" sz="1400" dirty="0">
                <a:solidFill>
                  <a:srgbClr val="E8908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模版所有图形线条及其相应素材均可自由编辑、改色、替换。更多使用说明和作品请详阅模版最末的使用手册</a:t>
            </a:r>
            <a:r>
              <a:rPr lang="zh-CN" altLang="en-US" sz="1400" dirty="0" smtClean="0">
                <a:solidFill>
                  <a:srgbClr val="E8908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srgbClr val="E8908E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rgbClr val="E8908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。更多作品请在稻壳儿搜索：野百合。更多作品请在稻壳儿搜索：野百合。</a:t>
            </a:r>
            <a:endParaRPr lang="zh-CN" altLang="en-US" sz="1400" dirty="0">
              <a:solidFill>
                <a:srgbClr val="E8908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2047" y="284913"/>
            <a:ext cx="11877657" cy="6288174"/>
          </a:xfrm>
          <a:prstGeom prst="roundRect">
            <a:avLst>
              <a:gd name="adj" fmla="val 3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810204" y="439292"/>
            <a:ext cx="2571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研究过程与方法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876071" y="970413"/>
            <a:ext cx="2439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854577" y="2347769"/>
            <a:ext cx="2155826" cy="3498849"/>
            <a:chOff x="5093668" y="2276452"/>
            <a:chExt cx="2155989" cy="3499507"/>
          </a:xfrm>
        </p:grpSpPr>
        <p:sp>
          <p:nvSpPr>
            <p:cNvPr id="6" name="Shape 794"/>
            <p:cNvSpPr/>
            <p:nvPr/>
          </p:nvSpPr>
          <p:spPr>
            <a:xfrm>
              <a:off x="5835769" y="5003124"/>
              <a:ext cx="884859" cy="7478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0" extrusionOk="0">
                  <a:moveTo>
                    <a:pt x="1148" y="18936"/>
                  </a:moveTo>
                  <a:lnTo>
                    <a:pt x="0" y="0"/>
                  </a:lnTo>
                  <a:lnTo>
                    <a:pt x="21600" y="60"/>
                  </a:lnTo>
                  <a:lnTo>
                    <a:pt x="20137" y="18999"/>
                  </a:lnTo>
                  <a:cubicBezTo>
                    <a:pt x="17349" y="20563"/>
                    <a:pt x="14313" y="21416"/>
                    <a:pt x="11227" y="21502"/>
                  </a:cubicBezTo>
                  <a:cubicBezTo>
                    <a:pt x="7741" y="21600"/>
                    <a:pt x="4289" y="20721"/>
                    <a:pt x="1148" y="18936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Shape 795"/>
            <p:cNvSpPr/>
            <p:nvPr/>
          </p:nvSpPr>
          <p:spPr>
            <a:xfrm>
              <a:off x="5882840" y="5536297"/>
              <a:ext cx="781123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Shape 796"/>
            <p:cNvSpPr/>
            <p:nvPr/>
          </p:nvSpPr>
          <p:spPr>
            <a:xfrm>
              <a:off x="5716719" y="4811305"/>
              <a:ext cx="1122999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Shape 797"/>
            <p:cNvSpPr/>
            <p:nvPr/>
          </p:nvSpPr>
          <p:spPr>
            <a:xfrm>
              <a:off x="5716826" y="4855395"/>
              <a:ext cx="1122992" cy="72950"/>
            </a:xfrm>
            <a:prstGeom prst="rect">
              <a:avLst/>
            </a:pr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Shape 798"/>
            <p:cNvSpPr/>
            <p:nvPr/>
          </p:nvSpPr>
          <p:spPr>
            <a:xfrm>
              <a:off x="5716719" y="4732863"/>
              <a:ext cx="1122999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Shape 799"/>
            <p:cNvSpPr/>
            <p:nvPr/>
          </p:nvSpPr>
          <p:spPr>
            <a:xfrm>
              <a:off x="5816154" y="4754084"/>
              <a:ext cx="924133" cy="197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56668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Shape 800"/>
            <p:cNvSpPr/>
            <p:nvPr/>
          </p:nvSpPr>
          <p:spPr>
            <a:xfrm>
              <a:off x="5093668" y="2276452"/>
              <a:ext cx="2155989" cy="2674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479" extrusionOk="0">
                  <a:moveTo>
                    <a:pt x="10757" y="21467"/>
                  </a:moveTo>
                  <a:lnTo>
                    <a:pt x="11826" y="19116"/>
                  </a:lnTo>
                  <a:cubicBezTo>
                    <a:pt x="12087" y="18607"/>
                    <a:pt x="12190" y="18055"/>
                    <a:pt x="12127" y="17507"/>
                  </a:cubicBezTo>
                  <a:cubicBezTo>
                    <a:pt x="12066" y="16967"/>
                    <a:pt x="11844" y="16447"/>
                    <a:pt x="11481" y="15989"/>
                  </a:cubicBezTo>
                  <a:cubicBezTo>
                    <a:pt x="10958" y="15432"/>
                    <a:pt x="10650" y="14765"/>
                    <a:pt x="10593" y="14069"/>
                  </a:cubicBezTo>
                  <a:cubicBezTo>
                    <a:pt x="10543" y="13451"/>
                    <a:pt x="10694" y="12833"/>
                    <a:pt x="11032" y="12276"/>
                  </a:cubicBezTo>
                  <a:cubicBezTo>
                    <a:pt x="11247" y="11900"/>
                    <a:pt x="11398" y="11502"/>
                    <a:pt x="11480" y="11093"/>
                  </a:cubicBezTo>
                  <a:cubicBezTo>
                    <a:pt x="11739" y="9816"/>
                    <a:pt x="11333" y="8509"/>
                    <a:pt x="10359" y="7478"/>
                  </a:cubicBezTo>
                  <a:cubicBezTo>
                    <a:pt x="9315" y="7680"/>
                    <a:pt x="8234" y="7623"/>
                    <a:pt x="7252" y="7330"/>
                  </a:cubicBezTo>
                  <a:cubicBezTo>
                    <a:pt x="6258" y="7034"/>
                    <a:pt x="5388" y="6505"/>
                    <a:pt x="4707" y="5826"/>
                  </a:cubicBezTo>
                  <a:cubicBezTo>
                    <a:pt x="3547" y="4668"/>
                    <a:pt x="3056" y="3186"/>
                    <a:pt x="2010" y="1975"/>
                  </a:cubicBezTo>
                  <a:cubicBezTo>
                    <a:pt x="1468" y="1348"/>
                    <a:pt x="787" y="803"/>
                    <a:pt x="0" y="370"/>
                  </a:cubicBezTo>
                  <a:cubicBezTo>
                    <a:pt x="1660" y="-78"/>
                    <a:pt x="3449" y="-120"/>
                    <a:pt x="5139" y="248"/>
                  </a:cubicBezTo>
                  <a:cubicBezTo>
                    <a:pt x="6349" y="512"/>
                    <a:pt x="7473" y="980"/>
                    <a:pt x="8438" y="1621"/>
                  </a:cubicBezTo>
                  <a:cubicBezTo>
                    <a:pt x="9203" y="2075"/>
                    <a:pt x="9799" y="2687"/>
                    <a:pt x="10163" y="3392"/>
                  </a:cubicBezTo>
                  <a:cubicBezTo>
                    <a:pt x="10372" y="3796"/>
                    <a:pt x="10499" y="4221"/>
                    <a:pt x="10600" y="4648"/>
                  </a:cubicBezTo>
                  <a:cubicBezTo>
                    <a:pt x="10712" y="5119"/>
                    <a:pt x="10794" y="5597"/>
                    <a:pt x="10843" y="6078"/>
                  </a:cubicBezTo>
                  <a:cubicBezTo>
                    <a:pt x="10783" y="5109"/>
                    <a:pt x="11193" y="4158"/>
                    <a:pt x="11988" y="3427"/>
                  </a:cubicBezTo>
                  <a:cubicBezTo>
                    <a:pt x="12845" y="2638"/>
                    <a:pt x="14073" y="2171"/>
                    <a:pt x="15377" y="2138"/>
                  </a:cubicBezTo>
                  <a:cubicBezTo>
                    <a:pt x="15817" y="2132"/>
                    <a:pt x="16257" y="2143"/>
                    <a:pt x="16695" y="2170"/>
                  </a:cubicBezTo>
                  <a:cubicBezTo>
                    <a:pt x="17653" y="2229"/>
                    <a:pt x="18610" y="2366"/>
                    <a:pt x="19564" y="2270"/>
                  </a:cubicBezTo>
                  <a:cubicBezTo>
                    <a:pt x="20292" y="2196"/>
                    <a:pt x="20988" y="1990"/>
                    <a:pt x="21600" y="1665"/>
                  </a:cubicBezTo>
                  <a:cubicBezTo>
                    <a:pt x="21494" y="2265"/>
                    <a:pt x="21291" y="2848"/>
                    <a:pt x="20996" y="3400"/>
                  </a:cubicBezTo>
                  <a:cubicBezTo>
                    <a:pt x="20283" y="4737"/>
                    <a:pt x="19059" y="5869"/>
                    <a:pt x="17479" y="6621"/>
                  </a:cubicBezTo>
                  <a:cubicBezTo>
                    <a:pt x="15712" y="7462"/>
                    <a:pt x="13624" y="7760"/>
                    <a:pt x="11603" y="7460"/>
                  </a:cubicBezTo>
                  <a:cubicBezTo>
                    <a:pt x="12335" y="8506"/>
                    <a:pt x="12685" y="9696"/>
                    <a:pt x="12611" y="10894"/>
                  </a:cubicBezTo>
                  <a:cubicBezTo>
                    <a:pt x="12581" y="11375"/>
                    <a:pt x="12483" y="11852"/>
                    <a:pt x="12318" y="12315"/>
                  </a:cubicBezTo>
                  <a:cubicBezTo>
                    <a:pt x="12083" y="12932"/>
                    <a:pt x="12052" y="13588"/>
                    <a:pt x="12228" y="14218"/>
                  </a:cubicBezTo>
                  <a:cubicBezTo>
                    <a:pt x="12399" y="14829"/>
                    <a:pt x="12759" y="15396"/>
                    <a:pt x="13275" y="15866"/>
                  </a:cubicBezTo>
                  <a:cubicBezTo>
                    <a:pt x="13683" y="16262"/>
                    <a:pt x="13946" y="16741"/>
                    <a:pt x="14038" y="17249"/>
                  </a:cubicBezTo>
                  <a:cubicBezTo>
                    <a:pt x="14095" y="17569"/>
                    <a:pt x="14083" y="17892"/>
                    <a:pt x="14040" y="18210"/>
                  </a:cubicBezTo>
                  <a:cubicBezTo>
                    <a:pt x="13995" y="18536"/>
                    <a:pt x="13919" y="18860"/>
                    <a:pt x="13809" y="19179"/>
                  </a:cubicBezTo>
                  <a:lnTo>
                    <a:pt x="13048" y="21457"/>
                  </a:lnTo>
                  <a:cubicBezTo>
                    <a:pt x="12637" y="21471"/>
                    <a:pt x="12227" y="21478"/>
                    <a:pt x="11816" y="21479"/>
                  </a:cubicBezTo>
                  <a:cubicBezTo>
                    <a:pt x="11463" y="21480"/>
                    <a:pt x="11110" y="21476"/>
                    <a:pt x="10757" y="21467"/>
                  </a:cubicBezTo>
                  <a:close/>
                </a:path>
              </a:pathLst>
            </a:custGeom>
            <a:solidFill>
              <a:srgbClr val="E8908E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117600" y="3619357"/>
            <a:ext cx="1692276" cy="2227263"/>
            <a:chOff x="1357385" y="3548581"/>
            <a:chExt cx="1692670" cy="2227378"/>
          </a:xfrm>
        </p:grpSpPr>
        <p:sp>
          <p:nvSpPr>
            <p:cNvPr id="14" name="Shape 776"/>
            <p:cNvSpPr/>
            <p:nvPr/>
          </p:nvSpPr>
          <p:spPr>
            <a:xfrm>
              <a:off x="1489213" y="5003125"/>
              <a:ext cx="884860" cy="7478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0" extrusionOk="0">
                  <a:moveTo>
                    <a:pt x="1148" y="18936"/>
                  </a:moveTo>
                  <a:lnTo>
                    <a:pt x="0" y="0"/>
                  </a:lnTo>
                  <a:lnTo>
                    <a:pt x="21600" y="60"/>
                  </a:lnTo>
                  <a:lnTo>
                    <a:pt x="20137" y="18999"/>
                  </a:lnTo>
                  <a:cubicBezTo>
                    <a:pt x="17349" y="20563"/>
                    <a:pt x="14313" y="21416"/>
                    <a:pt x="11227" y="21502"/>
                  </a:cubicBezTo>
                  <a:cubicBezTo>
                    <a:pt x="7741" y="21600"/>
                    <a:pt x="4289" y="20721"/>
                    <a:pt x="1148" y="18936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5" name="Shape 777"/>
            <p:cNvSpPr/>
            <p:nvPr/>
          </p:nvSpPr>
          <p:spPr>
            <a:xfrm>
              <a:off x="1536285" y="5536297"/>
              <a:ext cx="781125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6" name="Shape 778"/>
            <p:cNvSpPr/>
            <p:nvPr/>
          </p:nvSpPr>
          <p:spPr>
            <a:xfrm>
              <a:off x="1370165" y="4811305"/>
              <a:ext cx="1123000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7" name="Shape 779"/>
            <p:cNvSpPr/>
            <p:nvPr/>
          </p:nvSpPr>
          <p:spPr>
            <a:xfrm>
              <a:off x="1370271" y="4855395"/>
              <a:ext cx="1122992" cy="72952"/>
            </a:xfrm>
            <a:prstGeom prst="rect">
              <a:avLst/>
            </a:pr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8" name="Shape 780"/>
            <p:cNvSpPr/>
            <p:nvPr/>
          </p:nvSpPr>
          <p:spPr>
            <a:xfrm>
              <a:off x="1370165" y="4732864"/>
              <a:ext cx="1123000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9" name="Shape 781"/>
            <p:cNvSpPr/>
            <p:nvPr/>
          </p:nvSpPr>
          <p:spPr>
            <a:xfrm>
              <a:off x="1469599" y="4754084"/>
              <a:ext cx="924133" cy="197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56668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0" name="Shape 782"/>
            <p:cNvSpPr/>
            <p:nvPr/>
          </p:nvSpPr>
          <p:spPr>
            <a:xfrm>
              <a:off x="1357385" y="3548581"/>
              <a:ext cx="1578669" cy="1402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1" h="21294" extrusionOk="0">
                  <a:moveTo>
                    <a:pt x="6799" y="21285"/>
                  </a:moveTo>
                  <a:lnTo>
                    <a:pt x="6819" y="18455"/>
                  </a:lnTo>
                  <a:cubicBezTo>
                    <a:pt x="6863" y="17887"/>
                    <a:pt x="6774" y="17316"/>
                    <a:pt x="6561" y="16798"/>
                  </a:cubicBezTo>
                  <a:cubicBezTo>
                    <a:pt x="6351" y="16286"/>
                    <a:pt x="6027" y="15843"/>
                    <a:pt x="5620" y="15510"/>
                  </a:cubicBezTo>
                  <a:lnTo>
                    <a:pt x="1759" y="11676"/>
                  </a:lnTo>
                  <a:cubicBezTo>
                    <a:pt x="907" y="10760"/>
                    <a:pt x="330" y="9573"/>
                    <a:pt x="105" y="8278"/>
                  </a:cubicBezTo>
                  <a:cubicBezTo>
                    <a:pt x="-109" y="7048"/>
                    <a:pt x="5" y="5775"/>
                    <a:pt x="433" y="4616"/>
                  </a:cubicBezTo>
                  <a:cubicBezTo>
                    <a:pt x="1260" y="2489"/>
                    <a:pt x="2907" y="893"/>
                    <a:pt x="4912" y="276"/>
                  </a:cubicBezTo>
                  <a:cubicBezTo>
                    <a:pt x="6800" y="-305"/>
                    <a:pt x="8820" y="42"/>
                    <a:pt x="10463" y="1230"/>
                  </a:cubicBezTo>
                  <a:cubicBezTo>
                    <a:pt x="12349" y="1490"/>
                    <a:pt x="14127" y="2356"/>
                    <a:pt x="15581" y="3721"/>
                  </a:cubicBezTo>
                  <a:cubicBezTo>
                    <a:pt x="17090" y="5139"/>
                    <a:pt x="18160" y="6987"/>
                    <a:pt x="19073" y="8883"/>
                  </a:cubicBezTo>
                  <a:cubicBezTo>
                    <a:pt x="20033" y="10875"/>
                    <a:pt x="20845" y="12975"/>
                    <a:pt x="21491" y="15165"/>
                  </a:cubicBezTo>
                  <a:cubicBezTo>
                    <a:pt x="20216" y="14732"/>
                    <a:pt x="18976" y="14219"/>
                    <a:pt x="17776" y="13631"/>
                  </a:cubicBezTo>
                  <a:cubicBezTo>
                    <a:pt x="14917" y="12232"/>
                    <a:pt x="12126" y="10307"/>
                    <a:pt x="10640" y="7135"/>
                  </a:cubicBezTo>
                  <a:cubicBezTo>
                    <a:pt x="9891" y="5537"/>
                    <a:pt x="9566" y="3734"/>
                    <a:pt x="9706" y="1938"/>
                  </a:cubicBezTo>
                  <a:cubicBezTo>
                    <a:pt x="8299" y="1023"/>
                    <a:pt x="6615" y="800"/>
                    <a:pt x="5055" y="1321"/>
                  </a:cubicBezTo>
                  <a:cubicBezTo>
                    <a:pt x="3429" y="1864"/>
                    <a:pt x="2093" y="3163"/>
                    <a:pt x="1387" y="4884"/>
                  </a:cubicBezTo>
                  <a:cubicBezTo>
                    <a:pt x="1036" y="5805"/>
                    <a:pt x="943" y="6823"/>
                    <a:pt x="1121" y="7804"/>
                  </a:cubicBezTo>
                  <a:cubicBezTo>
                    <a:pt x="1323" y="8924"/>
                    <a:pt x="1864" y="9933"/>
                    <a:pt x="2654" y="10661"/>
                  </a:cubicBezTo>
                  <a:lnTo>
                    <a:pt x="7427" y="15295"/>
                  </a:lnTo>
                  <a:cubicBezTo>
                    <a:pt x="7905" y="15696"/>
                    <a:pt x="8277" y="16233"/>
                    <a:pt x="8505" y="16850"/>
                  </a:cubicBezTo>
                  <a:cubicBezTo>
                    <a:pt x="8687" y="17343"/>
                    <a:pt x="8772" y="17874"/>
                    <a:pt x="8754" y="18406"/>
                  </a:cubicBezTo>
                  <a:lnTo>
                    <a:pt x="8754" y="21283"/>
                  </a:lnTo>
                  <a:cubicBezTo>
                    <a:pt x="8460" y="21289"/>
                    <a:pt x="8166" y="21293"/>
                    <a:pt x="7872" y="21294"/>
                  </a:cubicBezTo>
                  <a:cubicBezTo>
                    <a:pt x="7515" y="21295"/>
                    <a:pt x="7157" y="21292"/>
                    <a:pt x="6799" y="21285"/>
                  </a:cubicBezTo>
                  <a:close/>
                </a:path>
              </a:pathLst>
            </a:custGeom>
            <a:solidFill>
              <a:srgbClr val="AACBBA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1" name="Shape 783"/>
            <p:cNvSpPr/>
            <p:nvPr/>
          </p:nvSpPr>
          <p:spPr>
            <a:xfrm>
              <a:off x="2391566" y="3687329"/>
              <a:ext cx="658489" cy="6060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305" y="1139"/>
                    <a:pt x="4410" y="2706"/>
                    <a:pt x="6217" y="4632"/>
                  </a:cubicBezTo>
                  <a:cubicBezTo>
                    <a:pt x="8148" y="6689"/>
                    <a:pt x="9693" y="9097"/>
                    <a:pt x="11065" y="11593"/>
                  </a:cubicBezTo>
                  <a:cubicBezTo>
                    <a:pt x="12553" y="14299"/>
                    <a:pt x="13852" y="17138"/>
                    <a:pt x="14946" y="20090"/>
                  </a:cubicBezTo>
                  <a:cubicBezTo>
                    <a:pt x="16026" y="20395"/>
                    <a:pt x="17112" y="20671"/>
                    <a:pt x="18204" y="20920"/>
                  </a:cubicBezTo>
                  <a:cubicBezTo>
                    <a:pt x="19331" y="21177"/>
                    <a:pt x="20463" y="21403"/>
                    <a:pt x="21600" y="21600"/>
                  </a:cubicBezTo>
                  <a:cubicBezTo>
                    <a:pt x="20240" y="18708"/>
                    <a:pt x="18769" y="15898"/>
                    <a:pt x="17192" y="13175"/>
                  </a:cubicBezTo>
                  <a:cubicBezTo>
                    <a:pt x="15764" y="10708"/>
                    <a:pt x="14232" y="8277"/>
                    <a:pt x="12286" y="6224"/>
                  </a:cubicBezTo>
                  <a:cubicBezTo>
                    <a:pt x="8951" y="2707"/>
                    <a:pt x="4624" y="511"/>
                    <a:pt x="0" y="0"/>
                  </a:cubicBezTo>
                  <a:close/>
                </a:path>
              </a:pathLst>
            </a:custGeom>
            <a:solidFill>
              <a:srgbClr val="AACBBA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189285" y="3344721"/>
            <a:ext cx="2438399" cy="2501900"/>
            <a:chOff x="3428273" y="3273421"/>
            <a:chExt cx="2439596" cy="2502538"/>
          </a:xfrm>
        </p:grpSpPr>
        <p:sp>
          <p:nvSpPr>
            <p:cNvPr id="23" name="Shape 785"/>
            <p:cNvSpPr/>
            <p:nvPr/>
          </p:nvSpPr>
          <p:spPr>
            <a:xfrm>
              <a:off x="3663531" y="5003124"/>
              <a:ext cx="884860" cy="747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10" extrusionOk="0">
                  <a:moveTo>
                    <a:pt x="1148" y="18936"/>
                  </a:moveTo>
                  <a:lnTo>
                    <a:pt x="0" y="0"/>
                  </a:lnTo>
                  <a:lnTo>
                    <a:pt x="21600" y="60"/>
                  </a:lnTo>
                  <a:lnTo>
                    <a:pt x="20137" y="18999"/>
                  </a:lnTo>
                  <a:cubicBezTo>
                    <a:pt x="17349" y="20563"/>
                    <a:pt x="14313" y="21416"/>
                    <a:pt x="11227" y="21502"/>
                  </a:cubicBezTo>
                  <a:cubicBezTo>
                    <a:pt x="7741" y="21600"/>
                    <a:pt x="4289" y="20721"/>
                    <a:pt x="1148" y="18936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Shape 786"/>
            <p:cNvSpPr/>
            <p:nvPr/>
          </p:nvSpPr>
          <p:spPr>
            <a:xfrm>
              <a:off x="3710601" y="5536297"/>
              <a:ext cx="781123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5" name="Shape 787"/>
            <p:cNvSpPr/>
            <p:nvPr/>
          </p:nvSpPr>
          <p:spPr>
            <a:xfrm>
              <a:off x="3544482" y="4811305"/>
              <a:ext cx="1123000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6" name="Shape 788"/>
            <p:cNvSpPr/>
            <p:nvPr/>
          </p:nvSpPr>
          <p:spPr>
            <a:xfrm>
              <a:off x="3544590" y="4855394"/>
              <a:ext cx="1122991" cy="72952"/>
            </a:xfrm>
            <a:prstGeom prst="rect">
              <a:avLst/>
            </a:prstGeom>
            <a:solidFill>
              <a:srgbClr val="7C7D7F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7" name="Shape 789"/>
            <p:cNvSpPr/>
            <p:nvPr/>
          </p:nvSpPr>
          <p:spPr>
            <a:xfrm>
              <a:off x="3544482" y="4732862"/>
              <a:ext cx="1123000" cy="239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A0A0A3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Shape 790"/>
            <p:cNvSpPr/>
            <p:nvPr/>
          </p:nvSpPr>
          <p:spPr>
            <a:xfrm>
              <a:off x="3643917" y="4754084"/>
              <a:ext cx="924133" cy="1972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656668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>
                  <a:solidFill>
                    <a:srgbClr val="FFFFFF"/>
                  </a:solidFill>
                </a:defRPr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9" name="Shape 791"/>
            <p:cNvSpPr/>
            <p:nvPr/>
          </p:nvSpPr>
          <p:spPr>
            <a:xfrm>
              <a:off x="3428273" y="3320168"/>
              <a:ext cx="2439596" cy="1631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0" h="21370" extrusionOk="0">
                  <a:moveTo>
                    <a:pt x="5308" y="21363"/>
                  </a:moveTo>
                  <a:lnTo>
                    <a:pt x="5321" y="18920"/>
                  </a:lnTo>
                  <a:cubicBezTo>
                    <a:pt x="5349" y="18430"/>
                    <a:pt x="5292" y="17937"/>
                    <a:pt x="5154" y="17490"/>
                  </a:cubicBezTo>
                  <a:cubicBezTo>
                    <a:pt x="5018" y="17048"/>
                    <a:pt x="4809" y="16665"/>
                    <a:pt x="4545" y="16378"/>
                  </a:cubicBezTo>
                  <a:lnTo>
                    <a:pt x="2048" y="13069"/>
                  </a:lnTo>
                  <a:cubicBezTo>
                    <a:pt x="1361" y="12303"/>
                    <a:pt x="815" y="11291"/>
                    <a:pt x="460" y="10128"/>
                  </a:cubicBezTo>
                  <a:cubicBezTo>
                    <a:pt x="-2" y="8614"/>
                    <a:pt x="-120" y="6917"/>
                    <a:pt x="124" y="5294"/>
                  </a:cubicBezTo>
                  <a:cubicBezTo>
                    <a:pt x="583" y="3182"/>
                    <a:pt x="1666" y="1498"/>
                    <a:pt x="3063" y="720"/>
                  </a:cubicBezTo>
                  <a:cubicBezTo>
                    <a:pt x="4601" y="-135"/>
                    <a:pt x="6325" y="207"/>
                    <a:pt x="7659" y="1633"/>
                  </a:cubicBezTo>
                  <a:cubicBezTo>
                    <a:pt x="8840" y="327"/>
                    <a:pt x="10321" y="-229"/>
                    <a:pt x="11777" y="86"/>
                  </a:cubicBezTo>
                  <a:cubicBezTo>
                    <a:pt x="13418" y="441"/>
                    <a:pt x="14830" y="1854"/>
                    <a:pt x="16314" y="2935"/>
                  </a:cubicBezTo>
                  <a:cubicBezTo>
                    <a:pt x="17942" y="4119"/>
                    <a:pt x="19686" y="4913"/>
                    <a:pt x="21480" y="5288"/>
                  </a:cubicBezTo>
                  <a:cubicBezTo>
                    <a:pt x="19585" y="7762"/>
                    <a:pt x="17051" y="8862"/>
                    <a:pt x="14559" y="8293"/>
                  </a:cubicBezTo>
                  <a:cubicBezTo>
                    <a:pt x="13326" y="8012"/>
                    <a:pt x="12157" y="7325"/>
                    <a:pt x="11063" y="6437"/>
                  </a:cubicBezTo>
                  <a:cubicBezTo>
                    <a:pt x="9783" y="5400"/>
                    <a:pt x="8610" y="4095"/>
                    <a:pt x="7580" y="2562"/>
                  </a:cubicBezTo>
                  <a:cubicBezTo>
                    <a:pt x="6353" y="1098"/>
                    <a:pt x="4680" y="774"/>
                    <a:pt x="3243" y="1720"/>
                  </a:cubicBezTo>
                  <a:cubicBezTo>
                    <a:pt x="2097" y="2475"/>
                    <a:pt x="1242" y="3962"/>
                    <a:pt x="919" y="5763"/>
                  </a:cubicBezTo>
                  <a:cubicBezTo>
                    <a:pt x="784" y="6993"/>
                    <a:pt x="881" y="8255"/>
                    <a:pt x="1199" y="9408"/>
                  </a:cubicBezTo>
                  <a:cubicBezTo>
                    <a:pt x="1502" y="10507"/>
                    <a:pt x="1994" y="11468"/>
                    <a:pt x="2627" y="12193"/>
                  </a:cubicBezTo>
                  <a:lnTo>
                    <a:pt x="5714" y="16192"/>
                  </a:lnTo>
                  <a:cubicBezTo>
                    <a:pt x="6023" y="16539"/>
                    <a:pt x="6264" y="17002"/>
                    <a:pt x="6412" y="17535"/>
                  </a:cubicBezTo>
                  <a:cubicBezTo>
                    <a:pt x="6529" y="17960"/>
                    <a:pt x="6584" y="18418"/>
                    <a:pt x="6572" y="18878"/>
                  </a:cubicBezTo>
                  <a:lnTo>
                    <a:pt x="6572" y="21361"/>
                  </a:lnTo>
                  <a:cubicBezTo>
                    <a:pt x="6382" y="21366"/>
                    <a:pt x="6192" y="21369"/>
                    <a:pt x="6002" y="21370"/>
                  </a:cubicBezTo>
                  <a:cubicBezTo>
                    <a:pt x="5771" y="21371"/>
                    <a:pt x="5540" y="21368"/>
                    <a:pt x="5308" y="21363"/>
                  </a:cubicBezTo>
                  <a:close/>
                </a:path>
              </a:pathLst>
            </a:custGeom>
            <a:solidFill>
              <a:srgbClr val="CCA9B1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0" name="Shape 792"/>
            <p:cNvSpPr/>
            <p:nvPr/>
          </p:nvSpPr>
          <p:spPr>
            <a:xfrm>
              <a:off x="4622186" y="3273421"/>
              <a:ext cx="1135948" cy="2825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0666" extrusionOk="0">
                  <a:moveTo>
                    <a:pt x="0" y="2232"/>
                  </a:moveTo>
                  <a:cubicBezTo>
                    <a:pt x="1443" y="1752"/>
                    <a:pt x="2897" y="2128"/>
                    <a:pt x="4310" y="3349"/>
                  </a:cubicBezTo>
                  <a:cubicBezTo>
                    <a:pt x="6961" y="5638"/>
                    <a:pt x="9359" y="10766"/>
                    <a:pt x="11765" y="15591"/>
                  </a:cubicBezTo>
                  <a:cubicBezTo>
                    <a:pt x="12626" y="17317"/>
                    <a:pt x="13491" y="19008"/>
                    <a:pt x="14360" y="20666"/>
                  </a:cubicBezTo>
                  <a:cubicBezTo>
                    <a:pt x="16184" y="20155"/>
                    <a:pt x="17931" y="17634"/>
                    <a:pt x="19392" y="13406"/>
                  </a:cubicBezTo>
                  <a:cubicBezTo>
                    <a:pt x="20257" y="10901"/>
                    <a:pt x="21004" y="7841"/>
                    <a:pt x="21600" y="4361"/>
                  </a:cubicBezTo>
                  <a:cubicBezTo>
                    <a:pt x="20036" y="6496"/>
                    <a:pt x="18369" y="7270"/>
                    <a:pt x="16718" y="6629"/>
                  </a:cubicBezTo>
                  <a:cubicBezTo>
                    <a:pt x="15165" y="6026"/>
                    <a:pt x="13669" y="4184"/>
                    <a:pt x="12150" y="2829"/>
                  </a:cubicBezTo>
                  <a:cubicBezTo>
                    <a:pt x="8158" y="-730"/>
                    <a:pt x="4014" y="-934"/>
                    <a:pt x="0" y="2232"/>
                  </a:cubicBezTo>
                  <a:close/>
                </a:path>
              </a:pathLst>
            </a:custGeom>
            <a:solidFill>
              <a:srgbClr val="CCA9B1"/>
            </a:solidFill>
            <a:ln w="6350" cap="flat">
              <a:noFill/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4565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sz="2400"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70707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8208568" y="3538601"/>
            <a:ext cx="2540249" cy="180972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8208568" y="2983193"/>
            <a:ext cx="2172503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E890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rgbClr val="E8908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2047" y="284913"/>
            <a:ext cx="11877657" cy="6288174"/>
          </a:xfrm>
          <a:prstGeom prst="roundRect">
            <a:avLst>
              <a:gd name="adj" fmla="val 3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810204" y="439292"/>
            <a:ext cx="2571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研究过程与方法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876071" y="970413"/>
            <a:ext cx="2439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093518" y="1955475"/>
            <a:ext cx="5904148" cy="3861451"/>
            <a:chOff x="5566128" y="2359273"/>
            <a:chExt cx="4860037" cy="3178578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0103"/>
            <a:stretch>
              <a:fillRect/>
            </a:stretch>
          </p:blipFill>
          <p:spPr>
            <a:xfrm>
              <a:off x="5577186" y="2361682"/>
              <a:ext cx="3093330" cy="1564206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4316"/>
            <a:stretch>
              <a:fillRect/>
            </a:stretch>
          </p:blipFill>
          <p:spPr>
            <a:xfrm>
              <a:off x="7321127" y="3971173"/>
              <a:ext cx="3105038" cy="1566678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/>
          </p:nvGrpSpPr>
          <p:grpSpPr>
            <a:xfrm>
              <a:off x="8564217" y="2359273"/>
              <a:ext cx="1861947" cy="1575573"/>
              <a:chOff x="6621117" y="2019548"/>
              <a:chExt cx="1861947" cy="1575573"/>
            </a:xfrm>
            <a:solidFill>
              <a:srgbClr val="0F4264"/>
            </a:solidFill>
          </p:grpSpPr>
          <p:sp>
            <p:nvSpPr>
              <p:cNvPr id="17" name="Rectangle 65"/>
              <p:cNvSpPr>
                <a:spLocks noChangeAspect="1"/>
              </p:cNvSpPr>
              <p:nvPr/>
            </p:nvSpPr>
            <p:spPr>
              <a:xfrm>
                <a:off x="6727416" y="2019548"/>
                <a:ext cx="1755648" cy="1575573"/>
              </a:xfrm>
              <a:prstGeom prst="rect">
                <a:avLst/>
              </a:prstGeom>
              <a:solidFill>
                <a:srgbClr val="CCA9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 sz="1350" dirty="0"/>
              </a:p>
            </p:txBody>
          </p:sp>
          <p:sp>
            <p:nvSpPr>
              <p:cNvPr id="18" name="Rectangle 4"/>
              <p:cNvSpPr/>
              <p:nvPr/>
            </p:nvSpPr>
            <p:spPr>
              <a:xfrm rot="2700000">
                <a:off x="6621117" y="2714751"/>
                <a:ext cx="212598" cy="212598"/>
              </a:xfrm>
              <a:prstGeom prst="rect">
                <a:avLst/>
              </a:prstGeom>
              <a:solidFill>
                <a:srgbClr val="CCA9B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  <a:noAutofit/>
              </a:bodyPr>
              <a:lstStyle/>
              <a:p>
                <a:pPr algn="ctr"/>
                <a:endParaRPr lang="id-ID" sz="1350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566128" y="3962278"/>
              <a:ext cx="1861298" cy="1575573"/>
              <a:chOff x="3623028" y="3622553"/>
              <a:chExt cx="1861298" cy="1575573"/>
            </a:xfrm>
            <a:solidFill>
              <a:srgbClr val="4691A3"/>
            </a:solidFill>
          </p:grpSpPr>
          <p:sp>
            <p:nvSpPr>
              <p:cNvPr id="15" name="Rectangle 66"/>
              <p:cNvSpPr/>
              <p:nvPr/>
            </p:nvSpPr>
            <p:spPr>
              <a:xfrm>
                <a:off x="3623028" y="3622553"/>
                <a:ext cx="1755000" cy="1575573"/>
              </a:xfrm>
              <a:prstGeom prst="rect">
                <a:avLst/>
              </a:prstGeom>
              <a:solidFill>
                <a:srgbClr val="F195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050" dirty="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Rectangle 17"/>
              <p:cNvSpPr/>
              <p:nvPr/>
            </p:nvSpPr>
            <p:spPr>
              <a:xfrm rot="2700000">
                <a:off x="5271728" y="4304040"/>
                <a:ext cx="212598" cy="212598"/>
              </a:xfrm>
              <a:prstGeom prst="rect">
                <a:avLst/>
              </a:prstGeom>
              <a:solidFill>
                <a:srgbClr val="F1958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 sz="405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9444438" y="2815474"/>
              <a:ext cx="567152" cy="609841"/>
              <a:chOff x="10131979" y="1124781"/>
              <a:chExt cx="401297" cy="431502"/>
            </a:xfrm>
            <a:solidFill>
              <a:schemeClr val="bg1"/>
            </a:solidFill>
          </p:grpSpPr>
          <p:sp>
            <p:nvSpPr>
              <p:cNvPr id="12" name="Freeform 102"/>
              <p:cNvSpPr/>
              <p:nvPr/>
            </p:nvSpPr>
            <p:spPr bwMode="auto">
              <a:xfrm>
                <a:off x="10131979" y="1124781"/>
                <a:ext cx="327941" cy="431502"/>
              </a:xfrm>
              <a:custGeom>
                <a:avLst/>
                <a:gdLst>
                  <a:gd name="T0" fmla="*/ 88 w 144"/>
                  <a:gd name="T1" fmla="*/ 152 h 192"/>
                  <a:gd name="T2" fmla="*/ 136 w 144"/>
                  <a:gd name="T3" fmla="*/ 104 h 192"/>
                  <a:gd name="T4" fmla="*/ 144 w 144"/>
                  <a:gd name="T5" fmla="*/ 105 h 192"/>
                  <a:gd name="T6" fmla="*/ 144 w 144"/>
                  <a:gd name="T7" fmla="*/ 48 h 192"/>
                  <a:gd name="T8" fmla="*/ 100 w 144"/>
                  <a:gd name="T9" fmla="*/ 48 h 192"/>
                  <a:gd name="T10" fmla="*/ 96 w 144"/>
                  <a:gd name="T11" fmla="*/ 44 h 192"/>
                  <a:gd name="T12" fmla="*/ 96 w 144"/>
                  <a:gd name="T13" fmla="*/ 0 h 192"/>
                  <a:gd name="T14" fmla="*/ 4 w 144"/>
                  <a:gd name="T15" fmla="*/ 0 h 192"/>
                  <a:gd name="T16" fmla="*/ 0 w 144"/>
                  <a:gd name="T17" fmla="*/ 4 h 192"/>
                  <a:gd name="T18" fmla="*/ 0 w 144"/>
                  <a:gd name="T19" fmla="*/ 188 h 192"/>
                  <a:gd name="T20" fmla="*/ 4 w 144"/>
                  <a:gd name="T21" fmla="*/ 192 h 192"/>
                  <a:gd name="T22" fmla="*/ 110 w 144"/>
                  <a:gd name="T23" fmla="*/ 192 h 192"/>
                  <a:gd name="T24" fmla="*/ 88 w 144"/>
                  <a:gd name="T25" fmla="*/ 152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4" h="192">
                    <a:moveTo>
                      <a:pt x="88" y="152"/>
                    </a:moveTo>
                    <a:cubicBezTo>
                      <a:pt x="88" y="125"/>
                      <a:pt x="110" y="104"/>
                      <a:pt x="136" y="104"/>
                    </a:cubicBezTo>
                    <a:cubicBezTo>
                      <a:pt x="139" y="104"/>
                      <a:pt x="142" y="104"/>
                      <a:pt x="144" y="105"/>
                    </a:cubicBezTo>
                    <a:cubicBezTo>
                      <a:pt x="144" y="48"/>
                      <a:pt x="144" y="48"/>
                      <a:pt x="144" y="48"/>
                    </a:cubicBezTo>
                    <a:cubicBezTo>
                      <a:pt x="100" y="48"/>
                      <a:pt x="100" y="48"/>
                      <a:pt x="100" y="48"/>
                    </a:cubicBezTo>
                    <a:cubicBezTo>
                      <a:pt x="98" y="48"/>
                      <a:pt x="96" y="46"/>
                      <a:pt x="96" y="44"/>
                    </a:cubicBezTo>
                    <a:cubicBezTo>
                      <a:pt x="96" y="0"/>
                      <a:pt x="96" y="0"/>
                      <a:pt x="9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88"/>
                      <a:pt x="0" y="188"/>
                      <a:pt x="0" y="188"/>
                    </a:cubicBezTo>
                    <a:cubicBezTo>
                      <a:pt x="0" y="190"/>
                      <a:pt x="2" y="192"/>
                      <a:pt x="4" y="192"/>
                    </a:cubicBezTo>
                    <a:cubicBezTo>
                      <a:pt x="110" y="192"/>
                      <a:pt x="110" y="192"/>
                      <a:pt x="110" y="192"/>
                    </a:cubicBezTo>
                    <a:cubicBezTo>
                      <a:pt x="97" y="183"/>
                      <a:pt x="88" y="169"/>
                      <a:pt x="88" y="15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54563" tIns="27282" rIns="54563" bIns="27282"/>
              <a:lstStyle/>
              <a:p>
                <a:pPr>
                  <a:defRPr/>
                </a:pPr>
                <a:endParaRPr lang="zh-CN" altLang="en-US" sz="1075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103"/>
              <p:cNvSpPr/>
              <p:nvPr/>
            </p:nvSpPr>
            <p:spPr bwMode="auto">
              <a:xfrm>
                <a:off x="10369305" y="1130535"/>
                <a:ext cx="84862" cy="84862"/>
              </a:xfrm>
              <a:custGeom>
                <a:avLst/>
                <a:gdLst>
                  <a:gd name="T0" fmla="*/ 0 w 68"/>
                  <a:gd name="T1" fmla="*/ 0 h 67"/>
                  <a:gd name="T2" fmla="*/ 0 w 68"/>
                  <a:gd name="T3" fmla="*/ 67 h 67"/>
                  <a:gd name="T4" fmla="*/ 68 w 68"/>
                  <a:gd name="T5" fmla="*/ 67 h 67"/>
                  <a:gd name="T6" fmla="*/ 0 w 68"/>
                  <a:gd name="T7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8" h="67">
                    <a:moveTo>
                      <a:pt x="0" y="0"/>
                    </a:moveTo>
                    <a:lnTo>
                      <a:pt x="0" y="67"/>
                    </a:lnTo>
                    <a:lnTo>
                      <a:pt x="68" y="67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54563" tIns="27282" rIns="54563" bIns="27282"/>
              <a:lstStyle/>
              <a:p>
                <a:pPr>
                  <a:defRPr/>
                </a:pPr>
                <a:endParaRPr lang="zh-CN" altLang="en-US" sz="1075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104"/>
              <p:cNvSpPr>
                <a:spLocks noEditPoints="1"/>
              </p:cNvSpPr>
              <p:nvPr/>
            </p:nvSpPr>
            <p:spPr bwMode="auto">
              <a:xfrm>
                <a:off x="10350607" y="1376491"/>
                <a:ext cx="182669" cy="179792"/>
              </a:xfrm>
              <a:custGeom>
                <a:avLst/>
                <a:gdLst>
                  <a:gd name="T0" fmla="*/ 40 w 80"/>
                  <a:gd name="T1" fmla="*/ 0 h 80"/>
                  <a:gd name="T2" fmla="*/ 0 w 80"/>
                  <a:gd name="T3" fmla="*/ 40 h 80"/>
                  <a:gd name="T4" fmla="*/ 40 w 80"/>
                  <a:gd name="T5" fmla="*/ 80 h 80"/>
                  <a:gd name="T6" fmla="*/ 80 w 80"/>
                  <a:gd name="T7" fmla="*/ 40 h 80"/>
                  <a:gd name="T8" fmla="*/ 40 w 80"/>
                  <a:gd name="T9" fmla="*/ 0 h 80"/>
                  <a:gd name="T10" fmla="*/ 55 w 80"/>
                  <a:gd name="T11" fmla="*/ 49 h 80"/>
                  <a:gd name="T12" fmla="*/ 55 w 80"/>
                  <a:gd name="T13" fmla="*/ 55 h 80"/>
                  <a:gd name="T14" fmla="*/ 52 w 80"/>
                  <a:gd name="T15" fmla="*/ 56 h 80"/>
                  <a:gd name="T16" fmla="*/ 49 w 80"/>
                  <a:gd name="T17" fmla="*/ 55 h 80"/>
                  <a:gd name="T18" fmla="*/ 40 w 80"/>
                  <a:gd name="T19" fmla="*/ 46 h 80"/>
                  <a:gd name="T20" fmla="*/ 31 w 80"/>
                  <a:gd name="T21" fmla="*/ 55 h 80"/>
                  <a:gd name="T22" fmla="*/ 28 w 80"/>
                  <a:gd name="T23" fmla="*/ 56 h 80"/>
                  <a:gd name="T24" fmla="*/ 25 w 80"/>
                  <a:gd name="T25" fmla="*/ 55 h 80"/>
                  <a:gd name="T26" fmla="*/ 25 w 80"/>
                  <a:gd name="T27" fmla="*/ 49 h 80"/>
                  <a:gd name="T28" fmla="*/ 34 w 80"/>
                  <a:gd name="T29" fmla="*/ 40 h 80"/>
                  <a:gd name="T30" fmla="*/ 25 w 80"/>
                  <a:gd name="T31" fmla="*/ 31 h 80"/>
                  <a:gd name="T32" fmla="*/ 25 w 80"/>
                  <a:gd name="T33" fmla="*/ 25 h 80"/>
                  <a:gd name="T34" fmla="*/ 31 w 80"/>
                  <a:gd name="T35" fmla="*/ 25 h 80"/>
                  <a:gd name="T36" fmla="*/ 40 w 80"/>
                  <a:gd name="T37" fmla="*/ 34 h 80"/>
                  <a:gd name="T38" fmla="*/ 49 w 80"/>
                  <a:gd name="T39" fmla="*/ 25 h 80"/>
                  <a:gd name="T40" fmla="*/ 55 w 80"/>
                  <a:gd name="T41" fmla="*/ 25 h 80"/>
                  <a:gd name="T42" fmla="*/ 55 w 80"/>
                  <a:gd name="T43" fmla="*/ 31 h 80"/>
                  <a:gd name="T44" fmla="*/ 46 w 80"/>
                  <a:gd name="T45" fmla="*/ 40 h 80"/>
                  <a:gd name="T46" fmla="*/ 55 w 80"/>
                  <a:gd name="T47" fmla="*/ 49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80" h="80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80"/>
                      <a:pt x="40" y="80"/>
                    </a:cubicBezTo>
                    <a:cubicBezTo>
                      <a:pt x="62" y="80"/>
                      <a:pt x="80" y="62"/>
                      <a:pt x="80" y="40"/>
                    </a:cubicBezTo>
                    <a:cubicBezTo>
                      <a:pt x="80" y="18"/>
                      <a:pt x="62" y="0"/>
                      <a:pt x="40" y="0"/>
                    </a:cubicBezTo>
                    <a:close/>
                    <a:moveTo>
                      <a:pt x="55" y="49"/>
                    </a:moveTo>
                    <a:cubicBezTo>
                      <a:pt x="57" y="51"/>
                      <a:pt x="57" y="53"/>
                      <a:pt x="55" y="55"/>
                    </a:cubicBezTo>
                    <a:cubicBezTo>
                      <a:pt x="54" y="55"/>
                      <a:pt x="53" y="56"/>
                      <a:pt x="52" y="56"/>
                    </a:cubicBezTo>
                    <a:cubicBezTo>
                      <a:pt x="51" y="56"/>
                      <a:pt x="50" y="55"/>
                      <a:pt x="49" y="55"/>
                    </a:cubicBezTo>
                    <a:cubicBezTo>
                      <a:pt x="40" y="46"/>
                      <a:pt x="40" y="46"/>
                      <a:pt x="40" y="46"/>
                    </a:cubicBezTo>
                    <a:cubicBezTo>
                      <a:pt x="31" y="55"/>
                      <a:pt x="31" y="55"/>
                      <a:pt x="31" y="55"/>
                    </a:cubicBezTo>
                    <a:cubicBezTo>
                      <a:pt x="30" y="55"/>
                      <a:pt x="29" y="56"/>
                      <a:pt x="28" y="56"/>
                    </a:cubicBezTo>
                    <a:cubicBezTo>
                      <a:pt x="27" y="56"/>
                      <a:pt x="26" y="55"/>
                      <a:pt x="25" y="55"/>
                    </a:cubicBezTo>
                    <a:cubicBezTo>
                      <a:pt x="24" y="53"/>
                      <a:pt x="24" y="51"/>
                      <a:pt x="25" y="49"/>
                    </a:cubicBezTo>
                    <a:cubicBezTo>
                      <a:pt x="34" y="40"/>
                      <a:pt x="34" y="40"/>
                      <a:pt x="34" y="40"/>
                    </a:cubicBezTo>
                    <a:cubicBezTo>
                      <a:pt x="25" y="31"/>
                      <a:pt x="25" y="31"/>
                      <a:pt x="25" y="31"/>
                    </a:cubicBezTo>
                    <a:cubicBezTo>
                      <a:pt x="24" y="29"/>
                      <a:pt x="24" y="27"/>
                      <a:pt x="25" y="25"/>
                    </a:cubicBezTo>
                    <a:cubicBezTo>
                      <a:pt x="27" y="23"/>
                      <a:pt x="29" y="23"/>
                      <a:pt x="31" y="25"/>
                    </a:cubicBezTo>
                    <a:cubicBezTo>
                      <a:pt x="40" y="34"/>
                      <a:pt x="40" y="34"/>
                      <a:pt x="40" y="34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51" y="23"/>
                      <a:pt x="53" y="23"/>
                      <a:pt x="55" y="25"/>
                    </a:cubicBezTo>
                    <a:cubicBezTo>
                      <a:pt x="57" y="27"/>
                      <a:pt x="57" y="29"/>
                      <a:pt x="55" y="31"/>
                    </a:cubicBezTo>
                    <a:cubicBezTo>
                      <a:pt x="46" y="40"/>
                      <a:pt x="46" y="40"/>
                      <a:pt x="46" y="40"/>
                    </a:cubicBezTo>
                    <a:lnTo>
                      <a:pt x="55" y="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lIns="54563" tIns="27282" rIns="54563" bIns="27282"/>
              <a:lstStyle/>
              <a:p>
                <a:pPr>
                  <a:defRPr/>
                </a:pPr>
                <a:endParaRPr lang="zh-CN" altLang="en-US" sz="1075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1" name="AutoShape 116"/>
            <p:cNvSpPr/>
            <p:nvPr/>
          </p:nvSpPr>
          <p:spPr bwMode="auto">
            <a:xfrm>
              <a:off x="6170346" y="4434250"/>
              <a:ext cx="616860" cy="616860"/>
            </a:xfrm>
            <a:custGeom>
              <a:avLst/>
              <a:gdLst>
                <a:gd name="T0" fmla="*/ 3362078 w 21600"/>
                <a:gd name="T1" fmla="*/ 0 h 21600"/>
                <a:gd name="T2" fmla="*/ 4671007 w 21600"/>
                <a:gd name="T3" fmla="*/ 262590 h 21600"/>
                <a:gd name="T4" fmla="*/ 5740047 w 21600"/>
                <a:gd name="T5" fmla="*/ 982239 h 21600"/>
                <a:gd name="T6" fmla="*/ 6459379 w 21600"/>
                <a:gd name="T7" fmla="*/ 2049727 h 21600"/>
                <a:gd name="T8" fmla="*/ 6720417 w 21600"/>
                <a:gd name="T9" fmla="*/ 3360526 h 21600"/>
                <a:gd name="T10" fmla="*/ 6459379 w 21600"/>
                <a:gd name="T11" fmla="*/ 4669755 h 21600"/>
                <a:gd name="T12" fmla="*/ 5740047 w 21600"/>
                <a:gd name="T13" fmla="*/ 5739112 h 21600"/>
                <a:gd name="T14" fmla="*/ 4671007 w 21600"/>
                <a:gd name="T15" fmla="*/ 6457827 h 21600"/>
                <a:gd name="T16" fmla="*/ 3362078 w 21600"/>
                <a:gd name="T17" fmla="*/ 6720417 h 21600"/>
                <a:gd name="T18" fmla="*/ 2050979 w 21600"/>
                <a:gd name="T19" fmla="*/ 6457827 h 21600"/>
                <a:gd name="T20" fmla="*/ 981922 w 21600"/>
                <a:gd name="T21" fmla="*/ 5739112 h 21600"/>
                <a:gd name="T22" fmla="*/ 262908 w 21600"/>
                <a:gd name="T23" fmla="*/ 4669755 h 21600"/>
                <a:gd name="T24" fmla="*/ 0 w 21600"/>
                <a:gd name="T25" fmla="*/ 3360526 h 21600"/>
                <a:gd name="T26" fmla="*/ 262908 w 21600"/>
                <a:gd name="T27" fmla="*/ 2049727 h 21600"/>
                <a:gd name="T28" fmla="*/ 981922 w 21600"/>
                <a:gd name="T29" fmla="*/ 982239 h 21600"/>
                <a:gd name="T30" fmla="*/ 2050979 w 21600"/>
                <a:gd name="T31" fmla="*/ 262590 h 21600"/>
                <a:gd name="T32" fmla="*/ 3362078 w 21600"/>
                <a:gd name="T33" fmla="*/ 0 h 21600"/>
                <a:gd name="T34" fmla="*/ 3362078 w 21600"/>
                <a:gd name="T35" fmla="*/ 5711737 h 21600"/>
                <a:gd name="T36" fmla="*/ 4279918 w 21600"/>
                <a:gd name="T37" fmla="*/ 5526299 h 21600"/>
                <a:gd name="T38" fmla="*/ 5025372 w 21600"/>
                <a:gd name="T39" fmla="*/ 5021950 h 21600"/>
                <a:gd name="T40" fmla="*/ 5530039 w 21600"/>
                <a:gd name="T41" fmla="*/ 4277113 h 21600"/>
                <a:gd name="T42" fmla="*/ 5715459 w 21600"/>
                <a:gd name="T43" fmla="*/ 3360526 h 21600"/>
                <a:gd name="T44" fmla="*/ 5530039 w 21600"/>
                <a:gd name="T45" fmla="*/ 2443304 h 21600"/>
                <a:gd name="T46" fmla="*/ 5025372 w 21600"/>
                <a:gd name="T47" fmla="*/ 1698466 h 21600"/>
                <a:gd name="T48" fmla="*/ 4278048 w 21600"/>
                <a:gd name="T49" fmla="*/ 1194118 h 21600"/>
                <a:gd name="T50" fmla="*/ 3362078 w 21600"/>
                <a:gd name="T51" fmla="*/ 1008680 h 21600"/>
                <a:gd name="T52" fmla="*/ 2442369 w 21600"/>
                <a:gd name="T53" fmla="*/ 1194118 h 21600"/>
                <a:gd name="T54" fmla="*/ 1697831 w 21600"/>
                <a:gd name="T55" fmla="*/ 1698466 h 21600"/>
                <a:gd name="T56" fmla="*/ 1194735 w 21600"/>
                <a:gd name="T57" fmla="*/ 2443304 h 21600"/>
                <a:gd name="T58" fmla="*/ 1009315 w 21600"/>
                <a:gd name="T59" fmla="*/ 3360526 h 21600"/>
                <a:gd name="T60" fmla="*/ 1194735 w 21600"/>
                <a:gd name="T61" fmla="*/ 4277113 h 21600"/>
                <a:gd name="T62" fmla="*/ 1697831 w 21600"/>
                <a:gd name="T63" fmla="*/ 5021950 h 21600"/>
                <a:gd name="T64" fmla="*/ 2442369 w 21600"/>
                <a:gd name="T65" fmla="*/ 5526299 h 21600"/>
                <a:gd name="T66" fmla="*/ 3362078 w 21600"/>
                <a:gd name="T67" fmla="*/ 5711737 h 21600"/>
                <a:gd name="T68" fmla="*/ 4523211 w 21600"/>
                <a:gd name="T69" fmla="*/ 3360526 h 21600"/>
                <a:gd name="T70" fmla="*/ 4761548 w 21600"/>
                <a:gd name="T71" fmla="*/ 3459145 h 21600"/>
                <a:gd name="T72" fmla="*/ 4859232 w 21600"/>
                <a:gd name="T73" fmla="*/ 3697164 h 21600"/>
                <a:gd name="T74" fmla="*/ 4859232 w 21600"/>
                <a:gd name="T75" fmla="*/ 4033802 h 21600"/>
                <a:gd name="T76" fmla="*/ 4761548 w 21600"/>
                <a:gd name="T77" fmla="*/ 4270887 h 21600"/>
                <a:gd name="T78" fmla="*/ 4523211 w 21600"/>
                <a:gd name="T79" fmla="*/ 4369206 h 21600"/>
                <a:gd name="T80" fmla="*/ 3008630 w 21600"/>
                <a:gd name="T81" fmla="*/ 4369206 h 21600"/>
                <a:gd name="T82" fmla="*/ 2770311 w 21600"/>
                <a:gd name="T83" fmla="*/ 4270887 h 21600"/>
                <a:gd name="T84" fmla="*/ 2671674 w 21600"/>
                <a:gd name="T85" fmla="*/ 4033802 h 21600"/>
                <a:gd name="T86" fmla="*/ 2671674 w 21600"/>
                <a:gd name="T87" fmla="*/ 2077103 h 21600"/>
                <a:gd name="T88" fmla="*/ 2770311 w 21600"/>
                <a:gd name="T89" fmla="*/ 1840653 h 21600"/>
                <a:gd name="T90" fmla="*/ 3008630 w 21600"/>
                <a:gd name="T91" fmla="*/ 1740464 h 21600"/>
                <a:gd name="T92" fmla="*/ 3345268 w 21600"/>
                <a:gd name="T93" fmla="*/ 1740464 h 21600"/>
                <a:gd name="T94" fmla="*/ 3584540 w 21600"/>
                <a:gd name="T95" fmla="*/ 1840653 h 21600"/>
                <a:gd name="T96" fmla="*/ 3676632 w 21600"/>
                <a:gd name="T97" fmla="*/ 2077103 h 21600"/>
                <a:gd name="T98" fmla="*/ 3676632 w 21600"/>
                <a:gd name="T99" fmla="*/ 3360526 h 21600"/>
                <a:gd name="T100" fmla="*/ 4523211 w 21600"/>
                <a:gd name="T101" fmla="*/ 3360526 h 21600"/>
                <a:gd name="T102" fmla="*/ 4523211 w 21600"/>
                <a:gd name="T103" fmla="*/ 3360526 h 21600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0" t="0" r="r" b="b"/>
              <a:pathLst>
                <a:path w="21600" h="21600">
                  <a:moveTo>
                    <a:pt x="10806" y="0"/>
                  </a:moveTo>
                  <a:cubicBezTo>
                    <a:pt x="12303" y="0"/>
                    <a:pt x="13705" y="280"/>
                    <a:pt x="15013" y="844"/>
                  </a:cubicBezTo>
                  <a:cubicBezTo>
                    <a:pt x="16321" y="1409"/>
                    <a:pt x="17466" y="2177"/>
                    <a:pt x="18449" y="3157"/>
                  </a:cubicBezTo>
                  <a:cubicBezTo>
                    <a:pt x="19433" y="4134"/>
                    <a:pt x="20204" y="5278"/>
                    <a:pt x="20761" y="6588"/>
                  </a:cubicBezTo>
                  <a:cubicBezTo>
                    <a:pt x="21320" y="7901"/>
                    <a:pt x="21600" y="9305"/>
                    <a:pt x="21600" y="10801"/>
                  </a:cubicBezTo>
                  <a:cubicBezTo>
                    <a:pt x="21600" y="12295"/>
                    <a:pt x="21320" y="13699"/>
                    <a:pt x="20761" y="15009"/>
                  </a:cubicBezTo>
                  <a:cubicBezTo>
                    <a:pt x="20204" y="16322"/>
                    <a:pt x="19430" y="17466"/>
                    <a:pt x="18449" y="18446"/>
                  </a:cubicBezTo>
                  <a:cubicBezTo>
                    <a:pt x="17466" y="19423"/>
                    <a:pt x="16322" y="20194"/>
                    <a:pt x="15013" y="20756"/>
                  </a:cubicBezTo>
                  <a:cubicBezTo>
                    <a:pt x="13705" y="21320"/>
                    <a:pt x="12303" y="21600"/>
                    <a:pt x="10806" y="21600"/>
                  </a:cubicBezTo>
                  <a:cubicBezTo>
                    <a:pt x="9311" y="21600"/>
                    <a:pt x="7906" y="21320"/>
                    <a:pt x="6592" y="20756"/>
                  </a:cubicBezTo>
                  <a:cubicBezTo>
                    <a:pt x="5281" y="20194"/>
                    <a:pt x="4137" y="19423"/>
                    <a:pt x="3156" y="18446"/>
                  </a:cubicBezTo>
                  <a:cubicBezTo>
                    <a:pt x="2179" y="17466"/>
                    <a:pt x="1410" y="16322"/>
                    <a:pt x="845" y="15009"/>
                  </a:cubicBezTo>
                  <a:cubicBezTo>
                    <a:pt x="283" y="13699"/>
                    <a:pt x="0" y="12295"/>
                    <a:pt x="0" y="10801"/>
                  </a:cubicBezTo>
                  <a:cubicBezTo>
                    <a:pt x="0" y="9305"/>
                    <a:pt x="283" y="7901"/>
                    <a:pt x="845" y="6588"/>
                  </a:cubicBezTo>
                  <a:cubicBezTo>
                    <a:pt x="1410" y="5278"/>
                    <a:pt x="2181" y="4134"/>
                    <a:pt x="3156" y="3157"/>
                  </a:cubicBezTo>
                  <a:cubicBezTo>
                    <a:pt x="4137" y="2177"/>
                    <a:pt x="5281" y="1409"/>
                    <a:pt x="6592" y="844"/>
                  </a:cubicBezTo>
                  <a:cubicBezTo>
                    <a:pt x="7906" y="280"/>
                    <a:pt x="9311" y="0"/>
                    <a:pt x="10806" y="0"/>
                  </a:cubicBezTo>
                  <a:moveTo>
                    <a:pt x="10806" y="18358"/>
                  </a:moveTo>
                  <a:cubicBezTo>
                    <a:pt x="11862" y="18358"/>
                    <a:pt x="12846" y="18158"/>
                    <a:pt x="13756" y="17762"/>
                  </a:cubicBezTo>
                  <a:cubicBezTo>
                    <a:pt x="14666" y="17364"/>
                    <a:pt x="15462" y="16825"/>
                    <a:pt x="16152" y="16141"/>
                  </a:cubicBezTo>
                  <a:cubicBezTo>
                    <a:pt x="16839" y="15455"/>
                    <a:pt x="17378" y="14656"/>
                    <a:pt x="17774" y="13747"/>
                  </a:cubicBezTo>
                  <a:cubicBezTo>
                    <a:pt x="18170" y="12837"/>
                    <a:pt x="18370" y="11855"/>
                    <a:pt x="18370" y="10801"/>
                  </a:cubicBezTo>
                  <a:cubicBezTo>
                    <a:pt x="18370" y="9745"/>
                    <a:pt x="18172" y="8763"/>
                    <a:pt x="17774" y="7853"/>
                  </a:cubicBezTo>
                  <a:cubicBezTo>
                    <a:pt x="17375" y="6944"/>
                    <a:pt x="16839" y="6148"/>
                    <a:pt x="16152" y="5459"/>
                  </a:cubicBezTo>
                  <a:cubicBezTo>
                    <a:pt x="15465" y="4775"/>
                    <a:pt x="14666" y="4236"/>
                    <a:pt x="13750" y="3838"/>
                  </a:cubicBezTo>
                  <a:cubicBezTo>
                    <a:pt x="12835" y="3442"/>
                    <a:pt x="11851" y="3242"/>
                    <a:pt x="10806" y="3242"/>
                  </a:cubicBezTo>
                  <a:cubicBezTo>
                    <a:pt x="9752" y="3242"/>
                    <a:pt x="8765" y="3442"/>
                    <a:pt x="7850" y="3838"/>
                  </a:cubicBezTo>
                  <a:cubicBezTo>
                    <a:pt x="6934" y="4236"/>
                    <a:pt x="6138" y="4775"/>
                    <a:pt x="5457" y="5459"/>
                  </a:cubicBezTo>
                  <a:cubicBezTo>
                    <a:pt x="4776" y="6148"/>
                    <a:pt x="4236" y="6944"/>
                    <a:pt x="3840" y="7853"/>
                  </a:cubicBezTo>
                  <a:cubicBezTo>
                    <a:pt x="3442" y="8763"/>
                    <a:pt x="3244" y="9745"/>
                    <a:pt x="3244" y="10801"/>
                  </a:cubicBezTo>
                  <a:cubicBezTo>
                    <a:pt x="3244" y="11855"/>
                    <a:pt x="3442" y="12837"/>
                    <a:pt x="3840" y="13747"/>
                  </a:cubicBezTo>
                  <a:cubicBezTo>
                    <a:pt x="4239" y="14656"/>
                    <a:pt x="4776" y="15455"/>
                    <a:pt x="5457" y="16141"/>
                  </a:cubicBezTo>
                  <a:cubicBezTo>
                    <a:pt x="6135" y="16825"/>
                    <a:pt x="6932" y="17364"/>
                    <a:pt x="7850" y="17762"/>
                  </a:cubicBezTo>
                  <a:cubicBezTo>
                    <a:pt x="8765" y="18158"/>
                    <a:pt x="9752" y="18358"/>
                    <a:pt x="10806" y="18358"/>
                  </a:cubicBezTo>
                  <a:moveTo>
                    <a:pt x="14538" y="10801"/>
                  </a:moveTo>
                  <a:cubicBezTo>
                    <a:pt x="14835" y="10801"/>
                    <a:pt x="15089" y="10906"/>
                    <a:pt x="15304" y="11118"/>
                  </a:cubicBezTo>
                  <a:cubicBezTo>
                    <a:pt x="15513" y="11332"/>
                    <a:pt x="15618" y="11584"/>
                    <a:pt x="15618" y="11883"/>
                  </a:cubicBezTo>
                  <a:lnTo>
                    <a:pt x="15618" y="12965"/>
                  </a:lnTo>
                  <a:cubicBezTo>
                    <a:pt x="15618" y="13261"/>
                    <a:pt x="15513" y="13515"/>
                    <a:pt x="15304" y="13727"/>
                  </a:cubicBezTo>
                  <a:cubicBezTo>
                    <a:pt x="15090" y="13939"/>
                    <a:pt x="14835" y="14043"/>
                    <a:pt x="14538" y="14043"/>
                  </a:cubicBezTo>
                  <a:lnTo>
                    <a:pt x="9670" y="14043"/>
                  </a:lnTo>
                  <a:cubicBezTo>
                    <a:pt x="9373" y="14043"/>
                    <a:pt x="9116" y="13939"/>
                    <a:pt x="8904" y="13727"/>
                  </a:cubicBezTo>
                  <a:cubicBezTo>
                    <a:pt x="8692" y="13515"/>
                    <a:pt x="8587" y="13261"/>
                    <a:pt x="8587" y="12965"/>
                  </a:cubicBezTo>
                  <a:lnTo>
                    <a:pt x="8587" y="6676"/>
                  </a:lnTo>
                  <a:cubicBezTo>
                    <a:pt x="8587" y="6379"/>
                    <a:pt x="8692" y="6125"/>
                    <a:pt x="8904" y="5916"/>
                  </a:cubicBezTo>
                  <a:cubicBezTo>
                    <a:pt x="9113" y="5699"/>
                    <a:pt x="9370" y="5594"/>
                    <a:pt x="9670" y="5594"/>
                  </a:cubicBezTo>
                  <a:lnTo>
                    <a:pt x="10752" y="5594"/>
                  </a:lnTo>
                  <a:cubicBezTo>
                    <a:pt x="11066" y="5594"/>
                    <a:pt x="11323" y="5699"/>
                    <a:pt x="11521" y="5916"/>
                  </a:cubicBezTo>
                  <a:cubicBezTo>
                    <a:pt x="11718" y="6125"/>
                    <a:pt x="11817" y="6379"/>
                    <a:pt x="11817" y="6676"/>
                  </a:cubicBezTo>
                  <a:lnTo>
                    <a:pt x="11817" y="10801"/>
                  </a:lnTo>
                  <a:lnTo>
                    <a:pt x="14538" y="10801"/>
                  </a:lnTo>
                  <a:close/>
                  <a:moveTo>
                    <a:pt x="14538" y="10801"/>
                  </a:move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0" tIns="0" rIns="0" bIns="0"/>
            <a:lstStyle/>
            <a:p>
              <a:endParaRPr lang="zh-CN" altLang="en-US" sz="1090">
                <a:solidFill>
                  <a:prstClr val="black"/>
                </a:solidFill>
              </a:endParaRPr>
            </a:p>
          </p:txBody>
        </p:sp>
      </p:grpSp>
      <p:sp>
        <p:nvSpPr>
          <p:cNvPr id="19" name="矩形 18"/>
          <p:cNvSpPr/>
          <p:nvPr/>
        </p:nvSpPr>
        <p:spPr>
          <a:xfrm>
            <a:off x="1191832" y="4308821"/>
            <a:ext cx="2540249" cy="1787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1191832" y="3753413"/>
            <a:ext cx="2172503" cy="30777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spcBef>
                <a:spcPct val="20000"/>
              </a:spcBef>
              <a:defRPr/>
            </a:pPr>
            <a:r>
              <a:rPr lang="zh-CN" altLang="en-US" sz="2000" b="1" dirty="0">
                <a:solidFill>
                  <a:srgbClr val="E8908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单击编辑标题</a:t>
            </a:r>
            <a:endParaRPr lang="en-US" sz="2000" b="1" dirty="0">
              <a:solidFill>
                <a:srgbClr val="E8908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645182" y="957940"/>
            <a:ext cx="8901637" cy="4942121"/>
          </a:xfrm>
          <a:prstGeom prst="roundRect">
            <a:avLst>
              <a:gd name="adj" fmla="val 3676"/>
            </a:avLst>
          </a:prstGeom>
          <a:solidFill>
            <a:srgbClr val="E8908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012758" y="2552619"/>
            <a:ext cx="3539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文献综述与反思</a:t>
            </a:r>
            <a:endParaRPr lang="zh-CN" altLang="en-US" sz="36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116566" y="3299440"/>
            <a:ext cx="343565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5116566" y="3538407"/>
            <a:ext cx="3435659" cy="8676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模版所有图形线条及其相应素材均可自由编辑、改色、替换。更多使用说明和作品请详阅模版最末的使用手册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399572" y="2768137"/>
            <a:ext cx="1183884" cy="1321727"/>
            <a:chOff x="12658834" y="6958899"/>
            <a:chExt cx="231775" cy="258763"/>
          </a:xfrm>
          <a:solidFill>
            <a:schemeClr val="bg1"/>
          </a:solidFill>
        </p:grpSpPr>
        <p:sp>
          <p:nvSpPr>
            <p:cNvPr id="8" name="Rectangle 74"/>
            <p:cNvSpPr>
              <a:spLocks noChangeArrowheads="1"/>
            </p:cNvSpPr>
            <p:nvPr/>
          </p:nvSpPr>
          <p:spPr bwMode="auto">
            <a:xfrm>
              <a:off x="12762021" y="7130349"/>
              <a:ext cx="23813" cy="87313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9" name="Freeform 75"/>
            <p:cNvSpPr/>
            <p:nvPr/>
          </p:nvSpPr>
          <p:spPr bwMode="auto">
            <a:xfrm>
              <a:off x="12658834" y="6958899"/>
              <a:ext cx="207963" cy="73025"/>
            </a:xfrm>
            <a:custGeom>
              <a:avLst/>
              <a:gdLst>
                <a:gd name="T0" fmla="*/ 115 w 231"/>
                <a:gd name="T1" fmla="*/ 28 h 81"/>
                <a:gd name="T2" fmla="*/ 30 w 231"/>
                <a:gd name="T3" fmla="*/ 28 h 81"/>
                <a:gd name="T4" fmla="*/ 25 w 231"/>
                <a:gd name="T5" fmla="*/ 30 h 81"/>
                <a:gd name="T6" fmla="*/ 2 w 231"/>
                <a:gd name="T7" fmla="*/ 50 h 81"/>
                <a:gd name="T8" fmla="*/ 0 w 231"/>
                <a:gd name="T9" fmla="*/ 54 h 81"/>
                <a:gd name="T10" fmla="*/ 0 w 231"/>
                <a:gd name="T11" fmla="*/ 55 h 81"/>
                <a:gd name="T12" fmla="*/ 2 w 231"/>
                <a:gd name="T13" fmla="*/ 60 h 81"/>
                <a:gd name="T14" fmla="*/ 25 w 231"/>
                <a:gd name="T15" fmla="*/ 79 h 81"/>
                <a:gd name="T16" fmla="*/ 30 w 231"/>
                <a:gd name="T17" fmla="*/ 81 h 81"/>
                <a:gd name="T18" fmla="*/ 229 w 231"/>
                <a:gd name="T19" fmla="*/ 81 h 81"/>
                <a:gd name="T20" fmla="*/ 231 w 231"/>
                <a:gd name="T21" fmla="*/ 78 h 81"/>
                <a:gd name="T22" fmla="*/ 231 w 231"/>
                <a:gd name="T23" fmla="*/ 31 h 81"/>
                <a:gd name="T24" fmla="*/ 229 w 231"/>
                <a:gd name="T25" fmla="*/ 28 h 81"/>
                <a:gd name="T26" fmla="*/ 142 w 231"/>
                <a:gd name="T27" fmla="*/ 28 h 81"/>
                <a:gd name="T28" fmla="*/ 142 w 231"/>
                <a:gd name="T29" fmla="*/ 13 h 81"/>
                <a:gd name="T30" fmla="*/ 142 w 231"/>
                <a:gd name="T31" fmla="*/ 0 h 81"/>
                <a:gd name="T32" fmla="*/ 115 w 231"/>
                <a:gd name="T33" fmla="*/ 0 h 81"/>
                <a:gd name="T34" fmla="*/ 115 w 231"/>
                <a:gd name="T35" fmla="*/ 13 h 81"/>
                <a:gd name="T36" fmla="*/ 115 w 231"/>
                <a:gd name="T37" fmla="*/ 28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31" h="81">
                  <a:moveTo>
                    <a:pt x="115" y="28"/>
                  </a:moveTo>
                  <a:cubicBezTo>
                    <a:pt x="30" y="28"/>
                    <a:pt x="30" y="28"/>
                    <a:pt x="30" y="28"/>
                  </a:cubicBezTo>
                  <a:cubicBezTo>
                    <a:pt x="28" y="28"/>
                    <a:pt x="26" y="29"/>
                    <a:pt x="25" y="30"/>
                  </a:cubicBezTo>
                  <a:cubicBezTo>
                    <a:pt x="2" y="50"/>
                    <a:pt x="2" y="50"/>
                    <a:pt x="2" y="50"/>
                  </a:cubicBezTo>
                  <a:cubicBezTo>
                    <a:pt x="1" y="51"/>
                    <a:pt x="0" y="53"/>
                    <a:pt x="0" y="54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6"/>
                    <a:pt x="1" y="59"/>
                    <a:pt x="2" y="60"/>
                  </a:cubicBezTo>
                  <a:cubicBezTo>
                    <a:pt x="25" y="79"/>
                    <a:pt x="25" y="79"/>
                    <a:pt x="25" y="79"/>
                  </a:cubicBezTo>
                  <a:cubicBezTo>
                    <a:pt x="26" y="80"/>
                    <a:pt x="28" y="81"/>
                    <a:pt x="30" y="81"/>
                  </a:cubicBezTo>
                  <a:cubicBezTo>
                    <a:pt x="229" y="81"/>
                    <a:pt x="229" y="81"/>
                    <a:pt x="229" y="81"/>
                  </a:cubicBezTo>
                  <a:cubicBezTo>
                    <a:pt x="230" y="81"/>
                    <a:pt x="231" y="80"/>
                    <a:pt x="231" y="78"/>
                  </a:cubicBezTo>
                  <a:cubicBezTo>
                    <a:pt x="231" y="31"/>
                    <a:pt x="231" y="31"/>
                    <a:pt x="231" y="31"/>
                  </a:cubicBezTo>
                  <a:cubicBezTo>
                    <a:pt x="231" y="30"/>
                    <a:pt x="230" y="28"/>
                    <a:pt x="229" y="28"/>
                  </a:cubicBezTo>
                  <a:cubicBezTo>
                    <a:pt x="142" y="28"/>
                    <a:pt x="142" y="28"/>
                    <a:pt x="142" y="28"/>
                  </a:cubicBezTo>
                  <a:cubicBezTo>
                    <a:pt x="142" y="13"/>
                    <a:pt x="142" y="13"/>
                    <a:pt x="142" y="13"/>
                  </a:cubicBezTo>
                  <a:cubicBezTo>
                    <a:pt x="142" y="0"/>
                    <a:pt x="142" y="0"/>
                    <a:pt x="142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3"/>
                    <a:pt x="115" y="13"/>
                    <a:pt x="115" y="13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0" name="Freeform 76"/>
            <p:cNvSpPr/>
            <p:nvPr/>
          </p:nvSpPr>
          <p:spPr bwMode="auto">
            <a:xfrm>
              <a:off x="12682646" y="7046211"/>
              <a:ext cx="207963" cy="71438"/>
            </a:xfrm>
            <a:custGeom>
              <a:avLst/>
              <a:gdLst>
                <a:gd name="T0" fmla="*/ 89 w 231"/>
                <a:gd name="T1" fmla="*/ 27 h 80"/>
                <a:gd name="T2" fmla="*/ 3 w 231"/>
                <a:gd name="T3" fmla="*/ 27 h 80"/>
                <a:gd name="T4" fmla="*/ 0 w 231"/>
                <a:gd name="T5" fmla="*/ 30 h 80"/>
                <a:gd name="T6" fmla="*/ 0 w 231"/>
                <a:gd name="T7" fmla="*/ 77 h 80"/>
                <a:gd name="T8" fmla="*/ 3 w 231"/>
                <a:gd name="T9" fmla="*/ 80 h 80"/>
                <a:gd name="T10" fmla="*/ 202 w 231"/>
                <a:gd name="T11" fmla="*/ 80 h 80"/>
                <a:gd name="T12" fmla="*/ 206 w 231"/>
                <a:gd name="T13" fmla="*/ 78 h 80"/>
                <a:gd name="T14" fmla="*/ 229 w 231"/>
                <a:gd name="T15" fmla="*/ 59 h 80"/>
                <a:gd name="T16" fmla="*/ 231 w 231"/>
                <a:gd name="T17" fmla="*/ 54 h 80"/>
                <a:gd name="T18" fmla="*/ 231 w 231"/>
                <a:gd name="T19" fmla="*/ 53 h 80"/>
                <a:gd name="T20" fmla="*/ 229 w 231"/>
                <a:gd name="T21" fmla="*/ 49 h 80"/>
                <a:gd name="T22" fmla="*/ 206 w 231"/>
                <a:gd name="T23" fmla="*/ 29 h 80"/>
                <a:gd name="T24" fmla="*/ 202 w 231"/>
                <a:gd name="T25" fmla="*/ 27 h 80"/>
                <a:gd name="T26" fmla="*/ 116 w 231"/>
                <a:gd name="T27" fmla="*/ 27 h 80"/>
                <a:gd name="T28" fmla="*/ 116 w 231"/>
                <a:gd name="T29" fmla="*/ 12 h 80"/>
                <a:gd name="T30" fmla="*/ 116 w 231"/>
                <a:gd name="T31" fmla="*/ 1 h 80"/>
                <a:gd name="T32" fmla="*/ 116 w 231"/>
                <a:gd name="T33" fmla="*/ 0 h 80"/>
                <a:gd name="T34" fmla="*/ 89 w 231"/>
                <a:gd name="T35" fmla="*/ 0 h 80"/>
                <a:gd name="T36" fmla="*/ 89 w 231"/>
                <a:gd name="T37" fmla="*/ 1 h 80"/>
                <a:gd name="T38" fmla="*/ 89 w 231"/>
                <a:gd name="T39" fmla="*/ 12 h 80"/>
                <a:gd name="T40" fmla="*/ 89 w 231"/>
                <a:gd name="T41" fmla="*/ 2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31" h="80">
                  <a:moveTo>
                    <a:pt x="89" y="27"/>
                  </a:moveTo>
                  <a:cubicBezTo>
                    <a:pt x="3" y="27"/>
                    <a:pt x="3" y="27"/>
                    <a:pt x="3" y="27"/>
                  </a:cubicBezTo>
                  <a:cubicBezTo>
                    <a:pt x="1" y="27"/>
                    <a:pt x="0" y="29"/>
                    <a:pt x="0" y="30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79"/>
                    <a:pt x="1" y="80"/>
                    <a:pt x="3" y="80"/>
                  </a:cubicBezTo>
                  <a:cubicBezTo>
                    <a:pt x="202" y="80"/>
                    <a:pt x="202" y="80"/>
                    <a:pt x="202" y="80"/>
                  </a:cubicBezTo>
                  <a:cubicBezTo>
                    <a:pt x="203" y="80"/>
                    <a:pt x="205" y="79"/>
                    <a:pt x="206" y="78"/>
                  </a:cubicBezTo>
                  <a:cubicBezTo>
                    <a:pt x="229" y="59"/>
                    <a:pt x="229" y="59"/>
                    <a:pt x="229" y="59"/>
                  </a:cubicBezTo>
                  <a:cubicBezTo>
                    <a:pt x="230" y="58"/>
                    <a:pt x="231" y="55"/>
                    <a:pt x="231" y="54"/>
                  </a:cubicBezTo>
                  <a:cubicBezTo>
                    <a:pt x="231" y="53"/>
                    <a:pt x="231" y="53"/>
                    <a:pt x="231" y="53"/>
                  </a:cubicBezTo>
                  <a:cubicBezTo>
                    <a:pt x="231" y="52"/>
                    <a:pt x="230" y="50"/>
                    <a:pt x="229" y="49"/>
                  </a:cubicBezTo>
                  <a:cubicBezTo>
                    <a:pt x="206" y="29"/>
                    <a:pt x="206" y="29"/>
                    <a:pt x="206" y="29"/>
                  </a:cubicBezTo>
                  <a:cubicBezTo>
                    <a:pt x="205" y="28"/>
                    <a:pt x="203" y="27"/>
                    <a:pt x="202" y="27"/>
                  </a:cubicBezTo>
                  <a:cubicBezTo>
                    <a:pt x="116" y="27"/>
                    <a:pt x="116" y="27"/>
                    <a:pt x="116" y="27"/>
                  </a:cubicBezTo>
                  <a:cubicBezTo>
                    <a:pt x="116" y="12"/>
                    <a:pt x="116" y="12"/>
                    <a:pt x="116" y="12"/>
                  </a:cubicBezTo>
                  <a:cubicBezTo>
                    <a:pt x="116" y="1"/>
                    <a:pt x="116" y="1"/>
                    <a:pt x="116" y="1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89" y="0"/>
                    <a:pt x="89" y="0"/>
                    <a:pt x="89" y="0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89" y="12"/>
                    <a:pt x="89" y="12"/>
                    <a:pt x="89" y="12"/>
                  </a:cubicBezTo>
                  <a:lnTo>
                    <a:pt x="89" y="2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2047" y="284913"/>
            <a:ext cx="11877657" cy="6288174"/>
          </a:xfrm>
          <a:prstGeom prst="roundRect">
            <a:avLst>
              <a:gd name="adj" fmla="val 3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810204" y="439292"/>
            <a:ext cx="2571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文献综述与反思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876071" y="970413"/>
            <a:ext cx="2439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741652" y="1870833"/>
            <a:ext cx="8708697" cy="3801835"/>
            <a:chOff x="1248156" y="2011136"/>
            <a:chExt cx="6732566" cy="2939143"/>
          </a:xfrm>
        </p:grpSpPr>
        <p:grpSp>
          <p:nvGrpSpPr>
            <p:cNvPr id="6" name="组合 5"/>
            <p:cNvGrpSpPr/>
            <p:nvPr/>
          </p:nvGrpSpPr>
          <p:grpSpPr>
            <a:xfrm>
              <a:off x="5879777" y="2011136"/>
              <a:ext cx="2100945" cy="2939143"/>
              <a:chOff x="7837713" y="2148115"/>
              <a:chExt cx="2801260" cy="3918859"/>
            </a:xfrm>
          </p:grpSpPr>
          <p:sp>
            <p:nvSpPr>
              <p:cNvPr id="19" name="矩形 18"/>
              <p:cNvSpPr/>
              <p:nvPr/>
            </p:nvSpPr>
            <p:spPr>
              <a:xfrm>
                <a:off x="7837716" y="2148115"/>
                <a:ext cx="2801257" cy="3918859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CCA9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7837713" y="2939143"/>
                <a:ext cx="2801257" cy="907143"/>
              </a:xfrm>
              <a:prstGeom prst="rect">
                <a:avLst/>
              </a:prstGeom>
              <a:solidFill>
                <a:srgbClr val="CCA9B1"/>
              </a:solidFill>
              <a:ln w="28575">
                <a:solidFill>
                  <a:srgbClr val="CCA9B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" name="文本框 6"/>
            <p:cNvSpPr txBox="1"/>
            <p:nvPr/>
          </p:nvSpPr>
          <p:spPr>
            <a:xfrm>
              <a:off x="6168931" y="2771002"/>
              <a:ext cx="14894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dirty="0">
                  <a:solidFill>
                    <a:prstClr val="white"/>
                  </a:solidFill>
                </a:rPr>
                <a:t>你的标题</a:t>
              </a:r>
              <a:endParaRPr lang="zh-CN" alt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6068786" y="2089423"/>
              <a:ext cx="1689740" cy="499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3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03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3563966" y="2011136"/>
              <a:ext cx="2100945" cy="2939143"/>
              <a:chOff x="7837713" y="2148115"/>
              <a:chExt cx="2801260" cy="3918859"/>
            </a:xfrm>
          </p:grpSpPr>
          <p:sp>
            <p:nvSpPr>
              <p:cNvPr id="17" name="矩形 16"/>
              <p:cNvSpPr/>
              <p:nvPr/>
            </p:nvSpPr>
            <p:spPr>
              <a:xfrm>
                <a:off x="7837716" y="2148115"/>
                <a:ext cx="2801257" cy="3918859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E8908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7837713" y="2939143"/>
                <a:ext cx="2801257" cy="907143"/>
              </a:xfrm>
              <a:prstGeom prst="rect">
                <a:avLst/>
              </a:prstGeom>
              <a:solidFill>
                <a:srgbClr val="E8908E"/>
              </a:solidFill>
              <a:ln w="28575">
                <a:solidFill>
                  <a:srgbClr val="E8908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" name="文本框 9"/>
            <p:cNvSpPr txBox="1"/>
            <p:nvPr/>
          </p:nvSpPr>
          <p:spPr>
            <a:xfrm>
              <a:off x="3853120" y="2771002"/>
              <a:ext cx="14894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dirty="0">
                  <a:solidFill>
                    <a:prstClr val="white"/>
                  </a:solidFill>
                </a:rPr>
                <a:t>你的标题</a:t>
              </a:r>
              <a:endParaRPr lang="zh-CN" alt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3752975" y="2089423"/>
              <a:ext cx="1689740" cy="499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3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02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248156" y="2011136"/>
              <a:ext cx="2100944" cy="2939143"/>
              <a:chOff x="7837713" y="2148114"/>
              <a:chExt cx="2801258" cy="3918857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7837714" y="2148114"/>
                <a:ext cx="2801257" cy="3918857"/>
              </a:xfrm>
              <a:prstGeom prst="rect">
                <a:avLst/>
              </a:prstGeom>
              <a:solidFill>
                <a:schemeClr val="bg1"/>
              </a:solidFill>
              <a:ln w="28575">
                <a:solidFill>
                  <a:srgbClr val="AACB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7837713" y="2939143"/>
                <a:ext cx="2801257" cy="907143"/>
              </a:xfrm>
              <a:prstGeom prst="rect">
                <a:avLst/>
              </a:prstGeom>
              <a:solidFill>
                <a:srgbClr val="AACBBA"/>
              </a:solidFill>
              <a:ln w="28575">
                <a:solidFill>
                  <a:srgbClr val="AACBB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350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1537308" y="2774129"/>
              <a:ext cx="148944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1800" dirty="0">
                  <a:solidFill>
                    <a:prstClr val="white"/>
                  </a:solidFill>
                </a:rPr>
                <a:t>你的标题</a:t>
              </a:r>
              <a:endParaRPr lang="zh-CN" altLang="en-US" sz="1800" dirty="0">
                <a:solidFill>
                  <a:prstClr val="white"/>
                </a:solidFill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1437163" y="2089423"/>
              <a:ext cx="1689740" cy="4996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en-US" altLang="zh-CN" sz="3600" dirty="0">
                  <a:solidFill>
                    <a:schemeClr val="tx1">
                      <a:lumMod val="85000"/>
                      <a:lumOff val="15000"/>
                    </a:schemeClr>
                  </a:solidFill>
                </a:rPr>
                <a:t>01</a:t>
              </a:r>
              <a:endPara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2044769" y="3890233"/>
            <a:ext cx="20850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此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页是过渡页，您可以这边输入此章节的简要描述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此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页是过渡页，您可以这边输入此章节的简要描述。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11220" y="3890233"/>
            <a:ext cx="20850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此页是过渡页，您可以这边输入此章节的简要描述。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此页是过渡页，您可以这边输入此章节的简要</a:t>
            </a:r>
            <a:r>
              <a:rPr lang="zh-CN" altLang="en-US" sz="1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描述。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06764" y="3890232"/>
            <a:ext cx="20850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此页是过渡页，您可以这边输入此章节的简要描述。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此页是过渡页，您可以这边输入此章节的简要描述。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2047" y="284913"/>
            <a:ext cx="11877657" cy="6288174"/>
          </a:xfrm>
          <a:prstGeom prst="roundRect">
            <a:avLst>
              <a:gd name="adj" fmla="val 3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810204" y="439292"/>
            <a:ext cx="2571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文献综述与反思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876071" y="970413"/>
            <a:ext cx="2439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/>
          <p:nvPr/>
        </p:nvSpPr>
        <p:spPr>
          <a:xfrm>
            <a:off x="1195937" y="2025575"/>
            <a:ext cx="1583117" cy="1583117"/>
          </a:xfrm>
          <a:custGeom>
            <a:avLst/>
            <a:gdLst>
              <a:gd name="connsiteX0" fmla="*/ 0 w 1583117"/>
              <a:gd name="connsiteY0" fmla="*/ 791559 h 1583117"/>
              <a:gd name="connsiteX1" fmla="*/ 791559 w 1583117"/>
              <a:gd name="connsiteY1" fmla="*/ 0 h 1583117"/>
              <a:gd name="connsiteX2" fmla="*/ 1583118 w 1583117"/>
              <a:gd name="connsiteY2" fmla="*/ 791559 h 1583117"/>
              <a:gd name="connsiteX3" fmla="*/ 791559 w 1583117"/>
              <a:gd name="connsiteY3" fmla="*/ 1583118 h 1583117"/>
              <a:gd name="connsiteX4" fmla="*/ 0 w 1583117"/>
              <a:gd name="connsiteY4" fmla="*/ 791559 h 158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3117" h="1583117">
                <a:moveTo>
                  <a:pt x="0" y="791559"/>
                </a:moveTo>
                <a:cubicBezTo>
                  <a:pt x="0" y="354393"/>
                  <a:pt x="354393" y="0"/>
                  <a:pt x="791559" y="0"/>
                </a:cubicBezTo>
                <a:cubicBezTo>
                  <a:pt x="1228725" y="0"/>
                  <a:pt x="1583118" y="354393"/>
                  <a:pt x="1583118" y="791559"/>
                </a:cubicBezTo>
                <a:cubicBezTo>
                  <a:pt x="1583118" y="1228725"/>
                  <a:pt x="1228725" y="1583118"/>
                  <a:pt x="791559" y="1583118"/>
                </a:cubicBezTo>
                <a:cubicBezTo>
                  <a:pt x="354393" y="1583118"/>
                  <a:pt x="0" y="1228725"/>
                  <a:pt x="0" y="791559"/>
                </a:cubicBezTo>
                <a:close/>
              </a:path>
            </a:pathLst>
          </a:custGeom>
          <a:solidFill>
            <a:srgbClr val="E8908E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3442" tIns="242002" rIns="242002" bIns="242002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b="1" kern="1200" dirty="0">
              <a:solidFill>
                <a:srgbClr val="191C1C"/>
              </a:solidFill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907603" y="2358030"/>
            <a:ext cx="918207" cy="918207"/>
          </a:xfrm>
          <a:custGeom>
            <a:avLst/>
            <a:gdLst>
              <a:gd name="connsiteX0" fmla="*/ 121708 w 918207"/>
              <a:gd name="connsiteY0" fmla="*/ 351122 h 918207"/>
              <a:gd name="connsiteX1" fmla="*/ 351122 w 918207"/>
              <a:gd name="connsiteY1" fmla="*/ 351122 h 918207"/>
              <a:gd name="connsiteX2" fmla="*/ 351122 w 918207"/>
              <a:gd name="connsiteY2" fmla="*/ 121708 h 918207"/>
              <a:gd name="connsiteX3" fmla="*/ 567085 w 918207"/>
              <a:gd name="connsiteY3" fmla="*/ 121708 h 918207"/>
              <a:gd name="connsiteX4" fmla="*/ 567085 w 918207"/>
              <a:gd name="connsiteY4" fmla="*/ 351122 h 918207"/>
              <a:gd name="connsiteX5" fmla="*/ 796499 w 918207"/>
              <a:gd name="connsiteY5" fmla="*/ 351122 h 918207"/>
              <a:gd name="connsiteX6" fmla="*/ 796499 w 918207"/>
              <a:gd name="connsiteY6" fmla="*/ 567085 h 918207"/>
              <a:gd name="connsiteX7" fmla="*/ 567085 w 918207"/>
              <a:gd name="connsiteY7" fmla="*/ 567085 h 918207"/>
              <a:gd name="connsiteX8" fmla="*/ 567085 w 918207"/>
              <a:gd name="connsiteY8" fmla="*/ 796499 h 918207"/>
              <a:gd name="connsiteX9" fmla="*/ 351122 w 918207"/>
              <a:gd name="connsiteY9" fmla="*/ 796499 h 918207"/>
              <a:gd name="connsiteX10" fmla="*/ 351122 w 918207"/>
              <a:gd name="connsiteY10" fmla="*/ 567085 h 918207"/>
              <a:gd name="connsiteX11" fmla="*/ 121708 w 918207"/>
              <a:gd name="connsiteY11" fmla="*/ 567085 h 918207"/>
              <a:gd name="connsiteX12" fmla="*/ 121708 w 918207"/>
              <a:gd name="connsiteY12" fmla="*/ 351122 h 91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18207" h="918207">
                <a:moveTo>
                  <a:pt x="121708" y="351122"/>
                </a:moveTo>
                <a:lnTo>
                  <a:pt x="351122" y="351122"/>
                </a:lnTo>
                <a:lnTo>
                  <a:pt x="351122" y="121708"/>
                </a:lnTo>
                <a:lnTo>
                  <a:pt x="567085" y="121708"/>
                </a:lnTo>
                <a:lnTo>
                  <a:pt x="567085" y="351122"/>
                </a:lnTo>
                <a:lnTo>
                  <a:pt x="796499" y="351122"/>
                </a:lnTo>
                <a:lnTo>
                  <a:pt x="796499" y="567085"/>
                </a:lnTo>
                <a:lnTo>
                  <a:pt x="567085" y="567085"/>
                </a:lnTo>
                <a:lnTo>
                  <a:pt x="567085" y="796499"/>
                </a:lnTo>
                <a:lnTo>
                  <a:pt x="351122" y="796499"/>
                </a:lnTo>
                <a:lnTo>
                  <a:pt x="351122" y="567085"/>
                </a:lnTo>
                <a:lnTo>
                  <a:pt x="121708" y="567085"/>
                </a:lnTo>
                <a:lnTo>
                  <a:pt x="121708" y="3511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21708" tIns="351122" rIns="121708" bIns="351122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 dirty="0">
              <a:solidFill>
                <a:srgbClr val="D8D9D9"/>
              </a:solidFill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3954360" y="2025575"/>
            <a:ext cx="1583117" cy="1583117"/>
          </a:xfrm>
          <a:custGeom>
            <a:avLst/>
            <a:gdLst>
              <a:gd name="connsiteX0" fmla="*/ 0 w 1583117"/>
              <a:gd name="connsiteY0" fmla="*/ 791559 h 1583117"/>
              <a:gd name="connsiteX1" fmla="*/ 791559 w 1583117"/>
              <a:gd name="connsiteY1" fmla="*/ 0 h 1583117"/>
              <a:gd name="connsiteX2" fmla="*/ 1583118 w 1583117"/>
              <a:gd name="connsiteY2" fmla="*/ 791559 h 1583117"/>
              <a:gd name="connsiteX3" fmla="*/ 791559 w 1583117"/>
              <a:gd name="connsiteY3" fmla="*/ 1583118 h 1583117"/>
              <a:gd name="connsiteX4" fmla="*/ 0 w 1583117"/>
              <a:gd name="connsiteY4" fmla="*/ 791559 h 158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3117" h="1583117">
                <a:moveTo>
                  <a:pt x="0" y="791559"/>
                </a:moveTo>
                <a:cubicBezTo>
                  <a:pt x="0" y="354393"/>
                  <a:pt x="354393" y="0"/>
                  <a:pt x="791559" y="0"/>
                </a:cubicBezTo>
                <a:cubicBezTo>
                  <a:pt x="1228725" y="0"/>
                  <a:pt x="1583118" y="354393"/>
                  <a:pt x="1583118" y="791559"/>
                </a:cubicBezTo>
                <a:cubicBezTo>
                  <a:pt x="1583118" y="1228725"/>
                  <a:pt x="1228725" y="1583118"/>
                  <a:pt x="791559" y="1583118"/>
                </a:cubicBezTo>
                <a:cubicBezTo>
                  <a:pt x="354393" y="1583118"/>
                  <a:pt x="0" y="1228725"/>
                  <a:pt x="0" y="791559"/>
                </a:cubicBezTo>
                <a:close/>
              </a:path>
            </a:pathLst>
          </a:custGeom>
          <a:solidFill>
            <a:srgbClr val="AACBBA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3442" tIns="242002" rIns="242002" bIns="242002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b="1" kern="1200" dirty="0">
              <a:solidFill>
                <a:srgbClr val="191C1C"/>
              </a:solidFill>
              <a:latin typeface="微软雅黑" panose="020B0503020204020204" pitchFamily="34" charset="-122"/>
              <a:ea typeface="+mn-ea"/>
              <a:cs typeface="+mn-cs"/>
            </a:endParaRPr>
          </a:p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b="1" kern="1200" dirty="0">
              <a:solidFill>
                <a:srgbClr val="191C1C"/>
              </a:solidFill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666027" y="2358030"/>
            <a:ext cx="918207" cy="918207"/>
          </a:xfrm>
          <a:custGeom>
            <a:avLst/>
            <a:gdLst>
              <a:gd name="connsiteX0" fmla="*/ 121708 w 918207"/>
              <a:gd name="connsiteY0" fmla="*/ 351122 h 918207"/>
              <a:gd name="connsiteX1" fmla="*/ 351122 w 918207"/>
              <a:gd name="connsiteY1" fmla="*/ 351122 h 918207"/>
              <a:gd name="connsiteX2" fmla="*/ 351122 w 918207"/>
              <a:gd name="connsiteY2" fmla="*/ 121708 h 918207"/>
              <a:gd name="connsiteX3" fmla="*/ 567085 w 918207"/>
              <a:gd name="connsiteY3" fmla="*/ 121708 h 918207"/>
              <a:gd name="connsiteX4" fmla="*/ 567085 w 918207"/>
              <a:gd name="connsiteY4" fmla="*/ 351122 h 918207"/>
              <a:gd name="connsiteX5" fmla="*/ 796499 w 918207"/>
              <a:gd name="connsiteY5" fmla="*/ 351122 h 918207"/>
              <a:gd name="connsiteX6" fmla="*/ 796499 w 918207"/>
              <a:gd name="connsiteY6" fmla="*/ 567085 h 918207"/>
              <a:gd name="connsiteX7" fmla="*/ 567085 w 918207"/>
              <a:gd name="connsiteY7" fmla="*/ 567085 h 918207"/>
              <a:gd name="connsiteX8" fmla="*/ 567085 w 918207"/>
              <a:gd name="connsiteY8" fmla="*/ 796499 h 918207"/>
              <a:gd name="connsiteX9" fmla="*/ 351122 w 918207"/>
              <a:gd name="connsiteY9" fmla="*/ 796499 h 918207"/>
              <a:gd name="connsiteX10" fmla="*/ 351122 w 918207"/>
              <a:gd name="connsiteY10" fmla="*/ 567085 h 918207"/>
              <a:gd name="connsiteX11" fmla="*/ 121708 w 918207"/>
              <a:gd name="connsiteY11" fmla="*/ 567085 h 918207"/>
              <a:gd name="connsiteX12" fmla="*/ 121708 w 918207"/>
              <a:gd name="connsiteY12" fmla="*/ 351122 h 91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18207" h="918207">
                <a:moveTo>
                  <a:pt x="121708" y="351122"/>
                </a:moveTo>
                <a:lnTo>
                  <a:pt x="351122" y="351122"/>
                </a:lnTo>
                <a:lnTo>
                  <a:pt x="351122" y="121708"/>
                </a:lnTo>
                <a:lnTo>
                  <a:pt x="567085" y="121708"/>
                </a:lnTo>
                <a:lnTo>
                  <a:pt x="567085" y="351122"/>
                </a:lnTo>
                <a:lnTo>
                  <a:pt x="796499" y="351122"/>
                </a:lnTo>
                <a:lnTo>
                  <a:pt x="796499" y="567085"/>
                </a:lnTo>
                <a:lnTo>
                  <a:pt x="567085" y="567085"/>
                </a:lnTo>
                <a:lnTo>
                  <a:pt x="567085" y="796499"/>
                </a:lnTo>
                <a:lnTo>
                  <a:pt x="351122" y="796499"/>
                </a:lnTo>
                <a:lnTo>
                  <a:pt x="351122" y="567085"/>
                </a:lnTo>
                <a:lnTo>
                  <a:pt x="121708" y="567085"/>
                </a:lnTo>
                <a:lnTo>
                  <a:pt x="121708" y="3511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21708" tIns="351122" rIns="121708" bIns="351122" numCol="1" spcCol="1270" anchor="ctr" anchorCtr="0">
            <a:noAutofit/>
          </a:bodyPr>
          <a:lstStyle/>
          <a:p>
            <a:pPr lvl="0" algn="ctr" defTabSz="444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000" kern="1200" dirty="0">
              <a:solidFill>
                <a:srgbClr val="D8D9D9"/>
              </a:solidFill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6712784" y="2025575"/>
            <a:ext cx="1583117" cy="1583117"/>
          </a:xfrm>
          <a:custGeom>
            <a:avLst/>
            <a:gdLst>
              <a:gd name="connsiteX0" fmla="*/ 0 w 1583117"/>
              <a:gd name="connsiteY0" fmla="*/ 791559 h 1583117"/>
              <a:gd name="connsiteX1" fmla="*/ 791559 w 1583117"/>
              <a:gd name="connsiteY1" fmla="*/ 0 h 1583117"/>
              <a:gd name="connsiteX2" fmla="*/ 1583118 w 1583117"/>
              <a:gd name="connsiteY2" fmla="*/ 791559 h 1583117"/>
              <a:gd name="connsiteX3" fmla="*/ 791559 w 1583117"/>
              <a:gd name="connsiteY3" fmla="*/ 1583118 h 1583117"/>
              <a:gd name="connsiteX4" fmla="*/ 0 w 1583117"/>
              <a:gd name="connsiteY4" fmla="*/ 791559 h 158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3117" h="1583117">
                <a:moveTo>
                  <a:pt x="0" y="791559"/>
                </a:moveTo>
                <a:cubicBezTo>
                  <a:pt x="0" y="354393"/>
                  <a:pt x="354393" y="0"/>
                  <a:pt x="791559" y="0"/>
                </a:cubicBezTo>
                <a:cubicBezTo>
                  <a:pt x="1228725" y="0"/>
                  <a:pt x="1583118" y="354393"/>
                  <a:pt x="1583118" y="791559"/>
                </a:cubicBezTo>
                <a:cubicBezTo>
                  <a:pt x="1583118" y="1228725"/>
                  <a:pt x="1228725" y="1583118"/>
                  <a:pt x="791559" y="1583118"/>
                </a:cubicBezTo>
                <a:cubicBezTo>
                  <a:pt x="354393" y="1583118"/>
                  <a:pt x="0" y="1228725"/>
                  <a:pt x="0" y="791559"/>
                </a:cubicBezTo>
                <a:close/>
              </a:path>
            </a:pathLst>
          </a:custGeom>
          <a:solidFill>
            <a:srgbClr val="CCA9B1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3442" tIns="242002" rIns="242002" bIns="242002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b="1" kern="1200" dirty="0">
              <a:solidFill>
                <a:srgbClr val="191C1C"/>
              </a:solidFill>
              <a:latin typeface="微软雅黑" panose="020B0503020204020204" pitchFamily="34" charset="-122"/>
              <a:ea typeface="+mn-ea"/>
              <a:cs typeface="+mn-cs"/>
            </a:endParaRPr>
          </a:p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b="1" kern="1200" dirty="0">
              <a:solidFill>
                <a:srgbClr val="191C1C"/>
              </a:solidFill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8424450" y="2358030"/>
            <a:ext cx="918207" cy="918207"/>
          </a:xfrm>
          <a:custGeom>
            <a:avLst/>
            <a:gdLst>
              <a:gd name="connsiteX0" fmla="*/ 121708 w 918207"/>
              <a:gd name="connsiteY0" fmla="*/ 189151 h 918207"/>
              <a:gd name="connsiteX1" fmla="*/ 796499 w 918207"/>
              <a:gd name="connsiteY1" fmla="*/ 189151 h 918207"/>
              <a:gd name="connsiteX2" fmla="*/ 796499 w 918207"/>
              <a:gd name="connsiteY2" fmla="*/ 405113 h 918207"/>
              <a:gd name="connsiteX3" fmla="*/ 121708 w 918207"/>
              <a:gd name="connsiteY3" fmla="*/ 405113 h 918207"/>
              <a:gd name="connsiteX4" fmla="*/ 121708 w 918207"/>
              <a:gd name="connsiteY4" fmla="*/ 189151 h 918207"/>
              <a:gd name="connsiteX5" fmla="*/ 121708 w 918207"/>
              <a:gd name="connsiteY5" fmla="*/ 513094 h 918207"/>
              <a:gd name="connsiteX6" fmla="*/ 796499 w 918207"/>
              <a:gd name="connsiteY6" fmla="*/ 513094 h 918207"/>
              <a:gd name="connsiteX7" fmla="*/ 796499 w 918207"/>
              <a:gd name="connsiteY7" fmla="*/ 729056 h 918207"/>
              <a:gd name="connsiteX8" fmla="*/ 121708 w 918207"/>
              <a:gd name="connsiteY8" fmla="*/ 729056 h 918207"/>
              <a:gd name="connsiteX9" fmla="*/ 121708 w 918207"/>
              <a:gd name="connsiteY9" fmla="*/ 513094 h 9182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18207" h="918207">
                <a:moveTo>
                  <a:pt x="121708" y="189151"/>
                </a:moveTo>
                <a:lnTo>
                  <a:pt x="796499" y="189151"/>
                </a:lnTo>
                <a:lnTo>
                  <a:pt x="796499" y="405113"/>
                </a:lnTo>
                <a:lnTo>
                  <a:pt x="121708" y="405113"/>
                </a:lnTo>
                <a:lnTo>
                  <a:pt x="121708" y="189151"/>
                </a:lnTo>
                <a:close/>
                <a:moveTo>
                  <a:pt x="121708" y="513094"/>
                </a:moveTo>
                <a:lnTo>
                  <a:pt x="796499" y="513094"/>
                </a:lnTo>
                <a:lnTo>
                  <a:pt x="796499" y="729056"/>
                </a:lnTo>
                <a:lnTo>
                  <a:pt x="121708" y="729056"/>
                </a:lnTo>
                <a:lnTo>
                  <a:pt x="121708" y="513094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0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121708" tIns="189151" rIns="121708" bIns="189151" numCol="1" spcCol="1270" anchor="ctr" anchorCtr="0">
            <a:noAutofit/>
          </a:bodyPr>
          <a:lstStyle/>
          <a:p>
            <a:pPr lvl="0" algn="ctr" defTabSz="11557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600" kern="1200" dirty="0">
              <a:solidFill>
                <a:srgbClr val="D8D9D9"/>
              </a:solidFill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9471207" y="2025575"/>
            <a:ext cx="1583117" cy="1583117"/>
          </a:xfrm>
          <a:custGeom>
            <a:avLst/>
            <a:gdLst>
              <a:gd name="connsiteX0" fmla="*/ 0 w 1583117"/>
              <a:gd name="connsiteY0" fmla="*/ 791559 h 1583117"/>
              <a:gd name="connsiteX1" fmla="*/ 791559 w 1583117"/>
              <a:gd name="connsiteY1" fmla="*/ 0 h 1583117"/>
              <a:gd name="connsiteX2" fmla="*/ 1583118 w 1583117"/>
              <a:gd name="connsiteY2" fmla="*/ 791559 h 1583117"/>
              <a:gd name="connsiteX3" fmla="*/ 791559 w 1583117"/>
              <a:gd name="connsiteY3" fmla="*/ 1583118 h 1583117"/>
              <a:gd name="connsiteX4" fmla="*/ 0 w 1583117"/>
              <a:gd name="connsiteY4" fmla="*/ 791559 h 15831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583117" h="1583117">
                <a:moveTo>
                  <a:pt x="0" y="791559"/>
                </a:moveTo>
                <a:cubicBezTo>
                  <a:pt x="0" y="354393"/>
                  <a:pt x="354393" y="0"/>
                  <a:pt x="791559" y="0"/>
                </a:cubicBezTo>
                <a:cubicBezTo>
                  <a:pt x="1228725" y="0"/>
                  <a:pt x="1583118" y="354393"/>
                  <a:pt x="1583118" y="791559"/>
                </a:cubicBezTo>
                <a:cubicBezTo>
                  <a:pt x="1583118" y="1228725"/>
                  <a:pt x="1228725" y="1583118"/>
                  <a:pt x="791559" y="1583118"/>
                </a:cubicBezTo>
                <a:cubicBezTo>
                  <a:pt x="354393" y="1583118"/>
                  <a:pt x="0" y="1228725"/>
                  <a:pt x="0" y="791559"/>
                </a:cubicBezTo>
                <a:close/>
              </a:path>
            </a:pathLst>
          </a:custGeom>
          <a:solidFill>
            <a:srgbClr val="E8908E"/>
          </a:solidFill>
          <a:ln w="25400" cap="flat" cmpd="sng" algn="ctr">
            <a:noFill/>
            <a:prstDash val="solid"/>
          </a:ln>
          <a:effectLst/>
        </p:spPr>
        <p:style>
          <a:lnRef idx="2">
            <a:scrgbClr r="0" g="0" b="0"/>
          </a:lnRef>
          <a:fillRef idx="1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253442" tIns="242002" rIns="242002" bIns="242002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b="1" kern="1200" dirty="0">
              <a:solidFill>
                <a:srgbClr val="191C1C"/>
              </a:solidFill>
              <a:latin typeface="微软雅黑" panose="020B0503020204020204" pitchFamily="34" charset="-122"/>
              <a:ea typeface="+mn-ea"/>
              <a:cs typeface="+mn-cs"/>
            </a:endParaRPr>
          </a:p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800" b="1" kern="1200" dirty="0">
              <a:solidFill>
                <a:srgbClr val="191C1C"/>
              </a:solidFill>
              <a:latin typeface="微软雅黑" panose="020B0503020204020204" pitchFamily="34" charset="-122"/>
              <a:ea typeface="+mn-ea"/>
              <a:cs typeface="+mn-cs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1790860" y="2469656"/>
            <a:ext cx="352743" cy="375757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srgbClr val="191C1C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3" name="Freeform 11"/>
          <p:cNvSpPr>
            <a:spLocks noEditPoints="1"/>
          </p:cNvSpPr>
          <p:nvPr/>
        </p:nvSpPr>
        <p:spPr bwMode="auto">
          <a:xfrm>
            <a:off x="4520354" y="2394249"/>
            <a:ext cx="454624" cy="455105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srgbClr val="191C1C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4" name="Freeform 21"/>
          <p:cNvSpPr>
            <a:spLocks noEditPoints="1"/>
          </p:cNvSpPr>
          <p:nvPr/>
        </p:nvSpPr>
        <p:spPr bwMode="auto">
          <a:xfrm>
            <a:off x="7275872" y="2408125"/>
            <a:ext cx="426009" cy="427354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srgbClr val="191C1C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5" name="Freeform 26"/>
          <p:cNvSpPr/>
          <p:nvPr/>
        </p:nvSpPr>
        <p:spPr bwMode="auto">
          <a:xfrm>
            <a:off x="10106967" y="2492213"/>
            <a:ext cx="318812" cy="330640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 vert="horz" wrap="square" lIns="121682" tIns="60841" rIns="121682" bIns="60841" numCol="1" anchor="t" anchorCtr="0" compatLnSpc="1"/>
          <a:lstStyle/>
          <a:p>
            <a:pPr marL="0" marR="0" lvl="0" indent="0" defTabSz="121729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3190" b="0" i="0" u="none" strike="noStrike" kern="0" cap="none" spc="0" normalizeH="0" baseline="0" noProof="0" dirty="0">
              <a:ln>
                <a:noFill/>
              </a:ln>
              <a:solidFill>
                <a:srgbClr val="191C1C"/>
              </a:solidFill>
              <a:effectLst/>
              <a:uLnTx/>
              <a:uFillTx/>
              <a:latin typeface="微软雅黑" panose="020B0503020204020204" pitchFamily="34" charset="-122"/>
            </a:endParaRPr>
          </a:p>
        </p:txBody>
      </p:sp>
      <p:sp>
        <p:nvSpPr>
          <p:cNvPr id="16" name="Content Placeholder 2"/>
          <p:cNvSpPr txBox="1"/>
          <p:nvPr/>
        </p:nvSpPr>
        <p:spPr>
          <a:xfrm>
            <a:off x="1087351" y="3744320"/>
            <a:ext cx="1821522" cy="610402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66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Sans Pro Black" pitchFamily="34" charset="0"/>
                <a:ea typeface="+mn-ea"/>
                <a:cs typeface="+mn-cs"/>
              </a:rPr>
              <a:t>$96,453</a:t>
            </a:r>
            <a:endParaRPr kumimoji="0" lang="en-US" sz="266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Sans Pro Black" pitchFamily="34" charset="0"/>
              <a:ea typeface="+mn-ea"/>
              <a:cs typeface="+mn-cs"/>
            </a:endParaRPr>
          </a:p>
        </p:txBody>
      </p:sp>
      <p:sp>
        <p:nvSpPr>
          <p:cNvPr id="17" name="Content Placeholder 2"/>
          <p:cNvSpPr txBox="1"/>
          <p:nvPr/>
        </p:nvSpPr>
        <p:spPr>
          <a:xfrm>
            <a:off x="3836904" y="3744320"/>
            <a:ext cx="1821522" cy="610402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66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Sans Pro Black" pitchFamily="34" charset="0"/>
                <a:ea typeface="+mn-ea"/>
                <a:cs typeface="+mn-cs"/>
              </a:rPr>
              <a:t>$96,453</a:t>
            </a:r>
            <a:endParaRPr kumimoji="0" lang="en-US" sz="266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Sans Pro Black" pitchFamily="34" charset="0"/>
              <a:ea typeface="+mn-ea"/>
              <a:cs typeface="+mn-cs"/>
            </a:endParaRPr>
          </a:p>
        </p:txBody>
      </p:sp>
      <p:sp>
        <p:nvSpPr>
          <p:cNvPr id="18" name="Content Placeholder 2"/>
          <p:cNvSpPr txBox="1"/>
          <p:nvPr/>
        </p:nvSpPr>
        <p:spPr>
          <a:xfrm>
            <a:off x="6622442" y="3744320"/>
            <a:ext cx="1821522" cy="610402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66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Sans Pro Black" pitchFamily="34" charset="0"/>
                <a:ea typeface="+mn-ea"/>
                <a:cs typeface="+mn-cs"/>
              </a:rPr>
              <a:t>$30,000</a:t>
            </a:r>
            <a:endParaRPr kumimoji="0" lang="en-US" sz="266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Sans Pro Black" pitchFamily="34" charset="0"/>
              <a:ea typeface="+mn-ea"/>
              <a:cs typeface="+mn-cs"/>
            </a:endParaRPr>
          </a:p>
        </p:txBody>
      </p:sp>
      <p:sp>
        <p:nvSpPr>
          <p:cNvPr id="19" name="Content Placeholder 2"/>
          <p:cNvSpPr txBox="1"/>
          <p:nvPr/>
        </p:nvSpPr>
        <p:spPr>
          <a:xfrm>
            <a:off x="9355611" y="3744320"/>
            <a:ext cx="1821522" cy="610402"/>
          </a:xfrm>
          <a:prstGeom prst="rect">
            <a:avLst/>
          </a:prstGeom>
        </p:spPr>
        <p:txBody>
          <a:bodyPr vert="horz" lIns="121682" tIns="60841" rIns="121682" bIns="60841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sz="266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Source Sans Pro Black" pitchFamily="34" charset="0"/>
                <a:ea typeface="+mn-ea"/>
                <a:cs typeface="+mn-cs"/>
              </a:rPr>
              <a:t>$100,000</a:t>
            </a:r>
            <a:endParaRPr kumimoji="0" lang="en-US" sz="266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latin typeface="Source Sans Pro Black" pitchFamily="34" charset="0"/>
              <a:ea typeface="+mn-ea"/>
              <a:cs typeface="+mn-cs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497690" y="2992997"/>
            <a:ext cx="1000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前期筹划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245496" y="2992996"/>
            <a:ext cx="1000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活动执行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7032781" y="2992995"/>
            <a:ext cx="1000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效果评估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762343" y="2992995"/>
            <a:ext cx="1000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客户评价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24655" y="4418606"/>
            <a:ext cx="946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4264829" y="4418606"/>
            <a:ext cx="946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100386" y="4418606"/>
            <a:ext cx="946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840560" y="4418606"/>
            <a:ext cx="946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>
            <a:spLocks noChangeArrowheads="1"/>
          </p:cNvSpPr>
          <p:nvPr/>
        </p:nvSpPr>
        <p:spPr bwMode="auto">
          <a:xfrm>
            <a:off x="884429" y="4851822"/>
            <a:ext cx="2089616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百合演示，给你最好的演示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</a:t>
            </a:r>
            <a:r>
              <a:rPr lang="zh-CN" alt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>
            <a:spLocks noChangeArrowheads="1"/>
          </p:cNvSpPr>
          <p:nvPr/>
        </p:nvSpPr>
        <p:spPr bwMode="auto">
          <a:xfrm>
            <a:off x="3693477" y="4851822"/>
            <a:ext cx="2089616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>
            <a:spLocks noChangeArrowheads="1"/>
          </p:cNvSpPr>
          <p:nvPr/>
        </p:nvSpPr>
        <p:spPr bwMode="auto">
          <a:xfrm>
            <a:off x="6488394" y="4851822"/>
            <a:ext cx="2089616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/>
          <p:cNvSpPr>
            <a:spLocks noChangeArrowheads="1"/>
          </p:cNvSpPr>
          <p:nvPr/>
        </p:nvSpPr>
        <p:spPr bwMode="auto">
          <a:xfrm>
            <a:off x="9217956" y="4851822"/>
            <a:ext cx="2089616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2047" y="284913"/>
            <a:ext cx="11877657" cy="6288174"/>
          </a:xfrm>
          <a:prstGeom prst="roundRect">
            <a:avLst>
              <a:gd name="adj" fmla="val 3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810204" y="439292"/>
            <a:ext cx="2571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文献综述与反思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76071" y="970413"/>
            <a:ext cx="2439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9"/>
          <p:cNvSpPr/>
          <p:nvPr/>
        </p:nvSpPr>
        <p:spPr>
          <a:xfrm>
            <a:off x="9684867" y="2538222"/>
            <a:ext cx="1173325" cy="883493"/>
          </a:xfrm>
          <a:custGeom>
            <a:avLst/>
            <a:gdLst>
              <a:gd name="connsiteX0" fmla="*/ 0 w 1564433"/>
              <a:gd name="connsiteY0" fmla="*/ 0 h 1168661"/>
              <a:gd name="connsiteX1" fmla="*/ 1564433 w 1564433"/>
              <a:gd name="connsiteY1" fmla="*/ 0 h 1168661"/>
              <a:gd name="connsiteX2" fmla="*/ 1564433 w 1564433"/>
              <a:gd name="connsiteY2" fmla="*/ 1168661 h 1168661"/>
              <a:gd name="connsiteX3" fmla="*/ 0 w 1564433"/>
              <a:gd name="connsiteY3" fmla="*/ 1168661 h 1168661"/>
              <a:gd name="connsiteX4" fmla="*/ 0 w 1564433"/>
              <a:gd name="connsiteY4" fmla="*/ 0 h 1168661"/>
              <a:gd name="connsiteX0-1" fmla="*/ 0 w 1564433"/>
              <a:gd name="connsiteY0-2" fmla="*/ 0 h 1177991"/>
              <a:gd name="connsiteX1-3" fmla="*/ 1564433 w 1564433"/>
              <a:gd name="connsiteY1-4" fmla="*/ 0 h 1177991"/>
              <a:gd name="connsiteX2-5" fmla="*/ 1555102 w 1564433"/>
              <a:gd name="connsiteY2-6" fmla="*/ 1177991 h 1177991"/>
              <a:gd name="connsiteX3-7" fmla="*/ 0 w 1564433"/>
              <a:gd name="connsiteY3-8" fmla="*/ 1168661 h 1177991"/>
              <a:gd name="connsiteX4-9" fmla="*/ 0 w 1564433"/>
              <a:gd name="connsiteY4-10" fmla="*/ 0 h 1177991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564433" h="1177991">
                <a:moveTo>
                  <a:pt x="0" y="0"/>
                </a:moveTo>
                <a:lnTo>
                  <a:pt x="1564433" y="0"/>
                </a:lnTo>
                <a:cubicBezTo>
                  <a:pt x="1561323" y="392664"/>
                  <a:pt x="1558212" y="785327"/>
                  <a:pt x="1555102" y="1177991"/>
                </a:cubicBezTo>
                <a:lnTo>
                  <a:pt x="0" y="1168661"/>
                </a:lnTo>
                <a:lnTo>
                  <a:pt x="0" y="0"/>
                </a:lnTo>
                <a:close/>
              </a:path>
            </a:pathLst>
          </a:custGeom>
          <a:solidFill>
            <a:srgbClr val="E89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7" name="矩形 10"/>
          <p:cNvSpPr/>
          <p:nvPr/>
        </p:nvSpPr>
        <p:spPr>
          <a:xfrm>
            <a:off x="10845072" y="2538222"/>
            <a:ext cx="851418" cy="1401343"/>
          </a:xfrm>
          <a:custGeom>
            <a:avLst/>
            <a:gdLst>
              <a:gd name="connsiteX0" fmla="*/ 0 w 1564433"/>
              <a:gd name="connsiteY0" fmla="*/ 0 h 1168661"/>
              <a:gd name="connsiteX1" fmla="*/ 1564433 w 1564433"/>
              <a:gd name="connsiteY1" fmla="*/ 0 h 1168661"/>
              <a:gd name="connsiteX2" fmla="*/ 1564433 w 1564433"/>
              <a:gd name="connsiteY2" fmla="*/ 1168661 h 1168661"/>
              <a:gd name="connsiteX3" fmla="*/ 0 w 1564433"/>
              <a:gd name="connsiteY3" fmla="*/ 1168661 h 1168661"/>
              <a:gd name="connsiteX4" fmla="*/ 0 w 1564433"/>
              <a:gd name="connsiteY4" fmla="*/ 0 h 1168661"/>
              <a:gd name="connsiteX0-1" fmla="*/ 9330 w 1573763"/>
              <a:gd name="connsiteY0-2" fmla="*/ 0 h 1868457"/>
              <a:gd name="connsiteX1-3" fmla="*/ 1573763 w 1573763"/>
              <a:gd name="connsiteY1-4" fmla="*/ 0 h 1868457"/>
              <a:gd name="connsiteX2-5" fmla="*/ 1573763 w 1573763"/>
              <a:gd name="connsiteY2-6" fmla="*/ 1168661 h 1868457"/>
              <a:gd name="connsiteX3-7" fmla="*/ 0 w 1573763"/>
              <a:gd name="connsiteY3-8" fmla="*/ 1868457 h 1868457"/>
              <a:gd name="connsiteX4-9" fmla="*/ 9330 w 1573763"/>
              <a:gd name="connsiteY4-10" fmla="*/ 0 h 1868457"/>
              <a:gd name="connsiteX0-11" fmla="*/ 9330 w 1573763"/>
              <a:gd name="connsiteY0-12" fmla="*/ 0 h 1868457"/>
              <a:gd name="connsiteX1-13" fmla="*/ 1573763 w 1573763"/>
              <a:gd name="connsiteY1-14" fmla="*/ 0 h 1868457"/>
              <a:gd name="connsiteX2-15" fmla="*/ 1135224 w 1573763"/>
              <a:gd name="connsiteY2-16" fmla="*/ 1840465 h 1868457"/>
              <a:gd name="connsiteX3-17" fmla="*/ 0 w 1573763"/>
              <a:gd name="connsiteY3-18" fmla="*/ 1868457 h 1868457"/>
              <a:gd name="connsiteX4-19" fmla="*/ 9330 w 1573763"/>
              <a:gd name="connsiteY4-20" fmla="*/ 0 h 1868457"/>
              <a:gd name="connsiteX0-21" fmla="*/ 9330 w 1135224"/>
              <a:gd name="connsiteY0-22" fmla="*/ 0 h 1868457"/>
              <a:gd name="connsiteX1-23" fmla="*/ 1125894 w 1135224"/>
              <a:gd name="connsiteY1-24" fmla="*/ 1101012 h 1868457"/>
              <a:gd name="connsiteX2-25" fmla="*/ 1135224 w 1135224"/>
              <a:gd name="connsiteY2-26" fmla="*/ 1840465 h 1868457"/>
              <a:gd name="connsiteX3-27" fmla="*/ 0 w 1135224"/>
              <a:gd name="connsiteY3-28" fmla="*/ 1868457 h 1868457"/>
              <a:gd name="connsiteX4-29" fmla="*/ 9330 w 1135224"/>
              <a:gd name="connsiteY4-30" fmla="*/ 0 h 18684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35224" h="1868457">
                <a:moveTo>
                  <a:pt x="9330" y="0"/>
                </a:moveTo>
                <a:lnTo>
                  <a:pt x="1125894" y="1101012"/>
                </a:lnTo>
                <a:lnTo>
                  <a:pt x="1135224" y="1840465"/>
                </a:lnTo>
                <a:lnTo>
                  <a:pt x="0" y="1868457"/>
                </a:lnTo>
                <a:lnTo>
                  <a:pt x="9330" y="0"/>
                </a:lnTo>
                <a:close/>
              </a:path>
            </a:pathLst>
          </a:custGeom>
          <a:solidFill>
            <a:srgbClr val="AAC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8" name="矩形 10"/>
          <p:cNvSpPr/>
          <p:nvPr/>
        </p:nvSpPr>
        <p:spPr>
          <a:xfrm rot="5400000">
            <a:off x="10540540" y="3602958"/>
            <a:ext cx="845096" cy="1480801"/>
          </a:xfrm>
          <a:custGeom>
            <a:avLst/>
            <a:gdLst>
              <a:gd name="connsiteX0" fmla="*/ 0 w 1564433"/>
              <a:gd name="connsiteY0" fmla="*/ 0 h 1168661"/>
              <a:gd name="connsiteX1" fmla="*/ 1564433 w 1564433"/>
              <a:gd name="connsiteY1" fmla="*/ 0 h 1168661"/>
              <a:gd name="connsiteX2" fmla="*/ 1564433 w 1564433"/>
              <a:gd name="connsiteY2" fmla="*/ 1168661 h 1168661"/>
              <a:gd name="connsiteX3" fmla="*/ 0 w 1564433"/>
              <a:gd name="connsiteY3" fmla="*/ 1168661 h 1168661"/>
              <a:gd name="connsiteX4" fmla="*/ 0 w 1564433"/>
              <a:gd name="connsiteY4" fmla="*/ 0 h 1168661"/>
              <a:gd name="connsiteX0-1" fmla="*/ 9330 w 1573763"/>
              <a:gd name="connsiteY0-2" fmla="*/ 0 h 1868457"/>
              <a:gd name="connsiteX1-3" fmla="*/ 1573763 w 1573763"/>
              <a:gd name="connsiteY1-4" fmla="*/ 0 h 1868457"/>
              <a:gd name="connsiteX2-5" fmla="*/ 1573763 w 1573763"/>
              <a:gd name="connsiteY2-6" fmla="*/ 1168661 h 1868457"/>
              <a:gd name="connsiteX3-7" fmla="*/ 0 w 1573763"/>
              <a:gd name="connsiteY3-8" fmla="*/ 1868457 h 1868457"/>
              <a:gd name="connsiteX4-9" fmla="*/ 9330 w 1573763"/>
              <a:gd name="connsiteY4-10" fmla="*/ 0 h 1868457"/>
              <a:gd name="connsiteX0-11" fmla="*/ 9330 w 1573763"/>
              <a:gd name="connsiteY0-12" fmla="*/ 0 h 1868457"/>
              <a:gd name="connsiteX1-13" fmla="*/ 1573763 w 1573763"/>
              <a:gd name="connsiteY1-14" fmla="*/ 0 h 1868457"/>
              <a:gd name="connsiteX2-15" fmla="*/ 1135224 w 1573763"/>
              <a:gd name="connsiteY2-16" fmla="*/ 1840465 h 1868457"/>
              <a:gd name="connsiteX3-17" fmla="*/ 0 w 1573763"/>
              <a:gd name="connsiteY3-18" fmla="*/ 1868457 h 1868457"/>
              <a:gd name="connsiteX4-19" fmla="*/ 9330 w 1573763"/>
              <a:gd name="connsiteY4-20" fmla="*/ 0 h 1868457"/>
              <a:gd name="connsiteX0-21" fmla="*/ 9330 w 1135224"/>
              <a:gd name="connsiteY0-22" fmla="*/ 0 h 1868457"/>
              <a:gd name="connsiteX1-23" fmla="*/ 1125894 w 1135224"/>
              <a:gd name="connsiteY1-24" fmla="*/ 1101012 h 1868457"/>
              <a:gd name="connsiteX2-25" fmla="*/ 1135224 w 1135224"/>
              <a:gd name="connsiteY2-26" fmla="*/ 1840465 h 1868457"/>
              <a:gd name="connsiteX3-27" fmla="*/ 0 w 1135224"/>
              <a:gd name="connsiteY3-28" fmla="*/ 1868457 h 1868457"/>
              <a:gd name="connsiteX4-29" fmla="*/ 9330 w 1135224"/>
              <a:gd name="connsiteY4-30" fmla="*/ 0 h 1868457"/>
              <a:gd name="connsiteX0-31" fmla="*/ 0 w 1144553"/>
              <a:gd name="connsiteY0-32" fmla="*/ 0 h 1896259"/>
              <a:gd name="connsiteX1-33" fmla="*/ 1135223 w 1144553"/>
              <a:gd name="connsiteY1-34" fmla="*/ 1128814 h 1896259"/>
              <a:gd name="connsiteX2-35" fmla="*/ 1144553 w 1144553"/>
              <a:gd name="connsiteY2-36" fmla="*/ 1868267 h 1896259"/>
              <a:gd name="connsiteX3-37" fmla="*/ 9329 w 1144553"/>
              <a:gd name="connsiteY3-38" fmla="*/ 1896259 h 1896259"/>
              <a:gd name="connsiteX4-39" fmla="*/ 0 w 1144553"/>
              <a:gd name="connsiteY4-40" fmla="*/ 0 h 1896259"/>
              <a:gd name="connsiteX0-41" fmla="*/ 0 w 1135225"/>
              <a:gd name="connsiteY0-42" fmla="*/ 0 h 1960936"/>
              <a:gd name="connsiteX1-43" fmla="*/ 1135223 w 1135225"/>
              <a:gd name="connsiteY1-44" fmla="*/ 1128814 h 1960936"/>
              <a:gd name="connsiteX2-45" fmla="*/ 1135225 w 1135225"/>
              <a:gd name="connsiteY2-46" fmla="*/ 1960936 h 1960936"/>
              <a:gd name="connsiteX3-47" fmla="*/ 9329 w 1135225"/>
              <a:gd name="connsiteY3-48" fmla="*/ 1896259 h 1960936"/>
              <a:gd name="connsiteX4-49" fmla="*/ 0 w 1135225"/>
              <a:gd name="connsiteY4-50" fmla="*/ 0 h 1960936"/>
              <a:gd name="connsiteX0-51" fmla="*/ 0 w 1135225"/>
              <a:gd name="connsiteY0-52" fmla="*/ 0 h 1960936"/>
              <a:gd name="connsiteX1-53" fmla="*/ 1135223 w 1135225"/>
              <a:gd name="connsiteY1-54" fmla="*/ 1128814 h 1960936"/>
              <a:gd name="connsiteX2-55" fmla="*/ 1135225 w 1135225"/>
              <a:gd name="connsiteY2-56" fmla="*/ 1960936 h 1960936"/>
              <a:gd name="connsiteX3-57" fmla="*/ 9329 w 1135225"/>
              <a:gd name="connsiteY3-58" fmla="*/ 1933327 h 1960936"/>
              <a:gd name="connsiteX4-59" fmla="*/ 0 w 1135225"/>
              <a:gd name="connsiteY4-60" fmla="*/ 0 h 1960936"/>
              <a:gd name="connsiteX0-61" fmla="*/ 900 w 1126794"/>
              <a:gd name="connsiteY0-62" fmla="*/ 0 h 1960936"/>
              <a:gd name="connsiteX1-63" fmla="*/ 1126792 w 1126794"/>
              <a:gd name="connsiteY1-64" fmla="*/ 1128814 h 1960936"/>
              <a:gd name="connsiteX2-65" fmla="*/ 1126794 w 1126794"/>
              <a:gd name="connsiteY2-66" fmla="*/ 1960936 h 1960936"/>
              <a:gd name="connsiteX3-67" fmla="*/ 898 w 1126794"/>
              <a:gd name="connsiteY3-68" fmla="*/ 1933327 h 1960936"/>
              <a:gd name="connsiteX4-69" fmla="*/ 900 w 1126794"/>
              <a:gd name="connsiteY4-70" fmla="*/ 0 h 19609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26794" h="1960936">
                <a:moveTo>
                  <a:pt x="900" y="0"/>
                </a:moveTo>
                <a:lnTo>
                  <a:pt x="1126792" y="1128814"/>
                </a:lnTo>
                <a:cubicBezTo>
                  <a:pt x="1126793" y="1406188"/>
                  <a:pt x="1126793" y="1683562"/>
                  <a:pt x="1126794" y="1960936"/>
                </a:cubicBezTo>
                <a:lnTo>
                  <a:pt x="898" y="1933327"/>
                </a:lnTo>
                <a:cubicBezTo>
                  <a:pt x="-2212" y="1301241"/>
                  <a:pt x="4010" y="632086"/>
                  <a:pt x="900" y="0"/>
                </a:cubicBezTo>
                <a:close/>
              </a:path>
            </a:pathLst>
          </a:custGeom>
          <a:solidFill>
            <a:srgbClr val="E89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9" name="矩形 10"/>
          <p:cNvSpPr/>
          <p:nvPr/>
        </p:nvSpPr>
        <p:spPr>
          <a:xfrm flipH="1">
            <a:off x="9419283" y="3927809"/>
            <a:ext cx="824399" cy="1480801"/>
          </a:xfrm>
          <a:custGeom>
            <a:avLst/>
            <a:gdLst>
              <a:gd name="connsiteX0" fmla="*/ 0 w 1564433"/>
              <a:gd name="connsiteY0" fmla="*/ 0 h 1168661"/>
              <a:gd name="connsiteX1" fmla="*/ 1564433 w 1564433"/>
              <a:gd name="connsiteY1" fmla="*/ 0 h 1168661"/>
              <a:gd name="connsiteX2" fmla="*/ 1564433 w 1564433"/>
              <a:gd name="connsiteY2" fmla="*/ 1168661 h 1168661"/>
              <a:gd name="connsiteX3" fmla="*/ 0 w 1564433"/>
              <a:gd name="connsiteY3" fmla="*/ 1168661 h 1168661"/>
              <a:gd name="connsiteX4" fmla="*/ 0 w 1564433"/>
              <a:gd name="connsiteY4" fmla="*/ 0 h 1168661"/>
              <a:gd name="connsiteX0-1" fmla="*/ 9330 w 1573763"/>
              <a:gd name="connsiteY0-2" fmla="*/ 0 h 1868457"/>
              <a:gd name="connsiteX1-3" fmla="*/ 1573763 w 1573763"/>
              <a:gd name="connsiteY1-4" fmla="*/ 0 h 1868457"/>
              <a:gd name="connsiteX2-5" fmla="*/ 1573763 w 1573763"/>
              <a:gd name="connsiteY2-6" fmla="*/ 1168661 h 1868457"/>
              <a:gd name="connsiteX3-7" fmla="*/ 0 w 1573763"/>
              <a:gd name="connsiteY3-8" fmla="*/ 1868457 h 1868457"/>
              <a:gd name="connsiteX4-9" fmla="*/ 9330 w 1573763"/>
              <a:gd name="connsiteY4-10" fmla="*/ 0 h 1868457"/>
              <a:gd name="connsiteX0-11" fmla="*/ 9330 w 1573763"/>
              <a:gd name="connsiteY0-12" fmla="*/ 0 h 1868457"/>
              <a:gd name="connsiteX1-13" fmla="*/ 1573763 w 1573763"/>
              <a:gd name="connsiteY1-14" fmla="*/ 0 h 1868457"/>
              <a:gd name="connsiteX2-15" fmla="*/ 1135224 w 1573763"/>
              <a:gd name="connsiteY2-16" fmla="*/ 1840465 h 1868457"/>
              <a:gd name="connsiteX3-17" fmla="*/ 0 w 1573763"/>
              <a:gd name="connsiteY3-18" fmla="*/ 1868457 h 1868457"/>
              <a:gd name="connsiteX4-19" fmla="*/ 9330 w 1573763"/>
              <a:gd name="connsiteY4-20" fmla="*/ 0 h 1868457"/>
              <a:gd name="connsiteX0-21" fmla="*/ 9330 w 1135224"/>
              <a:gd name="connsiteY0-22" fmla="*/ 0 h 1868457"/>
              <a:gd name="connsiteX1-23" fmla="*/ 1125894 w 1135224"/>
              <a:gd name="connsiteY1-24" fmla="*/ 1101012 h 1868457"/>
              <a:gd name="connsiteX2-25" fmla="*/ 1135224 w 1135224"/>
              <a:gd name="connsiteY2-26" fmla="*/ 1840465 h 1868457"/>
              <a:gd name="connsiteX3-27" fmla="*/ 0 w 1135224"/>
              <a:gd name="connsiteY3-28" fmla="*/ 1868457 h 1868457"/>
              <a:gd name="connsiteX4-29" fmla="*/ 9330 w 1135224"/>
              <a:gd name="connsiteY4-30" fmla="*/ 0 h 1868457"/>
              <a:gd name="connsiteX0-31" fmla="*/ 0 w 1144553"/>
              <a:gd name="connsiteY0-32" fmla="*/ 0 h 1896259"/>
              <a:gd name="connsiteX1-33" fmla="*/ 1135223 w 1144553"/>
              <a:gd name="connsiteY1-34" fmla="*/ 1128814 h 1896259"/>
              <a:gd name="connsiteX2-35" fmla="*/ 1144553 w 1144553"/>
              <a:gd name="connsiteY2-36" fmla="*/ 1868267 h 1896259"/>
              <a:gd name="connsiteX3-37" fmla="*/ 9329 w 1144553"/>
              <a:gd name="connsiteY3-38" fmla="*/ 1896259 h 1896259"/>
              <a:gd name="connsiteX4-39" fmla="*/ 0 w 1144553"/>
              <a:gd name="connsiteY4-40" fmla="*/ 0 h 1896259"/>
              <a:gd name="connsiteX0-41" fmla="*/ 0 w 1135225"/>
              <a:gd name="connsiteY0-42" fmla="*/ 0 h 1960936"/>
              <a:gd name="connsiteX1-43" fmla="*/ 1135223 w 1135225"/>
              <a:gd name="connsiteY1-44" fmla="*/ 1128814 h 1960936"/>
              <a:gd name="connsiteX2-45" fmla="*/ 1135225 w 1135225"/>
              <a:gd name="connsiteY2-46" fmla="*/ 1960936 h 1960936"/>
              <a:gd name="connsiteX3-47" fmla="*/ 9329 w 1135225"/>
              <a:gd name="connsiteY3-48" fmla="*/ 1896259 h 1960936"/>
              <a:gd name="connsiteX4-49" fmla="*/ 0 w 1135225"/>
              <a:gd name="connsiteY4-50" fmla="*/ 0 h 1960936"/>
              <a:gd name="connsiteX0-51" fmla="*/ 0 w 1135225"/>
              <a:gd name="connsiteY0-52" fmla="*/ 0 h 1960936"/>
              <a:gd name="connsiteX1-53" fmla="*/ 1135223 w 1135225"/>
              <a:gd name="connsiteY1-54" fmla="*/ 1128814 h 1960936"/>
              <a:gd name="connsiteX2-55" fmla="*/ 1135225 w 1135225"/>
              <a:gd name="connsiteY2-56" fmla="*/ 1960936 h 1960936"/>
              <a:gd name="connsiteX3-57" fmla="*/ 9329 w 1135225"/>
              <a:gd name="connsiteY3-58" fmla="*/ 1933327 h 1960936"/>
              <a:gd name="connsiteX4-59" fmla="*/ 0 w 1135225"/>
              <a:gd name="connsiteY4-60" fmla="*/ 0 h 1960936"/>
              <a:gd name="connsiteX0-61" fmla="*/ 900 w 1126794"/>
              <a:gd name="connsiteY0-62" fmla="*/ 0 h 1960936"/>
              <a:gd name="connsiteX1-63" fmla="*/ 1126792 w 1126794"/>
              <a:gd name="connsiteY1-64" fmla="*/ 1128814 h 1960936"/>
              <a:gd name="connsiteX2-65" fmla="*/ 1126794 w 1126794"/>
              <a:gd name="connsiteY2-66" fmla="*/ 1960936 h 1960936"/>
              <a:gd name="connsiteX3-67" fmla="*/ 898 w 1126794"/>
              <a:gd name="connsiteY3-68" fmla="*/ 1933327 h 1960936"/>
              <a:gd name="connsiteX4-69" fmla="*/ 900 w 1126794"/>
              <a:gd name="connsiteY4-70" fmla="*/ 0 h 196093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1126794" h="1960936">
                <a:moveTo>
                  <a:pt x="900" y="0"/>
                </a:moveTo>
                <a:lnTo>
                  <a:pt x="1126792" y="1128814"/>
                </a:lnTo>
                <a:cubicBezTo>
                  <a:pt x="1126793" y="1406188"/>
                  <a:pt x="1126793" y="1683562"/>
                  <a:pt x="1126794" y="1960936"/>
                </a:cubicBezTo>
                <a:lnTo>
                  <a:pt x="898" y="1933327"/>
                </a:lnTo>
                <a:cubicBezTo>
                  <a:pt x="-2212" y="1301241"/>
                  <a:pt x="4010" y="632086"/>
                  <a:pt x="900" y="0"/>
                </a:cubicBezTo>
                <a:close/>
              </a:path>
            </a:pathLst>
          </a:custGeom>
          <a:solidFill>
            <a:srgbClr val="CCA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0" name="矩形 9"/>
          <p:cNvSpPr/>
          <p:nvPr/>
        </p:nvSpPr>
        <p:spPr>
          <a:xfrm rot="20751420">
            <a:off x="10013968" y="5223848"/>
            <a:ext cx="853847" cy="846790"/>
          </a:xfrm>
          <a:prstGeom prst="rect">
            <a:avLst/>
          </a:prstGeom>
          <a:solidFill>
            <a:srgbClr val="E89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42386" y="2009564"/>
            <a:ext cx="9636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500" b="0" i="0" u="none" strike="noStrike" kern="0" cap="none" spc="0" normalizeH="0" baseline="0" noProof="0" dirty="0">
                <a:ln>
                  <a:noFill/>
                </a:ln>
                <a:solidFill>
                  <a:srgbClr val="E8908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kumimoji="0" lang="zh-CN" altLang="en-US" sz="4500" b="0" i="0" u="none" strike="noStrike" kern="0" cap="none" spc="0" normalizeH="0" baseline="0" noProof="0" dirty="0">
              <a:ln>
                <a:noFill/>
              </a:ln>
              <a:solidFill>
                <a:srgbClr val="E8908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542386" y="2796482"/>
            <a:ext cx="9636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500" b="0" i="0" u="none" strike="noStrike" kern="0" cap="none" spc="0" normalizeH="0" baseline="0" noProof="0" dirty="0">
                <a:ln>
                  <a:noFill/>
                </a:ln>
                <a:solidFill>
                  <a:srgbClr val="CCA9B1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kumimoji="0" lang="zh-CN" altLang="en-US" sz="4500" b="0" i="0" u="none" strike="noStrike" kern="0" cap="none" spc="0" normalizeH="0" baseline="0" noProof="0" dirty="0">
              <a:ln>
                <a:noFill/>
              </a:ln>
              <a:solidFill>
                <a:srgbClr val="CCA9B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538761" y="3558229"/>
            <a:ext cx="96366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500" b="0" i="0" u="none" strike="noStrike" kern="0" cap="none" spc="0" normalizeH="0" baseline="0" noProof="0" dirty="0">
                <a:ln>
                  <a:noFill/>
                </a:ln>
                <a:solidFill>
                  <a:srgbClr val="E8908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kumimoji="0" lang="zh-CN" altLang="en-US" sz="4500" b="0" i="0" u="none" strike="noStrike" kern="0" cap="none" spc="0" normalizeH="0" baseline="0" noProof="0" dirty="0">
              <a:ln>
                <a:noFill/>
              </a:ln>
              <a:solidFill>
                <a:srgbClr val="E8908E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38761" y="4322721"/>
            <a:ext cx="963666" cy="7848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altLang="zh-CN" sz="4500" kern="0" dirty="0">
                <a:solidFill>
                  <a:srgbClr val="AACBB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500" kern="0" dirty="0">
              <a:solidFill>
                <a:srgbClr val="AACBB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529954" y="2189613"/>
            <a:ext cx="3136373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2509677" y="2976531"/>
            <a:ext cx="3136373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2502427" y="3736355"/>
            <a:ext cx="3136373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2502426" y="4504693"/>
            <a:ext cx="3136373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2047" y="284913"/>
            <a:ext cx="11877657" cy="6288174"/>
          </a:xfrm>
          <a:prstGeom prst="roundRect">
            <a:avLst>
              <a:gd name="adj" fmla="val 3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810204" y="439292"/>
            <a:ext cx="2571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文献综述与反思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876071" y="970413"/>
            <a:ext cx="2439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五边形 4"/>
          <p:cNvSpPr/>
          <p:nvPr/>
        </p:nvSpPr>
        <p:spPr>
          <a:xfrm>
            <a:off x="200024" y="1264444"/>
            <a:ext cx="1628775" cy="914400"/>
          </a:xfrm>
          <a:prstGeom prst="homePlate">
            <a:avLst/>
          </a:prstGeom>
          <a:solidFill>
            <a:srgbClr val="E89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燕尾形 5"/>
          <p:cNvSpPr/>
          <p:nvPr/>
        </p:nvSpPr>
        <p:spPr>
          <a:xfrm>
            <a:off x="1679575" y="1281907"/>
            <a:ext cx="8488363" cy="896937"/>
          </a:xfrm>
          <a:prstGeom prst="chevron">
            <a:avLst/>
          </a:prstGeom>
          <a:noFill/>
          <a:ln w="12700">
            <a:solidFill>
              <a:srgbClr val="E890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8EB453"/>
              </a:solidFill>
            </a:endParaRPr>
          </a:p>
        </p:txBody>
      </p:sp>
      <p:sp>
        <p:nvSpPr>
          <p:cNvPr id="7" name="五边形 6"/>
          <p:cNvSpPr/>
          <p:nvPr/>
        </p:nvSpPr>
        <p:spPr>
          <a:xfrm rot="10800000">
            <a:off x="10363200" y="2421732"/>
            <a:ext cx="1628775" cy="914400"/>
          </a:xfrm>
          <a:prstGeom prst="homePlate">
            <a:avLst/>
          </a:prstGeom>
          <a:solidFill>
            <a:srgbClr val="CCA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燕尾形 7"/>
          <p:cNvSpPr/>
          <p:nvPr/>
        </p:nvSpPr>
        <p:spPr>
          <a:xfrm rot="10800000">
            <a:off x="2128838" y="2439194"/>
            <a:ext cx="8488362" cy="896938"/>
          </a:xfrm>
          <a:prstGeom prst="chevron">
            <a:avLst/>
          </a:prstGeom>
          <a:noFill/>
          <a:ln w="12700">
            <a:solidFill>
              <a:srgbClr val="CCA9B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3D7351"/>
              </a:solidFill>
            </a:endParaRPr>
          </a:p>
        </p:txBody>
      </p:sp>
      <p:sp>
        <p:nvSpPr>
          <p:cNvPr id="9" name="五边形 8"/>
          <p:cNvSpPr/>
          <p:nvPr/>
        </p:nvSpPr>
        <p:spPr>
          <a:xfrm>
            <a:off x="227012" y="3520282"/>
            <a:ext cx="1601787" cy="914400"/>
          </a:xfrm>
          <a:prstGeom prst="homePlate">
            <a:avLst/>
          </a:prstGeom>
          <a:solidFill>
            <a:srgbClr val="AAC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燕尾形 9"/>
          <p:cNvSpPr/>
          <p:nvPr/>
        </p:nvSpPr>
        <p:spPr>
          <a:xfrm>
            <a:off x="1679575" y="3537744"/>
            <a:ext cx="8488363" cy="896938"/>
          </a:xfrm>
          <a:prstGeom prst="chevron">
            <a:avLst/>
          </a:prstGeom>
          <a:noFill/>
          <a:ln w="12700">
            <a:solidFill>
              <a:srgbClr val="AACBB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8EB453"/>
              </a:solidFill>
            </a:endParaRPr>
          </a:p>
        </p:txBody>
      </p:sp>
      <p:sp>
        <p:nvSpPr>
          <p:cNvPr id="11" name="五边形 10"/>
          <p:cNvSpPr/>
          <p:nvPr/>
        </p:nvSpPr>
        <p:spPr>
          <a:xfrm rot="10800000">
            <a:off x="10363200" y="4679157"/>
            <a:ext cx="1628775" cy="914400"/>
          </a:xfrm>
          <a:prstGeom prst="homePlate">
            <a:avLst/>
          </a:prstGeom>
          <a:solidFill>
            <a:srgbClr val="E89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燕尾形 11"/>
          <p:cNvSpPr/>
          <p:nvPr/>
        </p:nvSpPr>
        <p:spPr>
          <a:xfrm rot="10800000">
            <a:off x="2128838" y="4696619"/>
            <a:ext cx="8488362" cy="896938"/>
          </a:xfrm>
          <a:prstGeom prst="chevron">
            <a:avLst/>
          </a:prstGeom>
          <a:noFill/>
          <a:ln w="12700">
            <a:solidFill>
              <a:srgbClr val="E890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3D7351"/>
              </a:solidFill>
            </a:endParaRPr>
          </a:p>
        </p:txBody>
      </p:sp>
      <p:sp>
        <p:nvSpPr>
          <p:cNvPr id="13" name="文本框 119"/>
          <p:cNvSpPr txBox="1">
            <a:spLocks noChangeArrowheads="1"/>
          </p:cNvSpPr>
          <p:nvPr/>
        </p:nvSpPr>
        <p:spPr bwMode="auto">
          <a:xfrm>
            <a:off x="2282631" y="1349375"/>
            <a:ext cx="1920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2000" b="1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21"/>
          <p:cNvSpPr txBox="1">
            <a:spLocks noChangeArrowheads="1"/>
          </p:cNvSpPr>
          <p:nvPr/>
        </p:nvSpPr>
        <p:spPr bwMode="auto">
          <a:xfrm>
            <a:off x="2286110" y="3637914"/>
            <a:ext cx="1920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2000" b="1" dirty="0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24"/>
          <p:cNvSpPr txBox="1">
            <a:spLocks noChangeArrowheads="1"/>
          </p:cNvSpPr>
          <p:nvPr/>
        </p:nvSpPr>
        <p:spPr bwMode="auto">
          <a:xfrm>
            <a:off x="8646207" y="2522325"/>
            <a:ext cx="1920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2000" b="1" dirty="0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25"/>
          <p:cNvSpPr txBox="1">
            <a:spLocks noChangeArrowheads="1"/>
          </p:cNvSpPr>
          <p:nvPr/>
        </p:nvSpPr>
        <p:spPr bwMode="auto">
          <a:xfrm>
            <a:off x="8626635" y="4811119"/>
            <a:ext cx="19208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5050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</a:t>
            </a:r>
            <a:endParaRPr lang="zh-CN" altLang="en-US" sz="2000" b="1" dirty="0">
              <a:solidFill>
                <a:srgbClr val="5050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AutoShape 115"/>
          <p:cNvSpPr/>
          <p:nvPr/>
        </p:nvSpPr>
        <p:spPr bwMode="auto">
          <a:xfrm>
            <a:off x="739775" y="1439069"/>
            <a:ext cx="565150" cy="6207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1357" y="18801"/>
                </a:moveTo>
                <a:cubicBezTo>
                  <a:pt x="21518" y="18965"/>
                  <a:pt x="21599" y="19177"/>
                  <a:pt x="21599" y="19436"/>
                </a:cubicBezTo>
                <a:cubicBezTo>
                  <a:pt x="21599" y="19580"/>
                  <a:pt x="21518" y="19775"/>
                  <a:pt x="21357" y="20018"/>
                </a:cubicBezTo>
                <a:cubicBezTo>
                  <a:pt x="21193" y="20261"/>
                  <a:pt x="20989" y="20504"/>
                  <a:pt x="20746" y="20741"/>
                </a:cubicBezTo>
                <a:cubicBezTo>
                  <a:pt x="20503" y="20978"/>
                  <a:pt x="20260" y="21184"/>
                  <a:pt x="20023" y="21348"/>
                </a:cubicBezTo>
                <a:cubicBezTo>
                  <a:pt x="19783" y="21518"/>
                  <a:pt x="19593" y="21599"/>
                  <a:pt x="19447" y="21599"/>
                </a:cubicBezTo>
                <a:cubicBezTo>
                  <a:pt x="19189" y="21599"/>
                  <a:pt x="18975" y="21515"/>
                  <a:pt x="18811" y="21343"/>
                </a:cubicBezTo>
                <a:lnTo>
                  <a:pt x="13957" y="16502"/>
                </a:lnTo>
                <a:cubicBezTo>
                  <a:pt x="13217" y="16980"/>
                  <a:pt x="12428" y="17350"/>
                  <a:pt x="11589" y="17604"/>
                </a:cubicBezTo>
                <a:cubicBezTo>
                  <a:pt x="10750" y="17864"/>
                  <a:pt x="9891" y="17991"/>
                  <a:pt x="9007" y="17991"/>
                </a:cubicBezTo>
                <a:cubicBezTo>
                  <a:pt x="7769" y="17991"/>
                  <a:pt x="6608" y="17759"/>
                  <a:pt x="5517" y="17290"/>
                </a:cubicBezTo>
                <a:cubicBezTo>
                  <a:pt x="4427" y="16822"/>
                  <a:pt x="3469" y="16175"/>
                  <a:pt x="2644" y="15353"/>
                </a:cubicBezTo>
                <a:cubicBezTo>
                  <a:pt x="1816" y="14534"/>
                  <a:pt x="1172" y="13580"/>
                  <a:pt x="700" y="12487"/>
                </a:cubicBezTo>
                <a:cubicBezTo>
                  <a:pt x="231" y="11400"/>
                  <a:pt x="0" y="10236"/>
                  <a:pt x="0" y="8999"/>
                </a:cubicBezTo>
                <a:cubicBezTo>
                  <a:pt x="0" y="7768"/>
                  <a:pt x="231" y="6602"/>
                  <a:pt x="700" y="5515"/>
                </a:cubicBezTo>
                <a:cubicBezTo>
                  <a:pt x="1169" y="4422"/>
                  <a:pt x="1816" y="3467"/>
                  <a:pt x="2644" y="2645"/>
                </a:cubicBezTo>
                <a:cubicBezTo>
                  <a:pt x="3469" y="1827"/>
                  <a:pt x="4424" y="1180"/>
                  <a:pt x="5512" y="708"/>
                </a:cubicBezTo>
                <a:cubicBezTo>
                  <a:pt x="6600" y="237"/>
                  <a:pt x="7764" y="0"/>
                  <a:pt x="9007" y="0"/>
                </a:cubicBezTo>
                <a:cubicBezTo>
                  <a:pt x="10244" y="0"/>
                  <a:pt x="11403" y="237"/>
                  <a:pt x="12488" y="708"/>
                </a:cubicBezTo>
                <a:cubicBezTo>
                  <a:pt x="13573" y="1180"/>
                  <a:pt x="14530" y="1827"/>
                  <a:pt x="15358" y="2645"/>
                </a:cubicBezTo>
                <a:cubicBezTo>
                  <a:pt x="16183" y="3467"/>
                  <a:pt x="16830" y="4422"/>
                  <a:pt x="17299" y="5515"/>
                </a:cubicBezTo>
                <a:cubicBezTo>
                  <a:pt x="17768" y="6602"/>
                  <a:pt x="18003" y="7768"/>
                  <a:pt x="18003" y="8999"/>
                </a:cubicBezTo>
                <a:cubicBezTo>
                  <a:pt x="18003" y="9886"/>
                  <a:pt x="17873" y="10747"/>
                  <a:pt x="17616" y="11589"/>
                </a:cubicBezTo>
                <a:cubicBezTo>
                  <a:pt x="17359" y="12433"/>
                  <a:pt x="16991" y="13218"/>
                  <a:pt x="16514" y="13947"/>
                </a:cubicBezTo>
                <a:lnTo>
                  <a:pt x="21357" y="18801"/>
                </a:lnTo>
                <a:close/>
                <a:moveTo>
                  <a:pt x="3596" y="8999"/>
                </a:moveTo>
                <a:cubicBezTo>
                  <a:pt x="3596" y="9759"/>
                  <a:pt x="3740" y="10465"/>
                  <a:pt x="4028" y="11117"/>
                </a:cubicBezTo>
                <a:cubicBezTo>
                  <a:pt x="4317" y="11770"/>
                  <a:pt x="4707" y="12337"/>
                  <a:pt x="5193" y="12820"/>
                </a:cubicBezTo>
                <a:cubicBezTo>
                  <a:pt x="5679" y="13300"/>
                  <a:pt x="6252" y="13684"/>
                  <a:pt x="6908" y="13969"/>
                </a:cubicBezTo>
                <a:cubicBezTo>
                  <a:pt x="7566" y="14252"/>
                  <a:pt x="8264" y="14393"/>
                  <a:pt x="9004" y="14393"/>
                </a:cubicBezTo>
                <a:cubicBezTo>
                  <a:pt x="9744" y="14393"/>
                  <a:pt x="10439" y="14252"/>
                  <a:pt x="11092" y="13969"/>
                </a:cubicBezTo>
                <a:cubicBezTo>
                  <a:pt x="11745" y="13684"/>
                  <a:pt x="12318" y="13300"/>
                  <a:pt x="12801" y="12820"/>
                </a:cubicBezTo>
                <a:cubicBezTo>
                  <a:pt x="13290" y="12337"/>
                  <a:pt x="13677" y="11770"/>
                  <a:pt x="13965" y="11117"/>
                </a:cubicBezTo>
                <a:cubicBezTo>
                  <a:pt x="14254" y="10465"/>
                  <a:pt x="14398" y="9759"/>
                  <a:pt x="14398" y="8999"/>
                </a:cubicBezTo>
                <a:cubicBezTo>
                  <a:pt x="14398" y="8259"/>
                  <a:pt x="14254" y="7565"/>
                  <a:pt x="13965" y="6912"/>
                </a:cubicBezTo>
                <a:cubicBezTo>
                  <a:pt x="13674" y="6257"/>
                  <a:pt x="13290" y="5684"/>
                  <a:pt x="12801" y="5192"/>
                </a:cubicBezTo>
                <a:cubicBezTo>
                  <a:pt x="12315" y="4704"/>
                  <a:pt x="11745" y="4317"/>
                  <a:pt x="11092" y="4032"/>
                </a:cubicBezTo>
                <a:cubicBezTo>
                  <a:pt x="10439" y="3749"/>
                  <a:pt x="9741" y="3605"/>
                  <a:pt x="9004" y="3605"/>
                </a:cubicBezTo>
                <a:cubicBezTo>
                  <a:pt x="8267" y="3605"/>
                  <a:pt x="7566" y="3749"/>
                  <a:pt x="6908" y="4032"/>
                </a:cubicBezTo>
                <a:cubicBezTo>
                  <a:pt x="6252" y="4317"/>
                  <a:pt x="5676" y="4704"/>
                  <a:pt x="5193" y="5192"/>
                </a:cubicBezTo>
                <a:cubicBezTo>
                  <a:pt x="4707" y="5684"/>
                  <a:pt x="4317" y="6257"/>
                  <a:pt x="4028" y="6912"/>
                </a:cubicBezTo>
                <a:cubicBezTo>
                  <a:pt x="3740" y="7565"/>
                  <a:pt x="3596" y="8256"/>
                  <a:pt x="3596" y="8999"/>
                </a:cubicBezTo>
                <a:moveTo>
                  <a:pt x="9007" y="5591"/>
                </a:moveTo>
                <a:cubicBezTo>
                  <a:pt x="9185" y="5591"/>
                  <a:pt x="9343" y="5656"/>
                  <a:pt x="9473" y="5785"/>
                </a:cubicBezTo>
                <a:cubicBezTo>
                  <a:pt x="9603" y="5918"/>
                  <a:pt x="9668" y="6082"/>
                  <a:pt x="9668" y="6279"/>
                </a:cubicBezTo>
                <a:cubicBezTo>
                  <a:pt x="9668" y="6460"/>
                  <a:pt x="9603" y="6616"/>
                  <a:pt x="9473" y="6745"/>
                </a:cubicBezTo>
                <a:cubicBezTo>
                  <a:pt x="9343" y="6878"/>
                  <a:pt x="9185" y="6943"/>
                  <a:pt x="9007" y="6943"/>
                </a:cubicBezTo>
                <a:cubicBezTo>
                  <a:pt x="8439" y="6943"/>
                  <a:pt x="7953" y="7144"/>
                  <a:pt x="7552" y="7536"/>
                </a:cubicBezTo>
                <a:cubicBezTo>
                  <a:pt x="7151" y="7934"/>
                  <a:pt x="6950" y="8423"/>
                  <a:pt x="6950" y="8996"/>
                </a:cubicBezTo>
                <a:cubicBezTo>
                  <a:pt x="6950" y="9180"/>
                  <a:pt x="6885" y="9332"/>
                  <a:pt x="6755" y="9465"/>
                </a:cubicBezTo>
                <a:cubicBezTo>
                  <a:pt x="6622" y="9595"/>
                  <a:pt x="6467" y="9657"/>
                  <a:pt x="6289" y="9657"/>
                </a:cubicBezTo>
                <a:cubicBezTo>
                  <a:pt x="6080" y="9657"/>
                  <a:pt x="5913" y="9595"/>
                  <a:pt x="5786" y="9465"/>
                </a:cubicBezTo>
                <a:cubicBezTo>
                  <a:pt x="5659" y="9332"/>
                  <a:pt x="5599" y="9180"/>
                  <a:pt x="5599" y="8996"/>
                </a:cubicBezTo>
                <a:cubicBezTo>
                  <a:pt x="5599" y="8539"/>
                  <a:pt x="5684" y="8104"/>
                  <a:pt x="5862" y="7686"/>
                </a:cubicBezTo>
                <a:cubicBezTo>
                  <a:pt x="6037" y="7271"/>
                  <a:pt x="6280" y="6907"/>
                  <a:pt x="6597" y="6590"/>
                </a:cubicBezTo>
                <a:cubicBezTo>
                  <a:pt x="6905" y="6277"/>
                  <a:pt x="7264" y="6028"/>
                  <a:pt x="7676" y="5856"/>
                </a:cubicBezTo>
                <a:cubicBezTo>
                  <a:pt x="8086" y="5681"/>
                  <a:pt x="8529" y="5591"/>
                  <a:pt x="9007" y="5591"/>
                </a:cubicBezTo>
              </a:path>
            </a:pathLst>
          </a:custGeom>
          <a:solidFill>
            <a:srgbClr val="F9F9F9"/>
          </a:solidFill>
          <a:ln>
            <a:noFill/>
          </a:ln>
          <a:effectLst/>
        </p:spPr>
        <p:txBody>
          <a:bodyPr lIns="101578" tIns="101578" rIns="101578" bIns="10157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5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sp>
        <p:nvSpPr>
          <p:cNvPr id="18" name="AutoShape 29"/>
          <p:cNvSpPr/>
          <p:nvPr/>
        </p:nvSpPr>
        <p:spPr bwMode="auto">
          <a:xfrm>
            <a:off x="804863" y="3750469"/>
            <a:ext cx="566737" cy="568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rgbClr val="F7F7F7"/>
          </a:solidFill>
          <a:ln>
            <a:noFill/>
          </a:ln>
          <a:effectLst/>
        </p:spPr>
        <p:txBody>
          <a:bodyPr lIns="101578" tIns="101578" rIns="101578" bIns="101578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3765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5800" dirty="0">
              <a:solidFill>
                <a:srgbClr val="44CEB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Gill Sans" charset="0"/>
              <a:ea typeface="+mn-ea"/>
              <a:cs typeface="Gill Sans" charset="0"/>
              <a:sym typeface="Gill Sans" charset="0"/>
            </a:endParaRPr>
          </a:p>
        </p:txBody>
      </p:sp>
      <p:grpSp>
        <p:nvGrpSpPr>
          <p:cNvPr id="19" name="Group 2"/>
          <p:cNvGrpSpPr/>
          <p:nvPr/>
        </p:nvGrpSpPr>
        <p:grpSpPr bwMode="auto">
          <a:xfrm>
            <a:off x="11111120" y="2491949"/>
            <a:ext cx="603530" cy="591957"/>
            <a:chOff x="1569458" y="688424"/>
            <a:chExt cx="334962" cy="331788"/>
          </a:xfrm>
          <a:solidFill>
            <a:srgbClr val="F7F7F7"/>
          </a:solidFill>
        </p:grpSpPr>
        <p:sp>
          <p:nvSpPr>
            <p:cNvPr id="20" name="Freeform 11"/>
            <p:cNvSpPr>
              <a:spLocks noChangeArrowheads="1"/>
            </p:cNvSpPr>
            <p:nvPr/>
          </p:nvSpPr>
          <p:spPr bwMode="auto">
            <a:xfrm>
              <a:off x="1587500" y="901699"/>
              <a:ext cx="42863" cy="77788"/>
            </a:xfrm>
            <a:custGeom>
              <a:avLst/>
              <a:gdLst>
                <a:gd name="T0" fmla="*/ 0 w 118"/>
                <a:gd name="T1" fmla="*/ 183 h 218"/>
                <a:gd name="T2" fmla="*/ 25 w 118"/>
                <a:gd name="T3" fmla="*/ 217 h 218"/>
                <a:gd name="T4" fmla="*/ 84 w 118"/>
                <a:gd name="T5" fmla="*/ 217 h 218"/>
                <a:gd name="T6" fmla="*/ 117 w 118"/>
                <a:gd name="T7" fmla="*/ 183 h 218"/>
                <a:gd name="T8" fmla="*/ 117 w 118"/>
                <a:gd name="T9" fmla="*/ 0 h 218"/>
                <a:gd name="T10" fmla="*/ 17 w 118"/>
                <a:gd name="T11" fmla="*/ 91 h 218"/>
                <a:gd name="T12" fmla="*/ 0 w 118"/>
                <a:gd name="T13" fmla="*/ 75 h 218"/>
                <a:gd name="T14" fmla="*/ 0 w 118"/>
                <a:gd name="T15" fmla="*/ 183 h 218"/>
                <a:gd name="T16" fmla="*/ 0 w 118"/>
                <a:gd name="T17" fmla="*/ 183 h 218"/>
                <a:gd name="T18" fmla="*/ 0 w 118"/>
                <a:gd name="T19" fmla="*/ 183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218">
                  <a:moveTo>
                    <a:pt x="0" y="183"/>
                  </a:moveTo>
                  <a:cubicBezTo>
                    <a:pt x="0" y="200"/>
                    <a:pt x="8" y="217"/>
                    <a:pt x="25" y="217"/>
                  </a:cubicBezTo>
                  <a:cubicBezTo>
                    <a:pt x="84" y="217"/>
                    <a:pt x="84" y="217"/>
                    <a:pt x="84" y="217"/>
                  </a:cubicBezTo>
                  <a:cubicBezTo>
                    <a:pt x="100" y="217"/>
                    <a:pt x="117" y="200"/>
                    <a:pt x="117" y="183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7" y="91"/>
                    <a:pt x="17" y="91"/>
                    <a:pt x="17" y="91"/>
                  </a:cubicBezTo>
                  <a:cubicBezTo>
                    <a:pt x="0" y="75"/>
                    <a:pt x="0" y="75"/>
                    <a:pt x="0" y="75"/>
                  </a:cubicBezTo>
                  <a:lnTo>
                    <a:pt x="0" y="183"/>
                  </a:lnTo>
                  <a:close/>
                  <a:moveTo>
                    <a:pt x="0" y="183"/>
                  </a:moveTo>
                  <a:lnTo>
                    <a:pt x="0" y="183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21" name="Freeform 12"/>
            <p:cNvSpPr>
              <a:spLocks noChangeArrowheads="1"/>
            </p:cNvSpPr>
            <p:nvPr/>
          </p:nvSpPr>
          <p:spPr bwMode="auto">
            <a:xfrm>
              <a:off x="1657350" y="858837"/>
              <a:ext cx="42863" cy="120650"/>
            </a:xfrm>
            <a:custGeom>
              <a:avLst/>
              <a:gdLst>
                <a:gd name="T0" fmla="*/ 0 w 118"/>
                <a:gd name="T1" fmla="*/ 301 h 336"/>
                <a:gd name="T2" fmla="*/ 34 w 118"/>
                <a:gd name="T3" fmla="*/ 335 h 336"/>
                <a:gd name="T4" fmla="*/ 84 w 118"/>
                <a:gd name="T5" fmla="*/ 335 h 336"/>
                <a:gd name="T6" fmla="*/ 117 w 118"/>
                <a:gd name="T7" fmla="*/ 301 h 336"/>
                <a:gd name="T8" fmla="*/ 117 w 118"/>
                <a:gd name="T9" fmla="*/ 76 h 336"/>
                <a:gd name="T10" fmla="*/ 42 w 118"/>
                <a:gd name="T11" fmla="*/ 0 h 336"/>
                <a:gd name="T12" fmla="*/ 0 w 118"/>
                <a:gd name="T13" fmla="*/ 42 h 336"/>
                <a:gd name="T14" fmla="*/ 0 w 118"/>
                <a:gd name="T15" fmla="*/ 301 h 336"/>
                <a:gd name="T16" fmla="*/ 0 w 118"/>
                <a:gd name="T17" fmla="*/ 301 h 336"/>
                <a:gd name="T18" fmla="*/ 0 w 118"/>
                <a:gd name="T19" fmla="*/ 301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8" h="336">
                  <a:moveTo>
                    <a:pt x="0" y="301"/>
                  </a:moveTo>
                  <a:cubicBezTo>
                    <a:pt x="0" y="318"/>
                    <a:pt x="17" y="335"/>
                    <a:pt x="34" y="335"/>
                  </a:cubicBezTo>
                  <a:cubicBezTo>
                    <a:pt x="84" y="335"/>
                    <a:pt x="84" y="335"/>
                    <a:pt x="84" y="335"/>
                  </a:cubicBezTo>
                  <a:cubicBezTo>
                    <a:pt x="101" y="335"/>
                    <a:pt x="117" y="318"/>
                    <a:pt x="117" y="301"/>
                  </a:cubicBezTo>
                  <a:cubicBezTo>
                    <a:pt x="117" y="76"/>
                    <a:pt x="117" y="76"/>
                    <a:pt x="117" y="76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0" y="42"/>
                    <a:pt x="0" y="42"/>
                    <a:pt x="0" y="42"/>
                  </a:cubicBezTo>
                  <a:lnTo>
                    <a:pt x="0" y="301"/>
                  </a:lnTo>
                  <a:close/>
                  <a:moveTo>
                    <a:pt x="0" y="301"/>
                  </a:moveTo>
                  <a:lnTo>
                    <a:pt x="0" y="30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22" name="Freeform 13"/>
            <p:cNvSpPr>
              <a:spLocks noChangeArrowheads="1"/>
            </p:cNvSpPr>
            <p:nvPr/>
          </p:nvSpPr>
          <p:spPr bwMode="auto">
            <a:xfrm>
              <a:off x="1727200" y="858837"/>
              <a:ext cx="42863" cy="120650"/>
            </a:xfrm>
            <a:custGeom>
              <a:avLst/>
              <a:gdLst>
                <a:gd name="T0" fmla="*/ 92 w 118"/>
                <a:gd name="T1" fmla="*/ 335 h 336"/>
                <a:gd name="T2" fmla="*/ 117 w 118"/>
                <a:gd name="T3" fmla="*/ 301 h 336"/>
                <a:gd name="T4" fmla="*/ 117 w 118"/>
                <a:gd name="T5" fmla="*/ 0 h 336"/>
                <a:gd name="T6" fmla="*/ 0 w 118"/>
                <a:gd name="T7" fmla="*/ 118 h 336"/>
                <a:gd name="T8" fmla="*/ 0 w 118"/>
                <a:gd name="T9" fmla="*/ 301 h 336"/>
                <a:gd name="T10" fmla="*/ 33 w 118"/>
                <a:gd name="T11" fmla="*/ 335 h 336"/>
                <a:gd name="T12" fmla="*/ 92 w 118"/>
                <a:gd name="T13" fmla="*/ 335 h 336"/>
                <a:gd name="T14" fmla="*/ 92 w 118"/>
                <a:gd name="T15" fmla="*/ 335 h 336"/>
                <a:gd name="T16" fmla="*/ 92 w 118"/>
                <a:gd name="T17" fmla="*/ 335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8" h="336">
                  <a:moveTo>
                    <a:pt x="92" y="335"/>
                  </a:moveTo>
                  <a:cubicBezTo>
                    <a:pt x="108" y="335"/>
                    <a:pt x="117" y="318"/>
                    <a:pt x="117" y="301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301"/>
                    <a:pt x="0" y="301"/>
                    <a:pt x="0" y="301"/>
                  </a:cubicBezTo>
                  <a:cubicBezTo>
                    <a:pt x="0" y="318"/>
                    <a:pt x="16" y="335"/>
                    <a:pt x="33" y="335"/>
                  </a:cubicBezTo>
                  <a:lnTo>
                    <a:pt x="92" y="335"/>
                  </a:lnTo>
                  <a:close/>
                  <a:moveTo>
                    <a:pt x="92" y="335"/>
                  </a:moveTo>
                  <a:lnTo>
                    <a:pt x="92" y="335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23" name="Freeform 14"/>
            <p:cNvSpPr>
              <a:spLocks noChangeArrowheads="1"/>
            </p:cNvSpPr>
            <p:nvPr/>
          </p:nvSpPr>
          <p:spPr bwMode="auto">
            <a:xfrm>
              <a:off x="1795463" y="817562"/>
              <a:ext cx="46037" cy="163512"/>
            </a:xfrm>
            <a:custGeom>
              <a:avLst/>
              <a:gdLst>
                <a:gd name="T0" fmla="*/ 0 w 126"/>
                <a:gd name="T1" fmla="*/ 41 h 452"/>
                <a:gd name="T2" fmla="*/ 0 w 126"/>
                <a:gd name="T3" fmla="*/ 417 h 452"/>
                <a:gd name="T4" fmla="*/ 33 w 126"/>
                <a:gd name="T5" fmla="*/ 451 h 452"/>
                <a:gd name="T6" fmla="*/ 92 w 126"/>
                <a:gd name="T7" fmla="*/ 451 h 452"/>
                <a:gd name="T8" fmla="*/ 125 w 126"/>
                <a:gd name="T9" fmla="*/ 417 h 452"/>
                <a:gd name="T10" fmla="*/ 125 w 126"/>
                <a:gd name="T11" fmla="*/ 66 h 452"/>
                <a:gd name="T12" fmla="*/ 50 w 126"/>
                <a:gd name="T13" fmla="*/ 0 h 452"/>
                <a:gd name="T14" fmla="*/ 0 w 126"/>
                <a:gd name="T15" fmla="*/ 41 h 452"/>
                <a:gd name="T16" fmla="*/ 0 w 126"/>
                <a:gd name="T17" fmla="*/ 41 h 452"/>
                <a:gd name="T18" fmla="*/ 0 w 126"/>
                <a:gd name="T19" fmla="*/ 41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6" h="452">
                  <a:moveTo>
                    <a:pt x="0" y="41"/>
                  </a:moveTo>
                  <a:cubicBezTo>
                    <a:pt x="0" y="417"/>
                    <a:pt x="0" y="417"/>
                    <a:pt x="0" y="417"/>
                  </a:cubicBezTo>
                  <a:cubicBezTo>
                    <a:pt x="0" y="434"/>
                    <a:pt x="17" y="451"/>
                    <a:pt x="33" y="451"/>
                  </a:cubicBezTo>
                  <a:cubicBezTo>
                    <a:pt x="92" y="451"/>
                    <a:pt x="92" y="451"/>
                    <a:pt x="92" y="451"/>
                  </a:cubicBezTo>
                  <a:cubicBezTo>
                    <a:pt x="109" y="451"/>
                    <a:pt x="125" y="434"/>
                    <a:pt x="125" y="417"/>
                  </a:cubicBezTo>
                  <a:cubicBezTo>
                    <a:pt x="125" y="66"/>
                    <a:pt x="125" y="66"/>
                    <a:pt x="125" y="66"/>
                  </a:cubicBezTo>
                  <a:cubicBezTo>
                    <a:pt x="50" y="0"/>
                    <a:pt x="50" y="0"/>
                    <a:pt x="50" y="0"/>
                  </a:cubicBezTo>
                  <a:lnTo>
                    <a:pt x="0" y="41"/>
                  </a:lnTo>
                  <a:close/>
                  <a:moveTo>
                    <a:pt x="0" y="41"/>
                  </a:moveTo>
                  <a:lnTo>
                    <a:pt x="0" y="41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24" name="Freeform 15"/>
            <p:cNvSpPr>
              <a:spLocks noChangeArrowheads="1"/>
            </p:cNvSpPr>
            <p:nvPr/>
          </p:nvSpPr>
          <p:spPr bwMode="auto">
            <a:xfrm>
              <a:off x="1576388" y="744537"/>
              <a:ext cx="261937" cy="163512"/>
            </a:xfrm>
            <a:custGeom>
              <a:avLst/>
              <a:gdLst>
                <a:gd name="T0" fmla="*/ 234 w 728"/>
                <a:gd name="T1" fmla="*/ 284 h 452"/>
                <a:gd name="T2" fmla="*/ 292 w 728"/>
                <a:gd name="T3" fmla="*/ 284 h 452"/>
                <a:gd name="T4" fmla="*/ 359 w 728"/>
                <a:gd name="T5" fmla="*/ 351 h 452"/>
                <a:gd name="T6" fmla="*/ 401 w 728"/>
                <a:gd name="T7" fmla="*/ 368 h 452"/>
                <a:gd name="T8" fmla="*/ 434 w 728"/>
                <a:gd name="T9" fmla="*/ 351 h 452"/>
                <a:gd name="T10" fmla="*/ 660 w 728"/>
                <a:gd name="T11" fmla="*/ 134 h 452"/>
                <a:gd name="T12" fmla="*/ 694 w 728"/>
                <a:gd name="T13" fmla="*/ 167 h 452"/>
                <a:gd name="T14" fmla="*/ 710 w 728"/>
                <a:gd name="T15" fmla="*/ 175 h 452"/>
                <a:gd name="T16" fmla="*/ 727 w 728"/>
                <a:gd name="T17" fmla="*/ 159 h 452"/>
                <a:gd name="T18" fmla="*/ 727 w 728"/>
                <a:gd name="T19" fmla="*/ 33 h 452"/>
                <a:gd name="T20" fmla="*/ 719 w 728"/>
                <a:gd name="T21" fmla="*/ 8 h 452"/>
                <a:gd name="T22" fmla="*/ 694 w 728"/>
                <a:gd name="T23" fmla="*/ 0 h 452"/>
                <a:gd name="T24" fmla="*/ 568 w 728"/>
                <a:gd name="T25" fmla="*/ 0 h 452"/>
                <a:gd name="T26" fmla="*/ 551 w 728"/>
                <a:gd name="T27" fmla="*/ 8 h 452"/>
                <a:gd name="T28" fmla="*/ 551 w 728"/>
                <a:gd name="T29" fmla="*/ 33 h 452"/>
                <a:gd name="T30" fmla="*/ 585 w 728"/>
                <a:gd name="T31" fmla="*/ 58 h 452"/>
                <a:gd name="T32" fmla="*/ 426 w 728"/>
                <a:gd name="T33" fmla="*/ 217 h 452"/>
                <a:gd name="T34" fmla="*/ 401 w 728"/>
                <a:gd name="T35" fmla="*/ 225 h 452"/>
                <a:gd name="T36" fmla="*/ 368 w 728"/>
                <a:gd name="T37" fmla="*/ 217 h 452"/>
                <a:gd name="T38" fmla="*/ 292 w 728"/>
                <a:gd name="T39" fmla="*/ 142 h 452"/>
                <a:gd name="T40" fmla="*/ 234 w 728"/>
                <a:gd name="T41" fmla="*/ 142 h 452"/>
                <a:gd name="T42" fmla="*/ 8 w 728"/>
                <a:gd name="T43" fmla="*/ 359 h 452"/>
                <a:gd name="T44" fmla="*/ 0 w 728"/>
                <a:gd name="T45" fmla="*/ 393 h 452"/>
                <a:gd name="T46" fmla="*/ 8 w 728"/>
                <a:gd name="T47" fmla="*/ 426 h 452"/>
                <a:gd name="T48" fmla="*/ 25 w 728"/>
                <a:gd name="T49" fmla="*/ 435 h 452"/>
                <a:gd name="T50" fmla="*/ 83 w 728"/>
                <a:gd name="T51" fmla="*/ 435 h 452"/>
                <a:gd name="T52" fmla="*/ 234 w 728"/>
                <a:gd name="T53" fmla="*/ 284 h 452"/>
                <a:gd name="T54" fmla="*/ 234 w 728"/>
                <a:gd name="T55" fmla="*/ 284 h 452"/>
                <a:gd name="T56" fmla="*/ 234 w 728"/>
                <a:gd name="T57" fmla="*/ 284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728" h="452">
                  <a:moveTo>
                    <a:pt x="234" y="284"/>
                  </a:moveTo>
                  <a:cubicBezTo>
                    <a:pt x="250" y="267"/>
                    <a:pt x="276" y="267"/>
                    <a:pt x="292" y="284"/>
                  </a:cubicBezTo>
                  <a:cubicBezTo>
                    <a:pt x="359" y="351"/>
                    <a:pt x="359" y="351"/>
                    <a:pt x="359" y="351"/>
                  </a:cubicBezTo>
                  <a:cubicBezTo>
                    <a:pt x="376" y="368"/>
                    <a:pt x="384" y="368"/>
                    <a:pt x="401" y="368"/>
                  </a:cubicBezTo>
                  <a:cubicBezTo>
                    <a:pt x="418" y="368"/>
                    <a:pt x="426" y="368"/>
                    <a:pt x="434" y="351"/>
                  </a:cubicBezTo>
                  <a:cubicBezTo>
                    <a:pt x="660" y="134"/>
                    <a:pt x="660" y="134"/>
                    <a:pt x="660" y="134"/>
                  </a:cubicBezTo>
                  <a:cubicBezTo>
                    <a:pt x="694" y="167"/>
                    <a:pt x="694" y="167"/>
                    <a:pt x="694" y="167"/>
                  </a:cubicBezTo>
                  <a:cubicBezTo>
                    <a:pt x="702" y="175"/>
                    <a:pt x="710" y="175"/>
                    <a:pt x="710" y="175"/>
                  </a:cubicBezTo>
                  <a:cubicBezTo>
                    <a:pt x="719" y="175"/>
                    <a:pt x="727" y="167"/>
                    <a:pt x="727" y="159"/>
                  </a:cubicBezTo>
                  <a:cubicBezTo>
                    <a:pt x="727" y="33"/>
                    <a:pt x="727" y="33"/>
                    <a:pt x="727" y="33"/>
                  </a:cubicBezTo>
                  <a:cubicBezTo>
                    <a:pt x="727" y="25"/>
                    <a:pt x="727" y="16"/>
                    <a:pt x="719" y="8"/>
                  </a:cubicBezTo>
                  <a:cubicBezTo>
                    <a:pt x="710" y="0"/>
                    <a:pt x="702" y="0"/>
                    <a:pt x="694" y="0"/>
                  </a:cubicBezTo>
                  <a:cubicBezTo>
                    <a:pt x="568" y="0"/>
                    <a:pt x="568" y="0"/>
                    <a:pt x="568" y="0"/>
                  </a:cubicBezTo>
                  <a:cubicBezTo>
                    <a:pt x="560" y="0"/>
                    <a:pt x="551" y="0"/>
                    <a:pt x="551" y="8"/>
                  </a:cubicBezTo>
                  <a:cubicBezTo>
                    <a:pt x="543" y="16"/>
                    <a:pt x="551" y="25"/>
                    <a:pt x="551" y="33"/>
                  </a:cubicBezTo>
                  <a:cubicBezTo>
                    <a:pt x="585" y="58"/>
                    <a:pt x="585" y="58"/>
                    <a:pt x="585" y="58"/>
                  </a:cubicBezTo>
                  <a:cubicBezTo>
                    <a:pt x="426" y="217"/>
                    <a:pt x="426" y="217"/>
                    <a:pt x="426" y="217"/>
                  </a:cubicBezTo>
                  <a:cubicBezTo>
                    <a:pt x="426" y="225"/>
                    <a:pt x="409" y="225"/>
                    <a:pt x="401" y="225"/>
                  </a:cubicBezTo>
                  <a:cubicBezTo>
                    <a:pt x="393" y="225"/>
                    <a:pt x="376" y="225"/>
                    <a:pt x="368" y="217"/>
                  </a:cubicBezTo>
                  <a:cubicBezTo>
                    <a:pt x="292" y="142"/>
                    <a:pt x="292" y="142"/>
                    <a:pt x="292" y="142"/>
                  </a:cubicBezTo>
                  <a:cubicBezTo>
                    <a:pt x="276" y="125"/>
                    <a:pt x="250" y="125"/>
                    <a:pt x="234" y="142"/>
                  </a:cubicBezTo>
                  <a:cubicBezTo>
                    <a:pt x="8" y="359"/>
                    <a:pt x="8" y="359"/>
                    <a:pt x="8" y="359"/>
                  </a:cubicBezTo>
                  <a:cubicBezTo>
                    <a:pt x="0" y="368"/>
                    <a:pt x="0" y="384"/>
                    <a:pt x="0" y="393"/>
                  </a:cubicBezTo>
                  <a:cubicBezTo>
                    <a:pt x="0" y="410"/>
                    <a:pt x="0" y="418"/>
                    <a:pt x="8" y="426"/>
                  </a:cubicBezTo>
                  <a:cubicBezTo>
                    <a:pt x="25" y="435"/>
                    <a:pt x="25" y="435"/>
                    <a:pt x="25" y="435"/>
                  </a:cubicBezTo>
                  <a:cubicBezTo>
                    <a:pt x="41" y="451"/>
                    <a:pt x="67" y="451"/>
                    <a:pt x="83" y="435"/>
                  </a:cubicBezTo>
                  <a:lnTo>
                    <a:pt x="234" y="284"/>
                  </a:lnTo>
                  <a:close/>
                  <a:moveTo>
                    <a:pt x="234" y="284"/>
                  </a:moveTo>
                  <a:lnTo>
                    <a:pt x="234" y="284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25" name="Freeform 16"/>
            <p:cNvSpPr>
              <a:spLocks noChangeArrowheads="1"/>
            </p:cNvSpPr>
            <p:nvPr/>
          </p:nvSpPr>
          <p:spPr bwMode="auto">
            <a:xfrm>
              <a:off x="1569458" y="688424"/>
              <a:ext cx="334962" cy="331788"/>
            </a:xfrm>
            <a:custGeom>
              <a:avLst/>
              <a:gdLst>
                <a:gd name="T0" fmla="*/ 887 w 929"/>
                <a:gd name="T1" fmla="*/ 0 h 921"/>
                <a:gd name="T2" fmla="*/ 836 w 929"/>
                <a:gd name="T3" fmla="*/ 50 h 921"/>
                <a:gd name="T4" fmla="*/ 836 w 929"/>
                <a:gd name="T5" fmla="*/ 837 h 921"/>
                <a:gd name="T6" fmla="*/ 51 w 929"/>
                <a:gd name="T7" fmla="*/ 837 h 921"/>
                <a:gd name="T8" fmla="*/ 0 w 929"/>
                <a:gd name="T9" fmla="*/ 878 h 921"/>
                <a:gd name="T10" fmla="*/ 51 w 929"/>
                <a:gd name="T11" fmla="*/ 920 h 921"/>
                <a:gd name="T12" fmla="*/ 887 w 929"/>
                <a:gd name="T13" fmla="*/ 920 h 921"/>
                <a:gd name="T14" fmla="*/ 928 w 929"/>
                <a:gd name="T15" fmla="*/ 878 h 921"/>
                <a:gd name="T16" fmla="*/ 928 w 929"/>
                <a:gd name="T17" fmla="*/ 50 h 921"/>
                <a:gd name="T18" fmla="*/ 887 w 929"/>
                <a:gd name="T19" fmla="*/ 0 h 921"/>
                <a:gd name="T20" fmla="*/ 887 w 929"/>
                <a:gd name="T21" fmla="*/ 0 h 921"/>
                <a:gd name="T22" fmla="*/ 887 w 929"/>
                <a:gd name="T23" fmla="*/ 0 h 9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29" h="921">
                  <a:moveTo>
                    <a:pt x="887" y="0"/>
                  </a:moveTo>
                  <a:cubicBezTo>
                    <a:pt x="862" y="0"/>
                    <a:pt x="836" y="26"/>
                    <a:pt x="836" y="50"/>
                  </a:cubicBezTo>
                  <a:cubicBezTo>
                    <a:pt x="836" y="837"/>
                    <a:pt x="836" y="837"/>
                    <a:pt x="836" y="837"/>
                  </a:cubicBezTo>
                  <a:cubicBezTo>
                    <a:pt x="51" y="837"/>
                    <a:pt x="51" y="837"/>
                    <a:pt x="51" y="837"/>
                  </a:cubicBezTo>
                  <a:cubicBezTo>
                    <a:pt x="26" y="837"/>
                    <a:pt x="0" y="853"/>
                    <a:pt x="0" y="878"/>
                  </a:cubicBezTo>
                  <a:cubicBezTo>
                    <a:pt x="0" y="903"/>
                    <a:pt x="26" y="920"/>
                    <a:pt x="51" y="920"/>
                  </a:cubicBezTo>
                  <a:cubicBezTo>
                    <a:pt x="887" y="920"/>
                    <a:pt x="887" y="920"/>
                    <a:pt x="887" y="920"/>
                  </a:cubicBezTo>
                  <a:cubicBezTo>
                    <a:pt x="912" y="920"/>
                    <a:pt x="928" y="903"/>
                    <a:pt x="928" y="878"/>
                  </a:cubicBezTo>
                  <a:cubicBezTo>
                    <a:pt x="928" y="50"/>
                    <a:pt x="928" y="50"/>
                    <a:pt x="928" y="50"/>
                  </a:cubicBezTo>
                  <a:cubicBezTo>
                    <a:pt x="928" y="26"/>
                    <a:pt x="903" y="0"/>
                    <a:pt x="887" y="0"/>
                  </a:cubicBezTo>
                  <a:close/>
                  <a:moveTo>
                    <a:pt x="887" y="0"/>
                  </a:moveTo>
                  <a:lnTo>
                    <a:pt x="887" y="0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</p:grpSp>
      <p:grpSp>
        <p:nvGrpSpPr>
          <p:cNvPr id="26" name="Group 587"/>
          <p:cNvGrpSpPr/>
          <p:nvPr/>
        </p:nvGrpSpPr>
        <p:grpSpPr bwMode="auto">
          <a:xfrm>
            <a:off x="11123607" y="4875356"/>
            <a:ext cx="635870" cy="556743"/>
            <a:chOff x="1530350" y="5719762"/>
            <a:chExt cx="452438" cy="400050"/>
          </a:xfrm>
          <a:solidFill>
            <a:srgbClr val="F7F7F7"/>
          </a:solidFill>
        </p:grpSpPr>
        <p:sp>
          <p:nvSpPr>
            <p:cNvPr id="27" name="Freeform 533"/>
            <p:cNvSpPr>
              <a:spLocks noChangeArrowheads="1"/>
            </p:cNvSpPr>
            <p:nvPr/>
          </p:nvSpPr>
          <p:spPr bwMode="auto">
            <a:xfrm>
              <a:off x="1593850" y="5921374"/>
              <a:ext cx="42863" cy="39688"/>
            </a:xfrm>
            <a:custGeom>
              <a:avLst/>
              <a:gdLst>
                <a:gd name="T0" fmla="*/ 0 w 118"/>
                <a:gd name="T1" fmla="*/ 0 h 110"/>
                <a:gd name="T2" fmla="*/ 117 w 118"/>
                <a:gd name="T3" fmla="*/ 0 h 110"/>
                <a:gd name="T4" fmla="*/ 117 w 118"/>
                <a:gd name="T5" fmla="*/ 109 h 110"/>
                <a:gd name="T6" fmla="*/ 0 w 118"/>
                <a:gd name="T7" fmla="*/ 109 h 110"/>
                <a:gd name="T8" fmla="*/ 0 w 118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0">
                  <a:moveTo>
                    <a:pt x="0" y="0"/>
                  </a:moveTo>
                  <a:lnTo>
                    <a:pt x="117" y="0"/>
                  </a:lnTo>
                  <a:lnTo>
                    <a:pt x="117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28" name="Freeform 534"/>
            <p:cNvSpPr>
              <a:spLocks noChangeArrowheads="1"/>
            </p:cNvSpPr>
            <p:nvPr/>
          </p:nvSpPr>
          <p:spPr bwMode="auto">
            <a:xfrm>
              <a:off x="1593850" y="5984874"/>
              <a:ext cx="42863" cy="39688"/>
            </a:xfrm>
            <a:custGeom>
              <a:avLst/>
              <a:gdLst>
                <a:gd name="T0" fmla="*/ 0 w 118"/>
                <a:gd name="T1" fmla="*/ 0 h 110"/>
                <a:gd name="T2" fmla="*/ 117 w 118"/>
                <a:gd name="T3" fmla="*/ 0 h 110"/>
                <a:gd name="T4" fmla="*/ 117 w 118"/>
                <a:gd name="T5" fmla="*/ 109 h 110"/>
                <a:gd name="T6" fmla="*/ 0 w 118"/>
                <a:gd name="T7" fmla="*/ 109 h 110"/>
                <a:gd name="T8" fmla="*/ 0 w 118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8" h="110">
                  <a:moveTo>
                    <a:pt x="0" y="0"/>
                  </a:moveTo>
                  <a:lnTo>
                    <a:pt x="117" y="0"/>
                  </a:lnTo>
                  <a:lnTo>
                    <a:pt x="117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29" name="Freeform 535"/>
            <p:cNvSpPr>
              <a:spLocks noChangeArrowheads="1"/>
            </p:cNvSpPr>
            <p:nvPr/>
          </p:nvSpPr>
          <p:spPr bwMode="auto">
            <a:xfrm>
              <a:off x="1663700" y="5857874"/>
              <a:ext cx="39688" cy="39688"/>
            </a:xfrm>
            <a:custGeom>
              <a:avLst/>
              <a:gdLst>
                <a:gd name="T0" fmla="*/ 0 w 110"/>
                <a:gd name="T1" fmla="*/ 0 h 110"/>
                <a:gd name="T2" fmla="*/ 109 w 110"/>
                <a:gd name="T3" fmla="*/ 0 h 110"/>
                <a:gd name="T4" fmla="*/ 109 w 110"/>
                <a:gd name="T5" fmla="*/ 109 h 110"/>
                <a:gd name="T6" fmla="*/ 0 w 110"/>
                <a:gd name="T7" fmla="*/ 109 h 110"/>
                <a:gd name="T8" fmla="*/ 0 w 11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0" y="0"/>
                  </a:moveTo>
                  <a:lnTo>
                    <a:pt x="109" y="0"/>
                  </a:lnTo>
                  <a:lnTo>
                    <a:pt x="109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30" name="Freeform 536"/>
            <p:cNvSpPr>
              <a:spLocks noChangeArrowheads="1"/>
            </p:cNvSpPr>
            <p:nvPr/>
          </p:nvSpPr>
          <p:spPr bwMode="auto">
            <a:xfrm>
              <a:off x="1663700" y="5921374"/>
              <a:ext cx="39688" cy="39688"/>
            </a:xfrm>
            <a:custGeom>
              <a:avLst/>
              <a:gdLst>
                <a:gd name="T0" fmla="*/ 0 w 110"/>
                <a:gd name="T1" fmla="*/ 0 h 110"/>
                <a:gd name="T2" fmla="*/ 109 w 110"/>
                <a:gd name="T3" fmla="*/ 0 h 110"/>
                <a:gd name="T4" fmla="*/ 109 w 110"/>
                <a:gd name="T5" fmla="*/ 109 h 110"/>
                <a:gd name="T6" fmla="*/ 0 w 110"/>
                <a:gd name="T7" fmla="*/ 109 h 110"/>
                <a:gd name="T8" fmla="*/ 0 w 11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0" y="0"/>
                  </a:moveTo>
                  <a:lnTo>
                    <a:pt x="109" y="0"/>
                  </a:lnTo>
                  <a:lnTo>
                    <a:pt x="109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31" name="Freeform 537"/>
            <p:cNvSpPr>
              <a:spLocks noChangeArrowheads="1"/>
            </p:cNvSpPr>
            <p:nvPr/>
          </p:nvSpPr>
          <p:spPr bwMode="auto">
            <a:xfrm>
              <a:off x="1663700" y="5984874"/>
              <a:ext cx="39688" cy="39688"/>
            </a:xfrm>
            <a:custGeom>
              <a:avLst/>
              <a:gdLst>
                <a:gd name="T0" fmla="*/ 0 w 110"/>
                <a:gd name="T1" fmla="*/ 0 h 110"/>
                <a:gd name="T2" fmla="*/ 109 w 110"/>
                <a:gd name="T3" fmla="*/ 0 h 110"/>
                <a:gd name="T4" fmla="*/ 109 w 110"/>
                <a:gd name="T5" fmla="*/ 109 h 110"/>
                <a:gd name="T6" fmla="*/ 0 w 110"/>
                <a:gd name="T7" fmla="*/ 109 h 110"/>
                <a:gd name="T8" fmla="*/ 0 w 110"/>
                <a:gd name="T9" fmla="*/ 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" h="110">
                  <a:moveTo>
                    <a:pt x="0" y="0"/>
                  </a:moveTo>
                  <a:lnTo>
                    <a:pt x="109" y="0"/>
                  </a:lnTo>
                  <a:lnTo>
                    <a:pt x="109" y="109"/>
                  </a:lnTo>
                  <a:lnTo>
                    <a:pt x="0" y="10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  <p:sp>
          <p:nvSpPr>
            <p:cNvPr id="32" name="Freeform 538"/>
            <p:cNvSpPr>
              <a:spLocks noChangeArrowheads="1"/>
            </p:cNvSpPr>
            <p:nvPr/>
          </p:nvSpPr>
          <p:spPr bwMode="auto">
            <a:xfrm>
              <a:off x="1530350" y="5719762"/>
              <a:ext cx="452438" cy="400050"/>
            </a:xfrm>
            <a:custGeom>
              <a:avLst/>
              <a:gdLst>
                <a:gd name="T0" fmla="*/ 1029 w 1255"/>
                <a:gd name="T1" fmla="*/ 75 h 1113"/>
                <a:gd name="T2" fmla="*/ 75 w 1255"/>
                <a:gd name="T3" fmla="*/ 0 h 1113"/>
                <a:gd name="T4" fmla="*/ 0 w 1255"/>
                <a:gd name="T5" fmla="*/ 953 h 1113"/>
                <a:gd name="T6" fmla="*/ 644 w 1255"/>
                <a:gd name="T7" fmla="*/ 1029 h 1113"/>
                <a:gd name="T8" fmla="*/ 1254 w 1255"/>
                <a:gd name="T9" fmla="*/ 736 h 1113"/>
                <a:gd name="T10" fmla="*/ 335 w 1255"/>
                <a:gd name="T11" fmla="*/ 75 h 1113"/>
                <a:gd name="T12" fmla="*/ 694 w 1255"/>
                <a:gd name="T13" fmla="*/ 167 h 1113"/>
                <a:gd name="T14" fmla="*/ 335 w 1255"/>
                <a:gd name="T15" fmla="*/ 75 h 1113"/>
                <a:gd name="T16" fmla="*/ 937 w 1255"/>
                <a:gd name="T17" fmla="*/ 251 h 1113"/>
                <a:gd name="T18" fmla="*/ 878 w 1255"/>
                <a:gd name="T19" fmla="*/ 368 h 1113"/>
                <a:gd name="T20" fmla="*/ 661 w 1255"/>
                <a:gd name="T21" fmla="*/ 385 h 1113"/>
                <a:gd name="T22" fmla="*/ 552 w 1255"/>
                <a:gd name="T23" fmla="*/ 494 h 1113"/>
                <a:gd name="T24" fmla="*/ 510 w 1255"/>
                <a:gd name="T25" fmla="*/ 736 h 1113"/>
                <a:gd name="T26" fmla="*/ 92 w 1255"/>
                <a:gd name="T27" fmla="*/ 920 h 1113"/>
                <a:gd name="T28" fmla="*/ 845 w 1255"/>
                <a:gd name="T29" fmla="*/ 435 h 1113"/>
                <a:gd name="T30" fmla="*/ 911 w 1255"/>
                <a:gd name="T31" fmla="*/ 435 h 1113"/>
                <a:gd name="T32" fmla="*/ 845 w 1255"/>
                <a:gd name="T33" fmla="*/ 435 h 1113"/>
                <a:gd name="T34" fmla="*/ 577 w 1255"/>
                <a:gd name="T35" fmla="*/ 769 h 1113"/>
                <a:gd name="T36" fmla="*/ 577 w 1255"/>
                <a:gd name="T37" fmla="*/ 703 h 1113"/>
                <a:gd name="T38" fmla="*/ 878 w 1255"/>
                <a:gd name="T39" fmla="*/ 1079 h 1113"/>
                <a:gd name="T40" fmla="*/ 878 w 1255"/>
                <a:gd name="T41" fmla="*/ 1004 h 1113"/>
                <a:gd name="T42" fmla="*/ 878 w 1255"/>
                <a:gd name="T43" fmla="*/ 1079 h 1113"/>
                <a:gd name="T44" fmla="*/ 945 w 1255"/>
                <a:gd name="T45" fmla="*/ 728 h 1113"/>
                <a:gd name="T46" fmla="*/ 878 w 1255"/>
                <a:gd name="T47" fmla="*/ 803 h 1113"/>
                <a:gd name="T48" fmla="*/ 661 w 1255"/>
                <a:gd name="T49" fmla="*/ 627 h 1113"/>
                <a:gd name="T50" fmla="*/ 694 w 1255"/>
                <a:gd name="T51" fmla="*/ 585 h 1113"/>
                <a:gd name="T52" fmla="*/ 878 w 1255"/>
                <a:gd name="T53" fmla="*/ 669 h 1113"/>
                <a:gd name="T54" fmla="*/ 1045 w 1255"/>
                <a:gd name="T55" fmla="*/ 544 h 1113"/>
                <a:gd name="T56" fmla="*/ 1087 w 1255"/>
                <a:gd name="T57" fmla="*/ 585 h 1113"/>
                <a:gd name="T58" fmla="*/ 1146 w 1255"/>
                <a:gd name="T59" fmla="*/ 736 h 1113"/>
                <a:gd name="T60" fmla="*/ 1221 w 1255"/>
                <a:gd name="T61" fmla="*/ 736 h 1113"/>
                <a:gd name="T62" fmla="*/ 1179 w 1255"/>
                <a:gd name="T63" fmla="*/ 769 h 1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255" h="1113">
                  <a:moveTo>
                    <a:pt x="1029" y="402"/>
                  </a:moveTo>
                  <a:cubicBezTo>
                    <a:pt x="1029" y="75"/>
                    <a:pt x="1029" y="75"/>
                    <a:pt x="1029" y="75"/>
                  </a:cubicBezTo>
                  <a:cubicBezTo>
                    <a:pt x="1029" y="34"/>
                    <a:pt x="995" y="0"/>
                    <a:pt x="953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34" y="0"/>
                    <a:pt x="0" y="34"/>
                    <a:pt x="0" y="75"/>
                  </a:cubicBezTo>
                  <a:cubicBezTo>
                    <a:pt x="0" y="953"/>
                    <a:pt x="0" y="953"/>
                    <a:pt x="0" y="953"/>
                  </a:cubicBezTo>
                  <a:cubicBezTo>
                    <a:pt x="0" y="995"/>
                    <a:pt x="34" y="1029"/>
                    <a:pt x="75" y="1029"/>
                  </a:cubicBezTo>
                  <a:cubicBezTo>
                    <a:pt x="644" y="1029"/>
                    <a:pt x="644" y="1029"/>
                    <a:pt x="644" y="1029"/>
                  </a:cubicBezTo>
                  <a:cubicBezTo>
                    <a:pt x="711" y="1079"/>
                    <a:pt x="795" y="1112"/>
                    <a:pt x="878" y="1112"/>
                  </a:cubicBezTo>
                  <a:cubicBezTo>
                    <a:pt x="1087" y="1112"/>
                    <a:pt x="1254" y="945"/>
                    <a:pt x="1254" y="736"/>
                  </a:cubicBezTo>
                  <a:cubicBezTo>
                    <a:pt x="1254" y="585"/>
                    <a:pt x="1162" y="460"/>
                    <a:pt x="1029" y="402"/>
                  </a:cubicBezTo>
                  <a:close/>
                  <a:moveTo>
                    <a:pt x="335" y="75"/>
                  </a:moveTo>
                  <a:cubicBezTo>
                    <a:pt x="694" y="75"/>
                    <a:pt x="694" y="75"/>
                    <a:pt x="694" y="75"/>
                  </a:cubicBezTo>
                  <a:cubicBezTo>
                    <a:pt x="694" y="167"/>
                    <a:pt x="694" y="167"/>
                    <a:pt x="694" y="167"/>
                  </a:cubicBezTo>
                  <a:cubicBezTo>
                    <a:pt x="335" y="167"/>
                    <a:pt x="335" y="167"/>
                    <a:pt x="335" y="167"/>
                  </a:cubicBezTo>
                  <a:lnTo>
                    <a:pt x="335" y="75"/>
                  </a:lnTo>
                  <a:close/>
                  <a:moveTo>
                    <a:pt x="92" y="251"/>
                  </a:moveTo>
                  <a:cubicBezTo>
                    <a:pt x="937" y="251"/>
                    <a:pt x="937" y="251"/>
                    <a:pt x="937" y="251"/>
                  </a:cubicBezTo>
                  <a:cubicBezTo>
                    <a:pt x="937" y="368"/>
                    <a:pt x="937" y="368"/>
                    <a:pt x="937" y="368"/>
                  </a:cubicBezTo>
                  <a:cubicBezTo>
                    <a:pt x="920" y="368"/>
                    <a:pt x="895" y="368"/>
                    <a:pt x="878" y="368"/>
                  </a:cubicBezTo>
                  <a:cubicBezTo>
                    <a:pt x="795" y="368"/>
                    <a:pt x="719" y="393"/>
                    <a:pt x="661" y="435"/>
                  </a:cubicBezTo>
                  <a:cubicBezTo>
                    <a:pt x="661" y="385"/>
                    <a:pt x="661" y="385"/>
                    <a:pt x="661" y="385"/>
                  </a:cubicBezTo>
                  <a:cubicBezTo>
                    <a:pt x="552" y="385"/>
                    <a:pt x="552" y="385"/>
                    <a:pt x="552" y="385"/>
                  </a:cubicBezTo>
                  <a:cubicBezTo>
                    <a:pt x="552" y="494"/>
                    <a:pt x="552" y="494"/>
                    <a:pt x="552" y="494"/>
                  </a:cubicBezTo>
                  <a:cubicBezTo>
                    <a:pt x="602" y="494"/>
                    <a:pt x="602" y="494"/>
                    <a:pt x="602" y="494"/>
                  </a:cubicBezTo>
                  <a:cubicBezTo>
                    <a:pt x="544" y="560"/>
                    <a:pt x="510" y="644"/>
                    <a:pt x="510" y="736"/>
                  </a:cubicBezTo>
                  <a:cubicBezTo>
                    <a:pt x="510" y="803"/>
                    <a:pt x="527" y="870"/>
                    <a:pt x="560" y="920"/>
                  </a:cubicBezTo>
                  <a:cubicBezTo>
                    <a:pt x="92" y="920"/>
                    <a:pt x="92" y="920"/>
                    <a:pt x="92" y="920"/>
                  </a:cubicBezTo>
                  <a:lnTo>
                    <a:pt x="92" y="251"/>
                  </a:lnTo>
                  <a:close/>
                  <a:moveTo>
                    <a:pt x="845" y="435"/>
                  </a:moveTo>
                  <a:cubicBezTo>
                    <a:pt x="845" y="418"/>
                    <a:pt x="861" y="402"/>
                    <a:pt x="878" y="402"/>
                  </a:cubicBezTo>
                  <a:cubicBezTo>
                    <a:pt x="895" y="402"/>
                    <a:pt x="911" y="418"/>
                    <a:pt x="911" y="435"/>
                  </a:cubicBezTo>
                  <a:cubicBezTo>
                    <a:pt x="911" y="452"/>
                    <a:pt x="895" y="468"/>
                    <a:pt x="878" y="468"/>
                  </a:cubicBezTo>
                  <a:cubicBezTo>
                    <a:pt x="861" y="468"/>
                    <a:pt x="845" y="452"/>
                    <a:pt x="845" y="435"/>
                  </a:cubicBezTo>
                  <a:close/>
                  <a:moveTo>
                    <a:pt x="610" y="736"/>
                  </a:moveTo>
                  <a:cubicBezTo>
                    <a:pt x="610" y="761"/>
                    <a:pt x="594" y="769"/>
                    <a:pt x="577" y="769"/>
                  </a:cubicBezTo>
                  <a:cubicBezTo>
                    <a:pt x="560" y="769"/>
                    <a:pt x="544" y="761"/>
                    <a:pt x="544" y="736"/>
                  </a:cubicBezTo>
                  <a:cubicBezTo>
                    <a:pt x="544" y="719"/>
                    <a:pt x="560" y="703"/>
                    <a:pt x="577" y="703"/>
                  </a:cubicBezTo>
                  <a:cubicBezTo>
                    <a:pt x="594" y="703"/>
                    <a:pt x="610" y="719"/>
                    <a:pt x="610" y="736"/>
                  </a:cubicBezTo>
                  <a:close/>
                  <a:moveTo>
                    <a:pt x="878" y="1079"/>
                  </a:moveTo>
                  <a:cubicBezTo>
                    <a:pt x="861" y="1079"/>
                    <a:pt x="845" y="1062"/>
                    <a:pt x="845" y="1045"/>
                  </a:cubicBezTo>
                  <a:cubicBezTo>
                    <a:pt x="845" y="1020"/>
                    <a:pt x="861" y="1004"/>
                    <a:pt x="878" y="1004"/>
                  </a:cubicBezTo>
                  <a:cubicBezTo>
                    <a:pt x="895" y="1004"/>
                    <a:pt x="911" y="1020"/>
                    <a:pt x="911" y="1045"/>
                  </a:cubicBezTo>
                  <a:cubicBezTo>
                    <a:pt x="911" y="1062"/>
                    <a:pt x="895" y="1079"/>
                    <a:pt x="878" y="1079"/>
                  </a:cubicBezTo>
                  <a:close/>
                  <a:moveTo>
                    <a:pt x="1087" y="585"/>
                  </a:moveTo>
                  <a:cubicBezTo>
                    <a:pt x="945" y="728"/>
                    <a:pt x="945" y="728"/>
                    <a:pt x="945" y="728"/>
                  </a:cubicBezTo>
                  <a:lnTo>
                    <a:pt x="945" y="736"/>
                  </a:lnTo>
                  <a:cubicBezTo>
                    <a:pt x="945" y="778"/>
                    <a:pt x="920" y="803"/>
                    <a:pt x="878" y="803"/>
                  </a:cubicBezTo>
                  <a:cubicBezTo>
                    <a:pt x="845" y="803"/>
                    <a:pt x="811" y="778"/>
                    <a:pt x="811" y="744"/>
                  </a:cubicBezTo>
                  <a:cubicBezTo>
                    <a:pt x="661" y="627"/>
                    <a:pt x="661" y="627"/>
                    <a:pt x="661" y="627"/>
                  </a:cubicBezTo>
                  <a:cubicBezTo>
                    <a:pt x="652" y="619"/>
                    <a:pt x="644" y="594"/>
                    <a:pt x="652" y="585"/>
                  </a:cubicBezTo>
                  <a:cubicBezTo>
                    <a:pt x="661" y="577"/>
                    <a:pt x="686" y="569"/>
                    <a:pt x="694" y="585"/>
                  </a:cubicBezTo>
                  <a:cubicBezTo>
                    <a:pt x="836" y="686"/>
                    <a:pt x="836" y="686"/>
                    <a:pt x="836" y="686"/>
                  </a:cubicBezTo>
                  <a:cubicBezTo>
                    <a:pt x="845" y="677"/>
                    <a:pt x="861" y="669"/>
                    <a:pt x="878" y="669"/>
                  </a:cubicBezTo>
                  <a:cubicBezTo>
                    <a:pt x="895" y="669"/>
                    <a:pt x="903" y="677"/>
                    <a:pt x="911" y="677"/>
                  </a:cubicBezTo>
                  <a:cubicBezTo>
                    <a:pt x="1045" y="544"/>
                    <a:pt x="1045" y="544"/>
                    <a:pt x="1045" y="544"/>
                  </a:cubicBezTo>
                  <a:cubicBezTo>
                    <a:pt x="1062" y="535"/>
                    <a:pt x="1079" y="535"/>
                    <a:pt x="1087" y="544"/>
                  </a:cubicBezTo>
                  <a:cubicBezTo>
                    <a:pt x="1104" y="552"/>
                    <a:pt x="1096" y="569"/>
                    <a:pt x="1087" y="585"/>
                  </a:cubicBezTo>
                  <a:close/>
                  <a:moveTo>
                    <a:pt x="1179" y="769"/>
                  </a:moveTo>
                  <a:cubicBezTo>
                    <a:pt x="1162" y="769"/>
                    <a:pt x="1146" y="761"/>
                    <a:pt x="1146" y="736"/>
                  </a:cubicBezTo>
                  <a:cubicBezTo>
                    <a:pt x="1146" y="719"/>
                    <a:pt x="1162" y="703"/>
                    <a:pt x="1179" y="703"/>
                  </a:cubicBezTo>
                  <a:cubicBezTo>
                    <a:pt x="1204" y="703"/>
                    <a:pt x="1221" y="719"/>
                    <a:pt x="1221" y="736"/>
                  </a:cubicBezTo>
                  <a:cubicBezTo>
                    <a:pt x="1221" y="761"/>
                    <a:pt x="1204" y="769"/>
                    <a:pt x="1179" y="769"/>
                  </a:cubicBezTo>
                  <a:close/>
                  <a:moveTo>
                    <a:pt x="1179" y="769"/>
                  </a:moveTo>
                  <a:lnTo>
                    <a:pt x="1179" y="76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wrap="none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Open Sans Light"/>
                <a:ea typeface="+mn-ea"/>
                <a:cs typeface="Open Sans Ligh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 bwMode="auto">
          <a:xfrm>
            <a:off x="9205913" y="1458119"/>
            <a:ext cx="554037" cy="555625"/>
            <a:chOff x="9205771" y="1936782"/>
            <a:chExt cx="554905" cy="554905"/>
          </a:xfrm>
        </p:grpSpPr>
        <p:sp>
          <p:nvSpPr>
            <p:cNvPr id="34" name="椭圆 33"/>
            <p:cNvSpPr/>
            <p:nvPr/>
          </p:nvSpPr>
          <p:spPr>
            <a:xfrm>
              <a:off x="9205771" y="1936782"/>
              <a:ext cx="554905" cy="554905"/>
            </a:xfrm>
            <a:prstGeom prst="ellipse">
              <a:avLst/>
            </a:prstGeom>
            <a:noFill/>
            <a:ln>
              <a:solidFill>
                <a:srgbClr val="50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5" name="文本框 142"/>
            <p:cNvSpPr txBox="1">
              <a:spLocks noChangeArrowheads="1"/>
            </p:cNvSpPr>
            <p:nvPr/>
          </p:nvSpPr>
          <p:spPr bwMode="auto">
            <a:xfrm>
              <a:off x="9229352" y="1947916"/>
              <a:ext cx="531324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505050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800">
                <a:solidFill>
                  <a:srgbClr val="505050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 bwMode="auto">
          <a:xfrm>
            <a:off x="2376488" y="2632869"/>
            <a:ext cx="635000" cy="555625"/>
            <a:chOff x="9205771" y="1936782"/>
            <a:chExt cx="634995" cy="554905"/>
          </a:xfrm>
        </p:grpSpPr>
        <p:sp>
          <p:nvSpPr>
            <p:cNvPr id="37" name="椭圆 36"/>
            <p:cNvSpPr/>
            <p:nvPr/>
          </p:nvSpPr>
          <p:spPr>
            <a:xfrm>
              <a:off x="9205771" y="1936782"/>
              <a:ext cx="555621" cy="554905"/>
            </a:xfrm>
            <a:prstGeom prst="ellipse">
              <a:avLst/>
            </a:prstGeom>
            <a:noFill/>
            <a:ln>
              <a:solidFill>
                <a:srgbClr val="50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38" name="文本框 145"/>
            <p:cNvSpPr txBox="1">
              <a:spLocks noChangeArrowheads="1"/>
            </p:cNvSpPr>
            <p:nvPr/>
          </p:nvSpPr>
          <p:spPr bwMode="auto">
            <a:xfrm>
              <a:off x="9229351" y="1947916"/>
              <a:ext cx="61141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505050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800">
                <a:solidFill>
                  <a:srgbClr val="505050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 bwMode="auto">
          <a:xfrm>
            <a:off x="2411413" y="4906169"/>
            <a:ext cx="620712" cy="554038"/>
            <a:chOff x="9198666" y="1936782"/>
            <a:chExt cx="620570" cy="554905"/>
          </a:xfrm>
        </p:grpSpPr>
        <p:sp>
          <p:nvSpPr>
            <p:cNvPr id="40" name="椭圆 39"/>
            <p:cNvSpPr/>
            <p:nvPr/>
          </p:nvSpPr>
          <p:spPr>
            <a:xfrm>
              <a:off x="9205015" y="1936782"/>
              <a:ext cx="555498" cy="554905"/>
            </a:xfrm>
            <a:prstGeom prst="ellipse">
              <a:avLst/>
            </a:prstGeom>
            <a:noFill/>
            <a:ln>
              <a:solidFill>
                <a:srgbClr val="50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41" name="文本框 148"/>
            <p:cNvSpPr txBox="1">
              <a:spLocks noChangeArrowheads="1"/>
            </p:cNvSpPr>
            <p:nvPr/>
          </p:nvSpPr>
          <p:spPr bwMode="auto">
            <a:xfrm>
              <a:off x="9198666" y="1964243"/>
              <a:ext cx="620570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505050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800">
                <a:solidFill>
                  <a:srgbClr val="505050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组合 41"/>
          <p:cNvGrpSpPr/>
          <p:nvPr/>
        </p:nvGrpSpPr>
        <p:grpSpPr bwMode="auto">
          <a:xfrm>
            <a:off x="9205913" y="3710782"/>
            <a:ext cx="777875" cy="555625"/>
            <a:chOff x="9205771" y="1936782"/>
            <a:chExt cx="777559" cy="554905"/>
          </a:xfrm>
        </p:grpSpPr>
        <p:sp>
          <p:nvSpPr>
            <p:cNvPr id="43" name="椭圆 42"/>
            <p:cNvSpPr/>
            <p:nvPr/>
          </p:nvSpPr>
          <p:spPr>
            <a:xfrm>
              <a:off x="9205771" y="1936782"/>
              <a:ext cx="555399" cy="554905"/>
            </a:xfrm>
            <a:prstGeom prst="ellipse">
              <a:avLst/>
            </a:prstGeom>
            <a:noFill/>
            <a:ln>
              <a:solidFill>
                <a:srgbClr val="505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/>
            </a:p>
          </p:txBody>
        </p:sp>
        <p:sp>
          <p:nvSpPr>
            <p:cNvPr id="44" name="文本框 151"/>
            <p:cNvSpPr txBox="1">
              <a:spLocks noChangeArrowheads="1"/>
            </p:cNvSpPr>
            <p:nvPr/>
          </p:nvSpPr>
          <p:spPr bwMode="auto">
            <a:xfrm>
              <a:off x="9229351" y="1947916"/>
              <a:ext cx="753979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>
                  <a:solidFill>
                    <a:srgbClr val="505050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800">
                <a:solidFill>
                  <a:srgbClr val="505050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sp>
        <p:nvSpPr>
          <p:cNvPr id="45" name="矩形 44"/>
          <p:cNvSpPr/>
          <p:nvPr/>
        </p:nvSpPr>
        <p:spPr>
          <a:xfrm>
            <a:off x="2282631" y="1785963"/>
            <a:ext cx="6897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308964" y="2957600"/>
            <a:ext cx="68506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2282631" y="4066474"/>
            <a:ext cx="6897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308964" y="5225157"/>
            <a:ext cx="68978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52047" y="284913"/>
            <a:ext cx="11877657" cy="6288174"/>
          </a:xfrm>
          <a:prstGeom prst="roundRect">
            <a:avLst>
              <a:gd name="adj" fmla="val 3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52046" y="1384300"/>
            <a:ext cx="11877657" cy="4927600"/>
          </a:xfrm>
          <a:prstGeom prst="rect">
            <a:avLst/>
          </a:prstGeom>
          <a:solidFill>
            <a:srgbClr val="E8908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810204" y="439292"/>
            <a:ext cx="2571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文献综述与反思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76071" y="970413"/>
            <a:ext cx="2439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22517"/>
          <a:stretch>
            <a:fillRect/>
          </a:stretch>
        </p:blipFill>
        <p:spPr>
          <a:xfrm>
            <a:off x="976312" y="1784350"/>
            <a:ext cx="5138283" cy="380130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Rectangle 22"/>
          <p:cNvSpPr/>
          <p:nvPr/>
        </p:nvSpPr>
        <p:spPr>
          <a:xfrm>
            <a:off x="5045359" y="4677086"/>
            <a:ext cx="5179827" cy="1338862"/>
          </a:xfrm>
          <a:prstGeom prst="rect">
            <a:avLst/>
          </a:prstGeom>
          <a:solidFill>
            <a:srgbClr val="AACBBA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en-US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114595" y="4977185"/>
            <a:ext cx="3652127" cy="738664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eaLnBrk="1" hangingPunct="1"/>
            <a:r>
              <a:rPr lang="zh-CN" altLang="en-US" sz="14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单击此处编辑您要的内容，建议您在展示时采用微软雅黑字体，本模版所有图形线条及其相应素材均可自由编辑、改色、替换。</a:t>
            </a:r>
            <a:endParaRPr lang="zh-CN" altLang="en-US" sz="14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11"/>
          <p:cNvSpPr>
            <a:spLocks noChangeArrowheads="1"/>
          </p:cNvSpPr>
          <p:nvPr/>
        </p:nvSpPr>
        <p:spPr bwMode="auto">
          <a:xfrm>
            <a:off x="6570152" y="2445056"/>
            <a:ext cx="487203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野百合演示</a:t>
            </a:r>
            <a:r>
              <a:rPr lang="en-US" altLang="zh-CN" sz="3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sz="3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570152" y="3269505"/>
            <a:ext cx="48720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此页是过渡页，您可以这边输入此章节的简要描述。此页是过渡页，您可以这边输入此章节的简要描述。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 smtClean="0">
                <a:solidFill>
                  <a:schemeClr val="bg1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此页是过渡页，您可以这边输入此章节的简要描述。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913695" y="551824"/>
            <a:ext cx="10364610" cy="5754353"/>
          </a:xfrm>
          <a:prstGeom prst="roundRect">
            <a:avLst>
              <a:gd name="adj" fmla="val 3676"/>
            </a:avLst>
          </a:prstGeom>
          <a:solidFill>
            <a:srgbClr val="E8908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1269887" y="1378156"/>
            <a:ext cx="3467867" cy="769441"/>
            <a:chOff x="821774" y="1302725"/>
            <a:chExt cx="1933783" cy="769441"/>
          </a:xfrm>
        </p:grpSpPr>
        <p:sp>
          <p:nvSpPr>
            <p:cNvPr id="4" name="文本框 3"/>
            <p:cNvSpPr txBox="1"/>
            <p:nvPr/>
          </p:nvSpPr>
          <p:spPr>
            <a:xfrm>
              <a:off x="821774" y="1302725"/>
              <a:ext cx="828298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4400" b="1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目录</a:t>
              </a:r>
              <a:endParaRPr lang="zh-CN" altLang="en-US" sz="44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cxnSp>
          <p:nvCxnSpPr>
            <p:cNvPr id="5" name="直接连接符 4"/>
            <p:cNvCxnSpPr/>
            <p:nvPr/>
          </p:nvCxnSpPr>
          <p:spPr>
            <a:xfrm>
              <a:off x="1637164" y="1506541"/>
              <a:ext cx="0" cy="56483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文本框 5"/>
            <p:cNvSpPr txBox="1"/>
            <p:nvPr/>
          </p:nvSpPr>
          <p:spPr>
            <a:xfrm>
              <a:off x="1707683" y="1671470"/>
              <a:ext cx="1047874" cy="3999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CONTENTS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2777855" y="2936794"/>
            <a:ext cx="268111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研究背景与意义</a:t>
            </a:r>
            <a:endParaRPr lang="zh-CN" altLang="en-US" sz="24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939313" y="3961170"/>
            <a:ext cx="25196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研究过程与方法</a:t>
            </a:r>
            <a:endParaRPr lang="zh-CN" altLang="en-US" sz="24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599551" y="2929960"/>
            <a:ext cx="26550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文献综述与反思</a:t>
            </a:r>
            <a:endParaRPr lang="zh-CN" altLang="en-US" sz="24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599552" y="3960232"/>
            <a:ext cx="26550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论文总结与感恩</a:t>
            </a:r>
            <a:endParaRPr lang="zh-CN" altLang="en-US" sz="24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538880" y="2859847"/>
            <a:ext cx="717928" cy="551750"/>
            <a:chOff x="3029250" y="2507380"/>
            <a:chExt cx="475454" cy="365401"/>
          </a:xfrm>
        </p:grpSpPr>
        <p:sp>
          <p:nvSpPr>
            <p:cNvPr id="29" name="椭圆 28"/>
            <p:cNvSpPr/>
            <p:nvPr/>
          </p:nvSpPr>
          <p:spPr>
            <a:xfrm>
              <a:off x="3084276" y="2507380"/>
              <a:ext cx="365401" cy="365401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029250" y="2535555"/>
              <a:ext cx="475454" cy="305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31" name="直接连接符 30"/>
          <p:cNvCxnSpPr/>
          <p:nvPr/>
        </p:nvCxnSpPr>
        <p:spPr>
          <a:xfrm flipH="1">
            <a:off x="2426463" y="2936794"/>
            <a:ext cx="181737" cy="45800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" name="组合 45"/>
          <p:cNvGrpSpPr/>
          <p:nvPr/>
        </p:nvGrpSpPr>
        <p:grpSpPr>
          <a:xfrm>
            <a:off x="1538880" y="4031262"/>
            <a:ext cx="717928" cy="551750"/>
            <a:chOff x="3029250" y="2507380"/>
            <a:chExt cx="475454" cy="365401"/>
          </a:xfrm>
        </p:grpSpPr>
        <p:sp>
          <p:nvSpPr>
            <p:cNvPr id="47" name="椭圆 46"/>
            <p:cNvSpPr/>
            <p:nvPr/>
          </p:nvSpPr>
          <p:spPr>
            <a:xfrm>
              <a:off x="3084276" y="2507380"/>
              <a:ext cx="365401" cy="365401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029250" y="2535555"/>
              <a:ext cx="475454" cy="305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9" name="直接连接符 48"/>
          <p:cNvCxnSpPr/>
          <p:nvPr/>
        </p:nvCxnSpPr>
        <p:spPr>
          <a:xfrm flipH="1">
            <a:off x="2426463" y="4108209"/>
            <a:ext cx="181737" cy="45800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/>
          <p:cNvGrpSpPr/>
          <p:nvPr/>
        </p:nvGrpSpPr>
        <p:grpSpPr>
          <a:xfrm>
            <a:off x="6447141" y="2859847"/>
            <a:ext cx="717928" cy="551750"/>
            <a:chOff x="3029250" y="2507380"/>
            <a:chExt cx="475454" cy="365401"/>
          </a:xfrm>
        </p:grpSpPr>
        <p:sp>
          <p:nvSpPr>
            <p:cNvPr id="51" name="椭圆 50"/>
            <p:cNvSpPr/>
            <p:nvPr/>
          </p:nvSpPr>
          <p:spPr>
            <a:xfrm>
              <a:off x="3084276" y="2507380"/>
              <a:ext cx="365401" cy="365401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3029250" y="2535555"/>
              <a:ext cx="475454" cy="305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3" name="直接连接符 52"/>
          <p:cNvCxnSpPr/>
          <p:nvPr/>
        </p:nvCxnSpPr>
        <p:spPr>
          <a:xfrm flipH="1">
            <a:off x="7334724" y="2936794"/>
            <a:ext cx="181737" cy="45800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4" name="组合 53"/>
          <p:cNvGrpSpPr/>
          <p:nvPr/>
        </p:nvGrpSpPr>
        <p:grpSpPr>
          <a:xfrm>
            <a:off x="6532691" y="3983720"/>
            <a:ext cx="717928" cy="551750"/>
            <a:chOff x="3029250" y="2507380"/>
            <a:chExt cx="475454" cy="365401"/>
          </a:xfrm>
        </p:grpSpPr>
        <p:sp>
          <p:nvSpPr>
            <p:cNvPr id="55" name="椭圆 54"/>
            <p:cNvSpPr/>
            <p:nvPr/>
          </p:nvSpPr>
          <p:spPr>
            <a:xfrm>
              <a:off x="3084276" y="2507380"/>
              <a:ext cx="365401" cy="365401"/>
            </a:xfrm>
            <a:prstGeom prst="ellipse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3029250" y="2535555"/>
              <a:ext cx="475454" cy="3057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57" name="直接连接符 56"/>
          <p:cNvCxnSpPr/>
          <p:nvPr/>
        </p:nvCxnSpPr>
        <p:spPr>
          <a:xfrm flipH="1">
            <a:off x="7420274" y="4060667"/>
            <a:ext cx="181737" cy="458007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645182" y="957940"/>
            <a:ext cx="8901637" cy="4942121"/>
          </a:xfrm>
          <a:prstGeom prst="roundRect">
            <a:avLst>
              <a:gd name="adj" fmla="val 3676"/>
            </a:avLst>
          </a:prstGeom>
          <a:solidFill>
            <a:srgbClr val="E8908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012758" y="2552619"/>
            <a:ext cx="3539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论文总结与感恩</a:t>
            </a:r>
            <a:endParaRPr lang="zh-CN" altLang="en-US" sz="36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5116566" y="3299440"/>
            <a:ext cx="343565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5116566" y="3538407"/>
            <a:ext cx="3435659" cy="738664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buNone/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模版所有图形线条及其相应素材均可自由编辑、改色、替换。更多使用说明和作品请详阅模版最末的使用手册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512426" y="2792652"/>
            <a:ext cx="952574" cy="1272695"/>
            <a:chOff x="12676296" y="6441374"/>
            <a:chExt cx="193675" cy="258763"/>
          </a:xfrm>
          <a:solidFill>
            <a:schemeClr val="bg1"/>
          </a:solidFill>
        </p:grpSpPr>
        <p:sp>
          <p:nvSpPr>
            <p:cNvPr id="11" name="Freeform 347"/>
            <p:cNvSpPr>
              <a:spLocks noEditPoints="1"/>
            </p:cNvSpPr>
            <p:nvPr/>
          </p:nvSpPr>
          <p:spPr bwMode="auto">
            <a:xfrm>
              <a:off x="12676296" y="6441374"/>
              <a:ext cx="193675" cy="258763"/>
            </a:xfrm>
            <a:custGeom>
              <a:avLst/>
              <a:gdLst>
                <a:gd name="T0" fmla="*/ 191 w 214"/>
                <a:gd name="T1" fmla="*/ 20 h 289"/>
                <a:gd name="T2" fmla="*/ 178 w 214"/>
                <a:gd name="T3" fmla="*/ 20 h 289"/>
                <a:gd name="T4" fmla="*/ 178 w 214"/>
                <a:gd name="T5" fmla="*/ 11 h 289"/>
                <a:gd name="T6" fmla="*/ 167 w 214"/>
                <a:gd name="T7" fmla="*/ 0 h 289"/>
                <a:gd name="T8" fmla="*/ 155 w 214"/>
                <a:gd name="T9" fmla="*/ 11 h 289"/>
                <a:gd name="T10" fmla="*/ 155 w 214"/>
                <a:gd name="T11" fmla="*/ 20 h 289"/>
                <a:gd name="T12" fmla="*/ 118 w 214"/>
                <a:gd name="T13" fmla="*/ 20 h 289"/>
                <a:gd name="T14" fmla="*/ 118 w 214"/>
                <a:gd name="T15" fmla="*/ 11 h 289"/>
                <a:gd name="T16" fmla="*/ 107 w 214"/>
                <a:gd name="T17" fmla="*/ 0 h 289"/>
                <a:gd name="T18" fmla="*/ 96 w 214"/>
                <a:gd name="T19" fmla="*/ 11 h 289"/>
                <a:gd name="T20" fmla="*/ 96 w 214"/>
                <a:gd name="T21" fmla="*/ 20 h 289"/>
                <a:gd name="T22" fmla="*/ 59 w 214"/>
                <a:gd name="T23" fmla="*/ 20 h 289"/>
                <a:gd name="T24" fmla="*/ 59 w 214"/>
                <a:gd name="T25" fmla="*/ 11 h 289"/>
                <a:gd name="T26" fmla="*/ 48 w 214"/>
                <a:gd name="T27" fmla="*/ 0 h 289"/>
                <a:gd name="T28" fmla="*/ 36 w 214"/>
                <a:gd name="T29" fmla="*/ 11 h 289"/>
                <a:gd name="T30" fmla="*/ 36 w 214"/>
                <a:gd name="T31" fmla="*/ 20 h 289"/>
                <a:gd name="T32" fmla="*/ 24 w 214"/>
                <a:gd name="T33" fmla="*/ 20 h 289"/>
                <a:gd name="T34" fmla="*/ 0 w 214"/>
                <a:gd name="T35" fmla="*/ 43 h 289"/>
                <a:gd name="T36" fmla="*/ 0 w 214"/>
                <a:gd name="T37" fmla="*/ 266 h 289"/>
                <a:gd name="T38" fmla="*/ 24 w 214"/>
                <a:gd name="T39" fmla="*/ 289 h 289"/>
                <a:gd name="T40" fmla="*/ 191 w 214"/>
                <a:gd name="T41" fmla="*/ 289 h 289"/>
                <a:gd name="T42" fmla="*/ 214 w 214"/>
                <a:gd name="T43" fmla="*/ 266 h 289"/>
                <a:gd name="T44" fmla="*/ 214 w 214"/>
                <a:gd name="T45" fmla="*/ 43 h 289"/>
                <a:gd name="T46" fmla="*/ 191 w 214"/>
                <a:gd name="T47" fmla="*/ 20 h 289"/>
                <a:gd name="T48" fmla="*/ 191 w 214"/>
                <a:gd name="T49" fmla="*/ 264 h 289"/>
                <a:gd name="T50" fmla="*/ 23 w 214"/>
                <a:gd name="T51" fmla="*/ 264 h 289"/>
                <a:gd name="T52" fmla="*/ 23 w 214"/>
                <a:gd name="T53" fmla="*/ 45 h 289"/>
                <a:gd name="T54" fmla="*/ 36 w 214"/>
                <a:gd name="T55" fmla="*/ 45 h 289"/>
                <a:gd name="T56" fmla="*/ 36 w 214"/>
                <a:gd name="T57" fmla="*/ 52 h 289"/>
                <a:gd name="T58" fmla="*/ 48 w 214"/>
                <a:gd name="T59" fmla="*/ 63 h 289"/>
                <a:gd name="T60" fmla="*/ 59 w 214"/>
                <a:gd name="T61" fmla="*/ 52 h 289"/>
                <a:gd name="T62" fmla="*/ 59 w 214"/>
                <a:gd name="T63" fmla="*/ 45 h 289"/>
                <a:gd name="T64" fmla="*/ 96 w 214"/>
                <a:gd name="T65" fmla="*/ 45 h 289"/>
                <a:gd name="T66" fmla="*/ 96 w 214"/>
                <a:gd name="T67" fmla="*/ 52 h 289"/>
                <a:gd name="T68" fmla="*/ 107 w 214"/>
                <a:gd name="T69" fmla="*/ 63 h 289"/>
                <a:gd name="T70" fmla="*/ 118 w 214"/>
                <a:gd name="T71" fmla="*/ 52 h 289"/>
                <a:gd name="T72" fmla="*/ 118 w 214"/>
                <a:gd name="T73" fmla="*/ 45 h 289"/>
                <a:gd name="T74" fmla="*/ 155 w 214"/>
                <a:gd name="T75" fmla="*/ 45 h 289"/>
                <a:gd name="T76" fmla="*/ 155 w 214"/>
                <a:gd name="T77" fmla="*/ 52 h 289"/>
                <a:gd name="T78" fmla="*/ 167 w 214"/>
                <a:gd name="T79" fmla="*/ 63 h 289"/>
                <a:gd name="T80" fmla="*/ 178 w 214"/>
                <a:gd name="T81" fmla="*/ 52 h 289"/>
                <a:gd name="T82" fmla="*/ 178 w 214"/>
                <a:gd name="T83" fmla="*/ 45 h 289"/>
                <a:gd name="T84" fmla="*/ 191 w 214"/>
                <a:gd name="T85" fmla="*/ 45 h 289"/>
                <a:gd name="T86" fmla="*/ 191 w 214"/>
                <a:gd name="T87" fmla="*/ 264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14" h="289">
                  <a:moveTo>
                    <a:pt x="191" y="20"/>
                  </a:moveTo>
                  <a:cubicBezTo>
                    <a:pt x="178" y="20"/>
                    <a:pt x="178" y="20"/>
                    <a:pt x="178" y="20"/>
                  </a:cubicBezTo>
                  <a:cubicBezTo>
                    <a:pt x="178" y="11"/>
                    <a:pt x="178" y="11"/>
                    <a:pt x="178" y="11"/>
                  </a:cubicBezTo>
                  <a:cubicBezTo>
                    <a:pt x="178" y="5"/>
                    <a:pt x="173" y="0"/>
                    <a:pt x="167" y="0"/>
                  </a:cubicBezTo>
                  <a:cubicBezTo>
                    <a:pt x="160" y="0"/>
                    <a:pt x="155" y="5"/>
                    <a:pt x="155" y="11"/>
                  </a:cubicBezTo>
                  <a:cubicBezTo>
                    <a:pt x="155" y="20"/>
                    <a:pt x="155" y="20"/>
                    <a:pt x="155" y="2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11"/>
                    <a:pt x="118" y="11"/>
                    <a:pt x="118" y="11"/>
                  </a:cubicBezTo>
                  <a:cubicBezTo>
                    <a:pt x="118" y="5"/>
                    <a:pt x="113" y="0"/>
                    <a:pt x="107" y="0"/>
                  </a:cubicBezTo>
                  <a:cubicBezTo>
                    <a:pt x="101" y="0"/>
                    <a:pt x="96" y="5"/>
                    <a:pt x="96" y="11"/>
                  </a:cubicBezTo>
                  <a:cubicBezTo>
                    <a:pt x="96" y="20"/>
                    <a:pt x="96" y="20"/>
                    <a:pt x="96" y="20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9" y="5"/>
                    <a:pt x="54" y="0"/>
                    <a:pt x="48" y="0"/>
                  </a:cubicBezTo>
                  <a:cubicBezTo>
                    <a:pt x="41" y="0"/>
                    <a:pt x="36" y="5"/>
                    <a:pt x="36" y="11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24" y="20"/>
                    <a:pt x="24" y="20"/>
                    <a:pt x="24" y="20"/>
                  </a:cubicBezTo>
                  <a:cubicBezTo>
                    <a:pt x="11" y="20"/>
                    <a:pt x="0" y="30"/>
                    <a:pt x="0" y="43"/>
                  </a:cubicBezTo>
                  <a:cubicBezTo>
                    <a:pt x="0" y="266"/>
                    <a:pt x="0" y="266"/>
                    <a:pt x="0" y="266"/>
                  </a:cubicBezTo>
                  <a:cubicBezTo>
                    <a:pt x="0" y="278"/>
                    <a:pt x="11" y="289"/>
                    <a:pt x="24" y="289"/>
                  </a:cubicBezTo>
                  <a:cubicBezTo>
                    <a:pt x="191" y="289"/>
                    <a:pt x="191" y="289"/>
                    <a:pt x="191" y="289"/>
                  </a:cubicBezTo>
                  <a:cubicBezTo>
                    <a:pt x="204" y="289"/>
                    <a:pt x="214" y="278"/>
                    <a:pt x="214" y="266"/>
                  </a:cubicBezTo>
                  <a:cubicBezTo>
                    <a:pt x="214" y="43"/>
                    <a:pt x="214" y="43"/>
                    <a:pt x="214" y="43"/>
                  </a:cubicBezTo>
                  <a:cubicBezTo>
                    <a:pt x="214" y="30"/>
                    <a:pt x="204" y="20"/>
                    <a:pt x="191" y="20"/>
                  </a:cubicBezTo>
                  <a:close/>
                  <a:moveTo>
                    <a:pt x="191" y="264"/>
                  </a:moveTo>
                  <a:cubicBezTo>
                    <a:pt x="23" y="264"/>
                    <a:pt x="23" y="264"/>
                    <a:pt x="23" y="264"/>
                  </a:cubicBezTo>
                  <a:cubicBezTo>
                    <a:pt x="23" y="45"/>
                    <a:pt x="23" y="45"/>
                    <a:pt x="23" y="45"/>
                  </a:cubicBezTo>
                  <a:cubicBezTo>
                    <a:pt x="36" y="45"/>
                    <a:pt x="36" y="45"/>
                    <a:pt x="36" y="45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36" y="58"/>
                    <a:pt x="41" y="63"/>
                    <a:pt x="48" y="63"/>
                  </a:cubicBezTo>
                  <a:cubicBezTo>
                    <a:pt x="54" y="63"/>
                    <a:pt x="59" y="58"/>
                    <a:pt x="59" y="52"/>
                  </a:cubicBezTo>
                  <a:cubicBezTo>
                    <a:pt x="59" y="45"/>
                    <a:pt x="59" y="45"/>
                    <a:pt x="59" y="45"/>
                  </a:cubicBezTo>
                  <a:cubicBezTo>
                    <a:pt x="96" y="45"/>
                    <a:pt x="96" y="45"/>
                    <a:pt x="96" y="45"/>
                  </a:cubicBezTo>
                  <a:cubicBezTo>
                    <a:pt x="96" y="52"/>
                    <a:pt x="96" y="52"/>
                    <a:pt x="96" y="52"/>
                  </a:cubicBezTo>
                  <a:cubicBezTo>
                    <a:pt x="96" y="58"/>
                    <a:pt x="101" y="63"/>
                    <a:pt x="107" y="63"/>
                  </a:cubicBezTo>
                  <a:cubicBezTo>
                    <a:pt x="113" y="63"/>
                    <a:pt x="118" y="58"/>
                    <a:pt x="118" y="52"/>
                  </a:cubicBezTo>
                  <a:cubicBezTo>
                    <a:pt x="118" y="45"/>
                    <a:pt x="118" y="45"/>
                    <a:pt x="118" y="45"/>
                  </a:cubicBezTo>
                  <a:cubicBezTo>
                    <a:pt x="155" y="45"/>
                    <a:pt x="155" y="45"/>
                    <a:pt x="155" y="45"/>
                  </a:cubicBezTo>
                  <a:cubicBezTo>
                    <a:pt x="155" y="52"/>
                    <a:pt x="155" y="52"/>
                    <a:pt x="155" y="52"/>
                  </a:cubicBezTo>
                  <a:cubicBezTo>
                    <a:pt x="155" y="58"/>
                    <a:pt x="160" y="63"/>
                    <a:pt x="167" y="63"/>
                  </a:cubicBezTo>
                  <a:cubicBezTo>
                    <a:pt x="173" y="63"/>
                    <a:pt x="178" y="58"/>
                    <a:pt x="178" y="52"/>
                  </a:cubicBezTo>
                  <a:cubicBezTo>
                    <a:pt x="178" y="45"/>
                    <a:pt x="178" y="45"/>
                    <a:pt x="178" y="45"/>
                  </a:cubicBezTo>
                  <a:cubicBezTo>
                    <a:pt x="191" y="45"/>
                    <a:pt x="191" y="45"/>
                    <a:pt x="191" y="45"/>
                  </a:cubicBezTo>
                  <a:lnTo>
                    <a:pt x="191" y="26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2" name="Rectangle 348"/>
            <p:cNvSpPr>
              <a:spLocks noChangeArrowheads="1"/>
            </p:cNvSpPr>
            <p:nvPr/>
          </p:nvSpPr>
          <p:spPr bwMode="auto">
            <a:xfrm>
              <a:off x="12719159" y="6523924"/>
              <a:ext cx="107950" cy="142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3" name="Rectangle 349"/>
            <p:cNvSpPr>
              <a:spLocks noChangeArrowheads="1"/>
            </p:cNvSpPr>
            <p:nvPr/>
          </p:nvSpPr>
          <p:spPr bwMode="auto">
            <a:xfrm>
              <a:off x="12719159" y="6560436"/>
              <a:ext cx="107950" cy="142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4" name="Rectangle 350"/>
            <p:cNvSpPr>
              <a:spLocks noChangeArrowheads="1"/>
            </p:cNvSpPr>
            <p:nvPr/>
          </p:nvSpPr>
          <p:spPr bwMode="auto">
            <a:xfrm>
              <a:off x="12719159" y="6596949"/>
              <a:ext cx="107950" cy="14288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  <p:sp>
          <p:nvSpPr>
            <p:cNvPr id="15" name="Rectangle 351"/>
            <p:cNvSpPr>
              <a:spLocks noChangeArrowheads="1"/>
            </p:cNvSpPr>
            <p:nvPr/>
          </p:nvSpPr>
          <p:spPr bwMode="auto">
            <a:xfrm>
              <a:off x="12719159" y="6633461"/>
              <a:ext cx="107950" cy="15875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2047" y="284913"/>
            <a:ext cx="11877657" cy="6288174"/>
          </a:xfrm>
          <a:prstGeom prst="roundRect">
            <a:avLst>
              <a:gd name="adj" fmla="val 3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810204" y="439292"/>
            <a:ext cx="2571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论文总结与感恩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876071" y="970413"/>
            <a:ext cx="2439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386833" y="1893194"/>
            <a:ext cx="9418334" cy="2741613"/>
            <a:chOff x="2174875" y="2287587"/>
            <a:chExt cx="7842251" cy="2282826"/>
          </a:xfrm>
        </p:grpSpPr>
        <p:sp>
          <p:nvSpPr>
            <p:cNvPr id="6" name="任意多边形 5"/>
            <p:cNvSpPr/>
            <p:nvPr/>
          </p:nvSpPr>
          <p:spPr>
            <a:xfrm>
              <a:off x="2174875" y="2287587"/>
              <a:ext cx="7842250" cy="1141413"/>
            </a:xfrm>
            <a:custGeom>
              <a:avLst/>
              <a:gdLst>
                <a:gd name="connsiteX0" fmla="*/ 0 w 7841870"/>
                <a:gd name="connsiteY0" fmla="*/ 285424 h 1141694"/>
                <a:gd name="connsiteX1" fmla="*/ 7271023 w 7841870"/>
                <a:gd name="connsiteY1" fmla="*/ 285424 h 1141694"/>
                <a:gd name="connsiteX2" fmla="*/ 7271023 w 7841870"/>
                <a:gd name="connsiteY2" fmla="*/ 0 h 1141694"/>
                <a:gd name="connsiteX3" fmla="*/ 7841870 w 7841870"/>
                <a:gd name="connsiteY3" fmla="*/ 570847 h 1141694"/>
                <a:gd name="connsiteX4" fmla="*/ 7271023 w 7841870"/>
                <a:gd name="connsiteY4" fmla="*/ 1141694 h 1141694"/>
                <a:gd name="connsiteX5" fmla="*/ 7271023 w 7841870"/>
                <a:gd name="connsiteY5" fmla="*/ 856271 h 1141694"/>
                <a:gd name="connsiteX6" fmla="*/ 0 w 7841870"/>
                <a:gd name="connsiteY6" fmla="*/ 856271 h 1141694"/>
                <a:gd name="connsiteX7" fmla="*/ 0 w 7841870"/>
                <a:gd name="connsiteY7" fmla="*/ 285424 h 1141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841870" h="1141694">
                  <a:moveTo>
                    <a:pt x="0" y="285424"/>
                  </a:moveTo>
                  <a:lnTo>
                    <a:pt x="7271023" y="285424"/>
                  </a:lnTo>
                  <a:lnTo>
                    <a:pt x="7271023" y="0"/>
                  </a:lnTo>
                  <a:lnTo>
                    <a:pt x="7841870" y="570847"/>
                  </a:lnTo>
                  <a:lnTo>
                    <a:pt x="7271023" y="1141694"/>
                  </a:lnTo>
                  <a:lnTo>
                    <a:pt x="7271023" y="856271"/>
                  </a:lnTo>
                  <a:lnTo>
                    <a:pt x="0" y="856271"/>
                  </a:lnTo>
                  <a:lnTo>
                    <a:pt x="0" y="285424"/>
                  </a:lnTo>
                  <a:close/>
                </a:path>
              </a:pathLst>
            </a:custGeom>
            <a:solidFill>
              <a:srgbClr val="E8908E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40000" tIns="354004" rIns="539423" bIns="466667" numCol="1" spcCol="1270" anchor="ctr" anchorCtr="0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8001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Brainstorm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3981450" y="2667000"/>
              <a:ext cx="6035675" cy="1141413"/>
            </a:xfrm>
            <a:custGeom>
              <a:avLst/>
              <a:gdLst>
                <a:gd name="connsiteX0" fmla="*/ 0 w 6034318"/>
                <a:gd name="connsiteY0" fmla="*/ 285424 h 1141694"/>
                <a:gd name="connsiteX1" fmla="*/ 5463471 w 6034318"/>
                <a:gd name="connsiteY1" fmla="*/ 285424 h 1141694"/>
                <a:gd name="connsiteX2" fmla="*/ 5463471 w 6034318"/>
                <a:gd name="connsiteY2" fmla="*/ 0 h 1141694"/>
                <a:gd name="connsiteX3" fmla="*/ 6034318 w 6034318"/>
                <a:gd name="connsiteY3" fmla="*/ 570847 h 1141694"/>
                <a:gd name="connsiteX4" fmla="*/ 5463471 w 6034318"/>
                <a:gd name="connsiteY4" fmla="*/ 1141694 h 1141694"/>
                <a:gd name="connsiteX5" fmla="*/ 5463471 w 6034318"/>
                <a:gd name="connsiteY5" fmla="*/ 856271 h 1141694"/>
                <a:gd name="connsiteX6" fmla="*/ 0 w 6034318"/>
                <a:gd name="connsiteY6" fmla="*/ 856271 h 1141694"/>
                <a:gd name="connsiteX7" fmla="*/ 0 w 6034318"/>
                <a:gd name="connsiteY7" fmla="*/ 285424 h 1141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034318" h="1141694">
                  <a:moveTo>
                    <a:pt x="0" y="285424"/>
                  </a:moveTo>
                  <a:lnTo>
                    <a:pt x="5463471" y="285424"/>
                  </a:lnTo>
                  <a:lnTo>
                    <a:pt x="5463471" y="0"/>
                  </a:lnTo>
                  <a:lnTo>
                    <a:pt x="6034318" y="570847"/>
                  </a:lnTo>
                  <a:lnTo>
                    <a:pt x="5463471" y="1141694"/>
                  </a:lnTo>
                  <a:lnTo>
                    <a:pt x="5463471" y="856271"/>
                  </a:lnTo>
                  <a:lnTo>
                    <a:pt x="0" y="856271"/>
                  </a:lnTo>
                  <a:lnTo>
                    <a:pt x="0" y="285424"/>
                  </a:lnTo>
                  <a:close/>
                </a:path>
              </a:pathLst>
            </a:custGeom>
            <a:solidFill>
              <a:srgbClr val="AACBBA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40000" tIns="354004" rIns="539423" bIns="466667" numCol="1" spcCol="1270" anchor="ctr" anchorCtr="0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8001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Conceptualization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5789613" y="3048000"/>
              <a:ext cx="4227513" cy="1141413"/>
            </a:xfrm>
            <a:custGeom>
              <a:avLst/>
              <a:gdLst>
                <a:gd name="connsiteX0" fmla="*/ 0 w 4226767"/>
                <a:gd name="connsiteY0" fmla="*/ 285424 h 1141694"/>
                <a:gd name="connsiteX1" fmla="*/ 3655920 w 4226767"/>
                <a:gd name="connsiteY1" fmla="*/ 285424 h 1141694"/>
                <a:gd name="connsiteX2" fmla="*/ 3655920 w 4226767"/>
                <a:gd name="connsiteY2" fmla="*/ 0 h 1141694"/>
                <a:gd name="connsiteX3" fmla="*/ 4226767 w 4226767"/>
                <a:gd name="connsiteY3" fmla="*/ 570847 h 1141694"/>
                <a:gd name="connsiteX4" fmla="*/ 3655920 w 4226767"/>
                <a:gd name="connsiteY4" fmla="*/ 1141694 h 1141694"/>
                <a:gd name="connsiteX5" fmla="*/ 3655920 w 4226767"/>
                <a:gd name="connsiteY5" fmla="*/ 856271 h 1141694"/>
                <a:gd name="connsiteX6" fmla="*/ 0 w 4226767"/>
                <a:gd name="connsiteY6" fmla="*/ 856271 h 1141694"/>
                <a:gd name="connsiteX7" fmla="*/ 0 w 4226767"/>
                <a:gd name="connsiteY7" fmla="*/ 285424 h 1141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226767" h="1141694">
                  <a:moveTo>
                    <a:pt x="0" y="285424"/>
                  </a:moveTo>
                  <a:lnTo>
                    <a:pt x="3655920" y="285424"/>
                  </a:lnTo>
                  <a:lnTo>
                    <a:pt x="3655920" y="0"/>
                  </a:lnTo>
                  <a:lnTo>
                    <a:pt x="4226767" y="570847"/>
                  </a:lnTo>
                  <a:lnTo>
                    <a:pt x="3655920" y="1141694"/>
                  </a:lnTo>
                  <a:lnTo>
                    <a:pt x="3655920" y="856271"/>
                  </a:lnTo>
                  <a:lnTo>
                    <a:pt x="0" y="856271"/>
                  </a:lnTo>
                  <a:lnTo>
                    <a:pt x="0" y="285424"/>
                  </a:lnTo>
                  <a:close/>
                </a:path>
              </a:pathLst>
            </a:custGeom>
            <a:solidFill>
              <a:srgbClr val="F1958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40000" tIns="354004" rIns="539423" bIns="466667" numCol="1" spcCol="1270" anchor="ctr" anchorCtr="0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8001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Proposal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>
              <a:off x="7597775" y="3429000"/>
              <a:ext cx="2419350" cy="1141413"/>
            </a:xfrm>
            <a:custGeom>
              <a:avLst/>
              <a:gdLst>
                <a:gd name="connsiteX0" fmla="*/ 0 w 2419216"/>
                <a:gd name="connsiteY0" fmla="*/ 285424 h 1141694"/>
                <a:gd name="connsiteX1" fmla="*/ 1848369 w 2419216"/>
                <a:gd name="connsiteY1" fmla="*/ 285424 h 1141694"/>
                <a:gd name="connsiteX2" fmla="*/ 1848369 w 2419216"/>
                <a:gd name="connsiteY2" fmla="*/ 0 h 1141694"/>
                <a:gd name="connsiteX3" fmla="*/ 2419216 w 2419216"/>
                <a:gd name="connsiteY3" fmla="*/ 570847 h 1141694"/>
                <a:gd name="connsiteX4" fmla="*/ 1848369 w 2419216"/>
                <a:gd name="connsiteY4" fmla="*/ 1141694 h 1141694"/>
                <a:gd name="connsiteX5" fmla="*/ 1848369 w 2419216"/>
                <a:gd name="connsiteY5" fmla="*/ 856271 h 1141694"/>
                <a:gd name="connsiteX6" fmla="*/ 0 w 2419216"/>
                <a:gd name="connsiteY6" fmla="*/ 856271 h 1141694"/>
                <a:gd name="connsiteX7" fmla="*/ 0 w 2419216"/>
                <a:gd name="connsiteY7" fmla="*/ 285424 h 1141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419216" h="1141694">
                  <a:moveTo>
                    <a:pt x="0" y="285424"/>
                  </a:moveTo>
                  <a:lnTo>
                    <a:pt x="1848369" y="285424"/>
                  </a:lnTo>
                  <a:lnTo>
                    <a:pt x="1848369" y="0"/>
                  </a:lnTo>
                  <a:lnTo>
                    <a:pt x="2419216" y="570847"/>
                  </a:lnTo>
                  <a:lnTo>
                    <a:pt x="1848369" y="1141694"/>
                  </a:lnTo>
                  <a:lnTo>
                    <a:pt x="1848369" y="856271"/>
                  </a:lnTo>
                  <a:lnTo>
                    <a:pt x="0" y="856271"/>
                  </a:lnTo>
                  <a:lnTo>
                    <a:pt x="0" y="285424"/>
                  </a:lnTo>
                  <a:close/>
                </a:path>
              </a:pathLst>
            </a:custGeom>
            <a:solidFill>
              <a:srgbClr val="CCA9B1"/>
            </a:solidFill>
            <a:ln>
              <a:noFill/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5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540000" tIns="354004" rIns="539423" bIns="466667" numCol="1" spcCol="1270" anchor="ctr" anchorCtr="0">
              <a:noAutofit/>
            </a:bodyPr>
            <a:lstStyle>
              <a:defPPr>
                <a:defRPr lang="en-US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800100" rtl="0" eaLnBrk="1" fontAlgn="auto" latinLnBrk="0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ClrTx/>
                <a:buSzTx/>
                <a:buFontTx/>
                <a:buNone/>
                <a:defRPr/>
              </a:pPr>
              <a:r>
                <a:rPr kumimoji="0" lang="en-US" sz="1800" b="1" i="0" u="none" strike="noStrike" kern="1200" cap="none" spc="0" normalizeH="0" baseline="0" noProof="0" dirty="0" smtClean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rPr>
                <a:t>Revisions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0" name="Freeform 6"/>
            <p:cNvSpPr>
              <a:spLocks noEditPoints="1"/>
            </p:cNvSpPr>
            <p:nvPr/>
          </p:nvSpPr>
          <p:spPr bwMode="auto">
            <a:xfrm>
              <a:off x="2314575" y="2716212"/>
              <a:ext cx="292100" cy="311150"/>
            </a:xfrm>
            <a:custGeom>
              <a:avLst/>
              <a:gdLst>
                <a:gd name="T0" fmla="*/ 67 w 376"/>
                <a:gd name="T1" fmla="*/ 3 h 401"/>
                <a:gd name="T2" fmla="*/ 62 w 376"/>
                <a:gd name="T3" fmla="*/ 3 h 401"/>
                <a:gd name="T4" fmla="*/ 0 w 376"/>
                <a:gd name="T5" fmla="*/ 159 h 401"/>
                <a:gd name="T6" fmla="*/ 65 w 376"/>
                <a:gd name="T7" fmla="*/ 223 h 401"/>
                <a:gd name="T8" fmla="*/ 129 w 376"/>
                <a:gd name="T9" fmla="*/ 159 h 401"/>
                <a:gd name="T10" fmla="*/ 67 w 376"/>
                <a:gd name="T11" fmla="*/ 3 h 401"/>
                <a:gd name="T12" fmla="*/ 313 w 376"/>
                <a:gd name="T13" fmla="*/ 3 h 401"/>
                <a:gd name="T14" fmla="*/ 309 w 376"/>
                <a:gd name="T15" fmla="*/ 3 h 401"/>
                <a:gd name="T16" fmla="*/ 246 w 376"/>
                <a:gd name="T17" fmla="*/ 159 h 401"/>
                <a:gd name="T18" fmla="*/ 311 w 376"/>
                <a:gd name="T19" fmla="*/ 223 h 401"/>
                <a:gd name="T20" fmla="*/ 376 w 376"/>
                <a:gd name="T21" fmla="*/ 159 h 401"/>
                <a:gd name="T22" fmla="*/ 313 w 376"/>
                <a:gd name="T23" fmla="*/ 3 h 401"/>
                <a:gd name="T24" fmla="*/ 185 w 376"/>
                <a:gd name="T25" fmla="*/ 180 h 401"/>
                <a:gd name="T26" fmla="*/ 123 w 376"/>
                <a:gd name="T27" fmla="*/ 337 h 401"/>
                <a:gd name="T28" fmla="*/ 188 w 376"/>
                <a:gd name="T29" fmla="*/ 401 h 401"/>
                <a:gd name="T30" fmla="*/ 253 w 376"/>
                <a:gd name="T31" fmla="*/ 337 h 401"/>
                <a:gd name="T32" fmla="*/ 190 w 376"/>
                <a:gd name="T33" fmla="*/ 180 h 401"/>
                <a:gd name="T34" fmla="*/ 185 w 376"/>
                <a:gd name="T35" fmla="*/ 180 h 4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76" h="401">
                  <a:moveTo>
                    <a:pt x="67" y="3"/>
                  </a:moveTo>
                  <a:cubicBezTo>
                    <a:pt x="67" y="0"/>
                    <a:pt x="62" y="0"/>
                    <a:pt x="62" y="3"/>
                  </a:cubicBezTo>
                  <a:cubicBezTo>
                    <a:pt x="52" y="85"/>
                    <a:pt x="0" y="102"/>
                    <a:pt x="0" y="159"/>
                  </a:cubicBezTo>
                  <a:cubicBezTo>
                    <a:pt x="0" y="195"/>
                    <a:pt x="29" y="223"/>
                    <a:pt x="65" y="223"/>
                  </a:cubicBezTo>
                  <a:cubicBezTo>
                    <a:pt x="100" y="223"/>
                    <a:pt x="129" y="195"/>
                    <a:pt x="129" y="159"/>
                  </a:cubicBezTo>
                  <a:cubicBezTo>
                    <a:pt x="129" y="102"/>
                    <a:pt x="77" y="85"/>
                    <a:pt x="67" y="3"/>
                  </a:cubicBezTo>
                  <a:close/>
                  <a:moveTo>
                    <a:pt x="313" y="3"/>
                  </a:moveTo>
                  <a:cubicBezTo>
                    <a:pt x="313" y="0"/>
                    <a:pt x="309" y="0"/>
                    <a:pt x="309" y="3"/>
                  </a:cubicBezTo>
                  <a:cubicBezTo>
                    <a:pt x="298" y="85"/>
                    <a:pt x="246" y="102"/>
                    <a:pt x="246" y="159"/>
                  </a:cubicBezTo>
                  <a:cubicBezTo>
                    <a:pt x="246" y="195"/>
                    <a:pt x="276" y="223"/>
                    <a:pt x="311" y="223"/>
                  </a:cubicBezTo>
                  <a:cubicBezTo>
                    <a:pt x="346" y="223"/>
                    <a:pt x="376" y="195"/>
                    <a:pt x="376" y="159"/>
                  </a:cubicBezTo>
                  <a:cubicBezTo>
                    <a:pt x="376" y="102"/>
                    <a:pt x="324" y="85"/>
                    <a:pt x="313" y="3"/>
                  </a:cubicBezTo>
                  <a:close/>
                  <a:moveTo>
                    <a:pt x="185" y="180"/>
                  </a:moveTo>
                  <a:cubicBezTo>
                    <a:pt x="175" y="263"/>
                    <a:pt x="123" y="280"/>
                    <a:pt x="123" y="337"/>
                  </a:cubicBezTo>
                  <a:cubicBezTo>
                    <a:pt x="123" y="372"/>
                    <a:pt x="153" y="401"/>
                    <a:pt x="188" y="401"/>
                  </a:cubicBezTo>
                  <a:cubicBezTo>
                    <a:pt x="223" y="401"/>
                    <a:pt x="253" y="372"/>
                    <a:pt x="253" y="337"/>
                  </a:cubicBezTo>
                  <a:cubicBezTo>
                    <a:pt x="253" y="280"/>
                    <a:pt x="200" y="263"/>
                    <a:pt x="190" y="180"/>
                  </a:cubicBezTo>
                  <a:cubicBezTo>
                    <a:pt x="190" y="178"/>
                    <a:pt x="186" y="178"/>
                    <a:pt x="185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1" name="Freeform 11"/>
            <p:cNvSpPr>
              <a:spLocks noEditPoints="1"/>
            </p:cNvSpPr>
            <p:nvPr/>
          </p:nvSpPr>
          <p:spPr bwMode="auto">
            <a:xfrm>
              <a:off x="4081463" y="3057525"/>
              <a:ext cx="376238" cy="377825"/>
            </a:xfrm>
            <a:custGeom>
              <a:avLst/>
              <a:gdLst>
                <a:gd name="T0" fmla="*/ 360 w 400"/>
                <a:gd name="T1" fmla="*/ 184 h 400"/>
                <a:gd name="T2" fmla="*/ 360 w 400"/>
                <a:gd name="T3" fmla="*/ 216 h 400"/>
                <a:gd name="T4" fmla="*/ 400 w 400"/>
                <a:gd name="T5" fmla="*/ 200 h 400"/>
                <a:gd name="T6" fmla="*/ 200 w 400"/>
                <a:gd name="T7" fmla="*/ 90 h 400"/>
                <a:gd name="T8" fmla="*/ 200 w 400"/>
                <a:gd name="T9" fmla="*/ 310 h 400"/>
                <a:gd name="T10" fmla="*/ 200 w 400"/>
                <a:gd name="T11" fmla="*/ 90 h 400"/>
                <a:gd name="T12" fmla="*/ 120 w 400"/>
                <a:gd name="T13" fmla="*/ 200 h 400"/>
                <a:gd name="T14" fmla="*/ 280 w 400"/>
                <a:gd name="T15" fmla="*/ 200 h 400"/>
                <a:gd name="T16" fmla="*/ 59 w 400"/>
                <a:gd name="T17" fmla="*/ 200 h 400"/>
                <a:gd name="T18" fmla="*/ 20 w 400"/>
                <a:gd name="T19" fmla="*/ 184 h 400"/>
                <a:gd name="T20" fmla="*/ 20 w 400"/>
                <a:gd name="T21" fmla="*/ 216 h 400"/>
                <a:gd name="T22" fmla="*/ 59 w 400"/>
                <a:gd name="T23" fmla="*/ 200 h 400"/>
                <a:gd name="T24" fmla="*/ 216 w 400"/>
                <a:gd name="T25" fmla="*/ 40 h 400"/>
                <a:gd name="T26" fmla="*/ 200 w 400"/>
                <a:gd name="T27" fmla="*/ 0 h 400"/>
                <a:gd name="T28" fmla="*/ 184 w 400"/>
                <a:gd name="T29" fmla="*/ 40 h 400"/>
                <a:gd name="T30" fmla="*/ 200 w 400"/>
                <a:gd name="T31" fmla="*/ 340 h 400"/>
                <a:gd name="T32" fmla="*/ 184 w 400"/>
                <a:gd name="T33" fmla="*/ 380 h 400"/>
                <a:gd name="T34" fmla="*/ 216 w 400"/>
                <a:gd name="T35" fmla="*/ 380 h 400"/>
                <a:gd name="T36" fmla="*/ 200 w 400"/>
                <a:gd name="T37" fmla="*/ 340 h 400"/>
                <a:gd name="T38" fmla="*/ 350 w 400"/>
                <a:gd name="T39" fmla="*/ 50 h 400"/>
                <a:gd name="T40" fmla="*/ 310 w 400"/>
                <a:gd name="T41" fmla="*/ 67 h 400"/>
                <a:gd name="T42" fmla="*/ 333 w 400"/>
                <a:gd name="T43" fmla="*/ 89 h 400"/>
                <a:gd name="T44" fmla="*/ 66 w 400"/>
                <a:gd name="T45" fmla="*/ 311 h 400"/>
                <a:gd name="T46" fmla="*/ 50 w 400"/>
                <a:gd name="T47" fmla="*/ 350 h 400"/>
                <a:gd name="T48" fmla="*/ 89 w 400"/>
                <a:gd name="T49" fmla="*/ 333 h 400"/>
                <a:gd name="T50" fmla="*/ 66 w 400"/>
                <a:gd name="T51" fmla="*/ 311 h 400"/>
                <a:gd name="T52" fmla="*/ 50 w 400"/>
                <a:gd name="T53" fmla="*/ 50 h 400"/>
                <a:gd name="T54" fmla="*/ 66 w 400"/>
                <a:gd name="T55" fmla="*/ 89 h 400"/>
                <a:gd name="T56" fmla="*/ 89 w 400"/>
                <a:gd name="T57" fmla="*/ 67 h 400"/>
                <a:gd name="T58" fmla="*/ 310 w 400"/>
                <a:gd name="T59" fmla="*/ 333 h 400"/>
                <a:gd name="T60" fmla="*/ 350 w 400"/>
                <a:gd name="T61" fmla="*/ 350 h 400"/>
                <a:gd name="T62" fmla="*/ 333 w 400"/>
                <a:gd name="T63" fmla="*/ 311 h 400"/>
                <a:gd name="T64" fmla="*/ 310 w 400"/>
                <a:gd name="T65" fmla="*/ 333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00" h="400">
                  <a:moveTo>
                    <a:pt x="380" y="184"/>
                  </a:moveTo>
                  <a:cubicBezTo>
                    <a:pt x="376" y="184"/>
                    <a:pt x="364" y="184"/>
                    <a:pt x="360" y="184"/>
                  </a:cubicBezTo>
                  <a:cubicBezTo>
                    <a:pt x="349" y="184"/>
                    <a:pt x="340" y="191"/>
                    <a:pt x="340" y="200"/>
                  </a:cubicBezTo>
                  <a:cubicBezTo>
                    <a:pt x="340" y="209"/>
                    <a:pt x="349" y="216"/>
                    <a:pt x="360" y="216"/>
                  </a:cubicBezTo>
                  <a:cubicBezTo>
                    <a:pt x="364" y="216"/>
                    <a:pt x="376" y="216"/>
                    <a:pt x="380" y="216"/>
                  </a:cubicBezTo>
                  <a:cubicBezTo>
                    <a:pt x="391" y="216"/>
                    <a:pt x="400" y="209"/>
                    <a:pt x="400" y="200"/>
                  </a:cubicBezTo>
                  <a:cubicBezTo>
                    <a:pt x="400" y="191"/>
                    <a:pt x="391" y="184"/>
                    <a:pt x="380" y="184"/>
                  </a:cubicBezTo>
                  <a:close/>
                  <a:moveTo>
                    <a:pt x="200" y="90"/>
                  </a:moveTo>
                  <a:cubicBezTo>
                    <a:pt x="139" y="90"/>
                    <a:pt x="90" y="139"/>
                    <a:pt x="90" y="200"/>
                  </a:cubicBezTo>
                  <a:cubicBezTo>
                    <a:pt x="90" y="261"/>
                    <a:pt x="139" y="310"/>
                    <a:pt x="200" y="310"/>
                  </a:cubicBezTo>
                  <a:cubicBezTo>
                    <a:pt x="261" y="310"/>
                    <a:pt x="310" y="261"/>
                    <a:pt x="310" y="200"/>
                  </a:cubicBezTo>
                  <a:cubicBezTo>
                    <a:pt x="310" y="139"/>
                    <a:pt x="261" y="90"/>
                    <a:pt x="200" y="90"/>
                  </a:cubicBezTo>
                  <a:close/>
                  <a:moveTo>
                    <a:pt x="200" y="280"/>
                  </a:moveTo>
                  <a:cubicBezTo>
                    <a:pt x="156" y="280"/>
                    <a:pt x="120" y="244"/>
                    <a:pt x="120" y="200"/>
                  </a:cubicBezTo>
                  <a:cubicBezTo>
                    <a:pt x="120" y="156"/>
                    <a:pt x="156" y="120"/>
                    <a:pt x="200" y="120"/>
                  </a:cubicBezTo>
                  <a:cubicBezTo>
                    <a:pt x="244" y="120"/>
                    <a:pt x="280" y="156"/>
                    <a:pt x="280" y="200"/>
                  </a:cubicBezTo>
                  <a:cubicBezTo>
                    <a:pt x="280" y="244"/>
                    <a:pt x="244" y="280"/>
                    <a:pt x="200" y="280"/>
                  </a:cubicBezTo>
                  <a:close/>
                  <a:moveTo>
                    <a:pt x="59" y="200"/>
                  </a:moveTo>
                  <a:cubicBezTo>
                    <a:pt x="59" y="191"/>
                    <a:pt x="51" y="184"/>
                    <a:pt x="40" y="184"/>
                  </a:cubicBezTo>
                  <a:cubicBezTo>
                    <a:pt x="36" y="184"/>
                    <a:pt x="23" y="184"/>
                    <a:pt x="20" y="184"/>
                  </a:cubicBezTo>
                  <a:cubicBezTo>
                    <a:pt x="9" y="184"/>
                    <a:pt x="0" y="191"/>
                    <a:pt x="0" y="200"/>
                  </a:cubicBezTo>
                  <a:cubicBezTo>
                    <a:pt x="0" y="209"/>
                    <a:pt x="9" y="216"/>
                    <a:pt x="20" y="216"/>
                  </a:cubicBezTo>
                  <a:cubicBezTo>
                    <a:pt x="23" y="216"/>
                    <a:pt x="36" y="216"/>
                    <a:pt x="40" y="216"/>
                  </a:cubicBezTo>
                  <a:cubicBezTo>
                    <a:pt x="51" y="216"/>
                    <a:pt x="59" y="209"/>
                    <a:pt x="59" y="200"/>
                  </a:cubicBezTo>
                  <a:close/>
                  <a:moveTo>
                    <a:pt x="200" y="60"/>
                  </a:moveTo>
                  <a:cubicBezTo>
                    <a:pt x="209" y="60"/>
                    <a:pt x="216" y="51"/>
                    <a:pt x="216" y="40"/>
                  </a:cubicBezTo>
                  <a:cubicBezTo>
                    <a:pt x="216" y="36"/>
                    <a:pt x="216" y="24"/>
                    <a:pt x="216" y="20"/>
                  </a:cubicBezTo>
                  <a:cubicBezTo>
                    <a:pt x="216" y="9"/>
                    <a:pt x="209" y="0"/>
                    <a:pt x="200" y="0"/>
                  </a:cubicBezTo>
                  <a:cubicBezTo>
                    <a:pt x="191" y="0"/>
                    <a:pt x="184" y="9"/>
                    <a:pt x="184" y="20"/>
                  </a:cubicBezTo>
                  <a:cubicBezTo>
                    <a:pt x="184" y="24"/>
                    <a:pt x="184" y="36"/>
                    <a:pt x="184" y="40"/>
                  </a:cubicBezTo>
                  <a:cubicBezTo>
                    <a:pt x="184" y="51"/>
                    <a:pt x="191" y="60"/>
                    <a:pt x="200" y="60"/>
                  </a:cubicBezTo>
                  <a:close/>
                  <a:moveTo>
                    <a:pt x="200" y="340"/>
                  </a:moveTo>
                  <a:cubicBezTo>
                    <a:pt x="191" y="340"/>
                    <a:pt x="184" y="349"/>
                    <a:pt x="184" y="360"/>
                  </a:cubicBezTo>
                  <a:cubicBezTo>
                    <a:pt x="184" y="364"/>
                    <a:pt x="184" y="376"/>
                    <a:pt x="184" y="380"/>
                  </a:cubicBezTo>
                  <a:cubicBezTo>
                    <a:pt x="184" y="391"/>
                    <a:pt x="191" y="400"/>
                    <a:pt x="200" y="400"/>
                  </a:cubicBezTo>
                  <a:cubicBezTo>
                    <a:pt x="209" y="400"/>
                    <a:pt x="216" y="391"/>
                    <a:pt x="216" y="380"/>
                  </a:cubicBezTo>
                  <a:cubicBezTo>
                    <a:pt x="216" y="376"/>
                    <a:pt x="216" y="364"/>
                    <a:pt x="216" y="360"/>
                  </a:cubicBezTo>
                  <a:cubicBezTo>
                    <a:pt x="216" y="349"/>
                    <a:pt x="209" y="340"/>
                    <a:pt x="200" y="340"/>
                  </a:cubicBezTo>
                  <a:close/>
                  <a:moveTo>
                    <a:pt x="347" y="75"/>
                  </a:moveTo>
                  <a:cubicBezTo>
                    <a:pt x="355" y="67"/>
                    <a:pt x="356" y="56"/>
                    <a:pt x="350" y="50"/>
                  </a:cubicBezTo>
                  <a:cubicBezTo>
                    <a:pt x="344" y="44"/>
                    <a:pt x="332" y="45"/>
                    <a:pt x="324" y="53"/>
                  </a:cubicBezTo>
                  <a:cubicBezTo>
                    <a:pt x="322" y="55"/>
                    <a:pt x="313" y="64"/>
                    <a:pt x="310" y="67"/>
                  </a:cubicBezTo>
                  <a:cubicBezTo>
                    <a:pt x="303" y="74"/>
                    <a:pt x="301" y="86"/>
                    <a:pt x="308" y="92"/>
                  </a:cubicBezTo>
                  <a:cubicBezTo>
                    <a:pt x="314" y="98"/>
                    <a:pt x="325" y="97"/>
                    <a:pt x="333" y="89"/>
                  </a:cubicBezTo>
                  <a:cubicBezTo>
                    <a:pt x="335" y="87"/>
                    <a:pt x="345" y="77"/>
                    <a:pt x="347" y="75"/>
                  </a:cubicBezTo>
                  <a:close/>
                  <a:moveTo>
                    <a:pt x="66" y="311"/>
                  </a:moveTo>
                  <a:cubicBezTo>
                    <a:pt x="64" y="313"/>
                    <a:pt x="55" y="322"/>
                    <a:pt x="52" y="325"/>
                  </a:cubicBezTo>
                  <a:cubicBezTo>
                    <a:pt x="45" y="332"/>
                    <a:pt x="43" y="344"/>
                    <a:pt x="50" y="350"/>
                  </a:cubicBezTo>
                  <a:cubicBezTo>
                    <a:pt x="56" y="356"/>
                    <a:pt x="67" y="355"/>
                    <a:pt x="75" y="347"/>
                  </a:cubicBezTo>
                  <a:cubicBezTo>
                    <a:pt x="77" y="345"/>
                    <a:pt x="87" y="335"/>
                    <a:pt x="89" y="333"/>
                  </a:cubicBezTo>
                  <a:cubicBezTo>
                    <a:pt x="97" y="325"/>
                    <a:pt x="98" y="314"/>
                    <a:pt x="92" y="308"/>
                  </a:cubicBezTo>
                  <a:cubicBezTo>
                    <a:pt x="86" y="302"/>
                    <a:pt x="74" y="303"/>
                    <a:pt x="66" y="311"/>
                  </a:cubicBezTo>
                  <a:close/>
                  <a:moveTo>
                    <a:pt x="75" y="53"/>
                  </a:moveTo>
                  <a:cubicBezTo>
                    <a:pt x="67" y="45"/>
                    <a:pt x="56" y="44"/>
                    <a:pt x="50" y="50"/>
                  </a:cubicBezTo>
                  <a:cubicBezTo>
                    <a:pt x="43" y="56"/>
                    <a:pt x="45" y="67"/>
                    <a:pt x="52" y="75"/>
                  </a:cubicBezTo>
                  <a:cubicBezTo>
                    <a:pt x="55" y="77"/>
                    <a:pt x="64" y="87"/>
                    <a:pt x="66" y="89"/>
                  </a:cubicBezTo>
                  <a:cubicBezTo>
                    <a:pt x="74" y="97"/>
                    <a:pt x="86" y="98"/>
                    <a:pt x="92" y="92"/>
                  </a:cubicBezTo>
                  <a:cubicBezTo>
                    <a:pt x="98" y="86"/>
                    <a:pt x="97" y="74"/>
                    <a:pt x="89" y="67"/>
                  </a:cubicBezTo>
                  <a:cubicBezTo>
                    <a:pt x="87" y="64"/>
                    <a:pt x="77" y="55"/>
                    <a:pt x="75" y="53"/>
                  </a:cubicBezTo>
                  <a:close/>
                  <a:moveTo>
                    <a:pt x="310" y="333"/>
                  </a:moveTo>
                  <a:cubicBezTo>
                    <a:pt x="313" y="335"/>
                    <a:pt x="322" y="345"/>
                    <a:pt x="324" y="347"/>
                  </a:cubicBezTo>
                  <a:cubicBezTo>
                    <a:pt x="332" y="355"/>
                    <a:pt x="344" y="356"/>
                    <a:pt x="350" y="350"/>
                  </a:cubicBezTo>
                  <a:cubicBezTo>
                    <a:pt x="356" y="344"/>
                    <a:pt x="355" y="332"/>
                    <a:pt x="347" y="325"/>
                  </a:cubicBezTo>
                  <a:cubicBezTo>
                    <a:pt x="345" y="322"/>
                    <a:pt x="335" y="313"/>
                    <a:pt x="333" y="311"/>
                  </a:cubicBezTo>
                  <a:cubicBezTo>
                    <a:pt x="325" y="303"/>
                    <a:pt x="314" y="302"/>
                    <a:pt x="308" y="308"/>
                  </a:cubicBezTo>
                  <a:cubicBezTo>
                    <a:pt x="301" y="314"/>
                    <a:pt x="303" y="325"/>
                    <a:pt x="310" y="33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2" name="Freeform 21"/>
            <p:cNvSpPr>
              <a:spLocks noEditPoints="1"/>
            </p:cNvSpPr>
            <p:nvPr/>
          </p:nvSpPr>
          <p:spPr bwMode="auto">
            <a:xfrm>
              <a:off x="5910263" y="3476625"/>
              <a:ext cx="320675" cy="322263"/>
            </a:xfrm>
            <a:custGeom>
              <a:avLst/>
              <a:gdLst>
                <a:gd name="T0" fmla="*/ 390 w 403"/>
                <a:gd name="T1" fmla="*/ 150 h 404"/>
                <a:gd name="T2" fmla="*/ 241 w 403"/>
                <a:gd name="T3" fmla="*/ 110 h 404"/>
                <a:gd name="T4" fmla="*/ 215 w 403"/>
                <a:gd name="T5" fmla="*/ 13 h 404"/>
                <a:gd name="T6" fmla="*/ 195 w 403"/>
                <a:gd name="T7" fmla="*/ 2 h 404"/>
                <a:gd name="T8" fmla="*/ 14 w 403"/>
                <a:gd name="T9" fmla="*/ 51 h 404"/>
                <a:gd name="T10" fmla="*/ 2 w 403"/>
                <a:gd name="T11" fmla="*/ 70 h 404"/>
                <a:gd name="T12" fmla="*/ 67 w 403"/>
                <a:gd name="T13" fmla="*/ 311 h 404"/>
                <a:gd name="T14" fmla="*/ 86 w 403"/>
                <a:gd name="T15" fmla="*/ 322 h 404"/>
                <a:gd name="T16" fmla="*/ 159 w 403"/>
                <a:gd name="T17" fmla="*/ 302 h 404"/>
                <a:gd name="T18" fmla="*/ 149 w 403"/>
                <a:gd name="T19" fmla="*/ 339 h 404"/>
                <a:gd name="T20" fmla="*/ 160 w 403"/>
                <a:gd name="T21" fmla="*/ 358 h 404"/>
                <a:gd name="T22" fmla="*/ 322 w 403"/>
                <a:gd name="T23" fmla="*/ 401 h 404"/>
                <a:gd name="T24" fmla="*/ 342 w 403"/>
                <a:gd name="T25" fmla="*/ 391 h 404"/>
                <a:gd name="T26" fmla="*/ 401 w 403"/>
                <a:gd name="T27" fmla="*/ 169 h 404"/>
                <a:gd name="T28" fmla="*/ 390 w 403"/>
                <a:gd name="T29" fmla="*/ 150 h 404"/>
                <a:gd name="T30" fmla="*/ 34 w 403"/>
                <a:gd name="T31" fmla="*/ 75 h 404"/>
                <a:gd name="T32" fmla="*/ 191 w 403"/>
                <a:gd name="T33" fmla="*/ 33 h 404"/>
                <a:gd name="T34" fmla="*/ 249 w 403"/>
                <a:gd name="T35" fmla="*/ 249 h 404"/>
                <a:gd name="T36" fmla="*/ 92 w 403"/>
                <a:gd name="T37" fmla="*/ 291 h 404"/>
                <a:gd name="T38" fmla="*/ 34 w 403"/>
                <a:gd name="T39" fmla="*/ 75 h 404"/>
                <a:gd name="T40" fmla="*/ 315 w 403"/>
                <a:gd name="T41" fmla="*/ 371 h 404"/>
                <a:gd name="T42" fmla="*/ 179 w 403"/>
                <a:gd name="T43" fmla="*/ 334 h 404"/>
                <a:gd name="T44" fmla="*/ 190 w 403"/>
                <a:gd name="T45" fmla="*/ 294 h 404"/>
                <a:gd name="T46" fmla="*/ 268 w 403"/>
                <a:gd name="T47" fmla="*/ 273 h 404"/>
                <a:gd name="T48" fmla="*/ 279 w 403"/>
                <a:gd name="T49" fmla="*/ 254 h 404"/>
                <a:gd name="T50" fmla="*/ 249 w 403"/>
                <a:gd name="T51" fmla="*/ 142 h 404"/>
                <a:gd name="T52" fmla="*/ 368 w 403"/>
                <a:gd name="T53" fmla="*/ 174 h 404"/>
                <a:gd name="T54" fmla="*/ 315 w 403"/>
                <a:gd name="T55" fmla="*/ 37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03" h="404">
                  <a:moveTo>
                    <a:pt x="390" y="150"/>
                  </a:moveTo>
                  <a:cubicBezTo>
                    <a:pt x="241" y="110"/>
                    <a:pt x="241" y="110"/>
                    <a:pt x="241" y="110"/>
                  </a:cubicBezTo>
                  <a:cubicBezTo>
                    <a:pt x="215" y="13"/>
                    <a:pt x="215" y="13"/>
                    <a:pt x="215" y="13"/>
                  </a:cubicBezTo>
                  <a:cubicBezTo>
                    <a:pt x="213" y="5"/>
                    <a:pt x="204" y="0"/>
                    <a:pt x="195" y="2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5" y="53"/>
                    <a:pt x="0" y="62"/>
                    <a:pt x="2" y="70"/>
                  </a:cubicBezTo>
                  <a:cubicBezTo>
                    <a:pt x="67" y="311"/>
                    <a:pt x="67" y="311"/>
                    <a:pt x="67" y="311"/>
                  </a:cubicBezTo>
                  <a:cubicBezTo>
                    <a:pt x="69" y="319"/>
                    <a:pt x="78" y="324"/>
                    <a:pt x="86" y="322"/>
                  </a:cubicBezTo>
                  <a:cubicBezTo>
                    <a:pt x="159" y="302"/>
                    <a:pt x="159" y="302"/>
                    <a:pt x="159" y="302"/>
                  </a:cubicBezTo>
                  <a:cubicBezTo>
                    <a:pt x="149" y="339"/>
                    <a:pt x="149" y="339"/>
                    <a:pt x="149" y="339"/>
                  </a:cubicBezTo>
                  <a:cubicBezTo>
                    <a:pt x="147" y="347"/>
                    <a:pt x="152" y="356"/>
                    <a:pt x="160" y="358"/>
                  </a:cubicBezTo>
                  <a:cubicBezTo>
                    <a:pt x="322" y="401"/>
                    <a:pt x="322" y="401"/>
                    <a:pt x="322" y="401"/>
                  </a:cubicBezTo>
                  <a:cubicBezTo>
                    <a:pt x="331" y="404"/>
                    <a:pt x="340" y="399"/>
                    <a:pt x="342" y="391"/>
                  </a:cubicBezTo>
                  <a:cubicBezTo>
                    <a:pt x="401" y="169"/>
                    <a:pt x="401" y="169"/>
                    <a:pt x="401" y="169"/>
                  </a:cubicBezTo>
                  <a:cubicBezTo>
                    <a:pt x="403" y="161"/>
                    <a:pt x="398" y="152"/>
                    <a:pt x="390" y="150"/>
                  </a:cubicBezTo>
                  <a:close/>
                  <a:moveTo>
                    <a:pt x="34" y="75"/>
                  </a:moveTo>
                  <a:cubicBezTo>
                    <a:pt x="191" y="33"/>
                    <a:pt x="191" y="33"/>
                    <a:pt x="191" y="33"/>
                  </a:cubicBezTo>
                  <a:cubicBezTo>
                    <a:pt x="249" y="249"/>
                    <a:pt x="249" y="249"/>
                    <a:pt x="249" y="249"/>
                  </a:cubicBezTo>
                  <a:cubicBezTo>
                    <a:pt x="92" y="291"/>
                    <a:pt x="92" y="291"/>
                    <a:pt x="92" y="291"/>
                  </a:cubicBezTo>
                  <a:lnTo>
                    <a:pt x="34" y="75"/>
                  </a:lnTo>
                  <a:close/>
                  <a:moveTo>
                    <a:pt x="315" y="371"/>
                  </a:moveTo>
                  <a:cubicBezTo>
                    <a:pt x="179" y="334"/>
                    <a:pt x="179" y="334"/>
                    <a:pt x="179" y="334"/>
                  </a:cubicBezTo>
                  <a:cubicBezTo>
                    <a:pt x="190" y="294"/>
                    <a:pt x="190" y="294"/>
                    <a:pt x="190" y="294"/>
                  </a:cubicBezTo>
                  <a:cubicBezTo>
                    <a:pt x="268" y="273"/>
                    <a:pt x="268" y="273"/>
                    <a:pt x="268" y="273"/>
                  </a:cubicBezTo>
                  <a:cubicBezTo>
                    <a:pt x="276" y="271"/>
                    <a:pt x="282" y="262"/>
                    <a:pt x="279" y="254"/>
                  </a:cubicBezTo>
                  <a:cubicBezTo>
                    <a:pt x="249" y="142"/>
                    <a:pt x="249" y="142"/>
                    <a:pt x="249" y="142"/>
                  </a:cubicBezTo>
                  <a:cubicBezTo>
                    <a:pt x="368" y="174"/>
                    <a:pt x="368" y="174"/>
                    <a:pt x="368" y="174"/>
                  </a:cubicBezTo>
                  <a:lnTo>
                    <a:pt x="315" y="371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13" name="Freeform 26"/>
            <p:cNvSpPr/>
            <p:nvPr/>
          </p:nvSpPr>
          <p:spPr bwMode="auto">
            <a:xfrm>
              <a:off x="7753350" y="3868737"/>
              <a:ext cx="263525" cy="274638"/>
            </a:xfrm>
            <a:custGeom>
              <a:avLst/>
              <a:gdLst>
                <a:gd name="T0" fmla="*/ 103 w 274"/>
                <a:gd name="T1" fmla="*/ 284 h 284"/>
                <a:gd name="T2" fmla="*/ 80 w 274"/>
                <a:gd name="T3" fmla="*/ 273 h 284"/>
                <a:gd name="T4" fmla="*/ 9 w 274"/>
                <a:gd name="T5" fmla="*/ 178 h 284"/>
                <a:gd name="T6" fmla="*/ 14 w 274"/>
                <a:gd name="T7" fmla="*/ 139 h 284"/>
                <a:gd name="T8" fmla="*/ 53 w 274"/>
                <a:gd name="T9" fmla="*/ 145 h 284"/>
                <a:gd name="T10" fmla="*/ 100 w 274"/>
                <a:gd name="T11" fmla="*/ 207 h 284"/>
                <a:gd name="T12" fmla="*/ 219 w 274"/>
                <a:gd name="T13" fmla="*/ 17 h 284"/>
                <a:gd name="T14" fmla="*/ 257 w 274"/>
                <a:gd name="T15" fmla="*/ 8 h 284"/>
                <a:gd name="T16" fmla="*/ 266 w 274"/>
                <a:gd name="T17" fmla="*/ 47 h 284"/>
                <a:gd name="T18" fmla="*/ 126 w 274"/>
                <a:gd name="T19" fmla="*/ 271 h 284"/>
                <a:gd name="T20" fmla="*/ 104 w 274"/>
                <a:gd name="T21" fmla="*/ 284 h 284"/>
                <a:gd name="T22" fmla="*/ 103 w 274"/>
                <a:gd name="T23" fmla="*/ 284 h 2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74" h="284">
                  <a:moveTo>
                    <a:pt x="103" y="284"/>
                  </a:moveTo>
                  <a:cubicBezTo>
                    <a:pt x="94" y="284"/>
                    <a:pt x="86" y="280"/>
                    <a:pt x="80" y="273"/>
                  </a:cubicBezTo>
                  <a:cubicBezTo>
                    <a:pt x="9" y="178"/>
                    <a:pt x="9" y="178"/>
                    <a:pt x="9" y="178"/>
                  </a:cubicBezTo>
                  <a:cubicBezTo>
                    <a:pt x="0" y="166"/>
                    <a:pt x="2" y="149"/>
                    <a:pt x="14" y="139"/>
                  </a:cubicBezTo>
                  <a:cubicBezTo>
                    <a:pt x="27" y="130"/>
                    <a:pt x="44" y="133"/>
                    <a:pt x="53" y="145"/>
                  </a:cubicBezTo>
                  <a:cubicBezTo>
                    <a:pt x="100" y="207"/>
                    <a:pt x="100" y="207"/>
                    <a:pt x="100" y="207"/>
                  </a:cubicBezTo>
                  <a:cubicBezTo>
                    <a:pt x="219" y="17"/>
                    <a:pt x="219" y="17"/>
                    <a:pt x="219" y="17"/>
                  </a:cubicBezTo>
                  <a:cubicBezTo>
                    <a:pt x="227" y="4"/>
                    <a:pt x="244" y="0"/>
                    <a:pt x="257" y="8"/>
                  </a:cubicBezTo>
                  <a:cubicBezTo>
                    <a:pt x="270" y="16"/>
                    <a:pt x="274" y="33"/>
                    <a:pt x="266" y="47"/>
                  </a:cubicBezTo>
                  <a:cubicBezTo>
                    <a:pt x="126" y="271"/>
                    <a:pt x="126" y="271"/>
                    <a:pt x="126" y="271"/>
                  </a:cubicBezTo>
                  <a:cubicBezTo>
                    <a:pt x="121" y="279"/>
                    <a:pt x="113" y="283"/>
                    <a:pt x="104" y="284"/>
                  </a:cubicBezTo>
                  <a:cubicBezTo>
                    <a:pt x="104" y="284"/>
                    <a:pt x="103" y="284"/>
                    <a:pt x="103" y="28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1329516" y="3296411"/>
            <a:ext cx="1996273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1468653" y="3743272"/>
            <a:ext cx="1717998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3644900" y="3741815"/>
            <a:ext cx="1996273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784037" y="4188676"/>
            <a:ext cx="1717998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5733797" y="4401848"/>
            <a:ext cx="1996273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矩形 18"/>
          <p:cNvSpPr>
            <a:spLocks noChangeArrowheads="1"/>
          </p:cNvSpPr>
          <p:nvPr/>
        </p:nvSpPr>
        <p:spPr bwMode="auto">
          <a:xfrm>
            <a:off x="5872934" y="4848709"/>
            <a:ext cx="1717998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8033133" y="4609745"/>
            <a:ext cx="1996273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912495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矩形 20"/>
          <p:cNvSpPr>
            <a:spLocks noChangeArrowheads="1"/>
          </p:cNvSpPr>
          <p:nvPr/>
        </p:nvSpPr>
        <p:spPr bwMode="auto">
          <a:xfrm>
            <a:off x="8172270" y="5056606"/>
            <a:ext cx="1717998" cy="867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2047" y="284913"/>
            <a:ext cx="11877657" cy="6288174"/>
          </a:xfrm>
          <a:prstGeom prst="roundRect">
            <a:avLst>
              <a:gd name="adj" fmla="val 3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810204" y="439292"/>
            <a:ext cx="2571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论文总结与感恩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876071" y="970413"/>
            <a:ext cx="2439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4239902" y="2019503"/>
            <a:ext cx="2030385" cy="2120625"/>
          </a:xfrm>
          <a:prstGeom prst="ellipse">
            <a:avLst/>
          </a:prstGeom>
          <a:solidFill>
            <a:srgbClr val="F19581">
              <a:alpha val="7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5971724" y="2019503"/>
            <a:ext cx="2030385" cy="2120625"/>
          </a:xfrm>
          <a:prstGeom prst="ellipse">
            <a:avLst/>
          </a:prstGeom>
          <a:solidFill>
            <a:srgbClr val="AACBBA">
              <a:alpha val="9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239902" y="3777993"/>
            <a:ext cx="2030385" cy="2120625"/>
          </a:xfrm>
          <a:prstGeom prst="ellipse">
            <a:avLst/>
          </a:prstGeom>
          <a:solidFill>
            <a:srgbClr val="CCA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971724" y="3777993"/>
            <a:ext cx="2030385" cy="2120625"/>
          </a:xfrm>
          <a:prstGeom prst="ellipse">
            <a:avLst/>
          </a:prstGeom>
          <a:solidFill>
            <a:srgbClr val="E89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066030" y="2150021"/>
            <a:ext cx="644929" cy="644929"/>
            <a:chOff x="5343799" y="2606766"/>
            <a:chExt cx="675639" cy="675639"/>
          </a:xfrm>
        </p:grpSpPr>
        <p:sp>
          <p:nvSpPr>
            <p:cNvPr id="12" name="椭圆 11"/>
            <p:cNvSpPr/>
            <p:nvPr/>
          </p:nvSpPr>
          <p:spPr>
            <a:xfrm>
              <a:off x="5343799" y="2606766"/>
              <a:ext cx="675639" cy="6756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5391333" y="2654300"/>
              <a:ext cx="580571" cy="58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4190033" y="2220533"/>
            <a:ext cx="3439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zh-CN" altLang="en-US" sz="21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357181" y="2104648"/>
            <a:ext cx="644929" cy="644929"/>
            <a:chOff x="5343799" y="2606766"/>
            <a:chExt cx="675639" cy="675639"/>
          </a:xfrm>
        </p:grpSpPr>
        <p:sp>
          <p:nvSpPr>
            <p:cNvPr id="16" name="椭圆 15"/>
            <p:cNvSpPr/>
            <p:nvPr/>
          </p:nvSpPr>
          <p:spPr>
            <a:xfrm>
              <a:off x="5343799" y="2606766"/>
              <a:ext cx="675639" cy="6756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5391333" y="2654300"/>
              <a:ext cx="580571" cy="58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7453474" y="2230578"/>
            <a:ext cx="343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066030" y="5253689"/>
            <a:ext cx="644929" cy="644929"/>
            <a:chOff x="5343799" y="2606766"/>
            <a:chExt cx="675639" cy="675639"/>
          </a:xfrm>
        </p:grpSpPr>
        <p:sp>
          <p:nvSpPr>
            <p:cNvPr id="20" name="椭圆 19"/>
            <p:cNvSpPr/>
            <p:nvPr/>
          </p:nvSpPr>
          <p:spPr>
            <a:xfrm>
              <a:off x="5343799" y="2606766"/>
              <a:ext cx="675639" cy="6756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5391333" y="2654300"/>
              <a:ext cx="580571" cy="58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203885" y="5338058"/>
            <a:ext cx="34393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</a:t>
            </a:r>
            <a:endParaRPr lang="zh-CN" altLang="en-US" sz="21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364109" y="5253688"/>
            <a:ext cx="644929" cy="644929"/>
            <a:chOff x="5343799" y="2606766"/>
            <a:chExt cx="675639" cy="675639"/>
          </a:xfrm>
        </p:grpSpPr>
        <p:sp>
          <p:nvSpPr>
            <p:cNvPr id="24" name="椭圆 23"/>
            <p:cNvSpPr/>
            <p:nvPr/>
          </p:nvSpPr>
          <p:spPr>
            <a:xfrm>
              <a:off x="5343799" y="2606766"/>
              <a:ext cx="675639" cy="67563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5391333" y="2654300"/>
              <a:ext cx="580571" cy="580571"/>
            </a:xfrm>
            <a:prstGeom prst="ellipse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prstClr val="white"/>
                </a:solidFill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7488112" y="5365764"/>
            <a:ext cx="3439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709579" y="2911049"/>
            <a:ext cx="1061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437150" y="2911049"/>
            <a:ext cx="1061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694950" y="4645248"/>
            <a:ext cx="1061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422521" y="4645248"/>
            <a:ext cx="10619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20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半闭框 30"/>
          <p:cNvSpPr/>
          <p:nvPr/>
        </p:nvSpPr>
        <p:spPr>
          <a:xfrm rot="18900000">
            <a:off x="3701419" y="2944352"/>
            <a:ext cx="374074" cy="374074"/>
          </a:xfrm>
          <a:prstGeom prst="halfFrame">
            <a:avLst>
              <a:gd name="adj1" fmla="val 23258"/>
              <a:gd name="adj2" fmla="val 20739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32" name="半闭框 31"/>
          <p:cNvSpPr/>
          <p:nvPr/>
        </p:nvSpPr>
        <p:spPr>
          <a:xfrm rot="18900000">
            <a:off x="3701419" y="4694480"/>
            <a:ext cx="374074" cy="374074"/>
          </a:xfrm>
          <a:prstGeom prst="halfFrame">
            <a:avLst>
              <a:gd name="adj1" fmla="val 23258"/>
              <a:gd name="adj2" fmla="val 20739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33" name="半闭框 32"/>
          <p:cNvSpPr/>
          <p:nvPr/>
        </p:nvSpPr>
        <p:spPr>
          <a:xfrm rot="8100000">
            <a:off x="8126605" y="2826303"/>
            <a:ext cx="374074" cy="374074"/>
          </a:xfrm>
          <a:prstGeom prst="halfFrame">
            <a:avLst>
              <a:gd name="adj1" fmla="val 23258"/>
              <a:gd name="adj2" fmla="val 20739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34" name="半闭框 33"/>
          <p:cNvSpPr/>
          <p:nvPr/>
        </p:nvSpPr>
        <p:spPr>
          <a:xfrm rot="8100000">
            <a:off x="8079582" y="4694480"/>
            <a:ext cx="374074" cy="374074"/>
          </a:xfrm>
          <a:prstGeom prst="halfFrame">
            <a:avLst>
              <a:gd name="adj1" fmla="val 23258"/>
              <a:gd name="adj2" fmla="val 20739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9004677" y="2517951"/>
            <a:ext cx="1996273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>
            <a:spLocks noChangeArrowheads="1"/>
          </p:cNvSpPr>
          <p:nvPr/>
        </p:nvSpPr>
        <p:spPr bwMode="auto">
          <a:xfrm>
            <a:off x="8939621" y="2866878"/>
            <a:ext cx="2319526" cy="67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9004677" y="4613118"/>
            <a:ext cx="1996273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8939621" y="4962045"/>
            <a:ext cx="2319526" cy="67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TextBox 13"/>
          <p:cNvSpPr txBox="1"/>
          <p:nvPr/>
        </p:nvSpPr>
        <p:spPr>
          <a:xfrm>
            <a:off x="1109579" y="2494750"/>
            <a:ext cx="1996273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912495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矩形 39"/>
          <p:cNvSpPr>
            <a:spLocks noChangeArrowheads="1"/>
          </p:cNvSpPr>
          <p:nvPr/>
        </p:nvSpPr>
        <p:spPr bwMode="auto">
          <a:xfrm>
            <a:off x="880593" y="2866878"/>
            <a:ext cx="2319526" cy="67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13"/>
          <p:cNvSpPr txBox="1"/>
          <p:nvPr/>
        </p:nvSpPr>
        <p:spPr>
          <a:xfrm>
            <a:off x="1109579" y="4618541"/>
            <a:ext cx="1996273" cy="27699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912495">
              <a:spcBef>
                <a:spcPct val="20000"/>
              </a:spcBef>
              <a:defRPr/>
            </a:pPr>
            <a:r>
              <a:rPr lang="zh-CN" altLang="en-US" b="1" dirty="0">
                <a:solidFill>
                  <a:srgbClr val="445469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关键词</a:t>
            </a:r>
            <a:endParaRPr lang="en-US" b="1" dirty="0">
              <a:solidFill>
                <a:srgbClr val="445469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矩形 41"/>
          <p:cNvSpPr>
            <a:spLocks noChangeArrowheads="1"/>
          </p:cNvSpPr>
          <p:nvPr/>
        </p:nvSpPr>
        <p:spPr bwMode="auto">
          <a:xfrm>
            <a:off x="880593" y="4990669"/>
            <a:ext cx="2319526" cy="6740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2047" y="284913"/>
            <a:ext cx="11877657" cy="6288174"/>
          </a:xfrm>
          <a:prstGeom prst="roundRect">
            <a:avLst>
              <a:gd name="adj" fmla="val 3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810204" y="439292"/>
            <a:ext cx="2571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论文总结与感恩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876071" y="970413"/>
            <a:ext cx="2439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651348" y="1634963"/>
            <a:ext cx="4889304" cy="4534499"/>
            <a:chOff x="4200908" y="1634964"/>
            <a:chExt cx="3868823" cy="3588072"/>
          </a:xfrm>
        </p:grpSpPr>
        <p:sp>
          <p:nvSpPr>
            <p:cNvPr id="6" name="Freeform 43"/>
            <p:cNvSpPr/>
            <p:nvPr/>
          </p:nvSpPr>
          <p:spPr bwMode="auto">
            <a:xfrm>
              <a:off x="5420108" y="3372011"/>
              <a:ext cx="631825" cy="1851025"/>
            </a:xfrm>
            <a:custGeom>
              <a:avLst/>
              <a:gdLst>
                <a:gd name="T0" fmla="*/ 0 w 398"/>
                <a:gd name="T1" fmla="*/ 398 h 1166"/>
                <a:gd name="T2" fmla="*/ 0 w 398"/>
                <a:gd name="T3" fmla="*/ 1166 h 1166"/>
                <a:gd name="T4" fmla="*/ 398 w 398"/>
                <a:gd name="T5" fmla="*/ 284 h 1166"/>
                <a:gd name="T6" fmla="*/ 398 w 398"/>
                <a:gd name="T7" fmla="*/ 0 h 1166"/>
                <a:gd name="T8" fmla="*/ 0 w 398"/>
                <a:gd name="T9" fmla="*/ 398 h 1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8" h="1166">
                  <a:moveTo>
                    <a:pt x="0" y="398"/>
                  </a:moveTo>
                  <a:lnTo>
                    <a:pt x="0" y="1166"/>
                  </a:lnTo>
                  <a:lnTo>
                    <a:pt x="398" y="284"/>
                  </a:lnTo>
                  <a:lnTo>
                    <a:pt x="398" y="0"/>
                  </a:lnTo>
                  <a:lnTo>
                    <a:pt x="0" y="398"/>
                  </a:lnTo>
                  <a:close/>
                </a:path>
              </a:pathLst>
            </a:custGeom>
            <a:solidFill>
              <a:srgbClr val="AACBB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44"/>
            <p:cNvSpPr/>
            <p:nvPr/>
          </p:nvSpPr>
          <p:spPr bwMode="auto">
            <a:xfrm>
              <a:off x="4200908" y="3372011"/>
              <a:ext cx="1851025" cy="631825"/>
            </a:xfrm>
            <a:custGeom>
              <a:avLst/>
              <a:gdLst>
                <a:gd name="T0" fmla="*/ 882 w 1166"/>
                <a:gd name="T1" fmla="*/ 0 h 398"/>
                <a:gd name="T2" fmla="*/ 0 w 1166"/>
                <a:gd name="T3" fmla="*/ 398 h 398"/>
                <a:gd name="T4" fmla="*/ 768 w 1166"/>
                <a:gd name="T5" fmla="*/ 398 h 398"/>
                <a:gd name="T6" fmla="*/ 1166 w 1166"/>
                <a:gd name="T7" fmla="*/ 0 h 398"/>
                <a:gd name="T8" fmla="*/ 882 w 1166"/>
                <a:gd name="T9" fmla="*/ 0 h 3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66" h="398">
                  <a:moveTo>
                    <a:pt x="882" y="0"/>
                  </a:moveTo>
                  <a:lnTo>
                    <a:pt x="0" y="398"/>
                  </a:lnTo>
                  <a:lnTo>
                    <a:pt x="768" y="398"/>
                  </a:lnTo>
                  <a:lnTo>
                    <a:pt x="1166" y="0"/>
                  </a:lnTo>
                  <a:lnTo>
                    <a:pt x="882" y="0"/>
                  </a:lnTo>
                  <a:close/>
                </a:path>
              </a:pathLst>
            </a:custGeom>
            <a:solidFill>
              <a:srgbClr val="CCA9B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Rectangle 45"/>
            <p:cNvSpPr>
              <a:spLocks noChangeArrowheads="1"/>
            </p:cNvSpPr>
            <p:nvPr/>
          </p:nvSpPr>
          <p:spPr bwMode="auto">
            <a:xfrm>
              <a:off x="4200908" y="4003836"/>
              <a:ext cx="1219200" cy="1219200"/>
            </a:xfrm>
            <a:prstGeom prst="rect">
              <a:avLst/>
            </a:prstGeom>
            <a:solidFill>
              <a:srgbClr val="E890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46"/>
            <p:cNvSpPr/>
            <p:nvPr/>
          </p:nvSpPr>
          <p:spPr bwMode="auto">
            <a:xfrm>
              <a:off x="6466356" y="3372011"/>
              <a:ext cx="519113" cy="1601788"/>
            </a:xfrm>
            <a:custGeom>
              <a:avLst/>
              <a:gdLst>
                <a:gd name="T0" fmla="*/ 327 w 327"/>
                <a:gd name="T1" fmla="*/ 327 h 1009"/>
                <a:gd name="T2" fmla="*/ 327 w 327"/>
                <a:gd name="T3" fmla="*/ 1009 h 1009"/>
                <a:gd name="T4" fmla="*/ 0 w 327"/>
                <a:gd name="T5" fmla="*/ 284 h 1009"/>
                <a:gd name="T6" fmla="*/ 0 w 327"/>
                <a:gd name="T7" fmla="*/ 0 h 1009"/>
                <a:gd name="T8" fmla="*/ 327 w 327"/>
                <a:gd name="T9" fmla="*/ 327 h 10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1009">
                  <a:moveTo>
                    <a:pt x="327" y="327"/>
                  </a:moveTo>
                  <a:lnTo>
                    <a:pt x="327" y="1009"/>
                  </a:lnTo>
                  <a:lnTo>
                    <a:pt x="0" y="284"/>
                  </a:lnTo>
                  <a:lnTo>
                    <a:pt x="0" y="0"/>
                  </a:lnTo>
                  <a:lnTo>
                    <a:pt x="327" y="327"/>
                  </a:lnTo>
                  <a:close/>
                </a:path>
              </a:pathLst>
            </a:custGeom>
            <a:solidFill>
              <a:srgbClr val="AACBB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47"/>
            <p:cNvSpPr/>
            <p:nvPr/>
          </p:nvSpPr>
          <p:spPr bwMode="auto">
            <a:xfrm>
              <a:off x="6466356" y="3372011"/>
              <a:ext cx="1603375" cy="519113"/>
            </a:xfrm>
            <a:custGeom>
              <a:avLst/>
              <a:gdLst>
                <a:gd name="T0" fmla="*/ 284 w 1010"/>
                <a:gd name="T1" fmla="*/ 0 h 327"/>
                <a:gd name="T2" fmla="*/ 1010 w 1010"/>
                <a:gd name="T3" fmla="*/ 327 h 327"/>
                <a:gd name="T4" fmla="*/ 327 w 1010"/>
                <a:gd name="T5" fmla="*/ 327 h 327"/>
                <a:gd name="T6" fmla="*/ 0 w 1010"/>
                <a:gd name="T7" fmla="*/ 0 h 327"/>
                <a:gd name="T8" fmla="*/ 284 w 1010"/>
                <a:gd name="T9" fmla="*/ 0 h 3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10" h="327">
                  <a:moveTo>
                    <a:pt x="284" y="0"/>
                  </a:moveTo>
                  <a:lnTo>
                    <a:pt x="1010" y="327"/>
                  </a:lnTo>
                  <a:lnTo>
                    <a:pt x="327" y="327"/>
                  </a:lnTo>
                  <a:lnTo>
                    <a:pt x="0" y="0"/>
                  </a:lnTo>
                  <a:lnTo>
                    <a:pt x="284" y="0"/>
                  </a:lnTo>
                  <a:close/>
                </a:path>
              </a:pathLst>
            </a:custGeom>
            <a:solidFill>
              <a:srgbClr val="E890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Rectangle 48"/>
            <p:cNvSpPr>
              <a:spLocks noChangeArrowheads="1"/>
            </p:cNvSpPr>
            <p:nvPr/>
          </p:nvSpPr>
          <p:spPr bwMode="auto">
            <a:xfrm>
              <a:off x="6985468" y="3891123"/>
              <a:ext cx="1084263" cy="1082675"/>
            </a:xfrm>
            <a:prstGeom prst="rect">
              <a:avLst/>
            </a:prstGeom>
            <a:solidFill>
              <a:srgbClr val="CCA9B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49"/>
            <p:cNvSpPr/>
            <p:nvPr/>
          </p:nvSpPr>
          <p:spPr bwMode="auto">
            <a:xfrm>
              <a:off x="6465399" y="1634964"/>
              <a:ext cx="390525" cy="1309688"/>
            </a:xfrm>
            <a:custGeom>
              <a:avLst/>
              <a:gdLst>
                <a:gd name="T0" fmla="*/ 246 w 246"/>
                <a:gd name="T1" fmla="*/ 578 h 825"/>
                <a:gd name="T2" fmla="*/ 246 w 246"/>
                <a:gd name="T3" fmla="*/ 0 h 825"/>
                <a:gd name="T4" fmla="*/ 0 w 246"/>
                <a:gd name="T5" fmla="*/ 540 h 825"/>
                <a:gd name="T6" fmla="*/ 0 w 246"/>
                <a:gd name="T7" fmla="*/ 825 h 825"/>
                <a:gd name="T8" fmla="*/ 246 w 246"/>
                <a:gd name="T9" fmla="*/ 578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6" h="825">
                  <a:moveTo>
                    <a:pt x="246" y="578"/>
                  </a:moveTo>
                  <a:lnTo>
                    <a:pt x="246" y="0"/>
                  </a:lnTo>
                  <a:lnTo>
                    <a:pt x="0" y="540"/>
                  </a:lnTo>
                  <a:lnTo>
                    <a:pt x="0" y="825"/>
                  </a:lnTo>
                  <a:lnTo>
                    <a:pt x="246" y="578"/>
                  </a:lnTo>
                  <a:close/>
                </a:path>
              </a:pathLst>
            </a:custGeom>
            <a:solidFill>
              <a:srgbClr val="CCA9B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50"/>
            <p:cNvSpPr/>
            <p:nvPr/>
          </p:nvSpPr>
          <p:spPr bwMode="auto">
            <a:xfrm>
              <a:off x="6465399" y="2552539"/>
              <a:ext cx="1309688" cy="392113"/>
            </a:xfrm>
            <a:custGeom>
              <a:avLst/>
              <a:gdLst>
                <a:gd name="T0" fmla="*/ 284 w 825"/>
                <a:gd name="T1" fmla="*/ 247 h 247"/>
                <a:gd name="T2" fmla="*/ 825 w 825"/>
                <a:gd name="T3" fmla="*/ 0 h 247"/>
                <a:gd name="T4" fmla="*/ 246 w 825"/>
                <a:gd name="T5" fmla="*/ 0 h 247"/>
                <a:gd name="T6" fmla="*/ 0 w 825"/>
                <a:gd name="T7" fmla="*/ 247 h 247"/>
                <a:gd name="T8" fmla="*/ 284 w 825"/>
                <a:gd name="T9" fmla="*/ 247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25" h="247">
                  <a:moveTo>
                    <a:pt x="284" y="247"/>
                  </a:moveTo>
                  <a:lnTo>
                    <a:pt x="825" y="0"/>
                  </a:lnTo>
                  <a:lnTo>
                    <a:pt x="246" y="0"/>
                  </a:lnTo>
                  <a:lnTo>
                    <a:pt x="0" y="247"/>
                  </a:lnTo>
                  <a:lnTo>
                    <a:pt x="284" y="247"/>
                  </a:lnTo>
                  <a:close/>
                </a:path>
              </a:pathLst>
            </a:custGeom>
            <a:solidFill>
              <a:srgbClr val="AACBB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Rectangle 51"/>
            <p:cNvSpPr>
              <a:spLocks noChangeArrowheads="1"/>
            </p:cNvSpPr>
            <p:nvPr/>
          </p:nvSpPr>
          <p:spPr bwMode="auto">
            <a:xfrm>
              <a:off x="6855924" y="1634964"/>
              <a:ext cx="919163" cy="917575"/>
            </a:xfrm>
            <a:prstGeom prst="rect">
              <a:avLst/>
            </a:prstGeom>
            <a:solidFill>
              <a:srgbClr val="E890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52"/>
            <p:cNvSpPr/>
            <p:nvPr/>
          </p:nvSpPr>
          <p:spPr bwMode="auto">
            <a:xfrm>
              <a:off x="5782058" y="1905160"/>
              <a:ext cx="269875" cy="1054100"/>
            </a:xfrm>
            <a:custGeom>
              <a:avLst/>
              <a:gdLst>
                <a:gd name="T0" fmla="*/ 0 w 170"/>
                <a:gd name="T1" fmla="*/ 493 h 664"/>
                <a:gd name="T2" fmla="*/ 0 w 170"/>
                <a:gd name="T3" fmla="*/ 0 h 664"/>
                <a:gd name="T4" fmla="*/ 170 w 170"/>
                <a:gd name="T5" fmla="*/ 379 h 664"/>
                <a:gd name="T6" fmla="*/ 170 w 170"/>
                <a:gd name="T7" fmla="*/ 664 h 664"/>
                <a:gd name="T8" fmla="*/ 0 w 170"/>
                <a:gd name="T9" fmla="*/ 493 h 6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0" h="664">
                  <a:moveTo>
                    <a:pt x="0" y="493"/>
                  </a:moveTo>
                  <a:lnTo>
                    <a:pt x="0" y="0"/>
                  </a:lnTo>
                  <a:lnTo>
                    <a:pt x="170" y="379"/>
                  </a:lnTo>
                  <a:lnTo>
                    <a:pt x="170" y="664"/>
                  </a:lnTo>
                  <a:lnTo>
                    <a:pt x="0" y="493"/>
                  </a:lnTo>
                  <a:close/>
                </a:path>
              </a:pathLst>
            </a:custGeom>
            <a:solidFill>
              <a:srgbClr val="CCA9B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53"/>
            <p:cNvSpPr/>
            <p:nvPr/>
          </p:nvSpPr>
          <p:spPr bwMode="auto">
            <a:xfrm>
              <a:off x="4999421" y="2687797"/>
              <a:ext cx="1052513" cy="271463"/>
            </a:xfrm>
            <a:custGeom>
              <a:avLst/>
              <a:gdLst>
                <a:gd name="T0" fmla="*/ 379 w 663"/>
                <a:gd name="T1" fmla="*/ 171 h 171"/>
                <a:gd name="T2" fmla="*/ 0 w 663"/>
                <a:gd name="T3" fmla="*/ 0 h 171"/>
                <a:gd name="T4" fmla="*/ 493 w 663"/>
                <a:gd name="T5" fmla="*/ 0 h 171"/>
                <a:gd name="T6" fmla="*/ 663 w 663"/>
                <a:gd name="T7" fmla="*/ 171 h 171"/>
                <a:gd name="T8" fmla="*/ 379 w 663"/>
                <a:gd name="T9" fmla="*/ 171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63" h="171">
                  <a:moveTo>
                    <a:pt x="379" y="171"/>
                  </a:moveTo>
                  <a:lnTo>
                    <a:pt x="0" y="0"/>
                  </a:lnTo>
                  <a:lnTo>
                    <a:pt x="493" y="0"/>
                  </a:lnTo>
                  <a:lnTo>
                    <a:pt x="663" y="171"/>
                  </a:lnTo>
                  <a:lnTo>
                    <a:pt x="379" y="171"/>
                  </a:lnTo>
                  <a:close/>
                </a:path>
              </a:pathLst>
            </a:custGeom>
            <a:solidFill>
              <a:srgbClr val="E8908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Rectangle 54"/>
            <p:cNvSpPr>
              <a:spLocks noChangeArrowheads="1"/>
            </p:cNvSpPr>
            <p:nvPr/>
          </p:nvSpPr>
          <p:spPr bwMode="auto">
            <a:xfrm>
              <a:off x="4999421" y="1905160"/>
              <a:ext cx="782638" cy="782638"/>
            </a:xfrm>
            <a:prstGeom prst="rect">
              <a:avLst/>
            </a:prstGeom>
            <a:solidFill>
              <a:srgbClr val="AACBBA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8" name="Group 57"/>
            <p:cNvGrpSpPr>
              <a:grpSpLocks noChangeAspect="1"/>
            </p:cNvGrpSpPr>
            <p:nvPr/>
          </p:nvGrpSpPr>
          <p:grpSpPr bwMode="auto">
            <a:xfrm>
              <a:off x="5602885" y="2491108"/>
              <a:ext cx="1312862" cy="1314450"/>
              <a:chOff x="2411" y="1207"/>
              <a:chExt cx="827" cy="828"/>
            </a:xfrm>
          </p:grpSpPr>
          <p:sp>
            <p:nvSpPr>
              <p:cNvPr id="46" name="AutoShape 56"/>
              <p:cNvSpPr>
                <a:spLocks noChangeAspect="1" noChangeArrowheads="1" noTextEdit="1"/>
              </p:cNvSpPr>
              <p:nvPr/>
            </p:nvSpPr>
            <p:spPr bwMode="auto">
              <a:xfrm>
                <a:off x="2411" y="1207"/>
                <a:ext cx="825" cy="8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Rectangle 58"/>
              <p:cNvSpPr>
                <a:spLocks noChangeArrowheads="1"/>
              </p:cNvSpPr>
              <p:nvPr/>
            </p:nvSpPr>
            <p:spPr bwMode="auto">
              <a:xfrm>
                <a:off x="2688" y="1485"/>
                <a:ext cx="275" cy="275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8" name="Rectangle 59"/>
              <p:cNvSpPr>
                <a:spLocks noChangeArrowheads="1"/>
              </p:cNvSpPr>
              <p:nvPr/>
            </p:nvSpPr>
            <p:spPr bwMode="auto">
              <a:xfrm>
                <a:off x="2413" y="1485"/>
                <a:ext cx="275" cy="275"/>
              </a:xfrm>
              <a:prstGeom prst="rect">
                <a:avLst/>
              </a:prstGeom>
              <a:solidFill>
                <a:srgbClr val="CCA9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Rectangle 60"/>
              <p:cNvSpPr>
                <a:spLocks noChangeArrowheads="1"/>
              </p:cNvSpPr>
              <p:nvPr/>
            </p:nvSpPr>
            <p:spPr bwMode="auto">
              <a:xfrm>
                <a:off x="2688" y="1209"/>
                <a:ext cx="275" cy="276"/>
              </a:xfrm>
              <a:prstGeom prst="rect">
                <a:avLst/>
              </a:prstGeom>
              <a:solidFill>
                <a:srgbClr val="AACB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Rectangle 61"/>
              <p:cNvSpPr>
                <a:spLocks noChangeArrowheads="1"/>
              </p:cNvSpPr>
              <p:nvPr/>
            </p:nvSpPr>
            <p:spPr bwMode="auto">
              <a:xfrm>
                <a:off x="2963" y="1485"/>
                <a:ext cx="275" cy="275"/>
              </a:xfrm>
              <a:prstGeom prst="rect">
                <a:avLst/>
              </a:prstGeom>
              <a:solidFill>
                <a:srgbClr val="CCA9B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1" name="Rectangle 62"/>
              <p:cNvSpPr>
                <a:spLocks noChangeArrowheads="1"/>
              </p:cNvSpPr>
              <p:nvPr/>
            </p:nvSpPr>
            <p:spPr bwMode="auto">
              <a:xfrm>
                <a:off x="2688" y="1760"/>
                <a:ext cx="275" cy="275"/>
              </a:xfrm>
              <a:prstGeom prst="rect">
                <a:avLst/>
              </a:prstGeom>
              <a:solidFill>
                <a:srgbClr val="E890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573543" y="4360583"/>
              <a:ext cx="390470" cy="566484"/>
              <a:chOff x="2853873" y="3826667"/>
              <a:chExt cx="390470" cy="566484"/>
            </a:xfrm>
            <a:solidFill>
              <a:schemeClr val="bg1"/>
            </a:solidFill>
          </p:grpSpPr>
          <p:sp>
            <p:nvSpPr>
              <p:cNvPr id="41" name="Freeform 24"/>
              <p:cNvSpPr>
                <a:spLocks noEditPoints="1"/>
              </p:cNvSpPr>
              <p:nvPr/>
            </p:nvSpPr>
            <p:spPr bwMode="auto">
              <a:xfrm>
                <a:off x="2853873" y="3826667"/>
                <a:ext cx="390470" cy="566484"/>
              </a:xfrm>
              <a:custGeom>
                <a:avLst/>
                <a:gdLst>
                  <a:gd name="T0" fmla="*/ 340 w 398"/>
                  <a:gd name="T1" fmla="*/ 0 h 580"/>
                  <a:gd name="T2" fmla="*/ 58 w 398"/>
                  <a:gd name="T3" fmla="*/ 0 h 580"/>
                  <a:gd name="T4" fmla="*/ 0 w 398"/>
                  <a:gd name="T5" fmla="*/ 57 h 580"/>
                  <a:gd name="T6" fmla="*/ 0 w 398"/>
                  <a:gd name="T7" fmla="*/ 523 h 580"/>
                  <a:gd name="T8" fmla="*/ 58 w 398"/>
                  <a:gd name="T9" fmla="*/ 580 h 580"/>
                  <a:gd name="T10" fmla="*/ 340 w 398"/>
                  <a:gd name="T11" fmla="*/ 580 h 580"/>
                  <a:gd name="T12" fmla="*/ 398 w 398"/>
                  <a:gd name="T13" fmla="*/ 523 h 580"/>
                  <a:gd name="T14" fmla="*/ 398 w 398"/>
                  <a:gd name="T15" fmla="*/ 522 h 580"/>
                  <a:gd name="T16" fmla="*/ 398 w 398"/>
                  <a:gd name="T17" fmla="*/ 518 h 580"/>
                  <a:gd name="T18" fmla="*/ 398 w 398"/>
                  <a:gd name="T19" fmla="*/ 57 h 580"/>
                  <a:gd name="T20" fmla="*/ 340 w 398"/>
                  <a:gd name="T21" fmla="*/ 0 h 580"/>
                  <a:gd name="T22" fmla="*/ 172 w 398"/>
                  <a:gd name="T23" fmla="*/ 15 h 580"/>
                  <a:gd name="T24" fmla="*/ 226 w 398"/>
                  <a:gd name="T25" fmla="*/ 15 h 580"/>
                  <a:gd name="T26" fmla="*/ 232 w 398"/>
                  <a:gd name="T27" fmla="*/ 21 h 580"/>
                  <a:gd name="T28" fmla="*/ 226 w 398"/>
                  <a:gd name="T29" fmla="*/ 28 h 580"/>
                  <a:gd name="T30" fmla="*/ 172 w 398"/>
                  <a:gd name="T31" fmla="*/ 28 h 580"/>
                  <a:gd name="T32" fmla="*/ 166 w 398"/>
                  <a:gd name="T33" fmla="*/ 21 h 580"/>
                  <a:gd name="T34" fmla="*/ 172 w 398"/>
                  <a:gd name="T35" fmla="*/ 15 h 580"/>
                  <a:gd name="T36" fmla="*/ 199 w 398"/>
                  <a:gd name="T37" fmla="*/ 561 h 580"/>
                  <a:gd name="T38" fmla="*/ 173 w 398"/>
                  <a:gd name="T39" fmla="*/ 535 h 580"/>
                  <a:gd name="T40" fmla="*/ 199 w 398"/>
                  <a:gd name="T41" fmla="*/ 508 h 580"/>
                  <a:gd name="T42" fmla="*/ 225 w 398"/>
                  <a:gd name="T43" fmla="*/ 535 h 580"/>
                  <a:gd name="T44" fmla="*/ 199 w 398"/>
                  <a:gd name="T45" fmla="*/ 561 h 580"/>
                  <a:gd name="T46" fmla="*/ 356 w 398"/>
                  <a:gd name="T47" fmla="*/ 476 h 580"/>
                  <a:gd name="T48" fmla="*/ 340 w 398"/>
                  <a:gd name="T49" fmla="*/ 491 h 580"/>
                  <a:gd name="T50" fmla="*/ 58 w 398"/>
                  <a:gd name="T51" fmla="*/ 491 h 580"/>
                  <a:gd name="T52" fmla="*/ 42 w 398"/>
                  <a:gd name="T53" fmla="*/ 475 h 580"/>
                  <a:gd name="T54" fmla="*/ 42 w 398"/>
                  <a:gd name="T55" fmla="*/ 63 h 580"/>
                  <a:gd name="T56" fmla="*/ 58 w 398"/>
                  <a:gd name="T57" fmla="*/ 47 h 580"/>
                  <a:gd name="T58" fmla="*/ 340 w 398"/>
                  <a:gd name="T59" fmla="*/ 47 h 580"/>
                  <a:gd name="T60" fmla="*/ 356 w 398"/>
                  <a:gd name="T61" fmla="*/ 63 h 580"/>
                  <a:gd name="T62" fmla="*/ 356 w 398"/>
                  <a:gd name="T63" fmla="*/ 476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98" h="580">
                    <a:moveTo>
                      <a:pt x="340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26" y="0"/>
                      <a:pt x="0" y="25"/>
                      <a:pt x="0" y="57"/>
                    </a:cubicBezTo>
                    <a:cubicBezTo>
                      <a:pt x="0" y="523"/>
                      <a:pt x="0" y="523"/>
                      <a:pt x="0" y="523"/>
                    </a:cubicBezTo>
                    <a:cubicBezTo>
                      <a:pt x="0" y="555"/>
                      <a:pt x="26" y="580"/>
                      <a:pt x="58" y="580"/>
                    </a:cubicBezTo>
                    <a:cubicBezTo>
                      <a:pt x="340" y="580"/>
                      <a:pt x="340" y="580"/>
                      <a:pt x="340" y="580"/>
                    </a:cubicBezTo>
                    <a:cubicBezTo>
                      <a:pt x="372" y="580"/>
                      <a:pt x="398" y="555"/>
                      <a:pt x="398" y="523"/>
                    </a:cubicBezTo>
                    <a:cubicBezTo>
                      <a:pt x="398" y="522"/>
                      <a:pt x="398" y="522"/>
                      <a:pt x="398" y="522"/>
                    </a:cubicBezTo>
                    <a:cubicBezTo>
                      <a:pt x="398" y="518"/>
                      <a:pt x="398" y="518"/>
                      <a:pt x="398" y="518"/>
                    </a:cubicBezTo>
                    <a:cubicBezTo>
                      <a:pt x="398" y="57"/>
                      <a:pt x="398" y="57"/>
                      <a:pt x="398" y="57"/>
                    </a:cubicBezTo>
                    <a:cubicBezTo>
                      <a:pt x="398" y="25"/>
                      <a:pt x="372" y="0"/>
                      <a:pt x="340" y="0"/>
                    </a:cubicBezTo>
                    <a:close/>
                    <a:moveTo>
                      <a:pt x="172" y="15"/>
                    </a:moveTo>
                    <a:cubicBezTo>
                      <a:pt x="226" y="15"/>
                      <a:pt x="226" y="15"/>
                      <a:pt x="226" y="15"/>
                    </a:cubicBezTo>
                    <a:cubicBezTo>
                      <a:pt x="230" y="15"/>
                      <a:pt x="232" y="18"/>
                      <a:pt x="232" y="21"/>
                    </a:cubicBezTo>
                    <a:cubicBezTo>
                      <a:pt x="232" y="25"/>
                      <a:pt x="230" y="28"/>
                      <a:pt x="226" y="28"/>
                    </a:cubicBezTo>
                    <a:cubicBezTo>
                      <a:pt x="172" y="28"/>
                      <a:pt x="172" y="28"/>
                      <a:pt x="172" y="28"/>
                    </a:cubicBezTo>
                    <a:cubicBezTo>
                      <a:pt x="168" y="28"/>
                      <a:pt x="166" y="25"/>
                      <a:pt x="166" y="21"/>
                    </a:cubicBezTo>
                    <a:cubicBezTo>
                      <a:pt x="166" y="18"/>
                      <a:pt x="168" y="15"/>
                      <a:pt x="172" y="15"/>
                    </a:cubicBezTo>
                    <a:close/>
                    <a:moveTo>
                      <a:pt x="199" y="561"/>
                    </a:moveTo>
                    <a:cubicBezTo>
                      <a:pt x="184" y="561"/>
                      <a:pt x="173" y="549"/>
                      <a:pt x="173" y="535"/>
                    </a:cubicBezTo>
                    <a:cubicBezTo>
                      <a:pt x="173" y="520"/>
                      <a:pt x="184" y="508"/>
                      <a:pt x="199" y="508"/>
                    </a:cubicBezTo>
                    <a:cubicBezTo>
                      <a:pt x="214" y="508"/>
                      <a:pt x="225" y="520"/>
                      <a:pt x="225" y="535"/>
                    </a:cubicBezTo>
                    <a:cubicBezTo>
                      <a:pt x="225" y="549"/>
                      <a:pt x="214" y="561"/>
                      <a:pt x="199" y="561"/>
                    </a:cubicBezTo>
                    <a:close/>
                    <a:moveTo>
                      <a:pt x="356" y="476"/>
                    </a:moveTo>
                    <a:cubicBezTo>
                      <a:pt x="355" y="484"/>
                      <a:pt x="349" y="491"/>
                      <a:pt x="340" y="491"/>
                    </a:cubicBezTo>
                    <a:cubicBezTo>
                      <a:pt x="58" y="491"/>
                      <a:pt x="58" y="491"/>
                      <a:pt x="58" y="491"/>
                    </a:cubicBezTo>
                    <a:cubicBezTo>
                      <a:pt x="49" y="491"/>
                      <a:pt x="42" y="484"/>
                      <a:pt x="42" y="475"/>
                    </a:cubicBezTo>
                    <a:cubicBezTo>
                      <a:pt x="42" y="63"/>
                      <a:pt x="42" y="63"/>
                      <a:pt x="42" y="63"/>
                    </a:cubicBezTo>
                    <a:cubicBezTo>
                      <a:pt x="42" y="54"/>
                      <a:pt x="49" y="47"/>
                      <a:pt x="58" y="47"/>
                    </a:cubicBezTo>
                    <a:cubicBezTo>
                      <a:pt x="340" y="47"/>
                      <a:pt x="340" y="47"/>
                      <a:pt x="340" y="47"/>
                    </a:cubicBezTo>
                    <a:cubicBezTo>
                      <a:pt x="349" y="47"/>
                      <a:pt x="356" y="54"/>
                      <a:pt x="356" y="63"/>
                    </a:cubicBezTo>
                    <a:cubicBezTo>
                      <a:pt x="356" y="476"/>
                      <a:pt x="356" y="476"/>
                      <a:pt x="356" y="47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42" name="Freeform 25"/>
              <p:cNvSpPr/>
              <p:nvPr/>
            </p:nvSpPr>
            <p:spPr bwMode="auto">
              <a:xfrm>
                <a:off x="2967170" y="3925802"/>
                <a:ext cx="163876" cy="123413"/>
              </a:xfrm>
              <a:custGeom>
                <a:avLst/>
                <a:gdLst>
                  <a:gd name="T0" fmla="*/ 166 w 166"/>
                  <a:gd name="T1" fmla="*/ 62 h 127"/>
                  <a:gd name="T2" fmla="*/ 133 w 166"/>
                  <a:gd name="T3" fmla="*/ 47 h 127"/>
                  <a:gd name="T4" fmla="*/ 0 w 166"/>
                  <a:gd name="T5" fmla="*/ 117 h 127"/>
                  <a:gd name="T6" fmla="*/ 111 w 166"/>
                  <a:gd name="T7" fmla="*/ 37 h 127"/>
                  <a:gd name="T8" fmla="*/ 80 w 166"/>
                  <a:gd name="T9" fmla="*/ 23 h 127"/>
                  <a:gd name="T10" fmla="*/ 143 w 166"/>
                  <a:gd name="T11" fmla="*/ 0 h 127"/>
                  <a:gd name="T12" fmla="*/ 166 w 166"/>
                  <a:gd name="T13" fmla="*/ 6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6" h="127">
                    <a:moveTo>
                      <a:pt x="166" y="62"/>
                    </a:moveTo>
                    <a:cubicBezTo>
                      <a:pt x="133" y="47"/>
                      <a:pt x="133" y="47"/>
                      <a:pt x="133" y="47"/>
                    </a:cubicBezTo>
                    <a:cubicBezTo>
                      <a:pt x="95" y="127"/>
                      <a:pt x="0" y="117"/>
                      <a:pt x="0" y="117"/>
                    </a:cubicBezTo>
                    <a:cubicBezTo>
                      <a:pt x="71" y="106"/>
                      <a:pt x="101" y="58"/>
                      <a:pt x="111" y="37"/>
                    </a:cubicBezTo>
                    <a:cubicBezTo>
                      <a:pt x="80" y="23"/>
                      <a:pt x="80" y="23"/>
                      <a:pt x="80" y="23"/>
                    </a:cubicBezTo>
                    <a:cubicBezTo>
                      <a:pt x="143" y="0"/>
                      <a:pt x="143" y="0"/>
                      <a:pt x="143" y="0"/>
                    </a:cubicBezTo>
                    <a:lnTo>
                      <a:pt x="166" y="62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43" name="Freeform 26"/>
              <p:cNvSpPr/>
              <p:nvPr/>
            </p:nvSpPr>
            <p:spPr bwMode="auto">
              <a:xfrm>
                <a:off x="3100698" y="4004705"/>
                <a:ext cx="66765" cy="265034"/>
              </a:xfrm>
              <a:custGeom>
                <a:avLst/>
                <a:gdLst>
                  <a:gd name="T0" fmla="*/ 68 w 68"/>
                  <a:gd name="T1" fmla="*/ 10 h 271"/>
                  <a:gd name="T2" fmla="*/ 68 w 68"/>
                  <a:gd name="T3" fmla="*/ 261 h 271"/>
                  <a:gd name="T4" fmla="*/ 58 w 68"/>
                  <a:gd name="T5" fmla="*/ 271 h 271"/>
                  <a:gd name="T6" fmla="*/ 10 w 68"/>
                  <a:gd name="T7" fmla="*/ 271 h 271"/>
                  <a:gd name="T8" fmla="*/ 0 w 68"/>
                  <a:gd name="T9" fmla="*/ 261 h 271"/>
                  <a:gd name="T10" fmla="*/ 0 w 68"/>
                  <a:gd name="T11" fmla="*/ 10 h 271"/>
                  <a:gd name="T12" fmla="*/ 10 w 68"/>
                  <a:gd name="T13" fmla="*/ 0 h 271"/>
                  <a:gd name="T14" fmla="*/ 58 w 68"/>
                  <a:gd name="T15" fmla="*/ 0 h 271"/>
                  <a:gd name="T16" fmla="*/ 68 w 68"/>
                  <a:gd name="T17" fmla="*/ 10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271">
                    <a:moveTo>
                      <a:pt x="68" y="10"/>
                    </a:moveTo>
                    <a:cubicBezTo>
                      <a:pt x="68" y="261"/>
                      <a:pt x="68" y="261"/>
                      <a:pt x="68" y="261"/>
                    </a:cubicBezTo>
                    <a:cubicBezTo>
                      <a:pt x="68" y="266"/>
                      <a:pt x="64" y="271"/>
                      <a:pt x="58" y="271"/>
                    </a:cubicBezTo>
                    <a:cubicBezTo>
                      <a:pt x="10" y="271"/>
                      <a:pt x="10" y="271"/>
                      <a:pt x="10" y="271"/>
                    </a:cubicBezTo>
                    <a:cubicBezTo>
                      <a:pt x="4" y="271"/>
                      <a:pt x="0" y="266"/>
                      <a:pt x="0" y="26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4" y="0"/>
                      <a:pt x="68" y="4"/>
                      <a:pt x="68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44" name="Freeform 27"/>
              <p:cNvSpPr/>
              <p:nvPr/>
            </p:nvSpPr>
            <p:spPr bwMode="auto">
              <a:xfrm>
                <a:off x="3015726" y="4053261"/>
                <a:ext cx="66765" cy="216478"/>
              </a:xfrm>
              <a:custGeom>
                <a:avLst/>
                <a:gdLst>
                  <a:gd name="T0" fmla="*/ 68 w 68"/>
                  <a:gd name="T1" fmla="*/ 10 h 220"/>
                  <a:gd name="T2" fmla="*/ 68 w 68"/>
                  <a:gd name="T3" fmla="*/ 210 h 220"/>
                  <a:gd name="T4" fmla="*/ 58 w 68"/>
                  <a:gd name="T5" fmla="*/ 220 h 220"/>
                  <a:gd name="T6" fmla="*/ 10 w 68"/>
                  <a:gd name="T7" fmla="*/ 220 h 220"/>
                  <a:gd name="T8" fmla="*/ 0 w 68"/>
                  <a:gd name="T9" fmla="*/ 210 h 220"/>
                  <a:gd name="T10" fmla="*/ 0 w 68"/>
                  <a:gd name="T11" fmla="*/ 10 h 220"/>
                  <a:gd name="T12" fmla="*/ 10 w 68"/>
                  <a:gd name="T13" fmla="*/ 0 h 220"/>
                  <a:gd name="T14" fmla="*/ 58 w 68"/>
                  <a:gd name="T15" fmla="*/ 0 h 220"/>
                  <a:gd name="T16" fmla="*/ 68 w 68"/>
                  <a:gd name="T17" fmla="*/ 1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220">
                    <a:moveTo>
                      <a:pt x="68" y="10"/>
                    </a:moveTo>
                    <a:cubicBezTo>
                      <a:pt x="68" y="210"/>
                      <a:pt x="68" y="210"/>
                      <a:pt x="68" y="210"/>
                    </a:cubicBezTo>
                    <a:cubicBezTo>
                      <a:pt x="68" y="215"/>
                      <a:pt x="64" y="220"/>
                      <a:pt x="58" y="220"/>
                    </a:cubicBezTo>
                    <a:cubicBezTo>
                      <a:pt x="10" y="220"/>
                      <a:pt x="10" y="220"/>
                      <a:pt x="10" y="220"/>
                    </a:cubicBezTo>
                    <a:cubicBezTo>
                      <a:pt x="4" y="220"/>
                      <a:pt x="0" y="215"/>
                      <a:pt x="0" y="2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5"/>
                      <a:pt x="4" y="0"/>
                      <a:pt x="10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4" y="0"/>
                      <a:pt x="68" y="5"/>
                      <a:pt x="68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45" name="Freeform 28"/>
              <p:cNvSpPr/>
              <p:nvPr/>
            </p:nvSpPr>
            <p:spPr bwMode="auto">
              <a:xfrm>
                <a:off x="2930753" y="4103840"/>
                <a:ext cx="68787" cy="165899"/>
              </a:xfrm>
              <a:custGeom>
                <a:avLst/>
                <a:gdLst>
                  <a:gd name="T0" fmla="*/ 69 w 69"/>
                  <a:gd name="T1" fmla="*/ 10 h 168"/>
                  <a:gd name="T2" fmla="*/ 69 w 69"/>
                  <a:gd name="T3" fmla="*/ 158 h 168"/>
                  <a:gd name="T4" fmla="*/ 58 w 69"/>
                  <a:gd name="T5" fmla="*/ 168 h 168"/>
                  <a:gd name="T6" fmla="*/ 10 w 69"/>
                  <a:gd name="T7" fmla="*/ 168 h 168"/>
                  <a:gd name="T8" fmla="*/ 0 w 69"/>
                  <a:gd name="T9" fmla="*/ 158 h 168"/>
                  <a:gd name="T10" fmla="*/ 0 w 69"/>
                  <a:gd name="T11" fmla="*/ 10 h 168"/>
                  <a:gd name="T12" fmla="*/ 10 w 69"/>
                  <a:gd name="T13" fmla="*/ 0 h 168"/>
                  <a:gd name="T14" fmla="*/ 58 w 69"/>
                  <a:gd name="T15" fmla="*/ 0 h 168"/>
                  <a:gd name="T16" fmla="*/ 69 w 69"/>
                  <a:gd name="T17" fmla="*/ 10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9" h="168">
                    <a:moveTo>
                      <a:pt x="69" y="10"/>
                    </a:moveTo>
                    <a:cubicBezTo>
                      <a:pt x="69" y="158"/>
                      <a:pt x="69" y="158"/>
                      <a:pt x="69" y="158"/>
                    </a:cubicBezTo>
                    <a:cubicBezTo>
                      <a:pt x="69" y="163"/>
                      <a:pt x="64" y="168"/>
                      <a:pt x="58" y="168"/>
                    </a:cubicBezTo>
                    <a:cubicBezTo>
                      <a:pt x="10" y="168"/>
                      <a:pt x="10" y="168"/>
                      <a:pt x="10" y="168"/>
                    </a:cubicBezTo>
                    <a:cubicBezTo>
                      <a:pt x="4" y="168"/>
                      <a:pt x="0" y="163"/>
                      <a:pt x="0" y="158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4"/>
                      <a:pt x="4" y="0"/>
                      <a:pt x="10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4" y="0"/>
                      <a:pt x="69" y="4"/>
                      <a:pt x="69" y="1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</p:grpSp>
        <p:grpSp>
          <p:nvGrpSpPr>
            <p:cNvPr id="20" name="Group 35"/>
            <p:cNvGrpSpPr/>
            <p:nvPr/>
          </p:nvGrpSpPr>
          <p:grpSpPr>
            <a:xfrm>
              <a:off x="7300286" y="4249528"/>
              <a:ext cx="499555" cy="420380"/>
              <a:chOff x="4605338" y="3814763"/>
              <a:chExt cx="420688" cy="354013"/>
            </a:xfrm>
            <a:solidFill>
              <a:schemeClr val="bg1"/>
            </a:solidFill>
          </p:grpSpPr>
          <p:sp>
            <p:nvSpPr>
              <p:cNvPr id="33" name="Freeform 32"/>
              <p:cNvSpPr>
                <a:spLocks noEditPoints="1"/>
              </p:cNvSpPr>
              <p:nvPr/>
            </p:nvSpPr>
            <p:spPr bwMode="auto">
              <a:xfrm>
                <a:off x="4605338" y="3814763"/>
                <a:ext cx="420688" cy="354013"/>
              </a:xfrm>
              <a:custGeom>
                <a:avLst/>
                <a:gdLst>
                  <a:gd name="T0" fmla="*/ 507 w 548"/>
                  <a:gd name="T1" fmla="*/ 0 h 462"/>
                  <a:gd name="T2" fmla="*/ 41 w 548"/>
                  <a:gd name="T3" fmla="*/ 0 h 462"/>
                  <a:gd name="T4" fmla="*/ 0 w 548"/>
                  <a:gd name="T5" fmla="*/ 41 h 462"/>
                  <a:gd name="T6" fmla="*/ 0 w 548"/>
                  <a:gd name="T7" fmla="*/ 369 h 462"/>
                  <a:gd name="T8" fmla="*/ 41 w 548"/>
                  <a:gd name="T9" fmla="*/ 409 h 462"/>
                  <a:gd name="T10" fmla="*/ 226 w 548"/>
                  <a:gd name="T11" fmla="*/ 409 h 462"/>
                  <a:gd name="T12" fmla="*/ 226 w 548"/>
                  <a:gd name="T13" fmla="*/ 416 h 462"/>
                  <a:gd name="T14" fmla="*/ 223 w 548"/>
                  <a:gd name="T15" fmla="*/ 428 h 462"/>
                  <a:gd name="T16" fmla="*/ 177 w 548"/>
                  <a:gd name="T17" fmla="*/ 445 h 462"/>
                  <a:gd name="T18" fmla="*/ 160 w 548"/>
                  <a:gd name="T19" fmla="*/ 449 h 462"/>
                  <a:gd name="T20" fmla="*/ 151 w 548"/>
                  <a:gd name="T21" fmla="*/ 449 h 462"/>
                  <a:gd name="T22" fmla="*/ 142 w 548"/>
                  <a:gd name="T23" fmla="*/ 455 h 462"/>
                  <a:gd name="T24" fmla="*/ 142 w 548"/>
                  <a:gd name="T25" fmla="*/ 455 h 462"/>
                  <a:gd name="T26" fmla="*/ 151 w 548"/>
                  <a:gd name="T27" fmla="*/ 462 h 462"/>
                  <a:gd name="T28" fmla="*/ 397 w 548"/>
                  <a:gd name="T29" fmla="*/ 462 h 462"/>
                  <a:gd name="T30" fmla="*/ 406 w 548"/>
                  <a:gd name="T31" fmla="*/ 455 h 462"/>
                  <a:gd name="T32" fmla="*/ 406 w 548"/>
                  <a:gd name="T33" fmla="*/ 455 h 462"/>
                  <a:gd name="T34" fmla="*/ 402 w 548"/>
                  <a:gd name="T35" fmla="*/ 449 h 462"/>
                  <a:gd name="T36" fmla="*/ 389 w 548"/>
                  <a:gd name="T37" fmla="*/ 448 h 462"/>
                  <a:gd name="T38" fmla="*/ 329 w 548"/>
                  <a:gd name="T39" fmla="*/ 426 h 462"/>
                  <a:gd name="T40" fmla="*/ 322 w 548"/>
                  <a:gd name="T41" fmla="*/ 416 h 462"/>
                  <a:gd name="T42" fmla="*/ 322 w 548"/>
                  <a:gd name="T43" fmla="*/ 409 h 462"/>
                  <a:gd name="T44" fmla="*/ 507 w 548"/>
                  <a:gd name="T45" fmla="*/ 409 h 462"/>
                  <a:gd name="T46" fmla="*/ 548 w 548"/>
                  <a:gd name="T47" fmla="*/ 369 h 462"/>
                  <a:gd name="T48" fmla="*/ 548 w 548"/>
                  <a:gd name="T49" fmla="*/ 41 h 462"/>
                  <a:gd name="T50" fmla="*/ 507 w 548"/>
                  <a:gd name="T51" fmla="*/ 0 h 462"/>
                  <a:gd name="T52" fmla="*/ 510 w 548"/>
                  <a:gd name="T53" fmla="*/ 330 h 462"/>
                  <a:gd name="T54" fmla="*/ 497 w 548"/>
                  <a:gd name="T55" fmla="*/ 344 h 462"/>
                  <a:gd name="T56" fmla="*/ 51 w 548"/>
                  <a:gd name="T57" fmla="*/ 344 h 462"/>
                  <a:gd name="T58" fmla="*/ 38 w 548"/>
                  <a:gd name="T59" fmla="*/ 330 h 462"/>
                  <a:gd name="T60" fmla="*/ 38 w 548"/>
                  <a:gd name="T61" fmla="*/ 50 h 462"/>
                  <a:gd name="T62" fmla="*/ 51 w 548"/>
                  <a:gd name="T63" fmla="*/ 36 h 462"/>
                  <a:gd name="T64" fmla="*/ 497 w 548"/>
                  <a:gd name="T65" fmla="*/ 36 h 462"/>
                  <a:gd name="T66" fmla="*/ 510 w 548"/>
                  <a:gd name="T67" fmla="*/ 50 h 462"/>
                  <a:gd name="T68" fmla="*/ 510 w 548"/>
                  <a:gd name="T69" fmla="*/ 330 h 4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548" h="462">
                    <a:moveTo>
                      <a:pt x="507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1"/>
                    </a:cubicBezTo>
                    <a:cubicBezTo>
                      <a:pt x="0" y="369"/>
                      <a:pt x="0" y="369"/>
                      <a:pt x="0" y="369"/>
                    </a:cubicBezTo>
                    <a:cubicBezTo>
                      <a:pt x="0" y="391"/>
                      <a:pt x="18" y="409"/>
                      <a:pt x="41" y="409"/>
                    </a:cubicBezTo>
                    <a:cubicBezTo>
                      <a:pt x="226" y="409"/>
                      <a:pt x="226" y="409"/>
                      <a:pt x="226" y="409"/>
                    </a:cubicBezTo>
                    <a:cubicBezTo>
                      <a:pt x="226" y="416"/>
                      <a:pt x="226" y="416"/>
                      <a:pt x="226" y="416"/>
                    </a:cubicBezTo>
                    <a:cubicBezTo>
                      <a:pt x="226" y="419"/>
                      <a:pt x="225" y="425"/>
                      <a:pt x="223" y="428"/>
                    </a:cubicBezTo>
                    <a:cubicBezTo>
                      <a:pt x="177" y="445"/>
                      <a:pt x="177" y="445"/>
                      <a:pt x="177" y="445"/>
                    </a:cubicBezTo>
                    <a:cubicBezTo>
                      <a:pt x="173" y="447"/>
                      <a:pt x="165" y="449"/>
                      <a:pt x="160" y="449"/>
                    </a:cubicBezTo>
                    <a:cubicBezTo>
                      <a:pt x="151" y="449"/>
                      <a:pt x="151" y="449"/>
                      <a:pt x="151" y="449"/>
                    </a:cubicBezTo>
                    <a:cubicBezTo>
                      <a:pt x="146" y="449"/>
                      <a:pt x="142" y="452"/>
                      <a:pt x="142" y="455"/>
                    </a:cubicBezTo>
                    <a:cubicBezTo>
                      <a:pt x="142" y="455"/>
                      <a:pt x="142" y="455"/>
                      <a:pt x="142" y="455"/>
                    </a:cubicBezTo>
                    <a:cubicBezTo>
                      <a:pt x="142" y="459"/>
                      <a:pt x="146" y="462"/>
                      <a:pt x="151" y="462"/>
                    </a:cubicBezTo>
                    <a:cubicBezTo>
                      <a:pt x="397" y="462"/>
                      <a:pt x="397" y="462"/>
                      <a:pt x="397" y="462"/>
                    </a:cubicBezTo>
                    <a:cubicBezTo>
                      <a:pt x="402" y="462"/>
                      <a:pt x="406" y="459"/>
                      <a:pt x="406" y="455"/>
                    </a:cubicBezTo>
                    <a:cubicBezTo>
                      <a:pt x="406" y="455"/>
                      <a:pt x="406" y="455"/>
                      <a:pt x="406" y="455"/>
                    </a:cubicBezTo>
                    <a:cubicBezTo>
                      <a:pt x="406" y="452"/>
                      <a:pt x="404" y="449"/>
                      <a:pt x="402" y="449"/>
                    </a:cubicBezTo>
                    <a:cubicBezTo>
                      <a:pt x="399" y="449"/>
                      <a:pt x="393" y="448"/>
                      <a:pt x="389" y="448"/>
                    </a:cubicBezTo>
                    <a:cubicBezTo>
                      <a:pt x="329" y="426"/>
                      <a:pt x="329" y="426"/>
                      <a:pt x="329" y="426"/>
                    </a:cubicBezTo>
                    <a:cubicBezTo>
                      <a:pt x="325" y="424"/>
                      <a:pt x="322" y="419"/>
                      <a:pt x="322" y="416"/>
                    </a:cubicBezTo>
                    <a:cubicBezTo>
                      <a:pt x="322" y="409"/>
                      <a:pt x="322" y="409"/>
                      <a:pt x="322" y="409"/>
                    </a:cubicBezTo>
                    <a:cubicBezTo>
                      <a:pt x="507" y="409"/>
                      <a:pt x="507" y="409"/>
                      <a:pt x="507" y="409"/>
                    </a:cubicBezTo>
                    <a:cubicBezTo>
                      <a:pt x="530" y="409"/>
                      <a:pt x="548" y="391"/>
                      <a:pt x="548" y="369"/>
                    </a:cubicBezTo>
                    <a:cubicBezTo>
                      <a:pt x="548" y="41"/>
                      <a:pt x="548" y="41"/>
                      <a:pt x="548" y="41"/>
                    </a:cubicBezTo>
                    <a:cubicBezTo>
                      <a:pt x="548" y="18"/>
                      <a:pt x="530" y="0"/>
                      <a:pt x="507" y="0"/>
                    </a:cubicBezTo>
                    <a:close/>
                    <a:moveTo>
                      <a:pt x="510" y="330"/>
                    </a:moveTo>
                    <a:cubicBezTo>
                      <a:pt x="510" y="337"/>
                      <a:pt x="504" y="343"/>
                      <a:pt x="497" y="344"/>
                    </a:cubicBezTo>
                    <a:cubicBezTo>
                      <a:pt x="51" y="344"/>
                      <a:pt x="51" y="344"/>
                      <a:pt x="51" y="344"/>
                    </a:cubicBezTo>
                    <a:cubicBezTo>
                      <a:pt x="44" y="343"/>
                      <a:pt x="38" y="337"/>
                      <a:pt x="38" y="330"/>
                    </a:cubicBezTo>
                    <a:cubicBezTo>
                      <a:pt x="38" y="50"/>
                      <a:pt x="38" y="50"/>
                      <a:pt x="38" y="50"/>
                    </a:cubicBezTo>
                    <a:cubicBezTo>
                      <a:pt x="38" y="42"/>
                      <a:pt x="44" y="36"/>
                      <a:pt x="51" y="36"/>
                    </a:cubicBezTo>
                    <a:cubicBezTo>
                      <a:pt x="497" y="36"/>
                      <a:pt x="497" y="36"/>
                      <a:pt x="497" y="36"/>
                    </a:cubicBezTo>
                    <a:cubicBezTo>
                      <a:pt x="504" y="36"/>
                      <a:pt x="510" y="42"/>
                      <a:pt x="510" y="50"/>
                    </a:cubicBezTo>
                    <a:lnTo>
                      <a:pt x="510" y="33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34" name="Oval 33"/>
              <p:cNvSpPr>
                <a:spLocks noChangeArrowheads="1"/>
              </p:cNvSpPr>
              <p:nvPr/>
            </p:nvSpPr>
            <p:spPr bwMode="auto">
              <a:xfrm>
                <a:off x="4932363" y="4103688"/>
                <a:ext cx="6350" cy="4763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35" name="Freeform 34"/>
              <p:cNvSpPr/>
              <p:nvPr/>
            </p:nvSpPr>
            <p:spPr bwMode="auto">
              <a:xfrm>
                <a:off x="4943475" y="4100513"/>
                <a:ext cx="47625" cy="9525"/>
              </a:xfrm>
              <a:custGeom>
                <a:avLst/>
                <a:gdLst>
                  <a:gd name="T0" fmla="*/ 63 w 63"/>
                  <a:gd name="T1" fmla="*/ 6 h 13"/>
                  <a:gd name="T2" fmla="*/ 57 w 63"/>
                  <a:gd name="T3" fmla="*/ 13 h 13"/>
                  <a:gd name="T4" fmla="*/ 6 w 63"/>
                  <a:gd name="T5" fmla="*/ 13 h 13"/>
                  <a:gd name="T6" fmla="*/ 0 w 63"/>
                  <a:gd name="T7" fmla="*/ 6 h 13"/>
                  <a:gd name="T8" fmla="*/ 0 w 63"/>
                  <a:gd name="T9" fmla="*/ 6 h 13"/>
                  <a:gd name="T10" fmla="*/ 6 w 63"/>
                  <a:gd name="T11" fmla="*/ 0 h 13"/>
                  <a:gd name="T12" fmla="*/ 57 w 63"/>
                  <a:gd name="T13" fmla="*/ 0 h 13"/>
                  <a:gd name="T14" fmla="*/ 63 w 63"/>
                  <a:gd name="T15" fmla="*/ 6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3">
                    <a:moveTo>
                      <a:pt x="63" y="6"/>
                    </a:moveTo>
                    <a:cubicBezTo>
                      <a:pt x="63" y="10"/>
                      <a:pt x="60" y="13"/>
                      <a:pt x="57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3" y="13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60" y="0"/>
                      <a:pt x="63" y="3"/>
                      <a:pt x="63" y="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36" name="Freeform 35"/>
              <p:cNvSpPr/>
              <p:nvPr/>
            </p:nvSpPr>
            <p:spPr bwMode="auto">
              <a:xfrm>
                <a:off x="4922838" y="3875088"/>
                <a:ext cx="34925" cy="166688"/>
              </a:xfrm>
              <a:custGeom>
                <a:avLst/>
                <a:gdLst>
                  <a:gd name="T0" fmla="*/ 45 w 45"/>
                  <a:gd name="T1" fmla="*/ 193 h 216"/>
                  <a:gd name="T2" fmla="*/ 22 w 45"/>
                  <a:gd name="T3" fmla="*/ 216 h 216"/>
                  <a:gd name="T4" fmla="*/ 22 w 45"/>
                  <a:gd name="T5" fmla="*/ 216 h 216"/>
                  <a:gd name="T6" fmla="*/ 0 w 45"/>
                  <a:gd name="T7" fmla="*/ 193 h 216"/>
                  <a:gd name="T8" fmla="*/ 0 w 45"/>
                  <a:gd name="T9" fmla="*/ 23 h 216"/>
                  <a:gd name="T10" fmla="*/ 22 w 45"/>
                  <a:gd name="T11" fmla="*/ 0 h 216"/>
                  <a:gd name="T12" fmla="*/ 22 w 45"/>
                  <a:gd name="T13" fmla="*/ 0 h 216"/>
                  <a:gd name="T14" fmla="*/ 45 w 45"/>
                  <a:gd name="T15" fmla="*/ 23 h 216"/>
                  <a:gd name="T16" fmla="*/ 45 w 45"/>
                  <a:gd name="T17" fmla="*/ 193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216">
                    <a:moveTo>
                      <a:pt x="45" y="193"/>
                    </a:moveTo>
                    <a:cubicBezTo>
                      <a:pt x="45" y="206"/>
                      <a:pt x="35" y="216"/>
                      <a:pt x="22" y="216"/>
                    </a:cubicBezTo>
                    <a:cubicBezTo>
                      <a:pt x="22" y="216"/>
                      <a:pt x="22" y="216"/>
                      <a:pt x="22" y="216"/>
                    </a:cubicBezTo>
                    <a:cubicBezTo>
                      <a:pt x="10" y="216"/>
                      <a:pt x="0" y="206"/>
                      <a:pt x="0" y="19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19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37" name="Freeform 36"/>
              <p:cNvSpPr/>
              <p:nvPr/>
            </p:nvSpPr>
            <p:spPr bwMode="auto">
              <a:xfrm>
                <a:off x="4860925" y="3903663"/>
                <a:ext cx="34925" cy="138113"/>
              </a:xfrm>
              <a:custGeom>
                <a:avLst/>
                <a:gdLst>
                  <a:gd name="T0" fmla="*/ 45 w 45"/>
                  <a:gd name="T1" fmla="*/ 157 h 180"/>
                  <a:gd name="T2" fmla="*/ 23 w 45"/>
                  <a:gd name="T3" fmla="*/ 180 h 180"/>
                  <a:gd name="T4" fmla="*/ 23 w 45"/>
                  <a:gd name="T5" fmla="*/ 180 h 180"/>
                  <a:gd name="T6" fmla="*/ 0 w 45"/>
                  <a:gd name="T7" fmla="*/ 157 h 180"/>
                  <a:gd name="T8" fmla="*/ 0 w 45"/>
                  <a:gd name="T9" fmla="*/ 23 h 180"/>
                  <a:gd name="T10" fmla="*/ 23 w 45"/>
                  <a:gd name="T11" fmla="*/ 0 h 180"/>
                  <a:gd name="T12" fmla="*/ 23 w 45"/>
                  <a:gd name="T13" fmla="*/ 0 h 180"/>
                  <a:gd name="T14" fmla="*/ 45 w 45"/>
                  <a:gd name="T15" fmla="*/ 23 h 180"/>
                  <a:gd name="T16" fmla="*/ 45 w 45"/>
                  <a:gd name="T17" fmla="*/ 157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80">
                    <a:moveTo>
                      <a:pt x="45" y="157"/>
                    </a:moveTo>
                    <a:cubicBezTo>
                      <a:pt x="45" y="170"/>
                      <a:pt x="35" y="180"/>
                      <a:pt x="23" y="180"/>
                    </a:cubicBezTo>
                    <a:cubicBezTo>
                      <a:pt x="23" y="180"/>
                      <a:pt x="23" y="180"/>
                      <a:pt x="23" y="180"/>
                    </a:cubicBezTo>
                    <a:cubicBezTo>
                      <a:pt x="10" y="180"/>
                      <a:pt x="0" y="170"/>
                      <a:pt x="0" y="157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15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38" name="Freeform 37"/>
              <p:cNvSpPr/>
              <p:nvPr/>
            </p:nvSpPr>
            <p:spPr bwMode="auto">
              <a:xfrm>
                <a:off x="4799013" y="3930650"/>
                <a:ext cx="33338" cy="111125"/>
              </a:xfrm>
              <a:custGeom>
                <a:avLst/>
                <a:gdLst>
                  <a:gd name="T0" fmla="*/ 44 w 44"/>
                  <a:gd name="T1" fmla="*/ 121 h 144"/>
                  <a:gd name="T2" fmla="*/ 22 w 44"/>
                  <a:gd name="T3" fmla="*/ 144 h 144"/>
                  <a:gd name="T4" fmla="*/ 22 w 44"/>
                  <a:gd name="T5" fmla="*/ 144 h 144"/>
                  <a:gd name="T6" fmla="*/ 0 w 44"/>
                  <a:gd name="T7" fmla="*/ 121 h 144"/>
                  <a:gd name="T8" fmla="*/ 0 w 44"/>
                  <a:gd name="T9" fmla="*/ 23 h 144"/>
                  <a:gd name="T10" fmla="*/ 22 w 44"/>
                  <a:gd name="T11" fmla="*/ 0 h 144"/>
                  <a:gd name="T12" fmla="*/ 22 w 44"/>
                  <a:gd name="T13" fmla="*/ 0 h 144"/>
                  <a:gd name="T14" fmla="*/ 44 w 44"/>
                  <a:gd name="T15" fmla="*/ 23 h 144"/>
                  <a:gd name="T16" fmla="*/ 44 w 44"/>
                  <a:gd name="T17" fmla="*/ 121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4" h="144">
                    <a:moveTo>
                      <a:pt x="44" y="121"/>
                    </a:moveTo>
                    <a:cubicBezTo>
                      <a:pt x="44" y="134"/>
                      <a:pt x="34" y="144"/>
                      <a:pt x="22" y="144"/>
                    </a:cubicBezTo>
                    <a:cubicBezTo>
                      <a:pt x="22" y="144"/>
                      <a:pt x="22" y="144"/>
                      <a:pt x="22" y="144"/>
                    </a:cubicBezTo>
                    <a:cubicBezTo>
                      <a:pt x="10" y="144"/>
                      <a:pt x="0" y="134"/>
                      <a:pt x="0" y="121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4" y="0"/>
                      <a:pt x="44" y="10"/>
                      <a:pt x="44" y="23"/>
                    </a:cubicBezTo>
                    <a:lnTo>
                      <a:pt x="44" y="121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39" name="Freeform 38"/>
              <p:cNvSpPr/>
              <p:nvPr/>
            </p:nvSpPr>
            <p:spPr bwMode="auto">
              <a:xfrm>
                <a:off x="4737100" y="3959225"/>
                <a:ext cx="34925" cy="82550"/>
              </a:xfrm>
              <a:custGeom>
                <a:avLst/>
                <a:gdLst>
                  <a:gd name="T0" fmla="*/ 45 w 45"/>
                  <a:gd name="T1" fmla="*/ 85 h 108"/>
                  <a:gd name="T2" fmla="*/ 22 w 45"/>
                  <a:gd name="T3" fmla="*/ 108 h 108"/>
                  <a:gd name="T4" fmla="*/ 22 w 45"/>
                  <a:gd name="T5" fmla="*/ 108 h 108"/>
                  <a:gd name="T6" fmla="*/ 0 w 45"/>
                  <a:gd name="T7" fmla="*/ 85 h 108"/>
                  <a:gd name="T8" fmla="*/ 0 w 45"/>
                  <a:gd name="T9" fmla="*/ 23 h 108"/>
                  <a:gd name="T10" fmla="*/ 22 w 45"/>
                  <a:gd name="T11" fmla="*/ 0 h 108"/>
                  <a:gd name="T12" fmla="*/ 22 w 45"/>
                  <a:gd name="T13" fmla="*/ 0 h 108"/>
                  <a:gd name="T14" fmla="*/ 45 w 45"/>
                  <a:gd name="T15" fmla="*/ 23 h 108"/>
                  <a:gd name="T16" fmla="*/ 45 w 45"/>
                  <a:gd name="T17" fmla="*/ 85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108">
                    <a:moveTo>
                      <a:pt x="45" y="85"/>
                    </a:moveTo>
                    <a:cubicBezTo>
                      <a:pt x="45" y="98"/>
                      <a:pt x="35" y="108"/>
                      <a:pt x="22" y="108"/>
                    </a:cubicBezTo>
                    <a:cubicBezTo>
                      <a:pt x="22" y="108"/>
                      <a:pt x="22" y="108"/>
                      <a:pt x="22" y="108"/>
                    </a:cubicBezTo>
                    <a:cubicBezTo>
                      <a:pt x="10" y="108"/>
                      <a:pt x="0" y="98"/>
                      <a:pt x="0" y="85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85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40" name="Freeform 39"/>
              <p:cNvSpPr/>
              <p:nvPr/>
            </p:nvSpPr>
            <p:spPr bwMode="auto">
              <a:xfrm>
                <a:off x="4675188" y="3986213"/>
                <a:ext cx="33338" cy="55563"/>
              </a:xfrm>
              <a:custGeom>
                <a:avLst/>
                <a:gdLst>
                  <a:gd name="T0" fmla="*/ 45 w 45"/>
                  <a:gd name="T1" fmla="*/ 49 h 72"/>
                  <a:gd name="T2" fmla="*/ 23 w 45"/>
                  <a:gd name="T3" fmla="*/ 72 h 72"/>
                  <a:gd name="T4" fmla="*/ 23 w 45"/>
                  <a:gd name="T5" fmla="*/ 72 h 72"/>
                  <a:gd name="T6" fmla="*/ 0 w 45"/>
                  <a:gd name="T7" fmla="*/ 49 h 72"/>
                  <a:gd name="T8" fmla="*/ 0 w 45"/>
                  <a:gd name="T9" fmla="*/ 23 h 72"/>
                  <a:gd name="T10" fmla="*/ 23 w 45"/>
                  <a:gd name="T11" fmla="*/ 0 h 72"/>
                  <a:gd name="T12" fmla="*/ 23 w 45"/>
                  <a:gd name="T13" fmla="*/ 0 h 72"/>
                  <a:gd name="T14" fmla="*/ 45 w 45"/>
                  <a:gd name="T15" fmla="*/ 23 h 72"/>
                  <a:gd name="T16" fmla="*/ 45 w 45"/>
                  <a:gd name="T17" fmla="*/ 49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" h="72">
                    <a:moveTo>
                      <a:pt x="45" y="49"/>
                    </a:moveTo>
                    <a:cubicBezTo>
                      <a:pt x="45" y="62"/>
                      <a:pt x="35" y="72"/>
                      <a:pt x="23" y="72"/>
                    </a:cubicBezTo>
                    <a:cubicBezTo>
                      <a:pt x="23" y="72"/>
                      <a:pt x="23" y="72"/>
                      <a:pt x="23" y="72"/>
                    </a:cubicBezTo>
                    <a:cubicBezTo>
                      <a:pt x="10" y="72"/>
                      <a:pt x="0" y="62"/>
                      <a:pt x="0" y="49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10"/>
                      <a:pt x="10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35" y="0"/>
                      <a:pt x="45" y="10"/>
                      <a:pt x="45" y="23"/>
                    </a:cubicBezTo>
                    <a:lnTo>
                      <a:pt x="45" y="49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</p:grpSp>
        <p:grpSp>
          <p:nvGrpSpPr>
            <p:cNvPr id="21" name="Group 216"/>
            <p:cNvGrpSpPr/>
            <p:nvPr/>
          </p:nvGrpSpPr>
          <p:grpSpPr>
            <a:xfrm>
              <a:off x="7110412" y="1902676"/>
              <a:ext cx="410186" cy="331917"/>
              <a:chOff x="1209675" y="6354763"/>
              <a:chExt cx="449263" cy="363538"/>
            </a:xfrm>
            <a:solidFill>
              <a:schemeClr val="bg1"/>
            </a:solidFill>
          </p:grpSpPr>
          <p:sp>
            <p:nvSpPr>
              <p:cNvPr id="29" name="Freeform 205"/>
              <p:cNvSpPr/>
              <p:nvPr/>
            </p:nvSpPr>
            <p:spPr bwMode="auto">
              <a:xfrm>
                <a:off x="1560513" y="6529388"/>
                <a:ext cx="96838" cy="188913"/>
              </a:xfrm>
              <a:custGeom>
                <a:avLst/>
                <a:gdLst>
                  <a:gd name="T0" fmla="*/ 31 w 126"/>
                  <a:gd name="T1" fmla="*/ 0 h 245"/>
                  <a:gd name="T2" fmla="*/ 0 w 126"/>
                  <a:gd name="T3" fmla="*/ 39 h 245"/>
                  <a:gd name="T4" fmla="*/ 0 w 126"/>
                  <a:gd name="T5" fmla="*/ 245 h 245"/>
                  <a:gd name="T6" fmla="*/ 126 w 126"/>
                  <a:gd name="T7" fmla="*/ 245 h 245"/>
                  <a:gd name="T8" fmla="*/ 125 w 126"/>
                  <a:gd name="T9" fmla="*/ 74 h 245"/>
                  <a:gd name="T10" fmla="*/ 31 w 126"/>
                  <a:gd name="T11" fmla="*/ 0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6" h="245">
                    <a:moveTo>
                      <a:pt x="31" y="0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0" y="245"/>
                      <a:pt x="0" y="245"/>
                      <a:pt x="0" y="245"/>
                    </a:cubicBezTo>
                    <a:cubicBezTo>
                      <a:pt x="126" y="245"/>
                      <a:pt x="126" y="245"/>
                      <a:pt x="126" y="245"/>
                    </a:cubicBezTo>
                    <a:cubicBezTo>
                      <a:pt x="125" y="74"/>
                      <a:pt x="125" y="74"/>
                      <a:pt x="125" y="74"/>
                    </a:cubicBezTo>
                    <a:cubicBezTo>
                      <a:pt x="99" y="52"/>
                      <a:pt x="31" y="0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30" name="Freeform 207"/>
              <p:cNvSpPr/>
              <p:nvPr/>
            </p:nvSpPr>
            <p:spPr bwMode="auto">
              <a:xfrm>
                <a:off x="1209675" y="6354763"/>
                <a:ext cx="449263" cy="339725"/>
              </a:xfrm>
              <a:custGeom>
                <a:avLst/>
                <a:gdLst>
                  <a:gd name="T0" fmla="*/ 236 w 585"/>
                  <a:gd name="T1" fmla="*/ 248 h 442"/>
                  <a:gd name="T2" fmla="*/ 76 w 585"/>
                  <a:gd name="T3" fmla="*/ 428 h 442"/>
                  <a:gd name="T4" fmla="*/ 46 w 585"/>
                  <a:gd name="T5" fmla="*/ 442 h 442"/>
                  <a:gd name="T6" fmla="*/ 18 w 585"/>
                  <a:gd name="T7" fmla="*/ 432 h 442"/>
                  <a:gd name="T8" fmla="*/ 15 w 585"/>
                  <a:gd name="T9" fmla="*/ 374 h 442"/>
                  <a:gd name="T10" fmla="*/ 206 w 585"/>
                  <a:gd name="T11" fmla="*/ 158 h 442"/>
                  <a:gd name="T12" fmla="*/ 237 w 585"/>
                  <a:gd name="T13" fmla="*/ 144 h 442"/>
                  <a:gd name="T14" fmla="*/ 268 w 585"/>
                  <a:gd name="T15" fmla="*/ 158 h 442"/>
                  <a:gd name="T16" fmla="*/ 323 w 585"/>
                  <a:gd name="T17" fmla="*/ 224 h 442"/>
                  <a:gd name="T18" fmla="*/ 425 w 585"/>
                  <a:gd name="T19" fmla="*/ 101 h 442"/>
                  <a:gd name="T20" fmla="*/ 330 w 585"/>
                  <a:gd name="T21" fmla="*/ 19 h 442"/>
                  <a:gd name="T22" fmla="*/ 566 w 585"/>
                  <a:gd name="T23" fmla="*/ 0 h 442"/>
                  <a:gd name="T24" fmla="*/ 585 w 585"/>
                  <a:gd name="T25" fmla="*/ 239 h 442"/>
                  <a:gd name="T26" fmla="*/ 487 w 585"/>
                  <a:gd name="T27" fmla="*/ 154 h 442"/>
                  <a:gd name="T28" fmla="*/ 355 w 585"/>
                  <a:gd name="T29" fmla="*/ 314 h 442"/>
                  <a:gd name="T30" fmla="*/ 324 w 585"/>
                  <a:gd name="T31" fmla="*/ 329 h 442"/>
                  <a:gd name="T32" fmla="*/ 292 w 585"/>
                  <a:gd name="T33" fmla="*/ 314 h 442"/>
                  <a:gd name="T34" fmla="*/ 236 w 585"/>
                  <a:gd name="T35" fmla="*/ 248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85" h="442">
                    <a:moveTo>
                      <a:pt x="236" y="248"/>
                    </a:moveTo>
                    <a:cubicBezTo>
                      <a:pt x="76" y="428"/>
                      <a:pt x="76" y="428"/>
                      <a:pt x="76" y="428"/>
                    </a:cubicBezTo>
                    <a:cubicBezTo>
                      <a:pt x="68" y="438"/>
                      <a:pt x="57" y="442"/>
                      <a:pt x="46" y="442"/>
                    </a:cubicBezTo>
                    <a:cubicBezTo>
                      <a:pt x="36" y="442"/>
                      <a:pt x="26" y="439"/>
                      <a:pt x="18" y="432"/>
                    </a:cubicBezTo>
                    <a:cubicBezTo>
                      <a:pt x="1" y="417"/>
                      <a:pt x="0" y="391"/>
                      <a:pt x="15" y="374"/>
                    </a:cubicBezTo>
                    <a:cubicBezTo>
                      <a:pt x="206" y="158"/>
                      <a:pt x="206" y="158"/>
                      <a:pt x="206" y="158"/>
                    </a:cubicBezTo>
                    <a:cubicBezTo>
                      <a:pt x="214" y="149"/>
                      <a:pt x="225" y="143"/>
                      <a:pt x="237" y="144"/>
                    </a:cubicBezTo>
                    <a:cubicBezTo>
                      <a:pt x="249" y="144"/>
                      <a:pt x="260" y="149"/>
                      <a:pt x="268" y="158"/>
                    </a:cubicBezTo>
                    <a:cubicBezTo>
                      <a:pt x="323" y="224"/>
                      <a:pt x="323" y="224"/>
                      <a:pt x="323" y="224"/>
                    </a:cubicBezTo>
                    <a:cubicBezTo>
                      <a:pt x="425" y="101"/>
                      <a:pt x="425" y="101"/>
                      <a:pt x="425" y="101"/>
                    </a:cubicBezTo>
                    <a:cubicBezTo>
                      <a:pt x="330" y="19"/>
                      <a:pt x="330" y="19"/>
                      <a:pt x="330" y="19"/>
                    </a:cubicBezTo>
                    <a:cubicBezTo>
                      <a:pt x="566" y="0"/>
                      <a:pt x="566" y="0"/>
                      <a:pt x="566" y="0"/>
                    </a:cubicBezTo>
                    <a:cubicBezTo>
                      <a:pt x="585" y="239"/>
                      <a:pt x="585" y="239"/>
                      <a:pt x="585" y="239"/>
                    </a:cubicBezTo>
                    <a:cubicBezTo>
                      <a:pt x="487" y="154"/>
                      <a:pt x="487" y="154"/>
                      <a:pt x="487" y="154"/>
                    </a:cubicBezTo>
                    <a:cubicBezTo>
                      <a:pt x="355" y="314"/>
                      <a:pt x="355" y="314"/>
                      <a:pt x="355" y="314"/>
                    </a:cubicBezTo>
                    <a:cubicBezTo>
                      <a:pt x="348" y="323"/>
                      <a:pt x="336" y="329"/>
                      <a:pt x="324" y="329"/>
                    </a:cubicBezTo>
                    <a:cubicBezTo>
                      <a:pt x="311" y="329"/>
                      <a:pt x="300" y="324"/>
                      <a:pt x="292" y="314"/>
                    </a:cubicBezTo>
                    <a:lnTo>
                      <a:pt x="236" y="248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31" name="Freeform 208"/>
              <p:cNvSpPr/>
              <p:nvPr/>
            </p:nvSpPr>
            <p:spPr bwMode="auto">
              <a:xfrm>
                <a:off x="1417638" y="6589713"/>
                <a:ext cx="119063" cy="127000"/>
              </a:xfrm>
              <a:custGeom>
                <a:avLst/>
                <a:gdLst>
                  <a:gd name="T0" fmla="*/ 98 w 153"/>
                  <a:gd name="T1" fmla="*/ 64 h 167"/>
                  <a:gd name="T2" fmla="*/ 62 w 153"/>
                  <a:gd name="T3" fmla="*/ 83 h 167"/>
                  <a:gd name="T4" fmla="*/ 1 w 153"/>
                  <a:gd name="T5" fmla="*/ 56 h 167"/>
                  <a:gd name="T6" fmla="*/ 0 w 153"/>
                  <a:gd name="T7" fmla="*/ 167 h 167"/>
                  <a:gd name="T8" fmla="*/ 150 w 153"/>
                  <a:gd name="T9" fmla="*/ 167 h 167"/>
                  <a:gd name="T10" fmla="*/ 153 w 153"/>
                  <a:gd name="T11" fmla="*/ 0 h 167"/>
                  <a:gd name="T12" fmla="*/ 98 w 153"/>
                  <a:gd name="T13" fmla="*/ 64 h 1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3" h="167">
                    <a:moveTo>
                      <a:pt x="98" y="64"/>
                    </a:moveTo>
                    <a:cubicBezTo>
                      <a:pt x="76" y="83"/>
                      <a:pt x="62" y="83"/>
                      <a:pt x="62" y="83"/>
                    </a:cubicBezTo>
                    <a:cubicBezTo>
                      <a:pt x="43" y="86"/>
                      <a:pt x="15" y="67"/>
                      <a:pt x="1" y="56"/>
                    </a:cubicBezTo>
                    <a:cubicBezTo>
                      <a:pt x="0" y="167"/>
                      <a:pt x="0" y="167"/>
                      <a:pt x="0" y="167"/>
                    </a:cubicBezTo>
                    <a:cubicBezTo>
                      <a:pt x="150" y="167"/>
                      <a:pt x="150" y="167"/>
                      <a:pt x="150" y="167"/>
                    </a:cubicBezTo>
                    <a:cubicBezTo>
                      <a:pt x="153" y="0"/>
                      <a:pt x="153" y="0"/>
                      <a:pt x="153" y="0"/>
                    </a:cubicBezTo>
                    <a:cubicBezTo>
                      <a:pt x="132" y="24"/>
                      <a:pt x="116" y="47"/>
                      <a:pt x="98" y="64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32" name="Freeform 209"/>
              <p:cNvSpPr/>
              <p:nvPr/>
            </p:nvSpPr>
            <p:spPr bwMode="auto">
              <a:xfrm>
                <a:off x="1295400" y="6600825"/>
                <a:ext cx="96838" cy="115888"/>
              </a:xfrm>
              <a:custGeom>
                <a:avLst/>
                <a:gdLst>
                  <a:gd name="T0" fmla="*/ 0 w 61"/>
                  <a:gd name="T1" fmla="*/ 73 h 73"/>
                  <a:gd name="T2" fmla="*/ 61 w 61"/>
                  <a:gd name="T3" fmla="*/ 73 h 73"/>
                  <a:gd name="T4" fmla="*/ 61 w 61"/>
                  <a:gd name="T5" fmla="*/ 0 h 73"/>
                  <a:gd name="T6" fmla="*/ 0 w 61"/>
                  <a:gd name="T7" fmla="*/ 70 h 73"/>
                  <a:gd name="T8" fmla="*/ 0 w 61"/>
                  <a:gd name="T9" fmla="*/ 73 h 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73">
                    <a:moveTo>
                      <a:pt x="0" y="73"/>
                    </a:moveTo>
                    <a:lnTo>
                      <a:pt x="61" y="73"/>
                    </a:lnTo>
                    <a:lnTo>
                      <a:pt x="61" y="0"/>
                    </a:lnTo>
                    <a:lnTo>
                      <a:pt x="0" y="70"/>
                    </a:lnTo>
                    <a:lnTo>
                      <a:pt x="0" y="7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</p:grpSp>
        <p:grpSp>
          <p:nvGrpSpPr>
            <p:cNvPr id="22" name="Group 242"/>
            <p:cNvGrpSpPr/>
            <p:nvPr/>
          </p:nvGrpSpPr>
          <p:grpSpPr>
            <a:xfrm>
              <a:off x="5163411" y="2133995"/>
              <a:ext cx="408736" cy="311625"/>
              <a:chOff x="2908300" y="2946400"/>
              <a:chExt cx="447675" cy="341313"/>
            </a:xfrm>
            <a:solidFill>
              <a:schemeClr val="bg1"/>
            </a:solidFill>
          </p:grpSpPr>
          <p:sp>
            <p:nvSpPr>
              <p:cNvPr id="27" name="Freeform 227"/>
              <p:cNvSpPr/>
              <p:nvPr/>
            </p:nvSpPr>
            <p:spPr bwMode="auto">
              <a:xfrm>
                <a:off x="2957513" y="2946400"/>
                <a:ext cx="349250" cy="115888"/>
              </a:xfrm>
              <a:custGeom>
                <a:avLst/>
                <a:gdLst>
                  <a:gd name="T0" fmla="*/ 0 w 454"/>
                  <a:gd name="T1" fmla="*/ 136 h 152"/>
                  <a:gd name="T2" fmla="*/ 16 w 454"/>
                  <a:gd name="T3" fmla="*/ 119 h 152"/>
                  <a:gd name="T4" fmla="*/ 30 w 454"/>
                  <a:gd name="T5" fmla="*/ 127 h 152"/>
                  <a:gd name="T6" fmla="*/ 141 w 454"/>
                  <a:gd name="T7" fmla="*/ 79 h 152"/>
                  <a:gd name="T8" fmla="*/ 140 w 454"/>
                  <a:gd name="T9" fmla="*/ 75 h 152"/>
                  <a:gd name="T10" fmla="*/ 157 w 454"/>
                  <a:gd name="T11" fmla="*/ 58 h 152"/>
                  <a:gd name="T12" fmla="*/ 173 w 454"/>
                  <a:gd name="T13" fmla="*/ 75 h 152"/>
                  <a:gd name="T14" fmla="*/ 282 w 454"/>
                  <a:gd name="T15" fmla="*/ 97 h 152"/>
                  <a:gd name="T16" fmla="*/ 297 w 454"/>
                  <a:gd name="T17" fmla="*/ 86 h 152"/>
                  <a:gd name="T18" fmla="*/ 309 w 454"/>
                  <a:gd name="T19" fmla="*/ 92 h 152"/>
                  <a:gd name="T20" fmla="*/ 422 w 454"/>
                  <a:gd name="T21" fmla="*/ 22 h 152"/>
                  <a:gd name="T22" fmla="*/ 421 w 454"/>
                  <a:gd name="T23" fmla="*/ 17 h 152"/>
                  <a:gd name="T24" fmla="*/ 437 w 454"/>
                  <a:gd name="T25" fmla="*/ 0 h 152"/>
                  <a:gd name="T26" fmla="*/ 454 w 454"/>
                  <a:gd name="T27" fmla="*/ 17 h 152"/>
                  <a:gd name="T28" fmla="*/ 437 w 454"/>
                  <a:gd name="T29" fmla="*/ 33 h 152"/>
                  <a:gd name="T30" fmla="*/ 425 w 454"/>
                  <a:gd name="T31" fmla="*/ 27 h 152"/>
                  <a:gd name="T32" fmla="*/ 312 w 454"/>
                  <a:gd name="T33" fmla="*/ 97 h 152"/>
                  <a:gd name="T34" fmla="*/ 313 w 454"/>
                  <a:gd name="T35" fmla="*/ 103 h 152"/>
                  <a:gd name="T36" fmla="*/ 297 w 454"/>
                  <a:gd name="T37" fmla="*/ 119 h 152"/>
                  <a:gd name="T38" fmla="*/ 281 w 454"/>
                  <a:gd name="T39" fmla="*/ 103 h 152"/>
                  <a:gd name="T40" fmla="*/ 172 w 454"/>
                  <a:gd name="T41" fmla="*/ 81 h 152"/>
                  <a:gd name="T42" fmla="*/ 157 w 454"/>
                  <a:gd name="T43" fmla="*/ 91 h 152"/>
                  <a:gd name="T44" fmla="*/ 144 w 454"/>
                  <a:gd name="T45" fmla="*/ 84 h 152"/>
                  <a:gd name="T46" fmla="*/ 32 w 454"/>
                  <a:gd name="T47" fmla="*/ 132 h 152"/>
                  <a:gd name="T48" fmla="*/ 33 w 454"/>
                  <a:gd name="T49" fmla="*/ 136 h 152"/>
                  <a:gd name="T50" fmla="*/ 16 w 454"/>
                  <a:gd name="T51" fmla="*/ 152 h 152"/>
                  <a:gd name="T52" fmla="*/ 0 w 454"/>
                  <a:gd name="T53" fmla="*/ 136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54" h="152">
                    <a:moveTo>
                      <a:pt x="0" y="136"/>
                    </a:moveTo>
                    <a:cubicBezTo>
                      <a:pt x="0" y="127"/>
                      <a:pt x="7" y="119"/>
                      <a:pt x="16" y="119"/>
                    </a:cubicBezTo>
                    <a:cubicBezTo>
                      <a:pt x="22" y="119"/>
                      <a:pt x="27" y="122"/>
                      <a:pt x="30" y="127"/>
                    </a:cubicBezTo>
                    <a:cubicBezTo>
                      <a:pt x="141" y="79"/>
                      <a:pt x="141" y="79"/>
                      <a:pt x="141" y="79"/>
                    </a:cubicBezTo>
                    <a:cubicBezTo>
                      <a:pt x="141" y="77"/>
                      <a:pt x="140" y="76"/>
                      <a:pt x="140" y="75"/>
                    </a:cubicBezTo>
                    <a:cubicBezTo>
                      <a:pt x="140" y="66"/>
                      <a:pt x="148" y="58"/>
                      <a:pt x="157" y="58"/>
                    </a:cubicBezTo>
                    <a:cubicBezTo>
                      <a:pt x="166" y="58"/>
                      <a:pt x="173" y="66"/>
                      <a:pt x="173" y="75"/>
                    </a:cubicBezTo>
                    <a:cubicBezTo>
                      <a:pt x="282" y="97"/>
                      <a:pt x="282" y="97"/>
                      <a:pt x="282" y="97"/>
                    </a:cubicBezTo>
                    <a:cubicBezTo>
                      <a:pt x="284" y="91"/>
                      <a:pt x="290" y="86"/>
                      <a:pt x="297" y="86"/>
                    </a:cubicBezTo>
                    <a:cubicBezTo>
                      <a:pt x="302" y="86"/>
                      <a:pt x="306" y="88"/>
                      <a:pt x="309" y="92"/>
                    </a:cubicBezTo>
                    <a:cubicBezTo>
                      <a:pt x="422" y="22"/>
                      <a:pt x="422" y="22"/>
                      <a:pt x="422" y="22"/>
                    </a:cubicBezTo>
                    <a:cubicBezTo>
                      <a:pt x="421" y="20"/>
                      <a:pt x="421" y="18"/>
                      <a:pt x="421" y="17"/>
                    </a:cubicBezTo>
                    <a:cubicBezTo>
                      <a:pt x="421" y="8"/>
                      <a:pt x="428" y="0"/>
                      <a:pt x="437" y="0"/>
                    </a:cubicBezTo>
                    <a:cubicBezTo>
                      <a:pt x="446" y="0"/>
                      <a:pt x="454" y="8"/>
                      <a:pt x="454" y="17"/>
                    </a:cubicBezTo>
                    <a:cubicBezTo>
                      <a:pt x="454" y="26"/>
                      <a:pt x="446" y="33"/>
                      <a:pt x="437" y="33"/>
                    </a:cubicBezTo>
                    <a:cubicBezTo>
                      <a:pt x="432" y="33"/>
                      <a:pt x="428" y="31"/>
                      <a:pt x="425" y="27"/>
                    </a:cubicBezTo>
                    <a:cubicBezTo>
                      <a:pt x="312" y="97"/>
                      <a:pt x="312" y="97"/>
                      <a:pt x="312" y="97"/>
                    </a:cubicBezTo>
                    <a:cubicBezTo>
                      <a:pt x="313" y="99"/>
                      <a:pt x="313" y="101"/>
                      <a:pt x="313" y="103"/>
                    </a:cubicBezTo>
                    <a:cubicBezTo>
                      <a:pt x="313" y="112"/>
                      <a:pt x="306" y="119"/>
                      <a:pt x="297" y="119"/>
                    </a:cubicBezTo>
                    <a:cubicBezTo>
                      <a:pt x="288" y="119"/>
                      <a:pt x="281" y="112"/>
                      <a:pt x="281" y="103"/>
                    </a:cubicBezTo>
                    <a:cubicBezTo>
                      <a:pt x="172" y="81"/>
                      <a:pt x="172" y="81"/>
                      <a:pt x="172" y="81"/>
                    </a:cubicBezTo>
                    <a:cubicBezTo>
                      <a:pt x="170" y="87"/>
                      <a:pt x="164" y="91"/>
                      <a:pt x="157" y="91"/>
                    </a:cubicBezTo>
                    <a:cubicBezTo>
                      <a:pt x="151" y="91"/>
                      <a:pt x="147" y="88"/>
                      <a:pt x="144" y="84"/>
                    </a:cubicBezTo>
                    <a:cubicBezTo>
                      <a:pt x="32" y="132"/>
                      <a:pt x="32" y="132"/>
                      <a:pt x="32" y="132"/>
                    </a:cubicBezTo>
                    <a:cubicBezTo>
                      <a:pt x="33" y="134"/>
                      <a:pt x="33" y="134"/>
                      <a:pt x="33" y="136"/>
                    </a:cubicBezTo>
                    <a:cubicBezTo>
                      <a:pt x="33" y="145"/>
                      <a:pt x="26" y="152"/>
                      <a:pt x="16" y="152"/>
                    </a:cubicBezTo>
                    <a:cubicBezTo>
                      <a:pt x="7" y="152"/>
                      <a:pt x="0" y="145"/>
                      <a:pt x="0" y="136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  <p:sp>
            <p:nvSpPr>
              <p:cNvPr id="28" name="Freeform 228"/>
              <p:cNvSpPr/>
              <p:nvPr/>
            </p:nvSpPr>
            <p:spPr bwMode="auto">
              <a:xfrm>
                <a:off x="2908300" y="2987675"/>
                <a:ext cx="447675" cy="300038"/>
              </a:xfrm>
              <a:custGeom>
                <a:avLst/>
                <a:gdLst>
                  <a:gd name="T0" fmla="*/ 568 w 581"/>
                  <a:gd name="T1" fmla="*/ 367 h 392"/>
                  <a:gd name="T2" fmla="*/ 550 w 581"/>
                  <a:gd name="T3" fmla="*/ 367 h 392"/>
                  <a:gd name="T4" fmla="*/ 550 w 581"/>
                  <a:gd name="T5" fmla="*/ 32 h 392"/>
                  <a:gd name="T6" fmla="*/ 518 w 581"/>
                  <a:gd name="T7" fmla="*/ 0 h 392"/>
                  <a:gd name="T8" fmla="*/ 483 w 581"/>
                  <a:gd name="T9" fmla="*/ 0 h 392"/>
                  <a:gd name="T10" fmla="*/ 451 w 581"/>
                  <a:gd name="T11" fmla="*/ 32 h 392"/>
                  <a:gd name="T12" fmla="*/ 451 w 581"/>
                  <a:gd name="T13" fmla="*/ 367 h 392"/>
                  <a:gd name="T14" fmla="*/ 410 w 581"/>
                  <a:gd name="T15" fmla="*/ 367 h 392"/>
                  <a:gd name="T16" fmla="*/ 410 w 581"/>
                  <a:gd name="T17" fmla="*/ 120 h 392"/>
                  <a:gd name="T18" fmla="*/ 379 w 581"/>
                  <a:gd name="T19" fmla="*/ 88 h 392"/>
                  <a:gd name="T20" fmla="*/ 343 w 581"/>
                  <a:gd name="T21" fmla="*/ 88 h 392"/>
                  <a:gd name="T22" fmla="*/ 311 w 581"/>
                  <a:gd name="T23" fmla="*/ 120 h 392"/>
                  <a:gd name="T24" fmla="*/ 311 w 581"/>
                  <a:gd name="T25" fmla="*/ 367 h 392"/>
                  <a:gd name="T26" fmla="*/ 270 w 581"/>
                  <a:gd name="T27" fmla="*/ 367 h 392"/>
                  <a:gd name="T28" fmla="*/ 270 w 581"/>
                  <a:gd name="T29" fmla="*/ 92 h 392"/>
                  <a:gd name="T30" fmla="*/ 239 w 581"/>
                  <a:gd name="T31" fmla="*/ 61 h 392"/>
                  <a:gd name="T32" fmla="*/ 203 w 581"/>
                  <a:gd name="T33" fmla="*/ 61 h 392"/>
                  <a:gd name="T34" fmla="*/ 171 w 581"/>
                  <a:gd name="T35" fmla="*/ 92 h 392"/>
                  <a:gd name="T36" fmla="*/ 171 w 581"/>
                  <a:gd name="T37" fmla="*/ 367 h 392"/>
                  <a:gd name="T38" fmla="*/ 131 w 581"/>
                  <a:gd name="T39" fmla="*/ 367 h 392"/>
                  <a:gd name="T40" fmla="*/ 131 w 581"/>
                  <a:gd name="T41" fmla="*/ 160 h 392"/>
                  <a:gd name="T42" fmla="*/ 99 w 581"/>
                  <a:gd name="T43" fmla="*/ 128 h 392"/>
                  <a:gd name="T44" fmla="*/ 63 w 581"/>
                  <a:gd name="T45" fmla="*/ 128 h 392"/>
                  <a:gd name="T46" fmla="*/ 32 w 581"/>
                  <a:gd name="T47" fmla="*/ 160 h 392"/>
                  <a:gd name="T48" fmla="*/ 32 w 581"/>
                  <a:gd name="T49" fmla="*/ 367 h 392"/>
                  <a:gd name="T50" fmla="*/ 11 w 581"/>
                  <a:gd name="T51" fmla="*/ 367 h 392"/>
                  <a:gd name="T52" fmla="*/ 0 w 581"/>
                  <a:gd name="T53" fmla="*/ 378 h 392"/>
                  <a:gd name="T54" fmla="*/ 0 w 581"/>
                  <a:gd name="T55" fmla="*/ 381 h 392"/>
                  <a:gd name="T56" fmla="*/ 11 w 581"/>
                  <a:gd name="T57" fmla="*/ 392 h 392"/>
                  <a:gd name="T58" fmla="*/ 568 w 581"/>
                  <a:gd name="T59" fmla="*/ 392 h 392"/>
                  <a:gd name="T60" fmla="*/ 581 w 581"/>
                  <a:gd name="T61" fmla="*/ 381 h 392"/>
                  <a:gd name="T62" fmla="*/ 581 w 581"/>
                  <a:gd name="T63" fmla="*/ 378 h 392"/>
                  <a:gd name="T64" fmla="*/ 568 w 581"/>
                  <a:gd name="T65" fmla="*/ 367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81" h="392">
                    <a:moveTo>
                      <a:pt x="568" y="367"/>
                    </a:moveTo>
                    <a:cubicBezTo>
                      <a:pt x="550" y="367"/>
                      <a:pt x="550" y="367"/>
                      <a:pt x="550" y="367"/>
                    </a:cubicBezTo>
                    <a:cubicBezTo>
                      <a:pt x="550" y="32"/>
                      <a:pt x="550" y="32"/>
                      <a:pt x="550" y="32"/>
                    </a:cubicBezTo>
                    <a:cubicBezTo>
                      <a:pt x="550" y="14"/>
                      <a:pt x="536" y="0"/>
                      <a:pt x="518" y="0"/>
                    </a:cubicBezTo>
                    <a:cubicBezTo>
                      <a:pt x="483" y="0"/>
                      <a:pt x="483" y="0"/>
                      <a:pt x="483" y="0"/>
                    </a:cubicBezTo>
                    <a:cubicBezTo>
                      <a:pt x="465" y="0"/>
                      <a:pt x="451" y="14"/>
                      <a:pt x="451" y="32"/>
                    </a:cubicBezTo>
                    <a:cubicBezTo>
                      <a:pt x="451" y="367"/>
                      <a:pt x="451" y="367"/>
                      <a:pt x="451" y="367"/>
                    </a:cubicBezTo>
                    <a:cubicBezTo>
                      <a:pt x="410" y="367"/>
                      <a:pt x="410" y="367"/>
                      <a:pt x="410" y="367"/>
                    </a:cubicBezTo>
                    <a:cubicBezTo>
                      <a:pt x="410" y="120"/>
                      <a:pt x="410" y="120"/>
                      <a:pt x="410" y="120"/>
                    </a:cubicBezTo>
                    <a:cubicBezTo>
                      <a:pt x="410" y="102"/>
                      <a:pt x="396" y="88"/>
                      <a:pt x="379" y="88"/>
                    </a:cubicBezTo>
                    <a:cubicBezTo>
                      <a:pt x="343" y="88"/>
                      <a:pt x="343" y="88"/>
                      <a:pt x="343" y="88"/>
                    </a:cubicBezTo>
                    <a:cubicBezTo>
                      <a:pt x="325" y="88"/>
                      <a:pt x="311" y="102"/>
                      <a:pt x="311" y="120"/>
                    </a:cubicBezTo>
                    <a:cubicBezTo>
                      <a:pt x="311" y="367"/>
                      <a:pt x="311" y="367"/>
                      <a:pt x="311" y="367"/>
                    </a:cubicBezTo>
                    <a:cubicBezTo>
                      <a:pt x="270" y="367"/>
                      <a:pt x="270" y="367"/>
                      <a:pt x="270" y="367"/>
                    </a:cubicBezTo>
                    <a:cubicBezTo>
                      <a:pt x="270" y="92"/>
                      <a:pt x="270" y="92"/>
                      <a:pt x="270" y="92"/>
                    </a:cubicBezTo>
                    <a:cubicBezTo>
                      <a:pt x="270" y="75"/>
                      <a:pt x="256" y="61"/>
                      <a:pt x="239" y="61"/>
                    </a:cubicBezTo>
                    <a:cubicBezTo>
                      <a:pt x="203" y="61"/>
                      <a:pt x="203" y="61"/>
                      <a:pt x="203" y="61"/>
                    </a:cubicBezTo>
                    <a:cubicBezTo>
                      <a:pt x="186" y="61"/>
                      <a:pt x="171" y="75"/>
                      <a:pt x="171" y="92"/>
                    </a:cubicBezTo>
                    <a:cubicBezTo>
                      <a:pt x="171" y="367"/>
                      <a:pt x="171" y="367"/>
                      <a:pt x="171" y="367"/>
                    </a:cubicBezTo>
                    <a:cubicBezTo>
                      <a:pt x="131" y="367"/>
                      <a:pt x="131" y="367"/>
                      <a:pt x="131" y="367"/>
                    </a:cubicBezTo>
                    <a:cubicBezTo>
                      <a:pt x="131" y="160"/>
                      <a:pt x="131" y="160"/>
                      <a:pt x="131" y="160"/>
                    </a:cubicBezTo>
                    <a:cubicBezTo>
                      <a:pt x="131" y="143"/>
                      <a:pt x="117" y="128"/>
                      <a:pt x="99" y="128"/>
                    </a:cubicBezTo>
                    <a:cubicBezTo>
                      <a:pt x="63" y="128"/>
                      <a:pt x="63" y="128"/>
                      <a:pt x="63" y="128"/>
                    </a:cubicBezTo>
                    <a:cubicBezTo>
                      <a:pt x="46" y="128"/>
                      <a:pt x="32" y="143"/>
                      <a:pt x="32" y="160"/>
                    </a:cubicBezTo>
                    <a:cubicBezTo>
                      <a:pt x="32" y="367"/>
                      <a:pt x="32" y="367"/>
                      <a:pt x="32" y="367"/>
                    </a:cubicBezTo>
                    <a:cubicBezTo>
                      <a:pt x="11" y="367"/>
                      <a:pt x="11" y="367"/>
                      <a:pt x="11" y="367"/>
                    </a:cubicBezTo>
                    <a:cubicBezTo>
                      <a:pt x="4" y="367"/>
                      <a:pt x="0" y="372"/>
                      <a:pt x="0" y="378"/>
                    </a:cubicBezTo>
                    <a:cubicBezTo>
                      <a:pt x="0" y="381"/>
                      <a:pt x="0" y="381"/>
                      <a:pt x="0" y="381"/>
                    </a:cubicBezTo>
                    <a:cubicBezTo>
                      <a:pt x="0" y="387"/>
                      <a:pt x="4" y="392"/>
                      <a:pt x="11" y="392"/>
                    </a:cubicBezTo>
                    <a:cubicBezTo>
                      <a:pt x="568" y="392"/>
                      <a:pt x="568" y="392"/>
                      <a:pt x="568" y="392"/>
                    </a:cubicBezTo>
                    <a:cubicBezTo>
                      <a:pt x="575" y="392"/>
                      <a:pt x="581" y="387"/>
                      <a:pt x="581" y="381"/>
                    </a:cubicBezTo>
                    <a:cubicBezTo>
                      <a:pt x="581" y="378"/>
                      <a:pt x="581" y="378"/>
                      <a:pt x="581" y="378"/>
                    </a:cubicBezTo>
                    <a:cubicBezTo>
                      <a:pt x="581" y="372"/>
                      <a:pt x="575" y="367"/>
                      <a:pt x="568" y="367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AU" sz="18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Microsoft YaHei UI" panose="020B0503020204020204" charset="-122"/>
                </a:endParaRPr>
              </a:p>
            </p:txBody>
          </p:sp>
        </p:grpSp>
        <p:sp>
          <p:nvSpPr>
            <p:cNvPr id="23" name="文本框 10"/>
            <p:cNvSpPr txBox="1"/>
            <p:nvPr/>
          </p:nvSpPr>
          <p:spPr>
            <a:xfrm>
              <a:off x="6059805" y="2577524"/>
              <a:ext cx="331313" cy="2922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800" dirty="0" smtClean="0">
                  <a:solidFill>
                    <a:schemeClr val="bg1"/>
                  </a:solidFill>
                </a:rPr>
                <a:t>01</a:t>
              </a:r>
              <a:endParaRPr lang="zh-CN" alt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24" name="文本框 64"/>
            <p:cNvSpPr txBox="1"/>
            <p:nvPr/>
          </p:nvSpPr>
          <p:spPr>
            <a:xfrm>
              <a:off x="6526586" y="3018147"/>
              <a:ext cx="331313" cy="2922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800" dirty="0" smtClean="0">
                  <a:solidFill>
                    <a:schemeClr val="bg1"/>
                  </a:solidFill>
                </a:rPr>
                <a:t>02</a:t>
              </a:r>
              <a:endParaRPr lang="zh-CN" alt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25" name="文本框 65"/>
            <p:cNvSpPr txBox="1"/>
            <p:nvPr/>
          </p:nvSpPr>
          <p:spPr>
            <a:xfrm>
              <a:off x="6086848" y="3446318"/>
              <a:ext cx="331313" cy="2922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800" dirty="0" smtClean="0">
                  <a:solidFill>
                    <a:schemeClr val="bg1"/>
                  </a:solidFill>
                </a:rPr>
                <a:t>03</a:t>
              </a:r>
              <a:endParaRPr lang="zh-CN" altLang="en-US" sz="1800" dirty="0">
                <a:solidFill>
                  <a:schemeClr val="bg1"/>
                </a:solidFill>
              </a:endParaRPr>
            </a:p>
          </p:txBody>
        </p:sp>
        <p:sp>
          <p:nvSpPr>
            <p:cNvPr id="26" name="文本框 66"/>
            <p:cNvSpPr txBox="1"/>
            <p:nvPr/>
          </p:nvSpPr>
          <p:spPr>
            <a:xfrm>
              <a:off x="5653461" y="3018672"/>
              <a:ext cx="331313" cy="29224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1800" dirty="0" smtClean="0">
                  <a:solidFill>
                    <a:schemeClr val="bg1"/>
                  </a:solidFill>
                </a:rPr>
                <a:t>04</a:t>
              </a:r>
              <a:endParaRPr lang="zh-CN" altLang="en-US" sz="1800" dirty="0">
                <a:solidFill>
                  <a:schemeClr val="bg1"/>
                </a:solidFill>
              </a:endParaRPr>
            </a:p>
          </p:txBody>
        </p:sp>
      </p:grpSp>
      <p:sp>
        <p:nvSpPr>
          <p:cNvPr id="52" name="文本框 8"/>
          <p:cNvSpPr txBox="1"/>
          <p:nvPr/>
        </p:nvSpPr>
        <p:spPr>
          <a:xfrm>
            <a:off x="8671280" y="1634963"/>
            <a:ext cx="1270000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rgbClr val="5D68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zh-CN" altLang="en-US" sz="1800" b="1" dirty="0">
              <a:solidFill>
                <a:srgbClr val="5D68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>
            <a:spLocks noChangeArrowheads="1"/>
          </p:cNvSpPr>
          <p:nvPr/>
        </p:nvSpPr>
        <p:spPr bwMode="auto">
          <a:xfrm>
            <a:off x="8588818" y="2063205"/>
            <a:ext cx="270492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8"/>
          <p:cNvSpPr txBox="1"/>
          <p:nvPr/>
        </p:nvSpPr>
        <p:spPr>
          <a:xfrm>
            <a:off x="8753742" y="4949546"/>
            <a:ext cx="1270000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rgbClr val="5D68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zh-CN" altLang="en-US" sz="1800" b="1" dirty="0">
              <a:solidFill>
                <a:srgbClr val="5D68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 54"/>
          <p:cNvSpPr>
            <a:spLocks noChangeArrowheads="1"/>
          </p:cNvSpPr>
          <p:nvPr/>
        </p:nvSpPr>
        <p:spPr bwMode="auto">
          <a:xfrm>
            <a:off x="8671280" y="5377788"/>
            <a:ext cx="270492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8"/>
          <p:cNvSpPr txBox="1"/>
          <p:nvPr/>
        </p:nvSpPr>
        <p:spPr>
          <a:xfrm>
            <a:off x="1928007" y="1951968"/>
            <a:ext cx="1270000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rgbClr val="5D68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zh-CN" altLang="en-US" sz="1800" b="1" dirty="0">
              <a:solidFill>
                <a:srgbClr val="5D68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 56"/>
          <p:cNvSpPr>
            <a:spLocks noChangeArrowheads="1"/>
          </p:cNvSpPr>
          <p:nvPr/>
        </p:nvSpPr>
        <p:spPr bwMode="auto">
          <a:xfrm>
            <a:off x="572289" y="2380210"/>
            <a:ext cx="270492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文本框 8"/>
          <p:cNvSpPr txBox="1"/>
          <p:nvPr/>
        </p:nvSpPr>
        <p:spPr>
          <a:xfrm>
            <a:off x="1857613" y="4970107"/>
            <a:ext cx="1270000" cy="36933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b="1" dirty="0">
                <a:solidFill>
                  <a:srgbClr val="5D686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您的标题</a:t>
            </a:r>
            <a:endParaRPr lang="zh-CN" altLang="en-US" sz="1800" b="1" dirty="0">
              <a:solidFill>
                <a:srgbClr val="5D686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 58"/>
          <p:cNvSpPr>
            <a:spLocks noChangeArrowheads="1"/>
          </p:cNvSpPr>
          <p:nvPr/>
        </p:nvSpPr>
        <p:spPr bwMode="auto">
          <a:xfrm>
            <a:off x="575545" y="5377788"/>
            <a:ext cx="2704924" cy="4247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r">
              <a:buNone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2047" y="284913"/>
            <a:ext cx="11877657" cy="6288174"/>
          </a:xfrm>
          <a:prstGeom prst="roundRect">
            <a:avLst>
              <a:gd name="adj" fmla="val 3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810204" y="439292"/>
            <a:ext cx="2571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论文总结与感恩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876071" y="970413"/>
            <a:ext cx="2439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等腰三角形 4"/>
          <p:cNvSpPr/>
          <p:nvPr/>
        </p:nvSpPr>
        <p:spPr>
          <a:xfrm>
            <a:off x="1526651" y="2278194"/>
            <a:ext cx="2305078" cy="1897399"/>
          </a:xfrm>
          <a:custGeom>
            <a:avLst/>
            <a:gdLst>
              <a:gd name="connsiteX0" fmla="*/ 0 w 3159760"/>
              <a:gd name="connsiteY0" fmla="*/ 1686560 h 1686560"/>
              <a:gd name="connsiteX1" fmla="*/ 1579880 w 3159760"/>
              <a:gd name="connsiteY1" fmla="*/ 0 h 1686560"/>
              <a:gd name="connsiteX2" fmla="*/ 3159760 w 3159760"/>
              <a:gd name="connsiteY2" fmla="*/ 1686560 h 1686560"/>
              <a:gd name="connsiteX3" fmla="*/ 0 w 3159760"/>
              <a:gd name="connsiteY3" fmla="*/ 1686560 h 1686560"/>
              <a:gd name="connsiteX0-1" fmla="*/ 0 w 3576320"/>
              <a:gd name="connsiteY0-2" fmla="*/ 2743200 h 2743200"/>
              <a:gd name="connsiteX1-3" fmla="*/ 1996440 w 3576320"/>
              <a:gd name="connsiteY1-4" fmla="*/ 0 h 2743200"/>
              <a:gd name="connsiteX2-5" fmla="*/ 3576320 w 3576320"/>
              <a:gd name="connsiteY2-6" fmla="*/ 1686560 h 2743200"/>
              <a:gd name="connsiteX3-7" fmla="*/ 0 w 3576320"/>
              <a:gd name="connsiteY3-8" fmla="*/ 2743200 h 2743200"/>
              <a:gd name="connsiteX0-9" fmla="*/ 0 w 3200400"/>
              <a:gd name="connsiteY0-10" fmla="*/ 2743200 h 2895600"/>
              <a:gd name="connsiteX1-11" fmla="*/ 1996440 w 3200400"/>
              <a:gd name="connsiteY1-12" fmla="*/ 0 h 2895600"/>
              <a:gd name="connsiteX2-13" fmla="*/ 3200400 w 3200400"/>
              <a:gd name="connsiteY2-14" fmla="*/ 2895600 h 2895600"/>
              <a:gd name="connsiteX3-15" fmla="*/ 0 w 3200400"/>
              <a:gd name="connsiteY3-16" fmla="*/ 2743200 h 2895600"/>
              <a:gd name="connsiteX0-17" fmla="*/ 0 w 3200400"/>
              <a:gd name="connsiteY0-18" fmla="*/ 0 h 152400"/>
              <a:gd name="connsiteX1-19" fmla="*/ 3200400 w 3200400"/>
              <a:gd name="connsiteY1-20" fmla="*/ 152400 h 152400"/>
              <a:gd name="connsiteX2-21" fmla="*/ 0 w 3200400"/>
              <a:gd name="connsiteY2-22" fmla="*/ 0 h 152400"/>
              <a:gd name="connsiteX0-23" fmla="*/ 0 w 3200400"/>
              <a:gd name="connsiteY0-24" fmla="*/ 2555004 h 2707404"/>
              <a:gd name="connsiteX1-25" fmla="*/ 3200400 w 3200400"/>
              <a:gd name="connsiteY1-26" fmla="*/ 2707404 h 2707404"/>
              <a:gd name="connsiteX2-27" fmla="*/ 0 w 3200400"/>
              <a:gd name="connsiteY2-28" fmla="*/ 2555004 h 2707404"/>
              <a:gd name="connsiteX0-29" fmla="*/ 0 w 3200400"/>
              <a:gd name="connsiteY0-30" fmla="*/ 2555004 h 2776483"/>
              <a:gd name="connsiteX1-31" fmla="*/ 3200400 w 3200400"/>
              <a:gd name="connsiteY1-32" fmla="*/ 2707404 h 2776483"/>
              <a:gd name="connsiteX2-33" fmla="*/ 0 w 3200400"/>
              <a:gd name="connsiteY2-34" fmla="*/ 2555004 h 2776483"/>
              <a:gd name="connsiteX0-35" fmla="*/ 0 w 3232226"/>
              <a:gd name="connsiteY0-36" fmla="*/ 2688370 h 2909849"/>
              <a:gd name="connsiteX1-37" fmla="*/ 3200400 w 3232226"/>
              <a:gd name="connsiteY1-38" fmla="*/ 2840770 h 2909849"/>
              <a:gd name="connsiteX2-39" fmla="*/ 0 w 3232226"/>
              <a:gd name="connsiteY2-40" fmla="*/ 2688370 h 2909849"/>
              <a:gd name="connsiteX0-41" fmla="*/ 0 w 3221017"/>
              <a:gd name="connsiteY0-42" fmla="*/ 2498936 h 2720415"/>
              <a:gd name="connsiteX1-43" fmla="*/ 3200400 w 3221017"/>
              <a:gd name="connsiteY1-44" fmla="*/ 2651336 h 2720415"/>
              <a:gd name="connsiteX2-45" fmla="*/ 0 w 3221017"/>
              <a:gd name="connsiteY2-46" fmla="*/ 2498936 h 2720415"/>
              <a:gd name="connsiteX0-47" fmla="*/ 0 w 3221017"/>
              <a:gd name="connsiteY0-48" fmla="*/ 2498936 h 2663649"/>
              <a:gd name="connsiteX1-49" fmla="*/ 3200400 w 3221017"/>
              <a:gd name="connsiteY1-50" fmla="*/ 2651336 h 2663649"/>
              <a:gd name="connsiteX2-51" fmla="*/ 0 w 3221017"/>
              <a:gd name="connsiteY2-52" fmla="*/ 2498936 h 2663649"/>
              <a:gd name="connsiteX0-53" fmla="*/ 0 w 3221017"/>
              <a:gd name="connsiteY0-54" fmla="*/ 2498936 h 2651344"/>
              <a:gd name="connsiteX1-55" fmla="*/ 3200400 w 3221017"/>
              <a:gd name="connsiteY1-56" fmla="*/ 2651336 h 2651344"/>
              <a:gd name="connsiteX2-57" fmla="*/ 0 w 3221017"/>
              <a:gd name="connsiteY2-58" fmla="*/ 2498936 h 26513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3221017" h="2651344">
                <a:moveTo>
                  <a:pt x="0" y="2498936"/>
                </a:moveTo>
                <a:cubicBezTo>
                  <a:pt x="2575560" y="446616"/>
                  <a:pt x="3235960" y="2656416"/>
                  <a:pt x="3200400" y="2651336"/>
                </a:cubicBezTo>
                <a:cubicBezTo>
                  <a:pt x="3373120" y="2011256"/>
                  <a:pt x="2473960" y="-2885864"/>
                  <a:pt x="0" y="2498936"/>
                </a:cubicBezTo>
                <a:close/>
              </a:path>
            </a:pathLst>
          </a:custGeom>
          <a:solidFill>
            <a:srgbClr val="E89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11"/>
          <p:cNvSpPr>
            <a:spLocks noEditPoints="1"/>
          </p:cNvSpPr>
          <p:nvPr/>
        </p:nvSpPr>
        <p:spPr bwMode="auto">
          <a:xfrm>
            <a:off x="2767408" y="2502926"/>
            <a:ext cx="350289" cy="352131"/>
          </a:xfrm>
          <a:custGeom>
            <a:avLst/>
            <a:gdLst>
              <a:gd name="T0" fmla="*/ 381 w 402"/>
              <a:gd name="T1" fmla="*/ 10 h 404"/>
              <a:gd name="T2" fmla="*/ 365 w 402"/>
              <a:gd name="T3" fmla="*/ 3 h 404"/>
              <a:gd name="T4" fmla="*/ 358 w 402"/>
              <a:gd name="T5" fmla="*/ 18 h 404"/>
              <a:gd name="T6" fmla="*/ 312 w 402"/>
              <a:gd name="T7" fmla="*/ 133 h 404"/>
              <a:gd name="T8" fmla="*/ 301 w 402"/>
              <a:gd name="T9" fmla="*/ 116 h 404"/>
              <a:gd name="T10" fmla="*/ 282 w 402"/>
              <a:gd name="T11" fmla="*/ 106 h 404"/>
              <a:gd name="T12" fmla="*/ 219 w 402"/>
              <a:gd name="T13" fmla="*/ 107 h 404"/>
              <a:gd name="T14" fmla="*/ 197 w 402"/>
              <a:gd name="T15" fmla="*/ 113 h 404"/>
              <a:gd name="T16" fmla="*/ 11 w 402"/>
              <a:gd name="T17" fmla="*/ 245 h 404"/>
              <a:gd name="T18" fmla="*/ 6 w 402"/>
              <a:gd name="T19" fmla="*/ 273 h 404"/>
              <a:gd name="T20" fmla="*/ 91 w 402"/>
              <a:gd name="T21" fmla="*/ 395 h 404"/>
              <a:gd name="T22" fmla="*/ 116 w 402"/>
              <a:gd name="T23" fmla="*/ 397 h 404"/>
              <a:gd name="T24" fmla="*/ 302 w 402"/>
              <a:gd name="T25" fmla="*/ 265 h 404"/>
              <a:gd name="T26" fmla="*/ 316 w 402"/>
              <a:gd name="T27" fmla="*/ 247 h 404"/>
              <a:gd name="T28" fmla="*/ 336 w 402"/>
              <a:gd name="T29" fmla="*/ 184 h 404"/>
              <a:gd name="T30" fmla="*/ 333 w 402"/>
              <a:gd name="T31" fmla="*/ 163 h 404"/>
              <a:gd name="T32" fmla="*/ 326 w 402"/>
              <a:gd name="T33" fmla="*/ 153 h 404"/>
              <a:gd name="T34" fmla="*/ 381 w 402"/>
              <a:gd name="T35" fmla="*/ 10 h 404"/>
              <a:gd name="T36" fmla="*/ 294 w 402"/>
              <a:gd name="T37" fmla="*/ 197 h 404"/>
              <a:gd name="T38" fmla="*/ 250 w 402"/>
              <a:gd name="T39" fmla="*/ 189 h 404"/>
              <a:gd name="T40" fmla="*/ 258 w 402"/>
              <a:gd name="T41" fmla="*/ 144 h 404"/>
              <a:gd name="T42" fmla="*/ 295 w 402"/>
              <a:gd name="T43" fmla="*/ 145 h 404"/>
              <a:gd name="T44" fmla="*/ 285 w 402"/>
              <a:gd name="T45" fmla="*/ 150 h 404"/>
              <a:gd name="T46" fmla="*/ 279 w 402"/>
              <a:gd name="T47" fmla="*/ 166 h 404"/>
              <a:gd name="T48" fmla="*/ 290 w 402"/>
              <a:gd name="T49" fmla="*/ 173 h 404"/>
              <a:gd name="T50" fmla="*/ 295 w 402"/>
              <a:gd name="T51" fmla="*/ 172 h 404"/>
              <a:gd name="T52" fmla="*/ 307 w 402"/>
              <a:gd name="T53" fmla="*/ 165 h 404"/>
              <a:gd name="T54" fmla="*/ 294 w 402"/>
              <a:gd name="T55" fmla="*/ 197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2" h="404">
                <a:moveTo>
                  <a:pt x="381" y="10"/>
                </a:moveTo>
                <a:cubicBezTo>
                  <a:pt x="378" y="4"/>
                  <a:pt x="372" y="0"/>
                  <a:pt x="365" y="3"/>
                </a:cubicBezTo>
                <a:cubicBezTo>
                  <a:pt x="359" y="5"/>
                  <a:pt x="356" y="12"/>
                  <a:pt x="358" y="18"/>
                </a:cubicBezTo>
                <a:cubicBezTo>
                  <a:pt x="376" y="71"/>
                  <a:pt x="340" y="111"/>
                  <a:pt x="312" y="133"/>
                </a:cubicBezTo>
                <a:cubicBezTo>
                  <a:pt x="301" y="116"/>
                  <a:pt x="301" y="116"/>
                  <a:pt x="301" y="116"/>
                </a:cubicBezTo>
                <a:cubicBezTo>
                  <a:pt x="297" y="111"/>
                  <a:pt x="289" y="106"/>
                  <a:pt x="282" y="106"/>
                </a:cubicBezTo>
                <a:cubicBezTo>
                  <a:pt x="219" y="107"/>
                  <a:pt x="219" y="107"/>
                  <a:pt x="219" y="107"/>
                </a:cubicBezTo>
                <a:cubicBezTo>
                  <a:pt x="212" y="106"/>
                  <a:pt x="203" y="109"/>
                  <a:pt x="197" y="113"/>
                </a:cubicBezTo>
                <a:cubicBezTo>
                  <a:pt x="11" y="245"/>
                  <a:pt x="11" y="245"/>
                  <a:pt x="11" y="245"/>
                </a:cubicBezTo>
                <a:cubicBezTo>
                  <a:pt x="2" y="251"/>
                  <a:pt x="0" y="264"/>
                  <a:pt x="6" y="273"/>
                </a:cubicBezTo>
                <a:cubicBezTo>
                  <a:pt x="91" y="395"/>
                  <a:pt x="91" y="395"/>
                  <a:pt x="91" y="395"/>
                </a:cubicBezTo>
                <a:cubicBezTo>
                  <a:pt x="97" y="404"/>
                  <a:pt x="107" y="403"/>
                  <a:pt x="116" y="397"/>
                </a:cubicBezTo>
                <a:cubicBezTo>
                  <a:pt x="302" y="265"/>
                  <a:pt x="302" y="265"/>
                  <a:pt x="302" y="265"/>
                </a:cubicBezTo>
                <a:cubicBezTo>
                  <a:pt x="308" y="261"/>
                  <a:pt x="314" y="253"/>
                  <a:pt x="316" y="247"/>
                </a:cubicBezTo>
                <a:cubicBezTo>
                  <a:pt x="336" y="184"/>
                  <a:pt x="336" y="184"/>
                  <a:pt x="336" y="184"/>
                </a:cubicBezTo>
                <a:cubicBezTo>
                  <a:pt x="338" y="178"/>
                  <a:pt x="337" y="168"/>
                  <a:pt x="333" y="163"/>
                </a:cubicBezTo>
                <a:cubicBezTo>
                  <a:pt x="326" y="153"/>
                  <a:pt x="326" y="153"/>
                  <a:pt x="326" y="153"/>
                </a:cubicBezTo>
                <a:cubicBezTo>
                  <a:pt x="363" y="124"/>
                  <a:pt x="402" y="73"/>
                  <a:pt x="381" y="10"/>
                </a:cubicBezTo>
                <a:close/>
                <a:moveTo>
                  <a:pt x="294" y="197"/>
                </a:moveTo>
                <a:cubicBezTo>
                  <a:pt x="280" y="207"/>
                  <a:pt x="260" y="204"/>
                  <a:pt x="250" y="189"/>
                </a:cubicBezTo>
                <a:cubicBezTo>
                  <a:pt x="240" y="175"/>
                  <a:pt x="243" y="155"/>
                  <a:pt x="258" y="144"/>
                </a:cubicBezTo>
                <a:cubicBezTo>
                  <a:pt x="269" y="136"/>
                  <a:pt x="284" y="137"/>
                  <a:pt x="295" y="145"/>
                </a:cubicBezTo>
                <a:cubicBezTo>
                  <a:pt x="289" y="148"/>
                  <a:pt x="285" y="150"/>
                  <a:pt x="285" y="150"/>
                </a:cubicBezTo>
                <a:cubicBezTo>
                  <a:pt x="279" y="153"/>
                  <a:pt x="276" y="160"/>
                  <a:pt x="279" y="166"/>
                </a:cubicBezTo>
                <a:cubicBezTo>
                  <a:pt x="281" y="171"/>
                  <a:pt x="285" y="173"/>
                  <a:pt x="290" y="173"/>
                </a:cubicBezTo>
                <a:cubicBezTo>
                  <a:pt x="292" y="173"/>
                  <a:pt x="293" y="173"/>
                  <a:pt x="295" y="172"/>
                </a:cubicBezTo>
                <a:cubicBezTo>
                  <a:pt x="299" y="170"/>
                  <a:pt x="303" y="168"/>
                  <a:pt x="307" y="165"/>
                </a:cubicBezTo>
                <a:cubicBezTo>
                  <a:pt x="309" y="177"/>
                  <a:pt x="304" y="190"/>
                  <a:pt x="294" y="1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262" tIns="45631" rIns="91262" bIns="45631" numCol="1" anchor="t" anchorCtr="0" compatLnSpc="1"/>
          <a:lstStyle/>
          <a:p>
            <a:endParaRPr lang="en-US" sz="2395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441071" y="2925548"/>
            <a:ext cx="1194821" cy="437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等腰三角形 4"/>
          <p:cNvSpPr/>
          <p:nvPr/>
        </p:nvSpPr>
        <p:spPr>
          <a:xfrm rot="14484188">
            <a:off x="996978" y="4101306"/>
            <a:ext cx="2305078" cy="1897399"/>
          </a:xfrm>
          <a:custGeom>
            <a:avLst/>
            <a:gdLst>
              <a:gd name="connsiteX0" fmla="*/ 0 w 3159760"/>
              <a:gd name="connsiteY0" fmla="*/ 1686560 h 1686560"/>
              <a:gd name="connsiteX1" fmla="*/ 1579880 w 3159760"/>
              <a:gd name="connsiteY1" fmla="*/ 0 h 1686560"/>
              <a:gd name="connsiteX2" fmla="*/ 3159760 w 3159760"/>
              <a:gd name="connsiteY2" fmla="*/ 1686560 h 1686560"/>
              <a:gd name="connsiteX3" fmla="*/ 0 w 3159760"/>
              <a:gd name="connsiteY3" fmla="*/ 1686560 h 1686560"/>
              <a:gd name="connsiteX0-1" fmla="*/ 0 w 3576320"/>
              <a:gd name="connsiteY0-2" fmla="*/ 2743200 h 2743200"/>
              <a:gd name="connsiteX1-3" fmla="*/ 1996440 w 3576320"/>
              <a:gd name="connsiteY1-4" fmla="*/ 0 h 2743200"/>
              <a:gd name="connsiteX2-5" fmla="*/ 3576320 w 3576320"/>
              <a:gd name="connsiteY2-6" fmla="*/ 1686560 h 2743200"/>
              <a:gd name="connsiteX3-7" fmla="*/ 0 w 3576320"/>
              <a:gd name="connsiteY3-8" fmla="*/ 2743200 h 2743200"/>
              <a:gd name="connsiteX0-9" fmla="*/ 0 w 3200400"/>
              <a:gd name="connsiteY0-10" fmla="*/ 2743200 h 2895600"/>
              <a:gd name="connsiteX1-11" fmla="*/ 1996440 w 3200400"/>
              <a:gd name="connsiteY1-12" fmla="*/ 0 h 2895600"/>
              <a:gd name="connsiteX2-13" fmla="*/ 3200400 w 3200400"/>
              <a:gd name="connsiteY2-14" fmla="*/ 2895600 h 2895600"/>
              <a:gd name="connsiteX3-15" fmla="*/ 0 w 3200400"/>
              <a:gd name="connsiteY3-16" fmla="*/ 2743200 h 2895600"/>
              <a:gd name="connsiteX0-17" fmla="*/ 0 w 3200400"/>
              <a:gd name="connsiteY0-18" fmla="*/ 0 h 152400"/>
              <a:gd name="connsiteX1-19" fmla="*/ 3200400 w 3200400"/>
              <a:gd name="connsiteY1-20" fmla="*/ 152400 h 152400"/>
              <a:gd name="connsiteX2-21" fmla="*/ 0 w 3200400"/>
              <a:gd name="connsiteY2-22" fmla="*/ 0 h 152400"/>
              <a:gd name="connsiteX0-23" fmla="*/ 0 w 3200400"/>
              <a:gd name="connsiteY0-24" fmla="*/ 2555004 h 2707404"/>
              <a:gd name="connsiteX1-25" fmla="*/ 3200400 w 3200400"/>
              <a:gd name="connsiteY1-26" fmla="*/ 2707404 h 2707404"/>
              <a:gd name="connsiteX2-27" fmla="*/ 0 w 3200400"/>
              <a:gd name="connsiteY2-28" fmla="*/ 2555004 h 2707404"/>
              <a:gd name="connsiteX0-29" fmla="*/ 0 w 3200400"/>
              <a:gd name="connsiteY0-30" fmla="*/ 2555004 h 2776483"/>
              <a:gd name="connsiteX1-31" fmla="*/ 3200400 w 3200400"/>
              <a:gd name="connsiteY1-32" fmla="*/ 2707404 h 2776483"/>
              <a:gd name="connsiteX2-33" fmla="*/ 0 w 3200400"/>
              <a:gd name="connsiteY2-34" fmla="*/ 2555004 h 2776483"/>
              <a:gd name="connsiteX0-35" fmla="*/ 0 w 3232226"/>
              <a:gd name="connsiteY0-36" fmla="*/ 2688370 h 2909849"/>
              <a:gd name="connsiteX1-37" fmla="*/ 3200400 w 3232226"/>
              <a:gd name="connsiteY1-38" fmla="*/ 2840770 h 2909849"/>
              <a:gd name="connsiteX2-39" fmla="*/ 0 w 3232226"/>
              <a:gd name="connsiteY2-40" fmla="*/ 2688370 h 2909849"/>
              <a:gd name="connsiteX0-41" fmla="*/ 0 w 3221017"/>
              <a:gd name="connsiteY0-42" fmla="*/ 2498936 h 2720415"/>
              <a:gd name="connsiteX1-43" fmla="*/ 3200400 w 3221017"/>
              <a:gd name="connsiteY1-44" fmla="*/ 2651336 h 2720415"/>
              <a:gd name="connsiteX2-45" fmla="*/ 0 w 3221017"/>
              <a:gd name="connsiteY2-46" fmla="*/ 2498936 h 2720415"/>
              <a:gd name="connsiteX0-47" fmla="*/ 0 w 3221017"/>
              <a:gd name="connsiteY0-48" fmla="*/ 2498936 h 2663649"/>
              <a:gd name="connsiteX1-49" fmla="*/ 3200400 w 3221017"/>
              <a:gd name="connsiteY1-50" fmla="*/ 2651336 h 2663649"/>
              <a:gd name="connsiteX2-51" fmla="*/ 0 w 3221017"/>
              <a:gd name="connsiteY2-52" fmla="*/ 2498936 h 2663649"/>
              <a:gd name="connsiteX0-53" fmla="*/ 0 w 3221017"/>
              <a:gd name="connsiteY0-54" fmla="*/ 2498936 h 2651344"/>
              <a:gd name="connsiteX1-55" fmla="*/ 3200400 w 3221017"/>
              <a:gd name="connsiteY1-56" fmla="*/ 2651336 h 2651344"/>
              <a:gd name="connsiteX2-57" fmla="*/ 0 w 3221017"/>
              <a:gd name="connsiteY2-58" fmla="*/ 2498936 h 26513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3221017" h="2651344">
                <a:moveTo>
                  <a:pt x="0" y="2498936"/>
                </a:moveTo>
                <a:cubicBezTo>
                  <a:pt x="2575560" y="446616"/>
                  <a:pt x="3235960" y="2656416"/>
                  <a:pt x="3200400" y="2651336"/>
                </a:cubicBezTo>
                <a:cubicBezTo>
                  <a:pt x="3373120" y="2011256"/>
                  <a:pt x="2473960" y="-2885864"/>
                  <a:pt x="0" y="2498936"/>
                </a:cubicBezTo>
                <a:close/>
              </a:path>
            </a:pathLst>
          </a:custGeom>
          <a:solidFill>
            <a:srgbClr val="CCA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Freeform 6"/>
          <p:cNvSpPr/>
          <p:nvPr/>
        </p:nvSpPr>
        <p:spPr bwMode="auto">
          <a:xfrm>
            <a:off x="1609652" y="4523870"/>
            <a:ext cx="337489" cy="323047"/>
          </a:xfrm>
          <a:custGeom>
            <a:avLst/>
            <a:gdLst>
              <a:gd name="T0" fmla="*/ 294 w 376"/>
              <a:gd name="T1" fmla="*/ 269 h 360"/>
              <a:gd name="T2" fmla="*/ 229 w 376"/>
              <a:gd name="T3" fmla="*/ 203 h 360"/>
              <a:gd name="T4" fmla="*/ 251 w 376"/>
              <a:gd name="T5" fmla="*/ 154 h 360"/>
              <a:gd name="T6" fmla="*/ 269 w 376"/>
              <a:gd name="T7" fmla="*/ 120 h 360"/>
              <a:gd name="T8" fmla="*/ 262 w 376"/>
              <a:gd name="T9" fmla="*/ 104 h 360"/>
              <a:gd name="T10" fmla="*/ 267 w 376"/>
              <a:gd name="T11" fmla="*/ 68 h 360"/>
              <a:gd name="T12" fmla="*/ 188 w 376"/>
              <a:gd name="T13" fmla="*/ 0 h 360"/>
              <a:gd name="T14" fmla="*/ 108 w 376"/>
              <a:gd name="T15" fmla="*/ 68 h 360"/>
              <a:gd name="T16" fmla="*/ 113 w 376"/>
              <a:gd name="T17" fmla="*/ 104 h 360"/>
              <a:gd name="T18" fmla="*/ 106 w 376"/>
              <a:gd name="T19" fmla="*/ 120 h 360"/>
              <a:gd name="T20" fmla="*/ 125 w 376"/>
              <a:gd name="T21" fmla="*/ 154 h 360"/>
              <a:gd name="T22" fmla="*/ 146 w 376"/>
              <a:gd name="T23" fmla="*/ 203 h 360"/>
              <a:gd name="T24" fmla="*/ 81 w 376"/>
              <a:gd name="T25" fmla="*/ 269 h 360"/>
              <a:gd name="T26" fmla="*/ 0 w 376"/>
              <a:gd name="T27" fmla="*/ 318 h 360"/>
              <a:gd name="T28" fmla="*/ 0 w 376"/>
              <a:gd name="T29" fmla="*/ 360 h 360"/>
              <a:gd name="T30" fmla="*/ 188 w 376"/>
              <a:gd name="T31" fmla="*/ 360 h 360"/>
              <a:gd name="T32" fmla="*/ 376 w 376"/>
              <a:gd name="T33" fmla="*/ 360 h 360"/>
              <a:gd name="T34" fmla="*/ 376 w 376"/>
              <a:gd name="T35" fmla="*/ 318 h 360"/>
              <a:gd name="T36" fmla="*/ 294 w 376"/>
              <a:gd name="T37" fmla="*/ 269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376" h="360">
                <a:moveTo>
                  <a:pt x="294" y="269"/>
                </a:moveTo>
                <a:cubicBezTo>
                  <a:pt x="245" y="251"/>
                  <a:pt x="229" y="236"/>
                  <a:pt x="229" y="203"/>
                </a:cubicBezTo>
                <a:cubicBezTo>
                  <a:pt x="229" y="184"/>
                  <a:pt x="244" y="190"/>
                  <a:pt x="251" y="154"/>
                </a:cubicBezTo>
                <a:cubicBezTo>
                  <a:pt x="254" y="140"/>
                  <a:pt x="267" y="154"/>
                  <a:pt x="269" y="120"/>
                </a:cubicBezTo>
                <a:cubicBezTo>
                  <a:pt x="269" y="107"/>
                  <a:pt x="262" y="104"/>
                  <a:pt x="262" y="104"/>
                </a:cubicBezTo>
                <a:cubicBezTo>
                  <a:pt x="262" y="104"/>
                  <a:pt x="266" y="84"/>
                  <a:pt x="267" y="68"/>
                </a:cubicBezTo>
                <a:cubicBezTo>
                  <a:pt x="269" y="49"/>
                  <a:pt x="256" y="0"/>
                  <a:pt x="188" y="0"/>
                </a:cubicBezTo>
                <a:cubicBezTo>
                  <a:pt x="119" y="0"/>
                  <a:pt x="107" y="49"/>
                  <a:pt x="108" y="68"/>
                </a:cubicBezTo>
                <a:cubicBezTo>
                  <a:pt x="110" y="84"/>
                  <a:pt x="113" y="104"/>
                  <a:pt x="113" y="104"/>
                </a:cubicBezTo>
                <a:cubicBezTo>
                  <a:pt x="113" y="104"/>
                  <a:pt x="106" y="107"/>
                  <a:pt x="106" y="120"/>
                </a:cubicBezTo>
                <a:cubicBezTo>
                  <a:pt x="109" y="154"/>
                  <a:pt x="122" y="140"/>
                  <a:pt x="125" y="154"/>
                </a:cubicBezTo>
                <a:cubicBezTo>
                  <a:pt x="131" y="190"/>
                  <a:pt x="146" y="184"/>
                  <a:pt x="146" y="203"/>
                </a:cubicBezTo>
                <a:cubicBezTo>
                  <a:pt x="146" y="236"/>
                  <a:pt x="131" y="251"/>
                  <a:pt x="81" y="269"/>
                </a:cubicBezTo>
                <a:cubicBezTo>
                  <a:pt x="32" y="287"/>
                  <a:pt x="0" y="305"/>
                  <a:pt x="0" y="318"/>
                </a:cubicBezTo>
                <a:cubicBezTo>
                  <a:pt x="0" y="330"/>
                  <a:pt x="0" y="360"/>
                  <a:pt x="0" y="360"/>
                </a:cubicBezTo>
                <a:cubicBezTo>
                  <a:pt x="188" y="360"/>
                  <a:pt x="188" y="360"/>
                  <a:pt x="188" y="360"/>
                </a:cubicBezTo>
                <a:cubicBezTo>
                  <a:pt x="376" y="360"/>
                  <a:pt x="376" y="360"/>
                  <a:pt x="376" y="360"/>
                </a:cubicBezTo>
                <a:cubicBezTo>
                  <a:pt x="376" y="360"/>
                  <a:pt x="376" y="330"/>
                  <a:pt x="376" y="318"/>
                </a:cubicBezTo>
                <a:cubicBezTo>
                  <a:pt x="376" y="305"/>
                  <a:pt x="344" y="287"/>
                  <a:pt x="294" y="26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262" tIns="45631" rIns="91262" bIns="45631" numCol="1" anchor="t" anchorCtr="0" compatLnSpc="1"/>
          <a:lstStyle/>
          <a:p>
            <a:endParaRPr lang="en-US" sz="2395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305520" y="4904077"/>
            <a:ext cx="1194821" cy="437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等腰三角形 4"/>
          <p:cNvSpPr/>
          <p:nvPr/>
        </p:nvSpPr>
        <p:spPr>
          <a:xfrm rot="7339029">
            <a:off x="2844248" y="3717840"/>
            <a:ext cx="2305078" cy="1897399"/>
          </a:xfrm>
          <a:custGeom>
            <a:avLst/>
            <a:gdLst>
              <a:gd name="connsiteX0" fmla="*/ 0 w 3159760"/>
              <a:gd name="connsiteY0" fmla="*/ 1686560 h 1686560"/>
              <a:gd name="connsiteX1" fmla="*/ 1579880 w 3159760"/>
              <a:gd name="connsiteY1" fmla="*/ 0 h 1686560"/>
              <a:gd name="connsiteX2" fmla="*/ 3159760 w 3159760"/>
              <a:gd name="connsiteY2" fmla="*/ 1686560 h 1686560"/>
              <a:gd name="connsiteX3" fmla="*/ 0 w 3159760"/>
              <a:gd name="connsiteY3" fmla="*/ 1686560 h 1686560"/>
              <a:gd name="connsiteX0-1" fmla="*/ 0 w 3576320"/>
              <a:gd name="connsiteY0-2" fmla="*/ 2743200 h 2743200"/>
              <a:gd name="connsiteX1-3" fmla="*/ 1996440 w 3576320"/>
              <a:gd name="connsiteY1-4" fmla="*/ 0 h 2743200"/>
              <a:gd name="connsiteX2-5" fmla="*/ 3576320 w 3576320"/>
              <a:gd name="connsiteY2-6" fmla="*/ 1686560 h 2743200"/>
              <a:gd name="connsiteX3-7" fmla="*/ 0 w 3576320"/>
              <a:gd name="connsiteY3-8" fmla="*/ 2743200 h 2743200"/>
              <a:gd name="connsiteX0-9" fmla="*/ 0 w 3200400"/>
              <a:gd name="connsiteY0-10" fmla="*/ 2743200 h 2895600"/>
              <a:gd name="connsiteX1-11" fmla="*/ 1996440 w 3200400"/>
              <a:gd name="connsiteY1-12" fmla="*/ 0 h 2895600"/>
              <a:gd name="connsiteX2-13" fmla="*/ 3200400 w 3200400"/>
              <a:gd name="connsiteY2-14" fmla="*/ 2895600 h 2895600"/>
              <a:gd name="connsiteX3-15" fmla="*/ 0 w 3200400"/>
              <a:gd name="connsiteY3-16" fmla="*/ 2743200 h 2895600"/>
              <a:gd name="connsiteX0-17" fmla="*/ 0 w 3200400"/>
              <a:gd name="connsiteY0-18" fmla="*/ 0 h 152400"/>
              <a:gd name="connsiteX1-19" fmla="*/ 3200400 w 3200400"/>
              <a:gd name="connsiteY1-20" fmla="*/ 152400 h 152400"/>
              <a:gd name="connsiteX2-21" fmla="*/ 0 w 3200400"/>
              <a:gd name="connsiteY2-22" fmla="*/ 0 h 152400"/>
              <a:gd name="connsiteX0-23" fmla="*/ 0 w 3200400"/>
              <a:gd name="connsiteY0-24" fmla="*/ 2555004 h 2707404"/>
              <a:gd name="connsiteX1-25" fmla="*/ 3200400 w 3200400"/>
              <a:gd name="connsiteY1-26" fmla="*/ 2707404 h 2707404"/>
              <a:gd name="connsiteX2-27" fmla="*/ 0 w 3200400"/>
              <a:gd name="connsiteY2-28" fmla="*/ 2555004 h 2707404"/>
              <a:gd name="connsiteX0-29" fmla="*/ 0 w 3200400"/>
              <a:gd name="connsiteY0-30" fmla="*/ 2555004 h 2776483"/>
              <a:gd name="connsiteX1-31" fmla="*/ 3200400 w 3200400"/>
              <a:gd name="connsiteY1-32" fmla="*/ 2707404 h 2776483"/>
              <a:gd name="connsiteX2-33" fmla="*/ 0 w 3200400"/>
              <a:gd name="connsiteY2-34" fmla="*/ 2555004 h 2776483"/>
              <a:gd name="connsiteX0-35" fmla="*/ 0 w 3232226"/>
              <a:gd name="connsiteY0-36" fmla="*/ 2688370 h 2909849"/>
              <a:gd name="connsiteX1-37" fmla="*/ 3200400 w 3232226"/>
              <a:gd name="connsiteY1-38" fmla="*/ 2840770 h 2909849"/>
              <a:gd name="connsiteX2-39" fmla="*/ 0 w 3232226"/>
              <a:gd name="connsiteY2-40" fmla="*/ 2688370 h 2909849"/>
              <a:gd name="connsiteX0-41" fmla="*/ 0 w 3221017"/>
              <a:gd name="connsiteY0-42" fmla="*/ 2498936 h 2720415"/>
              <a:gd name="connsiteX1-43" fmla="*/ 3200400 w 3221017"/>
              <a:gd name="connsiteY1-44" fmla="*/ 2651336 h 2720415"/>
              <a:gd name="connsiteX2-45" fmla="*/ 0 w 3221017"/>
              <a:gd name="connsiteY2-46" fmla="*/ 2498936 h 2720415"/>
              <a:gd name="connsiteX0-47" fmla="*/ 0 w 3221017"/>
              <a:gd name="connsiteY0-48" fmla="*/ 2498936 h 2663649"/>
              <a:gd name="connsiteX1-49" fmla="*/ 3200400 w 3221017"/>
              <a:gd name="connsiteY1-50" fmla="*/ 2651336 h 2663649"/>
              <a:gd name="connsiteX2-51" fmla="*/ 0 w 3221017"/>
              <a:gd name="connsiteY2-52" fmla="*/ 2498936 h 2663649"/>
              <a:gd name="connsiteX0-53" fmla="*/ 0 w 3221017"/>
              <a:gd name="connsiteY0-54" fmla="*/ 2498936 h 2651344"/>
              <a:gd name="connsiteX1-55" fmla="*/ 3200400 w 3221017"/>
              <a:gd name="connsiteY1-56" fmla="*/ 2651336 h 2651344"/>
              <a:gd name="connsiteX2-57" fmla="*/ 0 w 3221017"/>
              <a:gd name="connsiteY2-58" fmla="*/ 2498936 h 265134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3221017" h="2651344">
                <a:moveTo>
                  <a:pt x="0" y="2498936"/>
                </a:moveTo>
                <a:cubicBezTo>
                  <a:pt x="2575560" y="446616"/>
                  <a:pt x="3235960" y="2656416"/>
                  <a:pt x="3200400" y="2651336"/>
                </a:cubicBezTo>
                <a:cubicBezTo>
                  <a:pt x="3373120" y="2011256"/>
                  <a:pt x="2473960" y="-2885864"/>
                  <a:pt x="0" y="2498936"/>
                </a:cubicBezTo>
                <a:close/>
              </a:path>
            </a:pathLst>
          </a:custGeom>
          <a:solidFill>
            <a:srgbClr val="AAC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Freeform 21"/>
          <p:cNvSpPr>
            <a:spLocks noEditPoints="1"/>
          </p:cNvSpPr>
          <p:nvPr/>
        </p:nvSpPr>
        <p:spPr bwMode="auto">
          <a:xfrm>
            <a:off x="3985751" y="4524763"/>
            <a:ext cx="349757" cy="363449"/>
          </a:xfrm>
          <a:custGeom>
            <a:avLst/>
            <a:gdLst>
              <a:gd name="T0" fmla="*/ 320 w 357"/>
              <a:gd name="T1" fmla="*/ 129 h 371"/>
              <a:gd name="T2" fmla="*/ 212 w 357"/>
              <a:gd name="T3" fmla="*/ 10 h 371"/>
              <a:gd name="T4" fmla="*/ 23 w 357"/>
              <a:gd name="T5" fmla="*/ 201 h 371"/>
              <a:gd name="T6" fmla="*/ 7 w 357"/>
              <a:gd name="T7" fmla="*/ 257 h 371"/>
              <a:gd name="T8" fmla="*/ 59 w 357"/>
              <a:gd name="T9" fmla="*/ 285 h 371"/>
              <a:gd name="T10" fmla="*/ 74 w 357"/>
              <a:gd name="T11" fmla="*/ 280 h 371"/>
              <a:gd name="T12" fmla="*/ 106 w 357"/>
              <a:gd name="T13" fmla="*/ 299 h 371"/>
              <a:gd name="T14" fmla="*/ 129 w 357"/>
              <a:gd name="T15" fmla="*/ 352 h 371"/>
              <a:gd name="T16" fmla="*/ 151 w 357"/>
              <a:gd name="T17" fmla="*/ 368 h 371"/>
              <a:gd name="T18" fmla="*/ 192 w 357"/>
              <a:gd name="T19" fmla="*/ 353 h 371"/>
              <a:gd name="T20" fmla="*/ 201 w 357"/>
              <a:gd name="T21" fmla="*/ 334 h 371"/>
              <a:gd name="T22" fmla="*/ 181 w 357"/>
              <a:gd name="T23" fmla="*/ 317 h 371"/>
              <a:gd name="T24" fmla="*/ 162 w 357"/>
              <a:gd name="T25" fmla="*/ 274 h 371"/>
              <a:gd name="T26" fmla="*/ 182 w 357"/>
              <a:gd name="T27" fmla="*/ 252 h 371"/>
              <a:gd name="T28" fmla="*/ 331 w 357"/>
              <a:gd name="T29" fmla="*/ 288 h 371"/>
              <a:gd name="T30" fmla="*/ 320 w 357"/>
              <a:gd name="T31" fmla="*/ 129 h 371"/>
              <a:gd name="T32" fmla="*/ 309 w 357"/>
              <a:gd name="T33" fmla="*/ 249 h 371"/>
              <a:gd name="T34" fmla="*/ 240 w 357"/>
              <a:gd name="T35" fmla="*/ 164 h 371"/>
              <a:gd name="T36" fmla="*/ 225 w 357"/>
              <a:gd name="T37" fmla="*/ 52 h 371"/>
              <a:gd name="T38" fmla="*/ 292 w 357"/>
              <a:gd name="T39" fmla="*/ 143 h 371"/>
              <a:gd name="T40" fmla="*/ 309 w 357"/>
              <a:gd name="T41" fmla="*/ 249 h 37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357" h="371">
                <a:moveTo>
                  <a:pt x="320" y="129"/>
                </a:moveTo>
                <a:cubicBezTo>
                  <a:pt x="289" y="56"/>
                  <a:pt x="238" y="0"/>
                  <a:pt x="212" y="10"/>
                </a:cubicBezTo>
                <a:cubicBezTo>
                  <a:pt x="168" y="28"/>
                  <a:pt x="238" y="113"/>
                  <a:pt x="23" y="201"/>
                </a:cubicBezTo>
                <a:cubicBezTo>
                  <a:pt x="4" y="208"/>
                  <a:pt x="0" y="239"/>
                  <a:pt x="7" y="257"/>
                </a:cubicBezTo>
                <a:cubicBezTo>
                  <a:pt x="15" y="275"/>
                  <a:pt x="41" y="293"/>
                  <a:pt x="59" y="285"/>
                </a:cubicBezTo>
                <a:cubicBezTo>
                  <a:pt x="62" y="284"/>
                  <a:pt x="74" y="280"/>
                  <a:pt x="74" y="280"/>
                </a:cubicBezTo>
                <a:cubicBezTo>
                  <a:pt x="87" y="298"/>
                  <a:pt x="101" y="287"/>
                  <a:pt x="106" y="299"/>
                </a:cubicBezTo>
                <a:cubicBezTo>
                  <a:pt x="112" y="312"/>
                  <a:pt x="125" y="342"/>
                  <a:pt x="129" y="352"/>
                </a:cubicBezTo>
                <a:cubicBezTo>
                  <a:pt x="134" y="362"/>
                  <a:pt x="144" y="371"/>
                  <a:pt x="151" y="368"/>
                </a:cubicBezTo>
                <a:cubicBezTo>
                  <a:pt x="158" y="366"/>
                  <a:pt x="182" y="356"/>
                  <a:pt x="192" y="353"/>
                </a:cubicBezTo>
                <a:cubicBezTo>
                  <a:pt x="201" y="349"/>
                  <a:pt x="203" y="341"/>
                  <a:pt x="201" y="334"/>
                </a:cubicBezTo>
                <a:cubicBezTo>
                  <a:pt x="197" y="327"/>
                  <a:pt x="185" y="325"/>
                  <a:pt x="181" y="317"/>
                </a:cubicBezTo>
                <a:cubicBezTo>
                  <a:pt x="178" y="309"/>
                  <a:pt x="166" y="282"/>
                  <a:pt x="162" y="274"/>
                </a:cubicBezTo>
                <a:cubicBezTo>
                  <a:pt x="158" y="262"/>
                  <a:pt x="168" y="253"/>
                  <a:pt x="182" y="252"/>
                </a:cubicBezTo>
                <a:cubicBezTo>
                  <a:pt x="280" y="241"/>
                  <a:pt x="298" y="302"/>
                  <a:pt x="331" y="288"/>
                </a:cubicBezTo>
                <a:cubicBezTo>
                  <a:pt x="357" y="278"/>
                  <a:pt x="352" y="203"/>
                  <a:pt x="320" y="129"/>
                </a:cubicBezTo>
                <a:close/>
                <a:moveTo>
                  <a:pt x="309" y="249"/>
                </a:moveTo>
                <a:cubicBezTo>
                  <a:pt x="303" y="251"/>
                  <a:pt x="265" y="221"/>
                  <a:pt x="240" y="164"/>
                </a:cubicBezTo>
                <a:cubicBezTo>
                  <a:pt x="216" y="106"/>
                  <a:pt x="219" y="54"/>
                  <a:pt x="225" y="52"/>
                </a:cubicBezTo>
                <a:cubicBezTo>
                  <a:pt x="230" y="49"/>
                  <a:pt x="268" y="86"/>
                  <a:pt x="292" y="143"/>
                </a:cubicBezTo>
                <a:cubicBezTo>
                  <a:pt x="317" y="201"/>
                  <a:pt x="315" y="247"/>
                  <a:pt x="309" y="2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262" tIns="45631" rIns="91262" bIns="45631" numCol="1" anchor="t" anchorCtr="0" compatLnSpc="1"/>
          <a:lstStyle/>
          <a:p>
            <a:endParaRPr lang="en-US" sz="2395" dirty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612684" y="4936108"/>
            <a:ext cx="1194821" cy="4370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关键词</a:t>
            </a:r>
            <a:endParaRPr lang="zh-CN" altLang="en-US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6466923" y="3008623"/>
            <a:ext cx="595480" cy="535188"/>
            <a:chOff x="6586578" y="2807988"/>
            <a:chExt cx="595480" cy="535188"/>
          </a:xfrm>
        </p:grpSpPr>
        <p:sp>
          <p:nvSpPr>
            <p:cNvPr id="15" name="椭圆 14"/>
            <p:cNvSpPr/>
            <p:nvPr/>
          </p:nvSpPr>
          <p:spPr>
            <a:xfrm>
              <a:off x="6586578" y="2807988"/>
              <a:ext cx="535188" cy="535188"/>
            </a:xfrm>
            <a:prstGeom prst="ellipse">
              <a:avLst/>
            </a:prstGeom>
            <a:solidFill>
              <a:srgbClr val="E890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6586578" y="2875527"/>
              <a:ext cx="5954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i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i="1" dirty="0">
                <a:solidFill>
                  <a:prstClr val="white"/>
                </a:solidFill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7284059" y="3008623"/>
            <a:ext cx="3517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466923" y="3973823"/>
            <a:ext cx="595480" cy="535188"/>
            <a:chOff x="6586578" y="2807988"/>
            <a:chExt cx="595480" cy="535188"/>
          </a:xfrm>
        </p:grpSpPr>
        <p:sp>
          <p:nvSpPr>
            <p:cNvPr id="19" name="椭圆 18"/>
            <p:cNvSpPr/>
            <p:nvPr/>
          </p:nvSpPr>
          <p:spPr>
            <a:xfrm>
              <a:off x="6586578" y="2807988"/>
              <a:ext cx="535188" cy="535188"/>
            </a:xfrm>
            <a:prstGeom prst="ellipse">
              <a:avLst/>
            </a:prstGeom>
            <a:solidFill>
              <a:srgbClr val="CCA9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586578" y="2875527"/>
              <a:ext cx="5954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i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b="1" i="1" dirty="0">
                <a:solidFill>
                  <a:prstClr val="white"/>
                </a:solidFill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7284059" y="3973823"/>
            <a:ext cx="3517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466923" y="4939023"/>
            <a:ext cx="595480" cy="535188"/>
            <a:chOff x="6586578" y="2807988"/>
            <a:chExt cx="595480" cy="535188"/>
          </a:xfrm>
        </p:grpSpPr>
        <p:sp>
          <p:nvSpPr>
            <p:cNvPr id="23" name="椭圆 22"/>
            <p:cNvSpPr/>
            <p:nvPr/>
          </p:nvSpPr>
          <p:spPr>
            <a:xfrm>
              <a:off x="6586578" y="2807988"/>
              <a:ext cx="535188" cy="535188"/>
            </a:xfrm>
            <a:prstGeom prst="ellipse">
              <a:avLst/>
            </a:prstGeom>
            <a:solidFill>
              <a:srgbClr val="AACB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586578" y="2875527"/>
              <a:ext cx="5954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i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b="1" i="1" dirty="0">
                <a:solidFill>
                  <a:prstClr val="white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7284059" y="4939023"/>
            <a:ext cx="35170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2047" y="284913"/>
            <a:ext cx="11877657" cy="6288174"/>
          </a:xfrm>
          <a:prstGeom prst="roundRect">
            <a:avLst>
              <a:gd name="adj" fmla="val 3676"/>
            </a:avLst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810204" y="439292"/>
            <a:ext cx="2571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 smtClean="0">
                <a:latin typeface="幼圆" panose="02010509060101010101" pitchFamily="49" charset="-122"/>
                <a:ea typeface="幼圆" panose="02010509060101010101" pitchFamily="49" charset="-122"/>
              </a:rPr>
              <a:t>论文总结与感恩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876071" y="970413"/>
            <a:ext cx="2439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374709" y="2894588"/>
            <a:ext cx="29614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野百合演示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6374709" y="3615175"/>
            <a:ext cx="2611247" cy="19847"/>
          </a:xfrm>
          <a:prstGeom prst="line">
            <a:avLst/>
          </a:prstGeom>
          <a:ln w="127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6445707" y="4268943"/>
            <a:ext cx="4260393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>
              <a:buNone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3343628" y="1783736"/>
            <a:ext cx="5504744" cy="3290529"/>
          </a:xfrm>
          <a:prstGeom prst="roundRect">
            <a:avLst/>
          </a:prstGeom>
          <a:solidFill>
            <a:srgbClr val="E89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圆角矩形 2"/>
          <p:cNvSpPr/>
          <p:nvPr/>
        </p:nvSpPr>
        <p:spPr>
          <a:xfrm>
            <a:off x="3620206" y="1949063"/>
            <a:ext cx="4951589" cy="2959874"/>
          </a:xfrm>
          <a:prstGeom prst="roundRect">
            <a:avLst/>
          </a:prstGeom>
          <a:noFill/>
          <a:ln w="317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" name="组合 3"/>
          <p:cNvGrpSpPr/>
          <p:nvPr/>
        </p:nvGrpSpPr>
        <p:grpSpPr>
          <a:xfrm>
            <a:off x="4217720" y="2272834"/>
            <a:ext cx="3756561" cy="2256466"/>
            <a:chOff x="4217720" y="2304540"/>
            <a:chExt cx="3756561" cy="2256466"/>
          </a:xfrm>
        </p:grpSpPr>
        <p:sp>
          <p:nvSpPr>
            <p:cNvPr id="5" name="文本框 4"/>
            <p:cNvSpPr txBox="1"/>
            <p:nvPr/>
          </p:nvSpPr>
          <p:spPr>
            <a:xfrm>
              <a:off x="4217720" y="2304540"/>
              <a:ext cx="3756561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6600" dirty="0" smtClean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感恩母校</a:t>
              </a:r>
              <a:endParaRPr lang="zh-CN" altLang="en-US" sz="66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5375290" y="4253229"/>
              <a:ext cx="144142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答辩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人：野百合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4509870" y="3520256"/>
              <a:ext cx="3375457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 smtClean="0">
                  <a:solidFill>
                    <a:schemeClr val="bg1"/>
                  </a:solidFill>
                </a:rPr>
                <a:t>Add anything what you want and what you like.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8908E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 bwMode="auto">
          <a:xfrm>
            <a:off x="4403101" y="516291"/>
            <a:ext cx="3385798" cy="497061"/>
            <a:chOff x="2760660" y="929053"/>
            <a:chExt cx="3386140" cy="497403"/>
          </a:xfrm>
        </p:grpSpPr>
        <p:grpSp>
          <p:nvGrpSpPr>
            <p:cNvPr id="3" name="组合 8"/>
            <p:cNvGrpSpPr/>
            <p:nvPr/>
          </p:nvGrpSpPr>
          <p:grpSpPr bwMode="auto">
            <a:xfrm>
              <a:off x="2760660" y="929053"/>
              <a:ext cx="3386140" cy="497403"/>
              <a:chOff x="2760660" y="929053"/>
              <a:chExt cx="3386140" cy="497403"/>
            </a:xfrm>
          </p:grpSpPr>
          <p:sp>
            <p:nvSpPr>
              <p:cNvPr id="8" name="矩形 7"/>
              <p:cNvSpPr/>
              <p:nvPr/>
            </p:nvSpPr>
            <p:spPr>
              <a:xfrm>
                <a:off x="2760984" y="929053"/>
                <a:ext cx="2818097" cy="49723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rgbClr val="E8908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5579081" y="929053"/>
                <a:ext cx="568382" cy="497230"/>
              </a:xfrm>
              <a:prstGeom prst="rect">
                <a:avLst/>
              </a:prstGeom>
              <a:solidFill>
                <a:srgbClr val="E8908E"/>
              </a:solidFill>
              <a:ln>
                <a:solidFill>
                  <a:srgbClr val="E8908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" name="组合 17"/>
            <p:cNvGrpSpPr/>
            <p:nvPr/>
          </p:nvGrpSpPr>
          <p:grpSpPr bwMode="auto">
            <a:xfrm>
              <a:off x="5655632" y="1002700"/>
              <a:ext cx="347766" cy="369685"/>
              <a:chOff x="1389888" y="356616"/>
              <a:chExt cx="680431" cy="826047"/>
            </a:xfrm>
          </p:grpSpPr>
          <p:sp>
            <p:nvSpPr>
              <p:cNvPr id="5" name="椭圆 19"/>
              <p:cNvSpPr>
                <a:spLocks noChangeArrowheads="1"/>
              </p:cNvSpPr>
              <p:nvPr/>
            </p:nvSpPr>
            <p:spPr bwMode="auto">
              <a:xfrm>
                <a:off x="1389888" y="356616"/>
                <a:ext cx="658368" cy="658368"/>
              </a:xfrm>
              <a:prstGeom prst="ellipse">
                <a:avLst/>
              </a:prstGeom>
              <a:solidFill>
                <a:schemeClr val="bg1"/>
              </a:solidFill>
              <a:ln w="9525" algn="ctr">
                <a:solidFill>
                  <a:schemeClr val="bg1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6" name="椭圆 20"/>
              <p:cNvSpPr>
                <a:spLocks noChangeArrowheads="1"/>
              </p:cNvSpPr>
              <p:nvPr/>
            </p:nvSpPr>
            <p:spPr bwMode="auto">
              <a:xfrm>
                <a:off x="1452146" y="421825"/>
                <a:ext cx="537281" cy="537281"/>
              </a:xfrm>
              <a:prstGeom prst="ellipse">
                <a:avLst/>
              </a:prstGeom>
              <a:solidFill>
                <a:srgbClr val="E8908E"/>
              </a:solidFill>
              <a:ln w="9525" algn="ctr">
                <a:solidFill>
                  <a:schemeClr val="bg1"/>
                </a:solidFill>
                <a:round/>
              </a:ln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  <p:sp>
            <p:nvSpPr>
              <p:cNvPr id="7" name="矩形 21"/>
              <p:cNvSpPr>
                <a:spLocks noChangeArrowheads="1"/>
              </p:cNvSpPr>
              <p:nvPr/>
            </p:nvSpPr>
            <p:spPr bwMode="auto">
              <a:xfrm rot="19000163" flipH="1">
                <a:off x="1993827" y="842547"/>
                <a:ext cx="76492" cy="34011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buFont typeface="Arial" panose="020B0604020202020204" pitchFamily="34" charset="0"/>
                  <a:buNone/>
                </a:pPr>
                <a:endParaRPr lang="zh-CN" altLang="en-US">
                  <a:solidFill>
                    <a:srgbClr val="000000"/>
                  </a:solidFill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4812458" y="551890"/>
            <a:ext cx="2146395" cy="4001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野百合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339"/>
          <p:cNvGrpSpPr/>
          <p:nvPr/>
        </p:nvGrpSpPr>
        <p:grpSpPr bwMode="auto">
          <a:xfrm>
            <a:off x="810069" y="1975557"/>
            <a:ext cx="10571863" cy="3656542"/>
            <a:chOff x="540069" y="2707482"/>
            <a:chExt cx="8101011" cy="2802731"/>
          </a:xfrm>
        </p:grpSpPr>
        <p:grpSp>
          <p:nvGrpSpPr>
            <p:cNvPr id="12" name="组合 7"/>
            <p:cNvGrpSpPr/>
            <p:nvPr/>
          </p:nvGrpSpPr>
          <p:grpSpPr bwMode="auto">
            <a:xfrm>
              <a:off x="594837" y="2707483"/>
              <a:ext cx="759619" cy="764381"/>
              <a:chOff x="854075" y="2651125"/>
              <a:chExt cx="1012825" cy="1019175"/>
            </a:xfrm>
          </p:grpSpPr>
          <p:sp>
            <p:nvSpPr>
              <p:cNvPr id="338" name="Oval 5"/>
              <p:cNvSpPr>
                <a:spLocks noChangeArrowheads="1"/>
              </p:cNvSpPr>
              <p:nvPr/>
            </p:nvSpPr>
            <p:spPr bwMode="auto">
              <a:xfrm>
                <a:off x="853018" y="2651124"/>
                <a:ext cx="1013884" cy="1018405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9" name="Freeform 6"/>
              <p:cNvSpPr/>
              <p:nvPr/>
            </p:nvSpPr>
            <p:spPr bwMode="auto">
              <a:xfrm>
                <a:off x="1477435" y="3326532"/>
                <a:ext cx="226483" cy="237134"/>
              </a:xfrm>
              <a:custGeom>
                <a:avLst/>
                <a:gdLst>
                  <a:gd name="T0" fmla="*/ 103 w 124"/>
                  <a:gd name="T1" fmla="*/ 45 h 130"/>
                  <a:gd name="T2" fmla="*/ 52 w 124"/>
                  <a:gd name="T3" fmla="*/ 25 h 130"/>
                  <a:gd name="T4" fmla="*/ 31 w 124"/>
                  <a:gd name="T5" fmla="*/ 0 h 130"/>
                  <a:gd name="T6" fmla="*/ 0 w 124"/>
                  <a:gd name="T7" fmla="*/ 27 h 130"/>
                  <a:gd name="T8" fmla="*/ 23 w 124"/>
                  <a:gd name="T9" fmla="*/ 53 h 130"/>
                  <a:gd name="T10" fmla="*/ 37 w 124"/>
                  <a:gd name="T11" fmla="*/ 103 h 130"/>
                  <a:gd name="T12" fmla="*/ 106 w 124"/>
                  <a:gd name="T13" fmla="*/ 114 h 130"/>
                  <a:gd name="T14" fmla="*/ 103 w 124"/>
                  <a:gd name="T15" fmla="*/ 45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24" h="130">
                    <a:moveTo>
                      <a:pt x="103" y="45"/>
                    </a:moveTo>
                    <a:cubicBezTo>
                      <a:pt x="89" y="28"/>
                      <a:pt x="68" y="30"/>
                      <a:pt x="52" y="25"/>
                    </a:cubicBezTo>
                    <a:cubicBezTo>
                      <a:pt x="45" y="22"/>
                      <a:pt x="31" y="0"/>
                      <a:pt x="31" y="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7"/>
                      <a:pt x="21" y="45"/>
                      <a:pt x="23" y="53"/>
                    </a:cubicBezTo>
                    <a:cubicBezTo>
                      <a:pt x="27" y="69"/>
                      <a:pt x="24" y="88"/>
                      <a:pt x="37" y="103"/>
                    </a:cubicBezTo>
                    <a:cubicBezTo>
                      <a:pt x="57" y="125"/>
                      <a:pt x="88" y="130"/>
                      <a:pt x="106" y="114"/>
                    </a:cubicBezTo>
                    <a:cubicBezTo>
                      <a:pt x="124" y="98"/>
                      <a:pt x="123" y="67"/>
                      <a:pt x="103" y="45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0" name="Freeform 7"/>
              <p:cNvSpPr/>
              <p:nvPr/>
            </p:nvSpPr>
            <p:spPr bwMode="auto">
              <a:xfrm>
                <a:off x="1490135" y="3341353"/>
                <a:ext cx="69849" cy="63518"/>
              </a:xfrm>
              <a:custGeom>
                <a:avLst/>
                <a:gdLst>
                  <a:gd name="T0" fmla="*/ 29 w 38"/>
                  <a:gd name="T1" fmla="*/ 0 h 35"/>
                  <a:gd name="T2" fmla="*/ 0 w 38"/>
                  <a:gd name="T3" fmla="*/ 25 h 35"/>
                  <a:gd name="T4" fmla="*/ 9 w 38"/>
                  <a:gd name="T5" fmla="*/ 35 h 35"/>
                  <a:gd name="T6" fmla="*/ 38 w 38"/>
                  <a:gd name="T7" fmla="*/ 11 h 35"/>
                  <a:gd name="T8" fmla="*/ 29 w 38"/>
                  <a:gd name="T9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5">
                    <a:moveTo>
                      <a:pt x="29" y="0"/>
                    </a:moveTo>
                    <a:cubicBezTo>
                      <a:pt x="0" y="25"/>
                      <a:pt x="0" y="25"/>
                      <a:pt x="0" y="25"/>
                    </a:cubicBezTo>
                    <a:cubicBezTo>
                      <a:pt x="2" y="28"/>
                      <a:pt x="6" y="31"/>
                      <a:pt x="9" y="35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5" y="7"/>
                      <a:pt x="32" y="3"/>
                      <a:pt x="29" y="0"/>
                    </a:cubicBezTo>
                    <a:close/>
                  </a:path>
                </a:pathLst>
              </a:custGeom>
              <a:solidFill>
                <a:srgbClr val="A85C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1" name="Oval 8"/>
              <p:cNvSpPr>
                <a:spLocks noChangeArrowheads="1"/>
              </p:cNvSpPr>
              <p:nvPr/>
            </p:nvSpPr>
            <p:spPr bwMode="auto">
              <a:xfrm>
                <a:off x="933451" y="2733696"/>
                <a:ext cx="704850" cy="705051"/>
              </a:xfrm>
              <a:prstGeom prst="ellipse">
                <a:avLst/>
              </a:pr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2" name="Oval 9"/>
              <p:cNvSpPr>
                <a:spLocks noChangeArrowheads="1"/>
              </p:cNvSpPr>
              <p:nvPr/>
            </p:nvSpPr>
            <p:spPr bwMode="auto">
              <a:xfrm>
                <a:off x="967318" y="2769691"/>
                <a:ext cx="632884" cy="633063"/>
              </a:xfrm>
              <a:prstGeom prst="ellipse">
                <a:avLst/>
              </a:pr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43" name="Oval 10"/>
              <p:cNvSpPr>
                <a:spLocks noChangeArrowheads="1"/>
              </p:cNvSpPr>
              <p:nvPr/>
            </p:nvSpPr>
            <p:spPr bwMode="auto">
              <a:xfrm>
                <a:off x="1054102" y="2953892"/>
                <a:ext cx="131233" cy="131271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3" name="组合 14"/>
            <p:cNvGrpSpPr/>
            <p:nvPr/>
          </p:nvGrpSpPr>
          <p:grpSpPr bwMode="auto">
            <a:xfrm>
              <a:off x="1488996" y="2707483"/>
              <a:ext cx="760809" cy="764381"/>
              <a:chOff x="2046288" y="2651125"/>
              <a:chExt cx="1014412" cy="1019175"/>
            </a:xfrm>
          </p:grpSpPr>
          <p:sp>
            <p:nvSpPr>
              <p:cNvPr id="334" name="Oval 11"/>
              <p:cNvSpPr>
                <a:spLocks noChangeArrowheads="1"/>
              </p:cNvSpPr>
              <p:nvPr/>
            </p:nvSpPr>
            <p:spPr bwMode="auto">
              <a:xfrm>
                <a:off x="2046819" y="2651124"/>
                <a:ext cx="1013884" cy="1018405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5" name="Freeform 12"/>
              <p:cNvSpPr/>
              <p:nvPr/>
            </p:nvSpPr>
            <p:spPr bwMode="auto">
              <a:xfrm>
                <a:off x="2095503" y="2801449"/>
                <a:ext cx="946149" cy="650002"/>
              </a:xfrm>
              <a:custGeom>
                <a:avLst/>
                <a:gdLst>
                  <a:gd name="T0" fmla="*/ 483 w 520"/>
                  <a:gd name="T1" fmla="*/ 40 h 355"/>
                  <a:gd name="T2" fmla="*/ 189 w 520"/>
                  <a:gd name="T3" fmla="*/ 208 h 355"/>
                  <a:gd name="T4" fmla="*/ 54 w 520"/>
                  <a:gd name="T5" fmla="*/ 0 h 355"/>
                  <a:gd name="T6" fmla="*/ 23 w 520"/>
                  <a:gd name="T7" fmla="*/ 37 h 355"/>
                  <a:gd name="T8" fmla="*/ 149 w 520"/>
                  <a:gd name="T9" fmla="*/ 231 h 355"/>
                  <a:gd name="T10" fmla="*/ 0 w 520"/>
                  <a:gd name="T11" fmla="*/ 315 h 355"/>
                  <a:gd name="T12" fmla="*/ 23 w 520"/>
                  <a:gd name="T13" fmla="*/ 355 h 355"/>
                  <a:gd name="T14" fmla="*/ 389 w 520"/>
                  <a:gd name="T15" fmla="*/ 146 h 355"/>
                  <a:gd name="T16" fmla="*/ 498 w 520"/>
                  <a:gd name="T17" fmla="*/ 326 h 355"/>
                  <a:gd name="T18" fmla="*/ 520 w 520"/>
                  <a:gd name="T19" fmla="*/ 273 h 355"/>
                  <a:gd name="T20" fmla="*/ 429 w 520"/>
                  <a:gd name="T21" fmla="*/ 123 h 355"/>
                  <a:gd name="T22" fmla="*/ 505 w 520"/>
                  <a:gd name="T23" fmla="*/ 80 h 355"/>
                  <a:gd name="T24" fmla="*/ 483 w 520"/>
                  <a:gd name="T25" fmla="*/ 40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20" h="355">
                    <a:moveTo>
                      <a:pt x="483" y="40"/>
                    </a:moveTo>
                    <a:cubicBezTo>
                      <a:pt x="189" y="208"/>
                      <a:pt x="189" y="208"/>
                      <a:pt x="189" y="208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2" y="11"/>
                      <a:pt x="32" y="24"/>
                      <a:pt x="23" y="37"/>
                    </a:cubicBezTo>
                    <a:cubicBezTo>
                      <a:pt x="149" y="231"/>
                      <a:pt x="149" y="231"/>
                      <a:pt x="149" y="231"/>
                    </a:cubicBezTo>
                    <a:cubicBezTo>
                      <a:pt x="0" y="315"/>
                      <a:pt x="0" y="315"/>
                      <a:pt x="0" y="315"/>
                    </a:cubicBezTo>
                    <a:cubicBezTo>
                      <a:pt x="7" y="329"/>
                      <a:pt x="14" y="343"/>
                      <a:pt x="23" y="355"/>
                    </a:cubicBezTo>
                    <a:cubicBezTo>
                      <a:pt x="389" y="146"/>
                      <a:pt x="389" y="146"/>
                      <a:pt x="389" y="146"/>
                    </a:cubicBezTo>
                    <a:cubicBezTo>
                      <a:pt x="498" y="326"/>
                      <a:pt x="498" y="326"/>
                      <a:pt x="498" y="326"/>
                    </a:cubicBezTo>
                    <a:cubicBezTo>
                      <a:pt x="507" y="310"/>
                      <a:pt x="514" y="292"/>
                      <a:pt x="520" y="273"/>
                    </a:cubicBezTo>
                    <a:cubicBezTo>
                      <a:pt x="429" y="123"/>
                      <a:pt x="429" y="123"/>
                      <a:pt x="429" y="123"/>
                    </a:cubicBezTo>
                    <a:cubicBezTo>
                      <a:pt x="505" y="80"/>
                      <a:pt x="505" y="80"/>
                      <a:pt x="505" y="80"/>
                    </a:cubicBezTo>
                    <a:cubicBezTo>
                      <a:pt x="499" y="66"/>
                      <a:pt x="491" y="52"/>
                      <a:pt x="483" y="40"/>
                    </a:cubicBezTo>
                    <a:close/>
                  </a:path>
                </a:pathLst>
              </a:custGeom>
              <a:solidFill>
                <a:srgbClr val="D2D7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6" name="Freeform 13"/>
              <p:cNvSpPr/>
              <p:nvPr/>
            </p:nvSpPr>
            <p:spPr bwMode="auto">
              <a:xfrm>
                <a:off x="2260603" y="2704055"/>
                <a:ext cx="584200" cy="804562"/>
              </a:xfrm>
              <a:custGeom>
                <a:avLst/>
                <a:gdLst>
                  <a:gd name="T0" fmla="*/ 321 w 321"/>
                  <a:gd name="T1" fmla="*/ 160 h 441"/>
                  <a:gd name="T2" fmla="*/ 160 w 321"/>
                  <a:gd name="T3" fmla="*/ 0 h 441"/>
                  <a:gd name="T4" fmla="*/ 0 w 321"/>
                  <a:gd name="T5" fmla="*/ 160 h 441"/>
                  <a:gd name="T6" fmla="*/ 170 w 321"/>
                  <a:gd name="T7" fmla="*/ 441 h 441"/>
                  <a:gd name="T8" fmla="*/ 321 w 321"/>
                  <a:gd name="T9" fmla="*/ 16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441">
                    <a:moveTo>
                      <a:pt x="321" y="160"/>
                    </a:moveTo>
                    <a:cubicBezTo>
                      <a:pt x="321" y="72"/>
                      <a:pt x="249" y="0"/>
                      <a:pt x="160" y="0"/>
                    </a:cubicBezTo>
                    <a:cubicBezTo>
                      <a:pt x="72" y="0"/>
                      <a:pt x="0" y="72"/>
                      <a:pt x="0" y="160"/>
                    </a:cubicBezTo>
                    <a:cubicBezTo>
                      <a:pt x="0" y="249"/>
                      <a:pt x="170" y="441"/>
                      <a:pt x="170" y="441"/>
                    </a:cubicBezTo>
                    <a:cubicBezTo>
                      <a:pt x="170" y="441"/>
                      <a:pt x="321" y="249"/>
                      <a:pt x="321" y="160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7" name="Oval 14"/>
              <p:cNvSpPr>
                <a:spLocks noChangeArrowheads="1"/>
              </p:cNvSpPr>
              <p:nvPr/>
            </p:nvSpPr>
            <p:spPr bwMode="auto">
              <a:xfrm>
                <a:off x="2345269" y="2773925"/>
                <a:ext cx="412749" cy="414985"/>
              </a:xfrm>
              <a:prstGeom prst="ellipse">
                <a:avLst/>
              </a:pr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4" name="组合 19"/>
            <p:cNvGrpSpPr/>
            <p:nvPr/>
          </p:nvGrpSpPr>
          <p:grpSpPr bwMode="auto">
            <a:xfrm>
              <a:off x="2387918" y="2707483"/>
              <a:ext cx="759619" cy="764381"/>
              <a:chOff x="3244850" y="2651125"/>
              <a:chExt cx="1012825" cy="1019175"/>
            </a:xfrm>
          </p:grpSpPr>
          <p:sp>
            <p:nvSpPr>
              <p:cNvPr id="321" name="Oval 15"/>
              <p:cNvSpPr>
                <a:spLocks noChangeArrowheads="1"/>
              </p:cNvSpPr>
              <p:nvPr/>
            </p:nvSpPr>
            <p:spPr bwMode="auto">
              <a:xfrm>
                <a:off x="3244851" y="2651124"/>
                <a:ext cx="1011766" cy="1018405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2" name="Oval 16"/>
              <p:cNvSpPr>
                <a:spLocks noChangeArrowheads="1"/>
              </p:cNvSpPr>
              <p:nvPr/>
            </p:nvSpPr>
            <p:spPr bwMode="auto">
              <a:xfrm>
                <a:off x="3367618" y="2886140"/>
                <a:ext cx="152400" cy="152443"/>
              </a:xfrm>
              <a:prstGeom prst="ellipse">
                <a:avLst/>
              </a:prstGeom>
              <a:solidFill>
                <a:srgbClr val="B5BE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3" name="Oval 17"/>
              <p:cNvSpPr>
                <a:spLocks noChangeArrowheads="1"/>
              </p:cNvSpPr>
              <p:nvPr/>
            </p:nvSpPr>
            <p:spPr bwMode="auto">
              <a:xfrm>
                <a:off x="3367618" y="3104219"/>
                <a:ext cx="152400" cy="154560"/>
              </a:xfrm>
              <a:prstGeom prst="ellipse">
                <a:avLst/>
              </a:prstGeom>
              <a:solidFill>
                <a:srgbClr val="B5BE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4" name="Oval 18"/>
              <p:cNvSpPr>
                <a:spLocks noChangeArrowheads="1"/>
              </p:cNvSpPr>
              <p:nvPr/>
            </p:nvSpPr>
            <p:spPr bwMode="auto">
              <a:xfrm>
                <a:off x="3367618" y="3339235"/>
                <a:ext cx="152400" cy="150327"/>
              </a:xfrm>
              <a:prstGeom prst="ellipse">
                <a:avLst/>
              </a:prstGeom>
              <a:solidFill>
                <a:srgbClr val="B5BE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5" name="Freeform 19"/>
              <p:cNvSpPr/>
              <p:nvPr/>
            </p:nvSpPr>
            <p:spPr bwMode="auto">
              <a:xfrm>
                <a:off x="3261785" y="2903078"/>
                <a:ext cx="228600" cy="118567"/>
              </a:xfrm>
              <a:custGeom>
                <a:avLst/>
                <a:gdLst>
                  <a:gd name="T0" fmla="*/ 92 w 125"/>
                  <a:gd name="T1" fmla="*/ 0 h 65"/>
                  <a:gd name="T2" fmla="*/ 28 w 125"/>
                  <a:gd name="T3" fmla="*/ 0 h 65"/>
                  <a:gd name="T4" fmla="*/ 0 w 125"/>
                  <a:gd name="T5" fmla="*/ 65 h 65"/>
                  <a:gd name="T6" fmla="*/ 92 w 125"/>
                  <a:gd name="T7" fmla="*/ 65 h 65"/>
                  <a:gd name="T8" fmla="*/ 125 w 125"/>
                  <a:gd name="T9" fmla="*/ 32 h 65"/>
                  <a:gd name="T10" fmla="*/ 92 w 125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5" h="65">
                    <a:moveTo>
                      <a:pt x="9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16" y="20"/>
                      <a:pt x="7" y="42"/>
                      <a:pt x="0" y="65"/>
                    </a:cubicBezTo>
                    <a:cubicBezTo>
                      <a:pt x="92" y="65"/>
                      <a:pt x="92" y="65"/>
                      <a:pt x="92" y="65"/>
                    </a:cubicBezTo>
                    <a:cubicBezTo>
                      <a:pt x="110" y="65"/>
                      <a:pt x="125" y="50"/>
                      <a:pt x="125" y="32"/>
                    </a:cubicBezTo>
                    <a:cubicBezTo>
                      <a:pt x="125" y="15"/>
                      <a:pt x="110" y="0"/>
                      <a:pt x="92" y="0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6" name="Freeform 20"/>
              <p:cNvSpPr/>
              <p:nvPr/>
            </p:nvSpPr>
            <p:spPr bwMode="auto">
              <a:xfrm>
                <a:off x="3244851" y="3123274"/>
                <a:ext cx="245533" cy="118567"/>
              </a:xfrm>
              <a:custGeom>
                <a:avLst/>
                <a:gdLst>
                  <a:gd name="T0" fmla="*/ 102 w 135"/>
                  <a:gd name="T1" fmla="*/ 0 h 65"/>
                  <a:gd name="T2" fmla="*/ 0 w 135"/>
                  <a:gd name="T3" fmla="*/ 0 h 65"/>
                  <a:gd name="T4" fmla="*/ 0 w 135"/>
                  <a:gd name="T5" fmla="*/ 20 h 65"/>
                  <a:gd name="T6" fmla="*/ 3 w 135"/>
                  <a:gd name="T7" fmla="*/ 65 h 65"/>
                  <a:gd name="T8" fmla="*/ 102 w 135"/>
                  <a:gd name="T9" fmla="*/ 65 h 65"/>
                  <a:gd name="T10" fmla="*/ 135 w 135"/>
                  <a:gd name="T11" fmla="*/ 32 h 65"/>
                  <a:gd name="T12" fmla="*/ 102 w 135"/>
                  <a:gd name="T13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65">
                    <a:moveTo>
                      <a:pt x="10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7"/>
                      <a:pt x="0" y="13"/>
                      <a:pt x="0" y="20"/>
                    </a:cubicBezTo>
                    <a:cubicBezTo>
                      <a:pt x="0" y="35"/>
                      <a:pt x="1" y="50"/>
                      <a:pt x="3" y="65"/>
                    </a:cubicBezTo>
                    <a:cubicBezTo>
                      <a:pt x="102" y="65"/>
                      <a:pt x="102" y="65"/>
                      <a:pt x="102" y="65"/>
                    </a:cubicBezTo>
                    <a:cubicBezTo>
                      <a:pt x="120" y="65"/>
                      <a:pt x="135" y="50"/>
                      <a:pt x="135" y="32"/>
                    </a:cubicBezTo>
                    <a:cubicBezTo>
                      <a:pt x="135" y="14"/>
                      <a:pt x="120" y="0"/>
                      <a:pt x="102" y="0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7" name="Freeform 21"/>
              <p:cNvSpPr/>
              <p:nvPr/>
            </p:nvSpPr>
            <p:spPr bwMode="auto">
              <a:xfrm>
                <a:off x="3282951" y="3356173"/>
                <a:ext cx="207433" cy="118567"/>
              </a:xfrm>
              <a:custGeom>
                <a:avLst/>
                <a:gdLst>
                  <a:gd name="T0" fmla="*/ 81 w 114"/>
                  <a:gd name="T1" fmla="*/ 0 h 65"/>
                  <a:gd name="T2" fmla="*/ 0 w 114"/>
                  <a:gd name="T3" fmla="*/ 0 h 65"/>
                  <a:gd name="T4" fmla="*/ 38 w 114"/>
                  <a:gd name="T5" fmla="*/ 65 h 65"/>
                  <a:gd name="T6" fmla="*/ 81 w 114"/>
                  <a:gd name="T7" fmla="*/ 65 h 65"/>
                  <a:gd name="T8" fmla="*/ 114 w 114"/>
                  <a:gd name="T9" fmla="*/ 32 h 65"/>
                  <a:gd name="T10" fmla="*/ 81 w 114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4" h="65">
                    <a:moveTo>
                      <a:pt x="8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0" y="23"/>
                      <a:pt x="23" y="45"/>
                      <a:pt x="38" y="65"/>
                    </a:cubicBezTo>
                    <a:cubicBezTo>
                      <a:pt x="81" y="65"/>
                      <a:pt x="81" y="65"/>
                      <a:pt x="81" y="65"/>
                    </a:cubicBezTo>
                    <a:cubicBezTo>
                      <a:pt x="99" y="65"/>
                      <a:pt x="114" y="50"/>
                      <a:pt x="114" y="32"/>
                    </a:cubicBezTo>
                    <a:cubicBezTo>
                      <a:pt x="114" y="15"/>
                      <a:pt x="99" y="0"/>
                      <a:pt x="81" y="0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8" name="Freeform 22"/>
              <p:cNvSpPr/>
              <p:nvPr/>
            </p:nvSpPr>
            <p:spPr bwMode="auto">
              <a:xfrm>
                <a:off x="3564469" y="3447217"/>
                <a:ext cx="524933" cy="16938"/>
              </a:xfrm>
              <a:custGeom>
                <a:avLst/>
                <a:gdLst>
                  <a:gd name="T0" fmla="*/ 289 w 289"/>
                  <a:gd name="T1" fmla="*/ 4 h 9"/>
                  <a:gd name="T2" fmla="*/ 279 w 289"/>
                  <a:gd name="T3" fmla="*/ 0 h 9"/>
                  <a:gd name="T4" fmla="*/ 11 w 289"/>
                  <a:gd name="T5" fmla="*/ 0 h 9"/>
                  <a:gd name="T6" fmla="*/ 0 w 289"/>
                  <a:gd name="T7" fmla="*/ 4 h 9"/>
                  <a:gd name="T8" fmla="*/ 0 w 289"/>
                  <a:gd name="T9" fmla="*/ 4 h 9"/>
                  <a:gd name="T10" fmla="*/ 11 w 289"/>
                  <a:gd name="T11" fmla="*/ 9 h 9"/>
                  <a:gd name="T12" fmla="*/ 279 w 289"/>
                  <a:gd name="T13" fmla="*/ 9 h 9"/>
                  <a:gd name="T14" fmla="*/ 289 w 289"/>
                  <a:gd name="T1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9">
                    <a:moveTo>
                      <a:pt x="289" y="4"/>
                    </a:moveTo>
                    <a:cubicBezTo>
                      <a:pt x="289" y="2"/>
                      <a:pt x="284" y="0"/>
                      <a:pt x="27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7"/>
                      <a:pt x="5" y="9"/>
                      <a:pt x="11" y="9"/>
                    </a:cubicBezTo>
                    <a:cubicBezTo>
                      <a:pt x="279" y="9"/>
                      <a:pt x="279" y="9"/>
                      <a:pt x="279" y="9"/>
                    </a:cubicBezTo>
                    <a:cubicBezTo>
                      <a:pt x="284" y="9"/>
                      <a:pt x="289" y="7"/>
                      <a:pt x="289" y="4"/>
                    </a:cubicBezTo>
                    <a:close/>
                  </a:path>
                </a:pathLst>
              </a:custGeom>
              <a:solidFill>
                <a:srgbClr val="D2D7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9" name="Freeform 23"/>
              <p:cNvSpPr/>
              <p:nvPr/>
            </p:nvSpPr>
            <p:spPr bwMode="auto">
              <a:xfrm>
                <a:off x="3564469" y="3013176"/>
                <a:ext cx="524933" cy="14822"/>
              </a:xfrm>
              <a:custGeom>
                <a:avLst/>
                <a:gdLst>
                  <a:gd name="T0" fmla="*/ 289 w 289"/>
                  <a:gd name="T1" fmla="*/ 5 h 9"/>
                  <a:gd name="T2" fmla="*/ 279 w 289"/>
                  <a:gd name="T3" fmla="*/ 0 h 9"/>
                  <a:gd name="T4" fmla="*/ 11 w 289"/>
                  <a:gd name="T5" fmla="*/ 0 h 9"/>
                  <a:gd name="T6" fmla="*/ 0 w 289"/>
                  <a:gd name="T7" fmla="*/ 5 h 9"/>
                  <a:gd name="T8" fmla="*/ 0 w 289"/>
                  <a:gd name="T9" fmla="*/ 5 h 9"/>
                  <a:gd name="T10" fmla="*/ 11 w 289"/>
                  <a:gd name="T11" fmla="*/ 9 h 9"/>
                  <a:gd name="T12" fmla="*/ 279 w 289"/>
                  <a:gd name="T13" fmla="*/ 9 h 9"/>
                  <a:gd name="T14" fmla="*/ 289 w 289"/>
                  <a:gd name="T1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9">
                    <a:moveTo>
                      <a:pt x="289" y="5"/>
                    </a:moveTo>
                    <a:cubicBezTo>
                      <a:pt x="289" y="2"/>
                      <a:pt x="284" y="0"/>
                      <a:pt x="27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5" y="9"/>
                      <a:pt x="11" y="9"/>
                    </a:cubicBezTo>
                    <a:cubicBezTo>
                      <a:pt x="279" y="9"/>
                      <a:pt x="279" y="9"/>
                      <a:pt x="279" y="9"/>
                    </a:cubicBezTo>
                    <a:cubicBezTo>
                      <a:pt x="284" y="9"/>
                      <a:pt x="289" y="7"/>
                      <a:pt x="289" y="5"/>
                    </a:cubicBezTo>
                    <a:close/>
                  </a:path>
                </a:pathLst>
              </a:custGeom>
              <a:solidFill>
                <a:srgbClr val="D2D7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0" name="Freeform 24"/>
              <p:cNvSpPr/>
              <p:nvPr/>
            </p:nvSpPr>
            <p:spPr bwMode="auto">
              <a:xfrm>
                <a:off x="3564469" y="3123274"/>
                <a:ext cx="524933" cy="16938"/>
              </a:xfrm>
              <a:custGeom>
                <a:avLst/>
                <a:gdLst>
                  <a:gd name="T0" fmla="*/ 289 w 289"/>
                  <a:gd name="T1" fmla="*/ 4 h 9"/>
                  <a:gd name="T2" fmla="*/ 279 w 289"/>
                  <a:gd name="T3" fmla="*/ 0 h 9"/>
                  <a:gd name="T4" fmla="*/ 11 w 289"/>
                  <a:gd name="T5" fmla="*/ 0 h 9"/>
                  <a:gd name="T6" fmla="*/ 0 w 289"/>
                  <a:gd name="T7" fmla="*/ 4 h 9"/>
                  <a:gd name="T8" fmla="*/ 0 w 289"/>
                  <a:gd name="T9" fmla="*/ 4 h 9"/>
                  <a:gd name="T10" fmla="*/ 11 w 289"/>
                  <a:gd name="T11" fmla="*/ 9 h 9"/>
                  <a:gd name="T12" fmla="*/ 279 w 289"/>
                  <a:gd name="T13" fmla="*/ 9 h 9"/>
                  <a:gd name="T14" fmla="*/ 289 w 289"/>
                  <a:gd name="T1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9">
                    <a:moveTo>
                      <a:pt x="289" y="4"/>
                    </a:moveTo>
                    <a:cubicBezTo>
                      <a:pt x="289" y="2"/>
                      <a:pt x="284" y="0"/>
                      <a:pt x="27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7"/>
                      <a:pt x="5" y="9"/>
                      <a:pt x="11" y="9"/>
                    </a:cubicBezTo>
                    <a:cubicBezTo>
                      <a:pt x="279" y="9"/>
                      <a:pt x="279" y="9"/>
                      <a:pt x="279" y="9"/>
                    </a:cubicBezTo>
                    <a:cubicBezTo>
                      <a:pt x="284" y="9"/>
                      <a:pt x="289" y="7"/>
                      <a:pt x="289" y="4"/>
                    </a:cubicBezTo>
                    <a:close/>
                  </a:path>
                </a:pathLst>
              </a:custGeom>
              <a:solidFill>
                <a:srgbClr val="D2D7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1" name="Freeform 25"/>
              <p:cNvSpPr/>
              <p:nvPr/>
            </p:nvSpPr>
            <p:spPr bwMode="auto">
              <a:xfrm>
                <a:off x="3564469" y="3224903"/>
                <a:ext cx="524933" cy="16938"/>
              </a:xfrm>
              <a:custGeom>
                <a:avLst/>
                <a:gdLst>
                  <a:gd name="T0" fmla="*/ 289 w 289"/>
                  <a:gd name="T1" fmla="*/ 4 h 9"/>
                  <a:gd name="T2" fmla="*/ 279 w 289"/>
                  <a:gd name="T3" fmla="*/ 0 h 9"/>
                  <a:gd name="T4" fmla="*/ 11 w 289"/>
                  <a:gd name="T5" fmla="*/ 0 h 9"/>
                  <a:gd name="T6" fmla="*/ 0 w 289"/>
                  <a:gd name="T7" fmla="*/ 4 h 9"/>
                  <a:gd name="T8" fmla="*/ 0 w 289"/>
                  <a:gd name="T9" fmla="*/ 4 h 9"/>
                  <a:gd name="T10" fmla="*/ 11 w 289"/>
                  <a:gd name="T11" fmla="*/ 9 h 9"/>
                  <a:gd name="T12" fmla="*/ 279 w 289"/>
                  <a:gd name="T13" fmla="*/ 9 h 9"/>
                  <a:gd name="T14" fmla="*/ 289 w 289"/>
                  <a:gd name="T15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9">
                    <a:moveTo>
                      <a:pt x="289" y="4"/>
                    </a:moveTo>
                    <a:cubicBezTo>
                      <a:pt x="289" y="2"/>
                      <a:pt x="284" y="0"/>
                      <a:pt x="27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2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7"/>
                      <a:pt x="5" y="9"/>
                      <a:pt x="11" y="9"/>
                    </a:cubicBezTo>
                    <a:cubicBezTo>
                      <a:pt x="279" y="9"/>
                      <a:pt x="279" y="9"/>
                      <a:pt x="279" y="9"/>
                    </a:cubicBezTo>
                    <a:cubicBezTo>
                      <a:pt x="284" y="9"/>
                      <a:pt x="289" y="7"/>
                      <a:pt x="289" y="4"/>
                    </a:cubicBezTo>
                    <a:close/>
                  </a:path>
                </a:pathLst>
              </a:custGeom>
              <a:solidFill>
                <a:srgbClr val="D2D7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2" name="Freeform 26"/>
              <p:cNvSpPr/>
              <p:nvPr/>
            </p:nvSpPr>
            <p:spPr bwMode="auto">
              <a:xfrm>
                <a:off x="3564469" y="2903078"/>
                <a:ext cx="524933" cy="16938"/>
              </a:xfrm>
              <a:custGeom>
                <a:avLst/>
                <a:gdLst>
                  <a:gd name="T0" fmla="*/ 289 w 289"/>
                  <a:gd name="T1" fmla="*/ 5 h 9"/>
                  <a:gd name="T2" fmla="*/ 279 w 289"/>
                  <a:gd name="T3" fmla="*/ 0 h 9"/>
                  <a:gd name="T4" fmla="*/ 11 w 289"/>
                  <a:gd name="T5" fmla="*/ 0 h 9"/>
                  <a:gd name="T6" fmla="*/ 0 w 289"/>
                  <a:gd name="T7" fmla="*/ 5 h 9"/>
                  <a:gd name="T8" fmla="*/ 0 w 289"/>
                  <a:gd name="T9" fmla="*/ 5 h 9"/>
                  <a:gd name="T10" fmla="*/ 11 w 289"/>
                  <a:gd name="T11" fmla="*/ 9 h 9"/>
                  <a:gd name="T12" fmla="*/ 279 w 289"/>
                  <a:gd name="T13" fmla="*/ 9 h 9"/>
                  <a:gd name="T14" fmla="*/ 289 w 289"/>
                  <a:gd name="T1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9">
                    <a:moveTo>
                      <a:pt x="289" y="5"/>
                    </a:moveTo>
                    <a:cubicBezTo>
                      <a:pt x="289" y="2"/>
                      <a:pt x="284" y="0"/>
                      <a:pt x="27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5" y="9"/>
                      <a:pt x="11" y="9"/>
                    </a:cubicBezTo>
                    <a:cubicBezTo>
                      <a:pt x="279" y="9"/>
                      <a:pt x="279" y="9"/>
                      <a:pt x="279" y="9"/>
                    </a:cubicBezTo>
                    <a:cubicBezTo>
                      <a:pt x="284" y="9"/>
                      <a:pt x="289" y="7"/>
                      <a:pt x="289" y="5"/>
                    </a:cubicBezTo>
                    <a:close/>
                  </a:path>
                </a:pathLst>
              </a:custGeom>
              <a:solidFill>
                <a:srgbClr val="D2D7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33" name="Freeform 27"/>
              <p:cNvSpPr/>
              <p:nvPr/>
            </p:nvSpPr>
            <p:spPr bwMode="auto">
              <a:xfrm>
                <a:off x="3564469" y="3330766"/>
                <a:ext cx="524933" cy="14822"/>
              </a:xfrm>
              <a:custGeom>
                <a:avLst/>
                <a:gdLst>
                  <a:gd name="T0" fmla="*/ 289 w 289"/>
                  <a:gd name="T1" fmla="*/ 5 h 9"/>
                  <a:gd name="T2" fmla="*/ 279 w 289"/>
                  <a:gd name="T3" fmla="*/ 0 h 9"/>
                  <a:gd name="T4" fmla="*/ 11 w 289"/>
                  <a:gd name="T5" fmla="*/ 0 h 9"/>
                  <a:gd name="T6" fmla="*/ 0 w 289"/>
                  <a:gd name="T7" fmla="*/ 5 h 9"/>
                  <a:gd name="T8" fmla="*/ 0 w 289"/>
                  <a:gd name="T9" fmla="*/ 5 h 9"/>
                  <a:gd name="T10" fmla="*/ 11 w 289"/>
                  <a:gd name="T11" fmla="*/ 9 h 9"/>
                  <a:gd name="T12" fmla="*/ 279 w 289"/>
                  <a:gd name="T13" fmla="*/ 9 h 9"/>
                  <a:gd name="T14" fmla="*/ 289 w 289"/>
                  <a:gd name="T15" fmla="*/ 5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9" h="9">
                    <a:moveTo>
                      <a:pt x="289" y="5"/>
                    </a:moveTo>
                    <a:cubicBezTo>
                      <a:pt x="289" y="2"/>
                      <a:pt x="284" y="0"/>
                      <a:pt x="279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2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7"/>
                      <a:pt x="5" y="9"/>
                      <a:pt x="11" y="9"/>
                    </a:cubicBezTo>
                    <a:cubicBezTo>
                      <a:pt x="279" y="9"/>
                      <a:pt x="279" y="9"/>
                      <a:pt x="279" y="9"/>
                    </a:cubicBezTo>
                    <a:cubicBezTo>
                      <a:pt x="284" y="9"/>
                      <a:pt x="289" y="7"/>
                      <a:pt x="289" y="5"/>
                    </a:cubicBezTo>
                    <a:close/>
                  </a:path>
                </a:pathLst>
              </a:custGeom>
              <a:solidFill>
                <a:srgbClr val="D2D7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5" name="组合 33"/>
            <p:cNvGrpSpPr/>
            <p:nvPr/>
          </p:nvGrpSpPr>
          <p:grpSpPr bwMode="auto">
            <a:xfrm>
              <a:off x="3268980" y="2707483"/>
              <a:ext cx="762000" cy="764381"/>
              <a:chOff x="4419600" y="2651125"/>
              <a:chExt cx="1016000" cy="1019175"/>
            </a:xfrm>
          </p:grpSpPr>
          <p:sp>
            <p:nvSpPr>
              <p:cNvPr id="317" name="Oval 28"/>
              <p:cNvSpPr>
                <a:spLocks noChangeArrowheads="1"/>
              </p:cNvSpPr>
              <p:nvPr/>
            </p:nvSpPr>
            <p:spPr bwMode="auto">
              <a:xfrm>
                <a:off x="4419601" y="2651124"/>
                <a:ext cx="1016000" cy="1018405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8" name="Oval 29"/>
              <p:cNvSpPr>
                <a:spLocks noChangeArrowheads="1"/>
              </p:cNvSpPr>
              <p:nvPr/>
            </p:nvSpPr>
            <p:spPr bwMode="auto">
              <a:xfrm>
                <a:off x="4709584" y="2714642"/>
                <a:ext cx="605367" cy="605539"/>
              </a:xfrm>
              <a:prstGeom prst="ellipse">
                <a:avLst/>
              </a:pr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9" name="Freeform 30"/>
              <p:cNvSpPr/>
              <p:nvPr/>
            </p:nvSpPr>
            <p:spPr bwMode="auto">
              <a:xfrm>
                <a:off x="4430184" y="2951776"/>
                <a:ext cx="965200" cy="717753"/>
              </a:xfrm>
              <a:custGeom>
                <a:avLst/>
                <a:gdLst>
                  <a:gd name="T0" fmla="*/ 531 w 531"/>
                  <a:gd name="T1" fmla="*/ 221 h 393"/>
                  <a:gd name="T2" fmla="*/ 274 w 531"/>
                  <a:gd name="T3" fmla="*/ 393 h 393"/>
                  <a:gd name="T4" fmla="*/ 0 w 531"/>
                  <a:gd name="T5" fmla="*/ 166 h 393"/>
                  <a:gd name="T6" fmla="*/ 100 w 531"/>
                  <a:gd name="T7" fmla="*/ 151 h 393"/>
                  <a:gd name="T8" fmla="*/ 199 w 531"/>
                  <a:gd name="T9" fmla="*/ 12 h 393"/>
                  <a:gd name="T10" fmla="*/ 323 w 531"/>
                  <a:gd name="T11" fmla="*/ 124 h 393"/>
                  <a:gd name="T12" fmla="*/ 428 w 531"/>
                  <a:gd name="T13" fmla="*/ 85 h 393"/>
                  <a:gd name="T14" fmla="*/ 485 w 531"/>
                  <a:gd name="T15" fmla="*/ 211 h 393"/>
                  <a:gd name="T16" fmla="*/ 531 w 531"/>
                  <a:gd name="T17" fmla="*/ 221 h 3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1" h="393">
                    <a:moveTo>
                      <a:pt x="531" y="221"/>
                    </a:moveTo>
                    <a:cubicBezTo>
                      <a:pt x="489" y="322"/>
                      <a:pt x="390" y="393"/>
                      <a:pt x="274" y="393"/>
                    </a:cubicBezTo>
                    <a:cubicBezTo>
                      <a:pt x="138" y="393"/>
                      <a:pt x="25" y="295"/>
                      <a:pt x="0" y="166"/>
                    </a:cubicBezTo>
                    <a:cubicBezTo>
                      <a:pt x="38" y="140"/>
                      <a:pt x="90" y="138"/>
                      <a:pt x="100" y="151"/>
                    </a:cubicBezTo>
                    <a:cubicBezTo>
                      <a:pt x="95" y="125"/>
                      <a:pt x="81" y="26"/>
                      <a:pt x="199" y="12"/>
                    </a:cubicBezTo>
                    <a:cubicBezTo>
                      <a:pt x="306" y="0"/>
                      <a:pt x="323" y="124"/>
                      <a:pt x="323" y="124"/>
                    </a:cubicBezTo>
                    <a:cubicBezTo>
                      <a:pt x="323" y="124"/>
                      <a:pt x="342" y="65"/>
                      <a:pt x="428" y="85"/>
                    </a:cubicBezTo>
                    <a:cubicBezTo>
                      <a:pt x="500" y="101"/>
                      <a:pt x="485" y="211"/>
                      <a:pt x="485" y="211"/>
                    </a:cubicBezTo>
                    <a:cubicBezTo>
                      <a:pt x="485" y="211"/>
                      <a:pt x="508" y="211"/>
                      <a:pt x="531" y="221"/>
                    </a:cubicBez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20" name="Freeform 31"/>
              <p:cNvSpPr/>
              <p:nvPr/>
            </p:nvSpPr>
            <p:spPr bwMode="auto">
              <a:xfrm>
                <a:off x="4485217" y="3133861"/>
                <a:ext cx="829733" cy="535668"/>
              </a:xfrm>
              <a:custGeom>
                <a:avLst/>
                <a:gdLst>
                  <a:gd name="T0" fmla="*/ 0 w 456"/>
                  <a:gd name="T1" fmla="*/ 151 h 294"/>
                  <a:gd name="T2" fmla="*/ 243 w 456"/>
                  <a:gd name="T3" fmla="*/ 294 h 294"/>
                  <a:gd name="T4" fmla="*/ 456 w 456"/>
                  <a:gd name="T5" fmla="*/ 195 h 294"/>
                  <a:gd name="T6" fmla="*/ 440 w 456"/>
                  <a:gd name="T7" fmla="*/ 194 h 294"/>
                  <a:gd name="T8" fmla="*/ 388 w 456"/>
                  <a:gd name="T9" fmla="*/ 78 h 294"/>
                  <a:gd name="T10" fmla="*/ 292 w 456"/>
                  <a:gd name="T11" fmla="*/ 114 h 294"/>
                  <a:gd name="T12" fmla="*/ 179 w 456"/>
                  <a:gd name="T13" fmla="*/ 12 h 294"/>
                  <a:gd name="T14" fmla="*/ 88 w 456"/>
                  <a:gd name="T15" fmla="*/ 139 h 294"/>
                  <a:gd name="T16" fmla="*/ 0 w 456"/>
                  <a:gd name="T17" fmla="*/ 151 h 2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56" h="294">
                    <a:moveTo>
                      <a:pt x="0" y="151"/>
                    </a:moveTo>
                    <a:cubicBezTo>
                      <a:pt x="47" y="236"/>
                      <a:pt x="138" y="294"/>
                      <a:pt x="243" y="294"/>
                    </a:cubicBezTo>
                    <a:cubicBezTo>
                      <a:pt x="328" y="294"/>
                      <a:pt x="404" y="255"/>
                      <a:pt x="456" y="195"/>
                    </a:cubicBezTo>
                    <a:cubicBezTo>
                      <a:pt x="446" y="194"/>
                      <a:pt x="440" y="194"/>
                      <a:pt x="440" y="194"/>
                    </a:cubicBezTo>
                    <a:cubicBezTo>
                      <a:pt x="440" y="194"/>
                      <a:pt x="454" y="94"/>
                      <a:pt x="388" y="78"/>
                    </a:cubicBezTo>
                    <a:cubicBezTo>
                      <a:pt x="309" y="60"/>
                      <a:pt x="292" y="114"/>
                      <a:pt x="292" y="114"/>
                    </a:cubicBezTo>
                    <a:cubicBezTo>
                      <a:pt x="292" y="114"/>
                      <a:pt x="277" y="0"/>
                      <a:pt x="179" y="12"/>
                    </a:cubicBezTo>
                    <a:cubicBezTo>
                      <a:pt x="71" y="24"/>
                      <a:pt x="83" y="115"/>
                      <a:pt x="88" y="139"/>
                    </a:cubicBezTo>
                    <a:cubicBezTo>
                      <a:pt x="79" y="128"/>
                      <a:pt x="34" y="128"/>
                      <a:pt x="0" y="151"/>
                    </a:cubicBezTo>
                    <a:close/>
                  </a:path>
                </a:pathLst>
              </a:custGeom>
              <a:solidFill>
                <a:srgbClr val="91D0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6" name="组合 38"/>
            <p:cNvGrpSpPr/>
            <p:nvPr/>
          </p:nvGrpSpPr>
          <p:grpSpPr bwMode="auto">
            <a:xfrm>
              <a:off x="4129803" y="2707483"/>
              <a:ext cx="759619" cy="764381"/>
              <a:chOff x="5567363" y="2643188"/>
              <a:chExt cx="1012825" cy="1019175"/>
            </a:xfrm>
          </p:grpSpPr>
          <p:sp>
            <p:nvSpPr>
              <p:cNvPr id="310" name="Oval 32"/>
              <p:cNvSpPr>
                <a:spLocks noChangeArrowheads="1"/>
              </p:cNvSpPr>
              <p:nvPr/>
            </p:nvSpPr>
            <p:spPr bwMode="auto">
              <a:xfrm>
                <a:off x="5566834" y="2643187"/>
                <a:ext cx="1013882" cy="1018405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1" name="Freeform 33"/>
              <p:cNvSpPr/>
              <p:nvPr/>
            </p:nvSpPr>
            <p:spPr bwMode="auto">
              <a:xfrm>
                <a:off x="5577416" y="2643187"/>
                <a:ext cx="749300" cy="690230"/>
              </a:xfrm>
              <a:custGeom>
                <a:avLst/>
                <a:gdLst>
                  <a:gd name="T0" fmla="*/ 272 w 412"/>
                  <a:gd name="T1" fmla="*/ 0 h 378"/>
                  <a:gd name="T2" fmla="*/ 266 w 412"/>
                  <a:gd name="T3" fmla="*/ 13 h 378"/>
                  <a:gd name="T4" fmla="*/ 232 w 412"/>
                  <a:gd name="T5" fmla="*/ 3 h 378"/>
                  <a:gd name="T6" fmla="*/ 36 w 412"/>
                  <a:gd name="T7" fmla="*/ 133 h 378"/>
                  <a:gd name="T8" fmla="*/ 32 w 412"/>
                  <a:gd name="T9" fmla="*/ 166 h 378"/>
                  <a:gd name="T10" fmla="*/ 19 w 412"/>
                  <a:gd name="T11" fmla="*/ 166 h 378"/>
                  <a:gd name="T12" fmla="*/ 0 w 412"/>
                  <a:gd name="T13" fmla="*/ 224 h 378"/>
                  <a:gd name="T14" fmla="*/ 9 w 412"/>
                  <a:gd name="T15" fmla="*/ 249 h 378"/>
                  <a:gd name="T16" fmla="*/ 45 w 412"/>
                  <a:gd name="T17" fmla="*/ 234 h 378"/>
                  <a:gd name="T18" fmla="*/ 80 w 412"/>
                  <a:gd name="T19" fmla="*/ 288 h 378"/>
                  <a:gd name="T20" fmla="*/ 52 w 412"/>
                  <a:gd name="T21" fmla="*/ 315 h 378"/>
                  <a:gd name="T22" fmla="*/ 119 w 412"/>
                  <a:gd name="T23" fmla="*/ 361 h 378"/>
                  <a:gd name="T24" fmla="*/ 134 w 412"/>
                  <a:gd name="T25" fmla="*/ 325 h 378"/>
                  <a:gd name="T26" fmla="*/ 201 w 412"/>
                  <a:gd name="T27" fmla="*/ 339 h 378"/>
                  <a:gd name="T28" fmla="*/ 201 w 412"/>
                  <a:gd name="T29" fmla="*/ 339 h 378"/>
                  <a:gd name="T30" fmla="*/ 201 w 412"/>
                  <a:gd name="T31" fmla="*/ 378 h 378"/>
                  <a:gd name="T32" fmla="*/ 202 w 412"/>
                  <a:gd name="T33" fmla="*/ 378 h 378"/>
                  <a:gd name="T34" fmla="*/ 287 w 412"/>
                  <a:gd name="T35" fmla="*/ 360 h 378"/>
                  <a:gd name="T36" fmla="*/ 271 w 412"/>
                  <a:gd name="T37" fmla="*/ 324 h 378"/>
                  <a:gd name="T38" fmla="*/ 323 w 412"/>
                  <a:gd name="T39" fmla="*/ 287 h 378"/>
                  <a:gd name="T40" fmla="*/ 351 w 412"/>
                  <a:gd name="T41" fmla="*/ 316 h 378"/>
                  <a:gd name="T42" fmla="*/ 397 w 412"/>
                  <a:gd name="T43" fmla="*/ 245 h 378"/>
                  <a:gd name="T44" fmla="*/ 359 w 412"/>
                  <a:gd name="T45" fmla="*/ 230 h 378"/>
                  <a:gd name="T46" fmla="*/ 371 w 412"/>
                  <a:gd name="T47" fmla="*/ 170 h 378"/>
                  <a:gd name="T48" fmla="*/ 371 w 412"/>
                  <a:gd name="T49" fmla="*/ 166 h 378"/>
                  <a:gd name="T50" fmla="*/ 412 w 412"/>
                  <a:gd name="T51" fmla="*/ 166 h 378"/>
                  <a:gd name="T52" fmla="*/ 393 w 412"/>
                  <a:gd name="T53" fmla="*/ 83 h 378"/>
                  <a:gd name="T54" fmla="*/ 355 w 412"/>
                  <a:gd name="T55" fmla="*/ 100 h 378"/>
                  <a:gd name="T56" fmla="*/ 319 w 412"/>
                  <a:gd name="T57" fmla="*/ 48 h 378"/>
                  <a:gd name="T58" fmla="*/ 348 w 412"/>
                  <a:gd name="T59" fmla="*/ 19 h 378"/>
                  <a:gd name="T60" fmla="*/ 335 w 412"/>
                  <a:gd name="T61" fmla="*/ 7 h 378"/>
                  <a:gd name="T62" fmla="*/ 274 w 412"/>
                  <a:gd name="T63" fmla="*/ 0 h 378"/>
                  <a:gd name="T64" fmla="*/ 272 w 412"/>
                  <a:gd name="T65" fmla="*/ 0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412" h="378">
                    <a:moveTo>
                      <a:pt x="272" y="0"/>
                    </a:moveTo>
                    <a:cubicBezTo>
                      <a:pt x="266" y="13"/>
                      <a:pt x="266" y="13"/>
                      <a:pt x="266" y="13"/>
                    </a:cubicBezTo>
                    <a:cubicBezTo>
                      <a:pt x="255" y="9"/>
                      <a:pt x="244" y="5"/>
                      <a:pt x="232" y="3"/>
                    </a:cubicBezTo>
                    <a:cubicBezTo>
                      <a:pt x="149" y="16"/>
                      <a:pt x="78" y="65"/>
                      <a:pt x="36" y="133"/>
                    </a:cubicBezTo>
                    <a:cubicBezTo>
                      <a:pt x="34" y="144"/>
                      <a:pt x="32" y="155"/>
                      <a:pt x="32" y="166"/>
                    </a:cubicBezTo>
                    <a:cubicBezTo>
                      <a:pt x="19" y="166"/>
                      <a:pt x="19" y="166"/>
                      <a:pt x="19" y="166"/>
                    </a:cubicBezTo>
                    <a:cubicBezTo>
                      <a:pt x="11" y="185"/>
                      <a:pt x="4" y="204"/>
                      <a:pt x="0" y="224"/>
                    </a:cubicBezTo>
                    <a:cubicBezTo>
                      <a:pt x="3" y="233"/>
                      <a:pt x="5" y="241"/>
                      <a:pt x="9" y="249"/>
                    </a:cubicBezTo>
                    <a:cubicBezTo>
                      <a:pt x="45" y="234"/>
                      <a:pt x="45" y="234"/>
                      <a:pt x="45" y="234"/>
                    </a:cubicBezTo>
                    <a:cubicBezTo>
                      <a:pt x="53" y="254"/>
                      <a:pt x="65" y="272"/>
                      <a:pt x="80" y="288"/>
                    </a:cubicBezTo>
                    <a:cubicBezTo>
                      <a:pt x="52" y="315"/>
                      <a:pt x="52" y="315"/>
                      <a:pt x="52" y="315"/>
                    </a:cubicBezTo>
                    <a:cubicBezTo>
                      <a:pt x="71" y="334"/>
                      <a:pt x="94" y="350"/>
                      <a:pt x="119" y="361"/>
                    </a:cubicBezTo>
                    <a:cubicBezTo>
                      <a:pt x="134" y="325"/>
                      <a:pt x="134" y="325"/>
                      <a:pt x="134" y="325"/>
                    </a:cubicBezTo>
                    <a:cubicBezTo>
                      <a:pt x="155" y="334"/>
                      <a:pt x="177" y="339"/>
                      <a:pt x="201" y="339"/>
                    </a:cubicBezTo>
                    <a:cubicBezTo>
                      <a:pt x="201" y="339"/>
                      <a:pt x="201" y="339"/>
                      <a:pt x="201" y="339"/>
                    </a:cubicBezTo>
                    <a:cubicBezTo>
                      <a:pt x="201" y="378"/>
                      <a:pt x="201" y="378"/>
                      <a:pt x="201" y="378"/>
                    </a:cubicBezTo>
                    <a:cubicBezTo>
                      <a:pt x="202" y="378"/>
                      <a:pt x="202" y="378"/>
                      <a:pt x="202" y="378"/>
                    </a:cubicBezTo>
                    <a:cubicBezTo>
                      <a:pt x="232" y="378"/>
                      <a:pt x="261" y="372"/>
                      <a:pt x="287" y="360"/>
                    </a:cubicBezTo>
                    <a:cubicBezTo>
                      <a:pt x="271" y="324"/>
                      <a:pt x="271" y="324"/>
                      <a:pt x="271" y="324"/>
                    </a:cubicBezTo>
                    <a:cubicBezTo>
                      <a:pt x="290" y="315"/>
                      <a:pt x="308" y="303"/>
                      <a:pt x="323" y="287"/>
                    </a:cubicBezTo>
                    <a:cubicBezTo>
                      <a:pt x="351" y="316"/>
                      <a:pt x="351" y="316"/>
                      <a:pt x="351" y="316"/>
                    </a:cubicBezTo>
                    <a:cubicBezTo>
                      <a:pt x="371" y="296"/>
                      <a:pt x="387" y="272"/>
                      <a:pt x="397" y="245"/>
                    </a:cubicBezTo>
                    <a:cubicBezTo>
                      <a:pt x="359" y="230"/>
                      <a:pt x="359" y="230"/>
                      <a:pt x="359" y="230"/>
                    </a:cubicBezTo>
                    <a:cubicBezTo>
                      <a:pt x="367" y="211"/>
                      <a:pt x="371" y="191"/>
                      <a:pt x="371" y="170"/>
                    </a:cubicBezTo>
                    <a:cubicBezTo>
                      <a:pt x="371" y="168"/>
                      <a:pt x="371" y="167"/>
                      <a:pt x="371" y="166"/>
                    </a:cubicBezTo>
                    <a:cubicBezTo>
                      <a:pt x="412" y="166"/>
                      <a:pt x="412" y="166"/>
                      <a:pt x="412" y="166"/>
                    </a:cubicBezTo>
                    <a:cubicBezTo>
                      <a:pt x="411" y="137"/>
                      <a:pt x="405" y="109"/>
                      <a:pt x="393" y="83"/>
                    </a:cubicBezTo>
                    <a:cubicBezTo>
                      <a:pt x="355" y="100"/>
                      <a:pt x="355" y="100"/>
                      <a:pt x="355" y="100"/>
                    </a:cubicBezTo>
                    <a:cubicBezTo>
                      <a:pt x="347" y="80"/>
                      <a:pt x="334" y="63"/>
                      <a:pt x="319" y="48"/>
                    </a:cubicBezTo>
                    <a:cubicBezTo>
                      <a:pt x="348" y="19"/>
                      <a:pt x="348" y="19"/>
                      <a:pt x="348" y="19"/>
                    </a:cubicBezTo>
                    <a:cubicBezTo>
                      <a:pt x="344" y="15"/>
                      <a:pt x="340" y="11"/>
                      <a:pt x="335" y="7"/>
                    </a:cubicBezTo>
                    <a:cubicBezTo>
                      <a:pt x="315" y="3"/>
                      <a:pt x="295" y="0"/>
                      <a:pt x="274" y="0"/>
                    </a:cubicBezTo>
                    <a:cubicBezTo>
                      <a:pt x="273" y="0"/>
                      <a:pt x="272" y="0"/>
                      <a:pt x="272" y="0"/>
                    </a:cubicBez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2" name="Oval 34"/>
              <p:cNvSpPr>
                <a:spLocks noChangeArrowheads="1"/>
              </p:cNvSpPr>
              <p:nvPr/>
            </p:nvSpPr>
            <p:spPr bwMode="auto">
              <a:xfrm>
                <a:off x="5717116" y="2725759"/>
                <a:ext cx="452967" cy="455213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3" name="Oval 35"/>
              <p:cNvSpPr>
                <a:spLocks noChangeArrowheads="1"/>
              </p:cNvSpPr>
              <p:nvPr/>
            </p:nvSpPr>
            <p:spPr bwMode="auto">
              <a:xfrm>
                <a:off x="5789083" y="2797747"/>
                <a:ext cx="309033" cy="311239"/>
              </a:xfrm>
              <a:prstGeom prst="ellipse">
                <a:avLst/>
              </a:pr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4" name="Freeform 36"/>
              <p:cNvSpPr/>
              <p:nvPr/>
            </p:nvSpPr>
            <p:spPr bwMode="auto">
              <a:xfrm>
                <a:off x="6047316" y="3189442"/>
                <a:ext cx="465667" cy="455212"/>
              </a:xfrm>
              <a:custGeom>
                <a:avLst/>
                <a:gdLst>
                  <a:gd name="T0" fmla="*/ 232 w 256"/>
                  <a:gd name="T1" fmla="*/ 121 h 249"/>
                  <a:gd name="T2" fmla="*/ 222 w 256"/>
                  <a:gd name="T3" fmla="*/ 84 h 249"/>
                  <a:gd name="T4" fmla="*/ 245 w 256"/>
                  <a:gd name="T5" fmla="*/ 73 h 249"/>
                  <a:gd name="T6" fmla="*/ 215 w 256"/>
                  <a:gd name="T7" fmla="*/ 34 h 249"/>
                  <a:gd name="T8" fmla="*/ 198 w 256"/>
                  <a:gd name="T9" fmla="*/ 53 h 249"/>
                  <a:gd name="T10" fmla="*/ 163 w 256"/>
                  <a:gd name="T11" fmla="*/ 32 h 249"/>
                  <a:gd name="T12" fmla="*/ 163 w 256"/>
                  <a:gd name="T13" fmla="*/ 32 h 249"/>
                  <a:gd name="T14" fmla="*/ 171 w 256"/>
                  <a:gd name="T15" fmla="*/ 8 h 249"/>
                  <a:gd name="T16" fmla="*/ 120 w 256"/>
                  <a:gd name="T17" fmla="*/ 2 h 249"/>
                  <a:gd name="T18" fmla="*/ 122 w 256"/>
                  <a:gd name="T19" fmla="*/ 27 h 249"/>
                  <a:gd name="T20" fmla="*/ 85 w 256"/>
                  <a:gd name="T21" fmla="*/ 36 h 249"/>
                  <a:gd name="T22" fmla="*/ 74 w 256"/>
                  <a:gd name="T23" fmla="*/ 14 h 249"/>
                  <a:gd name="T24" fmla="*/ 34 w 256"/>
                  <a:gd name="T25" fmla="*/ 44 h 249"/>
                  <a:gd name="T26" fmla="*/ 52 w 256"/>
                  <a:gd name="T27" fmla="*/ 60 h 249"/>
                  <a:gd name="T28" fmla="*/ 31 w 256"/>
                  <a:gd name="T29" fmla="*/ 94 h 249"/>
                  <a:gd name="T30" fmla="*/ 8 w 256"/>
                  <a:gd name="T31" fmla="*/ 86 h 249"/>
                  <a:gd name="T32" fmla="*/ 8 w 256"/>
                  <a:gd name="T33" fmla="*/ 88 h 249"/>
                  <a:gd name="T34" fmla="*/ 1 w 256"/>
                  <a:gd name="T35" fmla="*/ 137 h 249"/>
                  <a:gd name="T36" fmla="*/ 25 w 256"/>
                  <a:gd name="T37" fmla="*/ 136 h 249"/>
                  <a:gd name="T38" fmla="*/ 34 w 256"/>
                  <a:gd name="T39" fmla="*/ 174 h 249"/>
                  <a:gd name="T40" fmla="*/ 13 w 256"/>
                  <a:gd name="T41" fmla="*/ 185 h 249"/>
                  <a:gd name="T42" fmla="*/ 42 w 256"/>
                  <a:gd name="T43" fmla="*/ 225 h 249"/>
                  <a:gd name="T44" fmla="*/ 58 w 256"/>
                  <a:gd name="T45" fmla="*/ 207 h 249"/>
                  <a:gd name="T46" fmla="*/ 94 w 256"/>
                  <a:gd name="T47" fmla="*/ 229 h 249"/>
                  <a:gd name="T48" fmla="*/ 95 w 256"/>
                  <a:gd name="T49" fmla="*/ 229 h 249"/>
                  <a:gd name="T50" fmla="*/ 87 w 256"/>
                  <a:gd name="T51" fmla="*/ 249 h 249"/>
                  <a:gd name="T52" fmla="*/ 256 w 256"/>
                  <a:gd name="T53" fmla="*/ 119 h 249"/>
                  <a:gd name="T54" fmla="*/ 232 w 256"/>
                  <a:gd name="T55" fmla="*/ 121 h 2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256" h="249">
                    <a:moveTo>
                      <a:pt x="232" y="121"/>
                    </a:moveTo>
                    <a:cubicBezTo>
                      <a:pt x="231" y="108"/>
                      <a:pt x="227" y="95"/>
                      <a:pt x="222" y="84"/>
                    </a:cubicBezTo>
                    <a:cubicBezTo>
                      <a:pt x="245" y="73"/>
                      <a:pt x="245" y="73"/>
                      <a:pt x="245" y="73"/>
                    </a:cubicBezTo>
                    <a:cubicBezTo>
                      <a:pt x="237" y="58"/>
                      <a:pt x="227" y="45"/>
                      <a:pt x="215" y="34"/>
                    </a:cubicBezTo>
                    <a:cubicBezTo>
                      <a:pt x="198" y="53"/>
                      <a:pt x="198" y="53"/>
                      <a:pt x="198" y="53"/>
                    </a:cubicBezTo>
                    <a:cubicBezTo>
                      <a:pt x="188" y="44"/>
                      <a:pt x="176" y="37"/>
                      <a:pt x="163" y="32"/>
                    </a:cubicBezTo>
                    <a:cubicBezTo>
                      <a:pt x="163" y="32"/>
                      <a:pt x="163" y="32"/>
                      <a:pt x="163" y="32"/>
                    </a:cubicBezTo>
                    <a:cubicBezTo>
                      <a:pt x="171" y="8"/>
                      <a:pt x="171" y="8"/>
                      <a:pt x="171" y="8"/>
                    </a:cubicBezTo>
                    <a:cubicBezTo>
                      <a:pt x="154" y="2"/>
                      <a:pt x="137" y="0"/>
                      <a:pt x="120" y="2"/>
                    </a:cubicBezTo>
                    <a:cubicBezTo>
                      <a:pt x="122" y="27"/>
                      <a:pt x="122" y="27"/>
                      <a:pt x="122" y="27"/>
                    </a:cubicBezTo>
                    <a:cubicBezTo>
                      <a:pt x="109" y="27"/>
                      <a:pt x="96" y="31"/>
                      <a:pt x="85" y="36"/>
                    </a:cubicBezTo>
                    <a:cubicBezTo>
                      <a:pt x="74" y="14"/>
                      <a:pt x="74" y="14"/>
                      <a:pt x="74" y="14"/>
                    </a:cubicBezTo>
                    <a:cubicBezTo>
                      <a:pt x="59" y="21"/>
                      <a:pt x="45" y="31"/>
                      <a:pt x="34" y="44"/>
                    </a:cubicBezTo>
                    <a:cubicBezTo>
                      <a:pt x="52" y="60"/>
                      <a:pt x="52" y="60"/>
                      <a:pt x="52" y="60"/>
                    </a:cubicBezTo>
                    <a:cubicBezTo>
                      <a:pt x="43" y="70"/>
                      <a:pt x="36" y="81"/>
                      <a:pt x="31" y="94"/>
                    </a:cubicBezTo>
                    <a:cubicBezTo>
                      <a:pt x="8" y="86"/>
                      <a:pt x="8" y="86"/>
                      <a:pt x="8" y="86"/>
                    </a:cubicBezTo>
                    <a:cubicBezTo>
                      <a:pt x="8" y="87"/>
                      <a:pt x="8" y="87"/>
                      <a:pt x="8" y="88"/>
                    </a:cubicBezTo>
                    <a:cubicBezTo>
                      <a:pt x="2" y="104"/>
                      <a:pt x="0" y="121"/>
                      <a:pt x="1" y="137"/>
                    </a:cubicBezTo>
                    <a:cubicBezTo>
                      <a:pt x="25" y="136"/>
                      <a:pt x="25" y="136"/>
                      <a:pt x="25" y="136"/>
                    </a:cubicBezTo>
                    <a:cubicBezTo>
                      <a:pt x="25" y="149"/>
                      <a:pt x="29" y="162"/>
                      <a:pt x="34" y="174"/>
                    </a:cubicBezTo>
                    <a:cubicBezTo>
                      <a:pt x="13" y="185"/>
                      <a:pt x="13" y="185"/>
                      <a:pt x="13" y="185"/>
                    </a:cubicBezTo>
                    <a:cubicBezTo>
                      <a:pt x="20" y="200"/>
                      <a:pt x="30" y="213"/>
                      <a:pt x="42" y="225"/>
                    </a:cubicBezTo>
                    <a:cubicBezTo>
                      <a:pt x="58" y="207"/>
                      <a:pt x="58" y="207"/>
                      <a:pt x="58" y="207"/>
                    </a:cubicBezTo>
                    <a:cubicBezTo>
                      <a:pt x="68" y="216"/>
                      <a:pt x="81" y="224"/>
                      <a:pt x="94" y="229"/>
                    </a:cubicBezTo>
                    <a:cubicBezTo>
                      <a:pt x="94" y="229"/>
                      <a:pt x="94" y="229"/>
                      <a:pt x="95" y="229"/>
                    </a:cubicBezTo>
                    <a:cubicBezTo>
                      <a:pt x="87" y="249"/>
                      <a:pt x="87" y="249"/>
                      <a:pt x="87" y="249"/>
                    </a:cubicBezTo>
                    <a:cubicBezTo>
                      <a:pt x="159" y="230"/>
                      <a:pt x="220" y="182"/>
                      <a:pt x="256" y="119"/>
                    </a:cubicBezTo>
                    <a:lnTo>
                      <a:pt x="232" y="121"/>
                    </a:ln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5" name="Freeform 37"/>
              <p:cNvSpPr/>
              <p:nvPr/>
            </p:nvSpPr>
            <p:spPr bwMode="auto">
              <a:xfrm>
                <a:off x="6125633" y="3269898"/>
                <a:ext cx="313267" cy="313356"/>
              </a:xfrm>
              <a:custGeom>
                <a:avLst/>
                <a:gdLst>
                  <a:gd name="T0" fmla="*/ 158 w 172"/>
                  <a:gd name="T1" fmla="*/ 111 h 172"/>
                  <a:gd name="T2" fmla="*/ 111 w 172"/>
                  <a:gd name="T3" fmla="*/ 14 h 172"/>
                  <a:gd name="T4" fmla="*/ 14 w 172"/>
                  <a:gd name="T5" fmla="*/ 61 h 172"/>
                  <a:gd name="T6" fmla="*/ 61 w 172"/>
                  <a:gd name="T7" fmla="*/ 158 h 172"/>
                  <a:gd name="T8" fmla="*/ 158 w 172"/>
                  <a:gd name="T9" fmla="*/ 111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2" h="172">
                    <a:moveTo>
                      <a:pt x="158" y="111"/>
                    </a:moveTo>
                    <a:cubicBezTo>
                      <a:pt x="172" y="72"/>
                      <a:pt x="151" y="28"/>
                      <a:pt x="111" y="14"/>
                    </a:cubicBezTo>
                    <a:cubicBezTo>
                      <a:pt x="71" y="0"/>
                      <a:pt x="28" y="21"/>
                      <a:pt x="14" y="61"/>
                    </a:cubicBezTo>
                    <a:cubicBezTo>
                      <a:pt x="0" y="101"/>
                      <a:pt x="21" y="145"/>
                      <a:pt x="61" y="158"/>
                    </a:cubicBezTo>
                    <a:cubicBezTo>
                      <a:pt x="100" y="172"/>
                      <a:pt x="144" y="151"/>
                      <a:pt x="158" y="111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16" name="Freeform 38"/>
              <p:cNvSpPr/>
              <p:nvPr/>
            </p:nvSpPr>
            <p:spPr bwMode="auto">
              <a:xfrm>
                <a:off x="6176433" y="3320713"/>
                <a:ext cx="211667" cy="211727"/>
              </a:xfrm>
              <a:custGeom>
                <a:avLst/>
                <a:gdLst>
                  <a:gd name="T0" fmla="*/ 107 w 116"/>
                  <a:gd name="T1" fmla="*/ 75 h 116"/>
                  <a:gd name="T2" fmla="*/ 75 w 116"/>
                  <a:gd name="T3" fmla="*/ 9 h 116"/>
                  <a:gd name="T4" fmla="*/ 9 w 116"/>
                  <a:gd name="T5" fmla="*/ 41 h 116"/>
                  <a:gd name="T6" fmla="*/ 41 w 116"/>
                  <a:gd name="T7" fmla="*/ 107 h 116"/>
                  <a:gd name="T8" fmla="*/ 107 w 116"/>
                  <a:gd name="T9" fmla="*/ 75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16">
                    <a:moveTo>
                      <a:pt x="107" y="75"/>
                    </a:moveTo>
                    <a:cubicBezTo>
                      <a:pt x="116" y="48"/>
                      <a:pt x="102" y="19"/>
                      <a:pt x="75" y="9"/>
                    </a:cubicBezTo>
                    <a:cubicBezTo>
                      <a:pt x="48" y="0"/>
                      <a:pt x="18" y="14"/>
                      <a:pt x="9" y="41"/>
                    </a:cubicBezTo>
                    <a:cubicBezTo>
                      <a:pt x="0" y="68"/>
                      <a:pt x="14" y="98"/>
                      <a:pt x="41" y="107"/>
                    </a:cubicBezTo>
                    <a:cubicBezTo>
                      <a:pt x="68" y="116"/>
                      <a:pt x="97" y="102"/>
                      <a:pt x="107" y="75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7" name="组合 46"/>
            <p:cNvGrpSpPr/>
            <p:nvPr/>
          </p:nvGrpSpPr>
          <p:grpSpPr bwMode="auto">
            <a:xfrm>
              <a:off x="5025153" y="2707483"/>
              <a:ext cx="759619" cy="763190"/>
              <a:chOff x="6761163" y="2617788"/>
              <a:chExt cx="1012825" cy="1017587"/>
            </a:xfrm>
          </p:grpSpPr>
          <p:sp>
            <p:nvSpPr>
              <p:cNvPr id="299" name="Oval 39"/>
              <p:cNvSpPr>
                <a:spLocks noChangeArrowheads="1"/>
              </p:cNvSpPr>
              <p:nvPr/>
            </p:nvSpPr>
            <p:spPr bwMode="auto">
              <a:xfrm>
                <a:off x="6760634" y="2617787"/>
                <a:ext cx="1013882" cy="1018405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0" name="Freeform 40"/>
              <p:cNvSpPr/>
              <p:nvPr/>
            </p:nvSpPr>
            <p:spPr bwMode="auto">
              <a:xfrm>
                <a:off x="6841067" y="2960784"/>
                <a:ext cx="865716" cy="347232"/>
              </a:xfrm>
              <a:custGeom>
                <a:avLst/>
                <a:gdLst>
                  <a:gd name="T0" fmla="*/ 471 w 475"/>
                  <a:gd name="T1" fmla="*/ 21 h 189"/>
                  <a:gd name="T2" fmla="*/ 346 w 475"/>
                  <a:gd name="T3" fmla="*/ 82 h 189"/>
                  <a:gd name="T4" fmla="*/ 264 w 475"/>
                  <a:gd name="T5" fmla="*/ 0 h 189"/>
                  <a:gd name="T6" fmla="*/ 126 w 475"/>
                  <a:gd name="T7" fmla="*/ 162 h 189"/>
                  <a:gd name="T8" fmla="*/ 47 w 475"/>
                  <a:gd name="T9" fmla="*/ 119 h 189"/>
                  <a:gd name="T10" fmla="*/ 0 w 475"/>
                  <a:gd name="T11" fmla="*/ 170 h 189"/>
                  <a:gd name="T12" fmla="*/ 7 w 475"/>
                  <a:gd name="T13" fmla="*/ 189 h 189"/>
                  <a:gd name="T14" fmla="*/ 50 w 475"/>
                  <a:gd name="T15" fmla="*/ 144 h 189"/>
                  <a:gd name="T16" fmla="*/ 126 w 475"/>
                  <a:gd name="T17" fmla="*/ 189 h 189"/>
                  <a:gd name="T18" fmla="*/ 266 w 475"/>
                  <a:gd name="T19" fmla="*/ 25 h 189"/>
                  <a:gd name="T20" fmla="*/ 344 w 475"/>
                  <a:gd name="T21" fmla="*/ 108 h 189"/>
                  <a:gd name="T22" fmla="*/ 475 w 475"/>
                  <a:gd name="T23" fmla="*/ 38 h 189"/>
                  <a:gd name="T24" fmla="*/ 471 w 475"/>
                  <a:gd name="T25" fmla="*/ 21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75" h="189">
                    <a:moveTo>
                      <a:pt x="471" y="21"/>
                    </a:moveTo>
                    <a:cubicBezTo>
                      <a:pt x="346" y="82"/>
                      <a:pt x="346" y="82"/>
                      <a:pt x="346" y="82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126" y="162"/>
                      <a:pt x="126" y="162"/>
                      <a:pt x="126" y="162"/>
                    </a:cubicBezTo>
                    <a:cubicBezTo>
                      <a:pt x="47" y="119"/>
                      <a:pt x="47" y="119"/>
                      <a:pt x="47" y="119"/>
                    </a:cubicBezTo>
                    <a:cubicBezTo>
                      <a:pt x="0" y="170"/>
                      <a:pt x="0" y="170"/>
                      <a:pt x="0" y="170"/>
                    </a:cubicBezTo>
                    <a:cubicBezTo>
                      <a:pt x="2" y="176"/>
                      <a:pt x="5" y="183"/>
                      <a:pt x="7" y="189"/>
                    </a:cubicBezTo>
                    <a:cubicBezTo>
                      <a:pt x="50" y="144"/>
                      <a:pt x="50" y="144"/>
                      <a:pt x="50" y="144"/>
                    </a:cubicBezTo>
                    <a:cubicBezTo>
                      <a:pt x="126" y="189"/>
                      <a:pt x="126" y="189"/>
                      <a:pt x="126" y="189"/>
                    </a:cubicBezTo>
                    <a:cubicBezTo>
                      <a:pt x="266" y="25"/>
                      <a:pt x="266" y="25"/>
                      <a:pt x="266" y="25"/>
                    </a:cubicBezTo>
                    <a:cubicBezTo>
                      <a:pt x="344" y="108"/>
                      <a:pt x="344" y="108"/>
                      <a:pt x="344" y="108"/>
                    </a:cubicBezTo>
                    <a:cubicBezTo>
                      <a:pt x="475" y="38"/>
                      <a:pt x="475" y="38"/>
                      <a:pt x="475" y="38"/>
                    </a:cubicBezTo>
                    <a:cubicBezTo>
                      <a:pt x="474" y="32"/>
                      <a:pt x="472" y="27"/>
                      <a:pt x="471" y="21"/>
                    </a:cubicBezTo>
                    <a:close/>
                  </a:path>
                </a:pathLst>
              </a:custGeom>
              <a:solidFill>
                <a:srgbClr val="DA4C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1" name="Oval 41"/>
              <p:cNvSpPr>
                <a:spLocks noChangeArrowheads="1"/>
              </p:cNvSpPr>
              <p:nvPr/>
            </p:nvSpPr>
            <p:spPr bwMode="auto">
              <a:xfrm>
                <a:off x="6942667" y="2895148"/>
                <a:ext cx="171449" cy="171499"/>
              </a:xfrm>
              <a:prstGeom prst="ellipse">
                <a:avLst/>
              </a:prstGeom>
              <a:solidFill>
                <a:srgbClr val="EEC7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2" name="Freeform 42"/>
              <p:cNvSpPr/>
              <p:nvPr/>
            </p:nvSpPr>
            <p:spPr bwMode="auto">
              <a:xfrm>
                <a:off x="7027334" y="2945962"/>
                <a:ext cx="86783" cy="71987"/>
              </a:xfrm>
              <a:custGeom>
                <a:avLst/>
                <a:gdLst>
                  <a:gd name="T0" fmla="*/ 42 w 47"/>
                  <a:gd name="T1" fmla="*/ 39 h 39"/>
                  <a:gd name="T2" fmla="*/ 47 w 47"/>
                  <a:gd name="T3" fmla="*/ 18 h 39"/>
                  <a:gd name="T4" fmla="*/ 43 w 47"/>
                  <a:gd name="T5" fmla="*/ 0 h 39"/>
                  <a:gd name="T6" fmla="*/ 0 w 47"/>
                  <a:gd name="T7" fmla="*/ 18 h 39"/>
                  <a:gd name="T8" fmla="*/ 42 w 47"/>
                  <a:gd name="T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39">
                    <a:moveTo>
                      <a:pt x="42" y="39"/>
                    </a:moveTo>
                    <a:cubicBezTo>
                      <a:pt x="45" y="33"/>
                      <a:pt x="47" y="26"/>
                      <a:pt x="47" y="18"/>
                    </a:cubicBezTo>
                    <a:cubicBezTo>
                      <a:pt x="47" y="12"/>
                      <a:pt x="46" y="6"/>
                      <a:pt x="43" y="0"/>
                    </a:cubicBezTo>
                    <a:cubicBezTo>
                      <a:pt x="0" y="18"/>
                      <a:pt x="0" y="18"/>
                      <a:pt x="0" y="18"/>
                    </a:cubicBezTo>
                    <a:lnTo>
                      <a:pt x="42" y="39"/>
                    </a:lnTo>
                    <a:close/>
                  </a:path>
                </a:pathLst>
              </a:custGeom>
              <a:solidFill>
                <a:srgbClr val="E17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3" name="Freeform 43"/>
              <p:cNvSpPr/>
              <p:nvPr/>
            </p:nvSpPr>
            <p:spPr bwMode="auto">
              <a:xfrm>
                <a:off x="7027334" y="2979839"/>
                <a:ext cx="84667" cy="84691"/>
              </a:xfrm>
              <a:custGeom>
                <a:avLst/>
                <a:gdLst>
                  <a:gd name="T0" fmla="*/ 46 w 46"/>
                  <a:gd name="T1" fmla="*/ 9 h 46"/>
                  <a:gd name="T2" fmla="*/ 0 w 46"/>
                  <a:gd name="T3" fmla="*/ 0 h 46"/>
                  <a:gd name="T4" fmla="*/ 12 w 46"/>
                  <a:gd name="T5" fmla="*/ 46 h 46"/>
                  <a:gd name="T6" fmla="*/ 46 w 46"/>
                  <a:gd name="T7" fmla="*/ 9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6" h="46">
                    <a:moveTo>
                      <a:pt x="46" y="9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29" y="41"/>
                      <a:pt x="43" y="27"/>
                      <a:pt x="46" y="9"/>
                    </a:cubicBezTo>
                    <a:close/>
                  </a:path>
                </a:pathLst>
              </a:custGeom>
              <a:solidFill>
                <a:srgbClr val="DA4C3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4" name="Freeform 44"/>
              <p:cNvSpPr/>
              <p:nvPr/>
            </p:nvSpPr>
            <p:spPr bwMode="auto">
              <a:xfrm>
                <a:off x="6991350" y="2895148"/>
                <a:ext cx="120651" cy="84691"/>
              </a:xfrm>
              <a:custGeom>
                <a:avLst/>
                <a:gdLst>
                  <a:gd name="T0" fmla="*/ 0 w 66"/>
                  <a:gd name="T1" fmla="*/ 5 h 47"/>
                  <a:gd name="T2" fmla="*/ 20 w 66"/>
                  <a:gd name="T3" fmla="*/ 47 h 47"/>
                  <a:gd name="T4" fmla="*/ 66 w 66"/>
                  <a:gd name="T5" fmla="*/ 39 h 47"/>
                  <a:gd name="T6" fmla="*/ 20 w 66"/>
                  <a:gd name="T7" fmla="*/ 0 h 47"/>
                  <a:gd name="T8" fmla="*/ 0 w 66"/>
                  <a:gd name="T9" fmla="*/ 5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47">
                    <a:moveTo>
                      <a:pt x="0" y="5"/>
                    </a:moveTo>
                    <a:cubicBezTo>
                      <a:pt x="20" y="47"/>
                      <a:pt x="20" y="47"/>
                      <a:pt x="20" y="47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2" y="17"/>
                      <a:pt x="43" y="0"/>
                      <a:pt x="20" y="0"/>
                    </a:cubicBezTo>
                    <a:cubicBezTo>
                      <a:pt x="13" y="0"/>
                      <a:pt x="6" y="2"/>
                      <a:pt x="0" y="5"/>
                    </a:cubicBez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5" name="Freeform 45"/>
              <p:cNvSpPr/>
              <p:nvPr/>
            </p:nvSpPr>
            <p:spPr bwMode="auto">
              <a:xfrm>
                <a:off x="7234767" y="3303781"/>
                <a:ext cx="408516" cy="42345"/>
              </a:xfrm>
              <a:custGeom>
                <a:avLst/>
                <a:gdLst>
                  <a:gd name="T0" fmla="*/ 223 w 223"/>
                  <a:gd name="T1" fmla="*/ 12 h 23"/>
                  <a:gd name="T2" fmla="*/ 215 w 223"/>
                  <a:gd name="T3" fmla="*/ 0 h 23"/>
                  <a:gd name="T4" fmla="*/ 8 w 223"/>
                  <a:gd name="T5" fmla="*/ 0 h 23"/>
                  <a:gd name="T6" fmla="*/ 0 w 223"/>
                  <a:gd name="T7" fmla="*/ 12 h 23"/>
                  <a:gd name="T8" fmla="*/ 0 w 223"/>
                  <a:gd name="T9" fmla="*/ 12 h 23"/>
                  <a:gd name="T10" fmla="*/ 8 w 223"/>
                  <a:gd name="T11" fmla="*/ 23 h 23"/>
                  <a:gd name="T12" fmla="*/ 215 w 223"/>
                  <a:gd name="T13" fmla="*/ 23 h 23"/>
                  <a:gd name="T14" fmla="*/ 223 w 223"/>
                  <a:gd name="T15" fmla="*/ 12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23" h="23">
                    <a:moveTo>
                      <a:pt x="223" y="12"/>
                    </a:moveTo>
                    <a:cubicBezTo>
                      <a:pt x="223" y="5"/>
                      <a:pt x="219" y="0"/>
                      <a:pt x="215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5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8"/>
                      <a:pt x="4" y="23"/>
                      <a:pt x="8" y="23"/>
                    </a:cubicBezTo>
                    <a:cubicBezTo>
                      <a:pt x="215" y="23"/>
                      <a:pt x="215" y="23"/>
                      <a:pt x="215" y="23"/>
                    </a:cubicBezTo>
                    <a:cubicBezTo>
                      <a:pt x="219" y="23"/>
                      <a:pt x="223" y="18"/>
                      <a:pt x="223" y="12"/>
                    </a:cubicBezTo>
                    <a:close/>
                  </a:path>
                </a:pathLst>
              </a:custGeom>
              <a:solidFill>
                <a:srgbClr val="9B85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6" name="Freeform 46"/>
              <p:cNvSpPr/>
              <p:nvPr/>
            </p:nvSpPr>
            <p:spPr bwMode="auto">
              <a:xfrm>
                <a:off x="7234767" y="3405410"/>
                <a:ext cx="266700" cy="44462"/>
              </a:xfrm>
              <a:custGeom>
                <a:avLst/>
                <a:gdLst>
                  <a:gd name="T0" fmla="*/ 146 w 146"/>
                  <a:gd name="T1" fmla="*/ 12 h 24"/>
                  <a:gd name="T2" fmla="*/ 141 w 146"/>
                  <a:gd name="T3" fmla="*/ 0 h 24"/>
                  <a:gd name="T4" fmla="*/ 5 w 146"/>
                  <a:gd name="T5" fmla="*/ 0 h 24"/>
                  <a:gd name="T6" fmla="*/ 0 w 146"/>
                  <a:gd name="T7" fmla="*/ 12 h 24"/>
                  <a:gd name="T8" fmla="*/ 0 w 146"/>
                  <a:gd name="T9" fmla="*/ 12 h 24"/>
                  <a:gd name="T10" fmla="*/ 5 w 146"/>
                  <a:gd name="T11" fmla="*/ 24 h 24"/>
                  <a:gd name="T12" fmla="*/ 141 w 146"/>
                  <a:gd name="T13" fmla="*/ 24 h 24"/>
                  <a:gd name="T14" fmla="*/ 146 w 146"/>
                  <a:gd name="T15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6" h="24">
                    <a:moveTo>
                      <a:pt x="146" y="12"/>
                    </a:moveTo>
                    <a:cubicBezTo>
                      <a:pt x="146" y="6"/>
                      <a:pt x="144" y="0"/>
                      <a:pt x="141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6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9"/>
                      <a:pt x="2" y="24"/>
                      <a:pt x="5" y="24"/>
                    </a:cubicBezTo>
                    <a:cubicBezTo>
                      <a:pt x="141" y="24"/>
                      <a:pt x="141" y="24"/>
                      <a:pt x="141" y="24"/>
                    </a:cubicBezTo>
                    <a:cubicBezTo>
                      <a:pt x="144" y="24"/>
                      <a:pt x="146" y="19"/>
                      <a:pt x="146" y="12"/>
                    </a:cubicBezTo>
                    <a:close/>
                  </a:path>
                </a:pathLst>
              </a:custGeom>
              <a:solidFill>
                <a:srgbClr val="9B85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7" name="Oval 47"/>
              <p:cNvSpPr>
                <a:spLocks noChangeArrowheads="1"/>
              </p:cNvSpPr>
              <p:nvPr/>
            </p:nvSpPr>
            <p:spPr bwMode="auto">
              <a:xfrm>
                <a:off x="7025216" y="3225442"/>
                <a:ext cx="86784" cy="84691"/>
              </a:xfrm>
              <a:prstGeom prst="ellipse">
                <a:avLst/>
              </a:prstGeom>
              <a:solidFill>
                <a:srgbClr val="E17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8" name="Oval 48"/>
              <p:cNvSpPr>
                <a:spLocks noChangeArrowheads="1"/>
              </p:cNvSpPr>
              <p:nvPr/>
            </p:nvSpPr>
            <p:spPr bwMode="auto">
              <a:xfrm>
                <a:off x="7274983" y="2945962"/>
                <a:ext cx="86784" cy="86809"/>
              </a:xfrm>
              <a:prstGeom prst="ellipse">
                <a:avLst/>
              </a:prstGeom>
              <a:solidFill>
                <a:srgbClr val="E17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309" name="Oval 49"/>
              <p:cNvSpPr>
                <a:spLocks noChangeArrowheads="1"/>
              </p:cNvSpPr>
              <p:nvPr/>
            </p:nvSpPr>
            <p:spPr bwMode="auto">
              <a:xfrm>
                <a:off x="7427383" y="3094171"/>
                <a:ext cx="86784" cy="84691"/>
              </a:xfrm>
              <a:prstGeom prst="ellipse">
                <a:avLst/>
              </a:prstGeom>
              <a:solidFill>
                <a:srgbClr val="E17B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8" name="组合 58"/>
            <p:cNvGrpSpPr/>
            <p:nvPr/>
          </p:nvGrpSpPr>
          <p:grpSpPr bwMode="auto">
            <a:xfrm>
              <a:off x="594837" y="3767138"/>
              <a:ext cx="758428" cy="760810"/>
              <a:chOff x="854075" y="3976688"/>
              <a:chExt cx="1011237" cy="1014413"/>
            </a:xfrm>
          </p:grpSpPr>
          <p:sp>
            <p:nvSpPr>
              <p:cNvPr id="285" name="Oval 53"/>
              <p:cNvSpPr>
                <a:spLocks noChangeArrowheads="1"/>
              </p:cNvSpPr>
              <p:nvPr/>
            </p:nvSpPr>
            <p:spPr bwMode="auto">
              <a:xfrm>
                <a:off x="853018" y="3976029"/>
                <a:ext cx="1011766" cy="1014172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6" name="Freeform 54"/>
              <p:cNvSpPr/>
              <p:nvPr/>
            </p:nvSpPr>
            <p:spPr bwMode="auto">
              <a:xfrm>
                <a:off x="1322918" y="4227985"/>
                <a:ext cx="82551" cy="290065"/>
              </a:xfrm>
              <a:custGeom>
                <a:avLst/>
                <a:gdLst>
                  <a:gd name="T0" fmla="*/ 27 w 45"/>
                  <a:gd name="T1" fmla="*/ 1 h 158"/>
                  <a:gd name="T2" fmla="*/ 8 w 45"/>
                  <a:gd name="T3" fmla="*/ 18 h 158"/>
                  <a:gd name="T4" fmla="*/ 1 w 45"/>
                  <a:gd name="T5" fmla="*/ 138 h 158"/>
                  <a:gd name="T6" fmla="*/ 18 w 45"/>
                  <a:gd name="T7" fmla="*/ 157 h 158"/>
                  <a:gd name="T8" fmla="*/ 18 w 45"/>
                  <a:gd name="T9" fmla="*/ 157 h 158"/>
                  <a:gd name="T10" fmla="*/ 37 w 45"/>
                  <a:gd name="T11" fmla="*/ 140 h 158"/>
                  <a:gd name="T12" fmla="*/ 45 w 45"/>
                  <a:gd name="T13" fmla="*/ 20 h 158"/>
                  <a:gd name="T14" fmla="*/ 27 w 45"/>
                  <a:gd name="T15" fmla="*/ 1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5" h="158">
                    <a:moveTo>
                      <a:pt x="27" y="1"/>
                    </a:moveTo>
                    <a:cubicBezTo>
                      <a:pt x="17" y="0"/>
                      <a:pt x="9" y="8"/>
                      <a:pt x="8" y="18"/>
                    </a:cubicBezTo>
                    <a:cubicBezTo>
                      <a:pt x="1" y="138"/>
                      <a:pt x="1" y="138"/>
                      <a:pt x="1" y="138"/>
                    </a:cubicBezTo>
                    <a:cubicBezTo>
                      <a:pt x="0" y="148"/>
                      <a:pt x="8" y="156"/>
                      <a:pt x="18" y="157"/>
                    </a:cubicBezTo>
                    <a:cubicBezTo>
                      <a:pt x="18" y="157"/>
                      <a:pt x="18" y="157"/>
                      <a:pt x="18" y="157"/>
                    </a:cubicBezTo>
                    <a:cubicBezTo>
                      <a:pt x="28" y="158"/>
                      <a:pt x="36" y="150"/>
                      <a:pt x="37" y="14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5" y="10"/>
                      <a:pt x="37" y="1"/>
                      <a:pt x="27" y="1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7" name="Oval 55"/>
              <p:cNvSpPr>
                <a:spLocks noChangeArrowheads="1"/>
              </p:cNvSpPr>
              <p:nvPr/>
            </p:nvSpPr>
            <p:spPr bwMode="auto">
              <a:xfrm>
                <a:off x="1297518" y="4441828"/>
                <a:ext cx="127000" cy="127036"/>
              </a:xfrm>
              <a:prstGeom prst="ellipse">
                <a:avLst/>
              </a:pr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8" name="Freeform 56"/>
              <p:cNvSpPr/>
              <p:nvPr/>
            </p:nvSpPr>
            <p:spPr bwMode="auto">
              <a:xfrm>
                <a:off x="1346202" y="4479939"/>
                <a:ext cx="368300" cy="122801"/>
              </a:xfrm>
              <a:custGeom>
                <a:avLst/>
                <a:gdLst>
                  <a:gd name="T0" fmla="*/ 201 w 203"/>
                  <a:gd name="T1" fmla="*/ 51 h 67"/>
                  <a:gd name="T2" fmla="*/ 181 w 203"/>
                  <a:gd name="T3" fmla="*/ 29 h 67"/>
                  <a:gd name="T4" fmla="*/ 28 w 203"/>
                  <a:gd name="T5" fmla="*/ 2 h 67"/>
                  <a:gd name="T6" fmla="*/ 1 w 203"/>
                  <a:gd name="T7" fmla="*/ 16 h 67"/>
                  <a:gd name="T8" fmla="*/ 1 w 203"/>
                  <a:gd name="T9" fmla="*/ 16 h 67"/>
                  <a:gd name="T10" fmla="*/ 22 w 203"/>
                  <a:gd name="T11" fmla="*/ 38 h 67"/>
                  <a:gd name="T12" fmla="*/ 175 w 203"/>
                  <a:gd name="T13" fmla="*/ 65 h 67"/>
                  <a:gd name="T14" fmla="*/ 201 w 203"/>
                  <a:gd name="T15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3" h="67">
                    <a:moveTo>
                      <a:pt x="201" y="51"/>
                    </a:moveTo>
                    <a:cubicBezTo>
                      <a:pt x="203" y="41"/>
                      <a:pt x="194" y="31"/>
                      <a:pt x="181" y="29"/>
                    </a:cubicBezTo>
                    <a:cubicBezTo>
                      <a:pt x="28" y="2"/>
                      <a:pt x="28" y="2"/>
                      <a:pt x="28" y="2"/>
                    </a:cubicBezTo>
                    <a:cubicBezTo>
                      <a:pt x="15" y="0"/>
                      <a:pt x="3" y="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0" y="26"/>
                      <a:pt x="9" y="36"/>
                      <a:pt x="22" y="38"/>
                    </a:cubicBezTo>
                    <a:cubicBezTo>
                      <a:pt x="175" y="65"/>
                      <a:pt x="175" y="65"/>
                      <a:pt x="175" y="65"/>
                    </a:cubicBezTo>
                    <a:cubicBezTo>
                      <a:pt x="188" y="67"/>
                      <a:pt x="199" y="61"/>
                      <a:pt x="201" y="51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9" name="Freeform 57"/>
              <p:cNvSpPr/>
              <p:nvPr/>
            </p:nvSpPr>
            <p:spPr bwMode="auto">
              <a:xfrm>
                <a:off x="1113368" y="4397366"/>
                <a:ext cx="372533" cy="336645"/>
              </a:xfrm>
              <a:custGeom>
                <a:avLst/>
                <a:gdLst>
                  <a:gd name="T0" fmla="*/ 229 w 234"/>
                  <a:gd name="T1" fmla="*/ 0 h 213"/>
                  <a:gd name="T2" fmla="*/ 0 w 234"/>
                  <a:gd name="T3" fmla="*/ 209 h 213"/>
                  <a:gd name="T4" fmla="*/ 4 w 234"/>
                  <a:gd name="T5" fmla="*/ 213 h 213"/>
                  <a:gd name="T6" fmla="*/ 234 w 234"/>
                  <a:gd name="T7" fmla="*/ 6 h 213"/>
                  <a:gd name="T8" fmla="*/ 229 w 234"/>
                  <a:gd name="T9" fmla="*/ 0 h 2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4" h="213">
                    <a:moveTo>
                      <a:pt x="229" y="0"/>
                    </a:moveTo>
                    <a:lnTo>
                      <a:pt x="0" y="209"/>
                    </a:lnTo>
                    <a:lnTo>
                      <a:pt x="4" y="213"/>
                    </a:lnTo>
                    <a:lnTo>
                      <a:pt x="234" y="6"/>
                    </a:lnTo>
                    <a:lnTo>
                      <a:pt x="229" y="0"/>
                    </a:ln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0" name="Oval 58"/>
              <p:cNvSpPr>
                <a:spLocks noChangeArrowheads="1"/>
              </p:cNvSpPr>
              <p:nvPr/>
            </p:nvSpPr>
            <p:spPr bwMode="auto">
              <a:xfrm>
                <a:off x="1460501" y="4382544"/>
                <a:ext cx="38100" cy="40229"/>
              </a:xfrm>
              <a:prstGeom prst="ellipse">
                <a:avLst/>
              </a:pr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1" name="Oval 59"/>
              <p:cNvSpPr>
                <a:spLocks noChangeArrowheads="1"/>
              </p:cNvSpPr>
              <p:nvPr/>
            </p:nvSpPr>
            <p:spPr bwMode="auto">
              <a:xfrm>
                <a:off x="1325035" y="4014140"/>
                <a:ext cx="80433" cy="80456"/>
              </a:xfrm>
              <a:prstGeom prst="ellipse">
                <a:avLst/>
              </a:pr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2" name="Oval 60"/>
              <p:cNvSpPr>
                <a:spLocks noChangeArrowheads="1"/>
              </p:cNvSpPr>
              <p:nvPr/>
            </p:nvSpPr>
            <p:spPr bwMode="auto">
              <a:xfrm>
                <a:off x="1325035" y="4871634"/>
                <a:ext cx="80433" cy="80456"/>
              </a:xfrm>
              <a:prstGeom prst="ellipse">
                <a:avLst/>
              </a:pr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3" name="Oval 61"/>
              <p:cNvSpPr>
                <a:spLocks noChangeArrowheads="1"/>
              </p:cNvSpPr>
              <p:nvPr/>
            </p:nvSpPr>
            <p:spPr bwMode="auto">
              <a:xfrm>
                <a:off x="1733551" y="4448180"/>
                <a:ext cx="80433" cy="82573"/>
              </a:xfrm>
              <a:prstGeom prst="ellipse">
                <a:avLst/>
              </a:pr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4" name="Oval 62"/>
              <p:cNvSpPr>
                <a:spLocks noChangeArrowheads="1"/>
              </p:cNvSpPr>
              <p:nvPr/>
            </p:nvSpPr>
            <p:spPr bwMode="auto">
              <a:xfrm>
                <a:off x="901702" y="4448180"/>
                <a:ext cx="80433" cy="82573"/>
              </a:xfrm>
              <a:prstGeom prst="ellipse">
                <a:avLst/>
              </a:pr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5" name="Freeform 63"/>
              <p:cNvSpPr/>
              <p:nvPr/>
            </p:nvSpPr>
            <p:spPr bwMode="auto">
              <a:xfrm>
                <a:off x="1627717" y="4149645"/>
                <a:ext cx="88900" cy="86809"/>
              </a:xfrm>
              <a:custGeom>
                <a:avLst/>
                <a:gdLst>
                  <a:gd name="T0" fmla="*/ 39 w 49"/>
                  <a:gd name="T1" fmla="*/ 40 h 48"/>
                  <a:gd name="T2" fmla="*/ 40 w 49"/>
                  <a:gd name="T3" fmla="*/ 9 h 48"/>
                  <a:gd name="T4" fmla="*/ 9 w 49"/>
                  <a:gd name="T5" fmla="*/ 8 h 48"/>
                  <a:gd name="T6" fmla="*/ 8 w 49"/>
                  <a:gd name="T7" fmla="*/ 39 h 48"/>
                  <a:gd name="T8" fmla="*/ 39 w 49"/>
                  <a:gd name="T9" fmla="*/ 4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8">
                    <a:moveTo>
                      <a:pt x="39" y="40"/>
                    </a:moveTo>
                    <a:cubicBezTo>
                      <a:pt x="48" y="32"/>
                      <a:pt x="49" y="18"/>
                      <a:pt x="40" y="9"/>
                    </a:cubicBezTo>
                    <a:cubicBezTo>
                      <a:pt x="32" y="0"/>
                      <a:pt x="18" y="0"/>
                      <a:pt x="9" y="8"/>
                    </a:cubicBezTo>
                    <a:cubicBezTo>
                      <a:pt x="0" y="17"/>
                      <a:pt x="0" y="30"/>
                      <a:pt x="8" y="39"/>
                    </a:cubicBezTo>
                    <a:cubicBezTo>
                      <a:pt x="17" y="48"/>
                      <a:pt x="31" y="48"/>
                      <a:pt x="39" y="40"/>
                    </a:cubicBez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6" name="Freeform 64"/>
              <p:cNvSpPr/>
              <p:nvPr/>
            </p:nvSpPr>
            <p:spPr bwMode="auto">
              <a:xfrm>
                <a:off x="1007535" y="4740363"/>
                <a:ext cx="88900" cy="88925"/>
              </a:xfrm>
              <a:custGeom>
                <a:avLst/>
                <a:gdLst>
                  <a:gd name="T0" fmla="*/ 40 w 49"/>
                  <a:gd name="T1" fmla="*/ 40 h 49"/>
                  <a:gd name="T2" fmla="*/ 41 w 49"/>
                  <a:gd name="T3" fmla="*/ 9 h 49"/>
                  <a:gd name="T4" fmla="*/ 9 w 49"/>
                  <a:gd name="T5" fmla="*/ 8 h 49"/>
                  <a:gd name="T6" fmla="*/ 9 w 49"/>
                  <a:gd name="T7" fmla="*/ 40 h 49"/>
                  <a:gd name="T8" fmla="*/ 40 w 49"/>
                  <a:gd name="T9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0"/>
                    </a:moveTo>
                    <a:cubicBezTo>
                      <a:pt x="49" y="32"/>
                      <a:pt x="49" y="18"/>
                      <a:pt x="41" y="9"/>
                    </a:cubicBezTo>
                    <a:cubicBezTo>
                      <a:pt x="32" y="0"/>
                      <a:pt x="18" y="0"/>
                      <a:pt x="9" y="8"/>
                    </a:cubicBezTo>
                    <a:cubicBezTo>
                      <a:pt x="1" y="17"/>
                      <a:pt x="0" y="31"/>
                      <a:pt x="9" y="40"/>
                    </a:cubicBezTo>
                    <a:cubicBezTo>
                      <a:pt x="17" y="48"/>
                      <a:pt x="31" y="49"/>
                      <a:pt x="40" y="40"/>
                    </a:cubicBez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7" name="Freeform 65"/>
              <p:cNvSpPr/>
              <p:nvPr/>
            </p:nvSpPr>
            <p:spPr bwMode="auto">
              <a:xfrm>
                <a:off x="1595968" y="4746714"/>
                <a:ext cx="88900" cy="88925"/>
              </a:xfrm>
              <a:custGeom>
                <a:avLst/>
                <a:gdLst>
                  <a:gd name="T0" fmla="*/ 39 w 49"/>
                  <a:gd name="T1" fmla="*/ 40 h 49"/>
                  <a:gd name="T2" fmla="*/ 40 w 49"/>
                  <a:gd name="T3" fmla="*/ 9 h 49"/>
                  <a:gd name="T4" fmla="*/ 9 w 49"/>
                  <a:gd name="T5" fmla="*/ 9 h 49"/>
                  <a:gd name="T6" fmla="*/ 8 w 49"/>
                  <a:gd name="T7" fmla="*/ 40 h 49"/>
                  <a:gd name="T8" fmla="*/ 39 w 49"/>
                  <a:gd name="T9" fmla="*/ 4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39" y="40"/>
                    </a:moveTo>
                    <a:cubicBezTo>
                      <a:pt x="48" y="32"/>
                      <a:pt x="49" y="18"/>
                      <a:pt x="40" y="9"/>
                    </a:cubicBezTo>
                    <a:cubicBezTo>
                      <a:pt x="32" y="1"/>
                      <a:pt x="18" y="0"/>
                      <a:pt x="9" y="9"/>
                    </a:cubicBezTo>
                    <a:cubicBezTo>
                      <a:pt x="0" y="17"/>
                      <a:pt x="0" y="31"/>
                      <a:pt x="8" y="40"/>
                    </a:cubicBezTo>
                    <a:cubicBezTo>
                      <a:pt x="17" y="48"/>
                      <a:pt x="31" y="49"/>
                      <a:pt x="39" y="40"/>
                    </a:cubicBez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98" name="Freeform 66"/>
              <p:cNvSpPr/>
              <p:nvPr/>
            </p:nvSpPr>
            <p:spPr bwMode="auto">
              <a:xfrm>
                <a:off x="1022351" y="4139059"/>
                <a:ext cx="88900" cy="88925"/>
              </a:xfrm>
              <a:custGeom>
                <a:avLst/>
                <a:gdLst>
                  <a:gd name="T0" fmla="*/ 40 w 49"/>
                  <a:gd name="T1" fmla="*/ 41 h 49"/>
                  <a:gd name="T2" fmla="*/ 41 w 49"/>
                  <a:gd name="T3" fmla="*/ 10 h 49"/>
                  <a:gd name="T4" fmla="*/ 10 w 49"/>
                  <a:gd name="T5" fmla="*/ 9 h 49"/>
                  <a:gd name="T6" fmla="*/ 9 w 49"/>
                  <a:gd name="T7" fmla="*/ 40 h 49"/>
                  <a:gd name="T8" fmla="*/ 40 w 49"/>
                  <a:gd name="T9" fmla="*/ 41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49">
                    <a:moveTo>
                      <a:pt x="40" y="41"/>
                    </a:moveTo>
                    <a:cubicBezTo>
                      <a:pt x="49" y="32"/>
                      <a:pt x="49" y="18"/>
                      <a:pt x="41" y="10"/>
                    </a:cubicBezTo>
                    <a:cubicBezTo>
                      <a:pt x="32" y="1"/>
                      <a:pt x="18" y="0"/>
                      <a:pt x="10" y="9"/>
                    </a:cubicBezTo>
                    <a:cubicBezTo>
                      <a:pt x="1" y="17"/>
                      <a:pt x="0" y="31"/>
                      <a:pt x="9" y="40"/>
                    </a:cubicBezTo>
                    <a:cubicBezTo>
                      <a:pt x="17" y="49"/>
                      <a:pt x="31" y="49"/>
                      <a:pt x="40" y="41"/>
                    </a:cubicBez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19" name="组合 73"/>
            <p:cNvGrpSpPr/>
            <p:nvPr/>
          </p:nvGrpSpPr>
          <p:grpSpPr bwMode="auto">
            <a:xfrm>
              <a:off x="2399824" y="3767138"/>
              <a:ext cx="758428" cy="762000"/>
              <a:chOff x="3260725" y="3914776"/>
              <a:chExt cx="1011237" cy="1016000"/>
            </a:xfrm>
          </p:grpSpPr>
          <p:sp>
            <p:nvSpPr>
              <p:cNvPr id="265" name="Oval 67"/>
              <p:cNvSpPr>
                <a:spLocks noChangeArrowheads="1"/>
              </p:cNvSpPr>
              <p:nvPr/>
            </p:nvSpPr>
            <p:spPr bwMode="auto">
              <a:xfrm>
                <a:off x="3259669" y="3914117"/>
                <a:ext cx="1011766" cy="1016288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6" name="Freeform 68"/>
              <p:cNvSpPr>
                <a:spLocks noEditPoints="1"/>
              </p:cNvSpPr>
              <p:nvPr/>
            </p:nvSpPr>
            <p:spPr bwMode="auto">
              <a:xfrm>
                <a:off x="3285069" y="4049622"/>
                <a:ext cx="960966" cy="880783"/>
              </a:xfrm>
              <a:custGeom>
                <a:avLst/>
                <a:gdLst>
                  <a:gd name="T0" fmla="*/ 529 w 529"/>
                  <a:gd name="T1" fmla="*/ 118 h 484"/>
                  <a:gd name="T2" fmla="*/ 466 w 529"/>
                  <a:gd name="T3" fmla="*/ 12 h 484"/>
                  <a:gd name="T4" fmla="*/ 76 w 529"/>
                  <a:gd name="T5" fmla="*/ 0 h 484"/>
                  <a:gd name="T6" fmla="*/ 49 w 529"/>
                  <a:gd name="T7" fmla="*/ 28 h 484"/>
                  <a:gd name="T8" fmla="*/ 50 w 529"/>
                  <a:gd name="T9" fmla="*/ 34 h 484"/>
                  <a:gd name="T10" fmla="*/ 36 w 529"/>
                  <a:gd name="T11" fmla="*/ 48 h 484"/>
                  <a:gd name="T12" fmla="*/ 34 w 529"/>
                  <a:gd name="T13" fmla="*/ 48 h 484"/>
                  <a:gd name="T14" fmla="*/ 6 w 529"/>
                  <a:gd name="T15" fmla="*/ 100 h 484"/>
                  <a:gd name="T16" fmla="*/ 0 w 529"/>
                  <a:gd name="T17" fmla="*/ 294 h 484"/>
                  <a:gd name="T18" fmla="*/ 26 w 529"/>
                  <a:gd name="T19" fmla="*/ 350 h 484"/>
                  <a:gd name="T20" fmla="*/ 30 w 529"/>
                  <a:gd name="T21" fmla="*/ 349 h 484"/>
                  <a:gd name="T22" fmla="*/ 44 w 529"/>
                  <a:gd name="T23" fmla="*/ 364 h 484"/>
                  <a:gd name="T24" fmla="*/ 41 w 529"/>
                  <a:gd name="T25" fmla="*/ 372 h 484"/>
                  <a:gd name="T26" fmla="*/ 265 w 529"/>
                  <a:gd name="T27" fmla="*/ 484 h 484"/>
                  <a:gd name="T28" fmla="*/ 523 w 529"/>
                  <a:gd name="T29" fmla="*/ 308 h 484"/>
                  <a:gd name="T30" fmla="*/ 529 w 529"/>
                  <a:gd name="T31" fmla="*/ 118 h 484"/>
                  <a:gd name="T32" fmla="*/ 30 w 529"/>
                  <a:gd name="T33" fmla="*/ 340 h 484"/>
                  <a:gd name="T34" fmla="*/ 17 w 529"/>
                  <a:gd name="T35" fmla="*/ 325 h 484"/>
                  <a:gd name="T36" fmla="*/ 31 w 529"/>
                  <a:gd name="T37" fmla="*/ 312 h 484"/>
                  <a:gd name="T38" fmla="*/ 44 w 529"/>
                  <a:gd name="T39" fmla="*/ 326 h 484"/>
                  <a:gd name="T40" fmla="*/ 30 w 529"/>
                  <a:gd name="T41" fmla="*/ 340 h 484"/>
                  <a:gd name="T42" fmla="*/ 31 w 529"/>
                  <a:gd name="T43" fmla="*/ 298 h 484"/>
                  <a:gd name="T44" fmla="*/ 18 w 529"/>
                  <a:gd name="T45" fmla="*/ 284 h 484"/>
                  <a:gd name="T46" fmla="*/ 32 w 529"/>
                  <a:gd name="T47" fmla="*/ 270 h 484"/>
                  <a:gd name="T48" fmla="*/ 45 w 529"/>
                  <a:gd name="T49" fmla="*/ 285 h 484"/>
                  <a:gd name="T50" fmla="*/ 31 w 529"/>
                  <a:gd name="T51" fmla="*/ 298 h 484"/>
                  <a:gd name="T52" fmla="*/ 17 w 529"/>
                  <a:gd name="T53" fmla="*/ 246 h 484"/>
                  <a:gd name="T54" fmla="*/ 31 w 529"/>
                  <a:gd name="T55" fmla="*/ 232 h 484"/>
                  <a:gd name="T56" fmla="*/ 45 w 529"/>
                  <a:gd name="T57" fmla="*/ 246 h 484"/>
                  <a:gd name="T58" fmla="*/ 31 w 529"/>
                  <a:gd name="T59" fmla="*/ 260 h 484"/>
                  <a:gd name="T60" fmla="*/ 17 w 529"/>
                  <a:gd name="T61" fmla="*/ 246 h 484"/>
                  <a:gd name="T62" fmla="*/ 32 w 529"/>
                  <a:gd name="T63" fmla="*/ 218 h 484"/>
                  <a:gd name="T64" fmla="*/ 18 w 529"/>
                  <a:gd name="T65" fmla="*/ 204 h 484"/>
                  <a:gd name="T66" fmla="*/ 32 w 529"/>
                  <a:gd name="T67" fmla="*/ 190 h 484"/>
                  <a:gd name="T68" fmla="*/ 46 w 529"/>
                  <a:gd name="T69" fmla="*/ 205 h 484"/>
                  <a:gd name="T70" fmla="*/ 32 w 529"/>
                  <a:gd name="T71" fmla="*/ 218 h 484"/>
                  <a:gd name="T72" fmla="*/ 33 w 529"/>
                  <a:gd name="T73" fmla="*/ 177 h 484"/>
                  <a:gd name="T74" fmla="*/ 19 w 529"/>
                  <a:gd name="T75" fmla="*/ 163 h 484"/>
                  <a:gd name="T76" fmla="*/ 33 w 529"/>
                  <a:gd name="T77" fmla="*/ 149 h 484"/>
                  <a:gd name="T78" fmla="*/ 47 w 529"/>
                  <a:gd name="T79" fmla="*/ 164 h 484"/>
                  <a:gd name="T80" fmla="*/ 33 w 529"/>
                  <a:gd name="T81" fmla="*/ 177 h 484"/>
                  <a:gd name="T82" fmla="*/ 34 w 529"/>
                  <a:gd name="T83" fmla="*/ 136 h 484"/>
                  <a:gd name="T84" fmla="*/ 20 w 529"/>
                  <a:gd name="T85" fmla="*/ 121 h 484"/>
                  <a:gd name="T86" fmla="*/ 34 w 529"/>
                  <a:gd name="T87" fmla="*/ 108 h 484"/>
                  <a:gd name="T88" fmla="*/ 48 w 529"/>
                  <a:gd name="T89" fmla="*/ 122 h 484"/>
                  <a:gd name="T90" fmla="*/ 34 w 529"/>
                  <a:gd name="T91" fmla="*/ 136 h 484"/>
                  <a:gd name="T92" fmla="*/ 35 w 529"/>
                  <a:gd name="T93" fmla="*/ 89 h 484"/>
                  <a:gd name="T94" fmla="*/ 21 w 529"/>
                  <a:gd name="T95" fmla="*/ 75 h 484"/>
                  <a:gd name="T96" fmla="*/ 35 w 529"/>
                  <a:gd name="T97" fmla="*/ 61 h 484"/>
                  <a:gd name="T98" fmla="*/ 49 w 529"/>
                  <a:gd name="T99" fmla="*/ 76 h 484"/>
                  <a:gd name="T100" fmla="*/ 35 w 529"/>
                  <a:gd name="T101" fmla="*/ 89 h 4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529" h="484">
                    <a:moveTo>
                      <a:pt x="529" y="118"/>
                    </a:moveTo>
                    <a:cubicBezTo>
                      <a:pt x="516" y="78"/>
                      <a:pt x="494" y="42"/>
                      <a:pt x="466" y="12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66" y="9"/>
                      <a:pt x="57" y="18"/>
                      <a:pt x="49" y="28"/>
                    </a:cubicBezTo>
                    <a:cubicBezTo>
                      <a:pt x="49" y="30"/>
                      <a:pt x="50" y="32"/>
                      <a:pt x="50" y="34"/>
                    </a:cubicBezTo>
                    <a:cubicBezTo>
                      <a:pt x="50" y="42"/>
                      <a:pt x="43" y="48"/>
                      <a:pt x="36" y="48"/>
                    </a:cubicBezTo>
                    <a:cubicBezTo>
                      <a:pt x="35" y="48"/>
                      <a:pt x="35" y="48"/>
                      <a:pt x="34" y="48"/>
                    </a:cubicBezTo>
                    <a:cubicBezTo>
                      <a:pt x="23" y="64"/>
                      <a:pt x="14" y="81"/>
                      <a:pt x="6" y="100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7" y="313"/>
                      <a:pt x="16" y="332"/>
                      <a:pt x="26" y="350"/>
                    </a:cubicBezTo>
                    <a:cubicBezTo>
                      <a:pt x="28" y="350"/>
                      <a:pt x="29" y="349"/>
                      <a:pt x="30" y="349"/>
                    </a:cubicBezTo>
                    <a:cubicBezTo>
                      <a:pt x="38" y="350"/>
                      <a:pt x="44" y="356"/>
                      <a:pt x="44" y="364"/>
                    </a:cubicBezTo>
                    <a:cubicBezTo>
                      <a:pt x="44" y="367"/>
                      <a:pt x="43" y="369"/>
                      <a:pt x="41" y="372"/>
                    </a:cubicBezTo>
                    <a:cubicBezTo>
                      <a:pt x="92" y="440"/>
                      <a:pt x="173" y="484"/>
                      <a:pt x="265" y="484"/>
                    </a:cubicBezTo>
                    <a:cubicBezTo>
                      <a:pt x="382" y="484"/>
                      <a:pt x="482" y="411"/>
                      <a:pt x="523" y="308"/>
                    </a:cubicBezTo>
                    <a:lnTo>
                      <a:pt x="529" y="118"/>
                    </a:lnTo>
                    <a:close/>
                    <a:moveTo>
                      <a:pt x="30" y="340"/>
                    </a:moveTo>
                    <a:cubicBezTo>
                      <a:pt x="23" y="339"/>
                      <a:pt x="17" y="333"/>
                      <a:pt x="17" y="325"/>
                    </a:cubicBezTo>
                    <a:cubicBezTo>
                      <a:pt x="17" y="318"/>
                      <a:pt x="23" y="312"/>
                      <a:pt x="31" y="312"/>
                    </a:cubicBezTo>
                    <a:cubicBezTo>
                      <a:pt x="39" y="312"/>
                      <a:pt x="45" y="318"/>
                      <a:pt x="44" y="326"/>
                    </a:cubicBezTo>
                    <a:cubicBezTo>
                      <a:pt x="44" y="334"/>
                      <a:pt x="38" y="340"/>
                      <a:pt x="30" y="340"/>
                    </a:cubicBezTo>
                    <a:close/>
                    <a:moveTo>
                      <a:pt x="31" y="298"/>
                    </a:moveTo>
                    <a:cubicBezTo>
                      <a:pt x="24" y="298"/>
                      <a:pt x="17" y="292"/>
                      <a:pt x="18" y="284"/>
                    </a:cubicBezTo>
                    <a:cubicBezTo>
                      <a:pt x="18" y="276"/>
                      <a:pt x="24" y="270"/>
                      <a:pt x="32" y="270"/>
                    </a:cubicBezTo>
                    <a:cubicBezTo>
                      <a:pt x="40" y="271"/>
                      <a:pt x="46" y="277"/>
                      <a:pt x="45" y="285"/>
                    </a:cubicBezTo>
                    <a:cubicBezTo>
                      <a:pt x="45" y="292"/>
                      <a:pt x="39" y="298"/>
                      <a:pt x="31" y="298"/>
                    </a:cubicBezTo>
                    <a:close/>
                    <a:moveTo>
                      <a:pt x="17" y="246"/>
                    </a:moveTo>
                    <a:cubicBezTo>
                      <a:pt x="17" y="238"/>
                      <a:pt x="24" y="232"/>
                      <a:pt x="31" y="232"/>
                    </a:cubicBezTo>
                    <a:cubicBezTo>
                      <a:pt x="39" y="232"/>
                      <a:pt x="45" y="239"/>
                      <a:pt x="45" y="246"/>
                    </a:cubicBezTo>
                    <a:cubicBezTo>
                      <a:pt x="45" y="254"/>
                      <a:pt x="38" y="260"/>
                      <a:pt x="31" y="260"/>
                    </a:cubicBezTo>
                    <a:cubicBezTo>
                      <a:pt x="23" y="260"/>
                      <a:pt x="17" y="253"/>
                      <a:pt x="17" y="246"/>
                    </a:cubicBezTo>
                    <a:close/>
                    <a:moveTo>
                      <a:pt x="32" y="218"/>
                    </a:moveTo>
                    <a:cubicBezTo>
                      <a:pt x="24" y="218"/>
                      <a:pt x="18" y="212"/>
                      <a:pt x="18" y="204"/>
                    </a:cubicBezTo>
                    <a:cubicBezTo>
                      <a:pt x="18" y="196"/>
                      <a:pt x="25" y="190"/>
                      <a:pt x="32" y="190"/>
                    </a:cubicBezTo>
                    <a:cubicBezTo>
                      <a:pt x="40" y="191"/>
                      <a:pt x="46" y="197"/>
                      <a:pt x="46" y="205"/>
                    </a:cubicBezTo>
                    <a:cubicBezTo>
                      <a:pt x="46" y="212"/>
                      <a:pt x="39" y="218"/>
                      <a:pt x="32" y="218"/>
                    </a:cubicBezTo>
                    <a:close/>
                    <a:moveTo>
                      <a:pt x="33" y="177"/>
                    </a:moveTo>
                    <a:cubicBezTo>
                      <a:pt x="25" y="177"/>
                      <a:pt x="19" y="171"/>
                      <a:pt x="19" y="163"/>
                    </a:cubicBezTo>
                    <a:cubicBezTo>
                      <a:pt x="19" y="155"/>
                      <a:pt x="26" y="149"/>
                      <a:pt x="33" y="149"/>
                    </a:cubicBezTo>
                    <a:cubicBezTo>
                      <a:pt x="41" y="150"/>
                      <a:pt x="47" y="156"/>
                      <a:pt x="47" y="164"/>
                    </a:cubicBezTo>
                    <a:cubicBezTo>
                      <a:pt x="47" y="171"/>
                      <a:pt x="40" y="177"/>
                      <a:pt x="33" y="177"/>
                    </a:cubicBezTo>
                    <a:close/>
                    <a:moveTo>
                      <a:pt x="34" y="136"/>
                    </a:moveTo>
                    <a:cubicBezTo>
                      <a:pt x="26" y="135"/>
                      <a:pt x="20" y="129"/>
                      <a:pt x="20" y="121"/>
                    </a:cubicBezTo>
                    <a:cubicBezTo>
                      <a:pt x="20" y="114"/>
                      <a:pt x="27" y="108"/>
                      <a:pt x="34" y="108"/>
                    </a:cubicBezTo>
                    <a:cubicBezTo>
                      <a:pt x="42" y="108"/>
                      <a:pt x="48" y="114"/>
                      <a:pt x="48" y="122"/>
                    </a:cubicBezTo>
                    <a:cubicBezTo>
                      <a:pt x="48" y="130"/>
                      <a:pt x="41" y="136"/>
                      <a:pt x="34" y="136"/>
                    </a:cubicBezTo>
                    <a:close/>
                    <a:moveTo>
                      <a:pt x="35" y="89"/>
                    </a:moveTo>
                    <a:cubicBezTo>
                      <a:pt x="27" y="89"/>
                      <a:pt x="21" y="83"/>
                      <a:pt x="21" y="75"/>
                    </a:cubicBezTo>
                    <a:cubicBezTo>
                      <a:pt x="21" y="67"/>
                      <a:pt x="28" y="61"/>
                      <a:pt x="35" y="61"/>
                    </a:cubicBezTo>
                    <a:cubicBezTo>
                      <a:pt x="43" y="62"/>
                      <a:pt x="49" y="68"/>
                      <a:pt x="49" y="76"/>
                    </a:cubicBezTo>
                    <a:cubicBezTo>
                      <a:pt x="49" y="83"/>
                      <a:pt x="42" y="89"/>
                      <a:pt x="35" y="89"/>
                    </a:cubicBezTo>
                    <a:close/>
                  </a:path>
                </a:pathLst>
              </a:cu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7" name="Freeform 69"/>
              <p:cNvSpPr/>
              <p:nvPr/>
            </p:nvSpPr>
            <p:spPr bwMode="auto">
              <a:xfrm>
                <a:off x="3403602" y="4195714"/>
                <a:ext cx="768349" cy="46580"/>
              </a:xfrm>
              <a:custGeom>
                <a:avLst/>
                <a:gdLst>
                  <a:gd name="T0" fmla="*/ 0 w 484"/>
                  <a:gd name="T1" fmla="*/ 0 h 29"/>
                  <a:gd name="T2" fmla="*/ 0 w 484"/>
                  <a:gd name="T3" fmla="*/ 19 h 29"/>
                  <a:gd name="T4" fmla="*/ 484 w 484"/>
                  <a:gd name="T5" fmla="*/ 29 h 29"/>
                  <a:gd name="T6" fmla="*/ 484 w 484"/>
                  <a:gd name="T7" fmla="*/ 10 h 29"/>
                  <a:gd name="T8" fmla="*/ 0 w 484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4" h="29">
                    <a:moveTo>
                      <a:pt x="0" y="0"/>
                    </a:moveTo>
                    <a:lnTo>
                      <a:pt x="0" y="19"/>
                    </a:lnTo>
                    <a:lnTo>
                      <a:pt x="484" y="29"/>
                    </a:lnTo>
                    <a:lnTo>
                      <a:pt x="484" y="1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8" name="Freeform 70"/>
              <p:cNvSpPr/>
              <p:nvPr/>
            </p:nvSpPr>
            <p:spPr bwMode="auto">
              <a:xfrm>
                <a:off x="3403602" y="4286756"/>
                <a:ext cx="768349" cy="48698"/>
              </a:xfrm>
              <a:custGeom>
                <a:avLst/>
                <a:gdLst>
                  <a:gd name="T0" fmla="*/ 0 w 484"/>
                  <a:gd name="T1" fmla="*/ 20 h 31"/>
                  <a:gd name="T2" fmla="*/ 484 w 484"/>
                  <a:gd name="T3" fmla="*/ 31 h 31"/>
                  <a:gd name="T4" fmla="*/ 484 w 484"/>
                  <a:gd name="T5" fmla="*/ 10 h 31"/>
                  <a:gd name="T6" fmla="*/ 0 w 484"/>
                  <a:gd name="T7" fmla="*/ 0 h 31"/>
                  <a:gd name="T8" fmla="*/ 0 w 484"/>
                  <a:gd name="T9" fmla="*/ 2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4" h="31">
                    <a:moveTo>
                      <a:pt x="0" y="20"/>
                    </a:moveTo>
                    <a:lnTo>
                      <a:pt x="484" y="31"/>
                    </a:lnTo>
                    <a:lnTo>
                      <a:pt x="484" y="10"/>
                    </a:lnTo>
                    <a:lnTo>
                      <a:pt x="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9" name="Freeform 71"/>
              <p:cNvSpPr/>
              <p:nvPr/>
            </p:nvSpPr>
            <p:spPr bwMode="auto">
              <a:xfrm>
                <a:off x="3401485" y="4375681"/>
                <a:ext cx="768350" cy="50814"/>
              </a:xfrm>
              <a:custGeom>
                <a:avLst/>
                <a:gdLst>
                  <a:gd name="T0" fmla="*/ 0 w 484"/>
                  <a:gd name="T1" fmla="*/ 21 h 31"/>
                  <a:gd name="T2" fmla="*/ 484 w 484"/>
                  <a:gd name="T3" fmla="*/ 31 h 31"/>
                  <a:gd name="T4" fmla="*/ 484 w 484"/>
                  <a:gd name="T5" fmla="*/ 12 h 31"/>
                  <a:gd name="T6" fmla="*/ 0 w 484"/>
                  <a:gd name="T7" fmla="*/ 0 h 31"/>
                  <a:gd name="T8" fmla="*/ 0 w 484"/>
                  <a:gd name="T9" fmla="*/ 2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4" h="31">
                    <a:moveTo>
                      <a:pt x="0" y="21"/>
                    </a:moveTo>
                    <a:lnTo>
                      <a:pt x="484" y="31"/>
                    </a:lnTo>
                    <a:lnTo>
                      <a:pt x="484" y="12"/>
                    </a:lnTo>
                    <a:lnTo>
                      <a:pt x="0" y="0"/>
                    </a:lnTo>
                    <a:lnTo>
                      <a:pt x="0" y="21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0" name="Freeform 72"/>
              <p:cNvSpPr/>
              <p:nvPr/>
            </p:nvSpPr>
            <p:spPr bwMode="auto">
              <a:xfrm>
                <a:off x="3399369" y="4470959"/>
                <a:ext cx="768349" cy="46580"/>
              </a:xfrm>
              <a:custGeom>
                <a:avLst/>
                <a:gdLst>
                  <a:gd name="T0" fmla="*/ 0 w 484"/>
                  <a:gd name="T1" fmla="*/ 19 h 30"/>
                  <a:gd name="T2" fmla="*/ 484 w 484"/>
                  <a:gd name="T3" fmla="*/ 30 h 30"/>
                  <a:gd name="T4" fmla="*/ 484 w 484"/>
                  <a:gd name="T5" fmla="*/ 10 h 30"/>
                  <a:gd name="T6" fmla="*/ 0 w 484"/>
                  <a:gd name="T7" fmla="*/ 0 h 30"/>
                  <a:gd name="T8" fmla="*/ 0 w 484"/>
                  <a:gd name="T9" fmla="*/ 1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4" h="30">
                    <a:moveTo>
                      <a:pt x="0" y="19"/>
                    </a:moveTo>
                    <a:lnTo>
                      <a:pt x="484" y="30"/>
                    </a:lnTo>
                    <a:lnTo>
                      <a:pt x="484" y="10"/>
                    </a:lnTo>
                    <a:lnTo>
                      <a:pt x="0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1" name="Freeform 73"/>
              <p:cNvSpPr/>
              <p:nvPr/>
            </p:nvSpPr>
            <p:spPr bwMode="auto">
              <a:xfrm>
                <a:off x="3397252" y="4559884"/>
                <a:ext cx="768350" cy="48696"/>
              </a:xfrm>
              <a:custGeom>
                <a:avLst/>
                <a:gdLst>
                  <a:gd name="T0" fmla="*/ 0 w 483"/>
                  <a:gd name="T1" fmla="*/ 20 h 30"/>
                  <a:gd name="T2" fmla="*/ 483 w 483"/>
                  <a:gd name="T3" fmla="*/ 30 h 30"/>
                  <a:gd name="T4" fmla="*/ 483 w 483"/>
                  <a:gd name="T5" fmla="*/ 11 h 30"/>
                  <a:gd name="T6" fmla="*/ 0 w 483"/>
                  <a:gd name="T7" fmla="*/ 0 h 30"/>
                  <a:gd name="T8" fmla="*/ 0 w 483"/>
                  <a:gd name="T9" fmla="*/ 2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3" h="30">
                    <a:moveTo>
                      <a:pt x="0" y="20"/>
                    </a:moveTo>
                    <a:lnTo>
                      <a:pt x="483" y="30"/>
                    </a:lnTo>
                    <a:lnTo>
                      <a:pt x="483" y="11"/>
                    </a:lnTo>
                    <a:lnTo>
                      <a:pt x="0" y="0"/>
                    </a:lnTo>
                    <a:lnTo>
                      <a:pt x="0" y="20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2" name="Freeform 74"/>
              <p:cNvSpPr/>
              <p:nvPr/>
            </p:nvSpPr>
            <p:spPr bwMode="auto">
              <a:xfrm>
                <a:off x="3397252" y="4653044"/>
                <a:ext cx="766233" cy="46580"/>
              </a:xfrm>
              <a:custGeom>
                <a:avLst/>
                <a:gdLst>
                  <a:gd name="T0" fmla="*/ 0 w 483"/>
                  <a:gd name="T1" fmla="*/ 19 h 29"/>
                  <a:gd name="T2" fmla="*/ 483 w 483"/>
                  <a:gd name="T3" fmla="*/ 29 h 29"/>
                  <a:gd name="T4" fmla="*/ 483 w 483"/>
                  <a:gd name="T5" fmla="*/ 10 h 29"/>
                  <a:gd name="T6" fmla="*/ 0 w 483"/>
                  <a:gd name="T7" fmla="*/ 0 h 29"/>
                  <a:gd name="T8" fmla="*/ 0 w 483"/>
                  <a:gd name="T9" fmla="*/ 1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3" h="29">
                    <a:moveTo>
                      <a:pt x="0" y="19"/>
                    </a:moveTo>
                    <a:lnTo>
                      <a:pt x="483" y="29"/>
                    </a:lnTo>
                    <a:lnTo>
                      <a:pt x="483" y="10"/>
                    </a:lnTo>
                    <a:lnTo>
                      <a:pt x="0" y="0"/>
                    </a:lnTo>
                    <a:lnTo>
                      <a:pt x="0" y="19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3" name="Freeform 75"/>
              <p:cNvSpPr/>
              <p:nvPr/>
            </p:nvSpPr>
            <p:spPr bwMode="auto">
              <a:xfrm>
                <a:off x="3395136" y="4744086"/>
                <a:ext cx="740833" cy="50814"/>
              </a:xfrm>
              <a:custGeom>
                <a:avLst/>
                <a:gdLst>
                  <a:gd name="T0" fmla="*/ 409 w 409"/>
                  <a:gd name="T1" fmla="*/ 12 h 29"/>
                  <a:gd name="T2" fmla="*/ 0 w 409"/>
                  <a:gd name="T3" fmla="*/ 0 h 29"/>
                  <a:gd name="T4" fmla="*/ 0 w 409"/>
                  <a:gd name="T5" fmla="*/ 13 h 29"/>
                  <a:gd name="T6" fmla="*/ 4 w 409"/>
                  <a:gd name="T7" fmla="*/ 18 h 29"/>
                  <a:gd name="T8" fmla="*/ 393 w 409"/>
                  <a:gd name="T9" fmla="*/ 29 h 29"/>
                  <a:gd name="T10" fmla="*/ 409 w 409"/>
                  <a:gd name="T11" fmla="*/ 13 h 29"/>
                  <a:gd name="T12" fmla="*/ 409 w 409"/>
                  <a:gd name="T13" fmla="*/ 12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9" h="29">
                    <a:moveTo>
                      <a:pt x="409" y="12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" y="14"/>
                      <a:pt x="3" y="16"/>
                      <a:pt x="4" y="18"/>
                    </a:cubicBezTo>
                    <a:cubicBezTo>
                      <a:pt x="393" y="29"/>
                      <a:pt x="393" y="29"/>
                      <a:pt x="393" y="29"/>
                    </a:cubicBezTo>
                    <a:cubicBezTo>
                      <a:pt x="399" y="24"/>
                      <a:pt x="404" y="19"/>
                      <a:pt x="409" y="13"/>
                    </a:cubicBezTo>
                    <a:lnTo>
                      <a:pt x="409" y="12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4" name="Freeform 76"/>
              <p:cNvSpPr/>
              <p:nvPr/>
            </p:nvSpPr>
            <p:spPr bwMode="auto">
              <a:xfrm>
                <a:off x="3473452" y="4835129"/>
                <a:ext cx="565150" cy="44462"/>
              </a:xfrm>
              <a:custGeom>
                <a:avLst/>
                <a:gdLst>
                  <a:gd name="T0" fmla="*/ 282 w 311"/>
                  <a:gd name="T1" fmla="*/ 24 h 24"/>
                  <a:gd name="T2" fmla="*/ 311 w 311"/>
                  <a:gd name="T3" fmla="*/ 7 h 24"/>
                  <a:gd name="T4" fmla="*/ 0 w 311"/>
                  <a:gd name="T5" fmla="*/ 0 h 24"/>
                  <a:gd name="T6" fmla="*/ 28 w 311"/>
                  <a:gd name="T7" fmla="*/ 18 h 24"/>
                  <a:gd name="T8" fmla="*/ 282 w 311"/>
                  <a:gd name="T9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1" h="24">
                    <a:moveTo>
                      <a:pt x="282" y="24"/>
                    </a:moveTo>
                    <a:cubicBezTo>
                      <a:pt x="292" y="19"/>
                      <a:pt x="302" y="13"/>
                      <a:pt x="311" y="7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9" y="7"/>
                      <a:pt x="18" y="13"/>
                      <a:pt x="28" y="18"/>
                    </a:cubicBezTo>
                    <a:lnTo>
                      <a:pt x="282" y="24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5" name="Freeform 77"/>
              <p:cNvSpPr/>
              <p:nvPr/>
            </p:nvSpPr>
            <p:spPr bwMode="auto">
              <a:xfrm>
                <a:off x="3587752" y="4466724"/>
                <a:ext cx="381000" cy="410750"/>
              </a:xfrm>
              <a:custGeom>
                <a:avLst/>
                <a:gdLst>
                  <a:gd name="T0" fmla="*/ 11 w 210"/>
                  <a:gd name="T1" fmla="*/ 35 h 226"/>
                  <a:gd name="T2" fmla="*/ 2 w 210"/>
                  <a:gd name="T3" fmla="*/ 67 h 226"/>
                  <a:gd name="T4" fmla="*/ 125 w 210"/>
                  <a:gd name="T5" fmla="*/ 222 h 226"/>
                  <a:gd name="T6" fmla="*/ 172 w 210"/>
                  <a:gd name="T7" fmla="*/ 198 h 226"/>
                  <a:gd name="T8" fmla="*/ 206 w 210"/>
                  <a:gd name="T9" fmla="*/ 157 h 226"/>
                  <a:gd name="T10" fmla="*/ 84 w 210"/>
                  <a:gd name="T11" fmla="*/ 3 h 226"/>
                  <a:gd name="T12" fmla="*/ 48 w 210"/>
                  <a:gd name="T13" fmla="*/ 5 h 226"/>
                  <a:gd name="T14" fmla="*/ 11 w 210"/>
                  <a:gd name="T15" fmla="*/ 35 h 2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0" h="226">
                    <a:moveTo>
                      <a:pt x="11" y="35"/>
                    </a:moveTo>
                    <a:cubicBezTo>
                      <a:pt x="4" y="51"/>
                      <a:pt x="0" y="64"/>
                      <a:pt x="2" y="67"/>
                    </a:cubicBezTo>
                    <a:cubicBezTo>
                      <a:pt x="125" y="222"/>
                      <a:pt x="125" y="222"/>
                      <a:pt x="125" y="222"/>
                    </a:cubicBezTo>
                    <a:cubicBezTo>
                      <a:pt x="128" y="226"/>
                      <a:pt x="149" y="216"/>
                      <a:pt x="172" y="198"/>
                    </a:cubicBezTo>
                    <a:cubicBezTo>
                      <a:pt x="194" y="180"/>
                      <a:pt x="210" y="162"/>
                      <a:pt x="206" y="157"/>
                    </a:cubicBezTo>
                    <a:cubicBezTo>
                      <a:pt x="84" y="3"/>
                      <a:pt x="84" y="3"/>
                      <a:pt x="84" y="3"/>
                    </a:cubicBezTo>
                    <a:cubicBezTo>
                      <a:pt x="81" y="0"/>
                      <a:pt x="66" y="1"/>
                      <a:pt x="48" y="5"/>
                    </a:cubicBezTo>
                    <a:cubicBezTo>
                      <a:pt x="33" y="13"/>
                      <a:pt x="19" y="26"/>
                      <a:pt x="11" y="35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6" name="Freeform 78"/>
              <p:cNvSpPr/>
              <p:nvPr/>
            </p:nvSpPr>
            <p:spPr bwMode="auto">
              <a:xfrm>
                <a:off x="3606802" y="4475194"/>
                <a:ext cx="67733" cy="55049"/>
              </a:xfrm>
              <a:custGeom>
                <a:avLst/>
                <a:gdLst>
                  <a:gd name="T0" fmla="*/ 0 w 37"/>
                  <a:gd name="T1" fmla="*/ 30 h 30"/>
                  <a:gd name="T2" fmla="*/ 37 w 37"/>
                  <a:gd name="T3" fmla="*/ 0 h 30"/>
                  <a:gd name="T4" fmla="*/ 12 w 37"/>
                  <a:gd name="T5" fmla="*/ 5 h 30"/>
                  <a:gd name="T6" fmla="*/ 0 w 37"/>
                  <a:gd name="T7" fmla="*/ 30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7" h="30">
                    <a:moveTo>
                      <a:pt x="0" y="30"/>
                    </a:moveTo>
                    <a:cubicBezTo>
                      <a:pt x="8" y="21"/>
                      <a:pt x="22" y="8"/>
                      <a:pt x="37" y="0"/>
                    </a:cubicBezTo>
                    <a:cubicBezTo>
                      <a:pt x="29" y="1"/>
                      <a:pt x="20" y="3"/>
                      <a:pt x="12" y="5"/>
                    </a:cubicBezTo>
                    <a:cubicBezTo>
                      <a:pt x="7" y="13"/>
                      <a:pt x="3" y="22"/>
                      <a:pt x="0" y="30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7" name="Freeform 79"/>
              <p:cNvSpPr/>
              <p:nvPr/>
            </p:nvSpPr>
            <p:spPr bwMode="auto">
              <a:xfrm>
                <a:off x="3587752" y="4466724"/>
                <a:ext cx="359833" cy="385343"/>
              </a:xfrm>
              <a:custGeom>
                <a:avLst/>
                <a:gdLst>
                  <a:gd name="T0" fmla="*/ 3 w 199"/>
                  <a:gd name="T1" fmla="*/ 69 h 212"/>
                  <a:gd name="T2" fmla="*/ 117 w 199"/>
                  <a:gd name="T3" fmla="*/ 212 h 212"/>
                  <a:gd name="T4" fmla="*/ 199 w 199"/>
                  <a:gd name="T5" fmla="*/ 148 h 212"/>
                  <a:gd name="T6" fmla="*/ 85 w 199"/>
                  <a:gd name="T7" fmla="*/ 4 h 212"/>
                  <a:gd name="T8" fmla="*/ 38 w 199"/>
                  <a:gd name="T9" fmla="*/ 29 h 212"/>
                  <a:gd name="T10" fmla="*/ 3 w 199"/>
                  <a:gd name="T11" fmla="*/ 69 h 2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9" h="212">
                    <a:moveTo>
                      <a:pt x="3" y="69"/>
                    </a:moveTo>
                    <a:cubicBezTo>
                      <a:pt x="117" y="212"/>
                      <a:pt x="117" y="212"/>
                      <a:pt x="117" y="212"/>
                    </a:cubicBezTo>
                    <a:cubicBezTo>
                      <a:pt x="199" y="148"/>
                      <a:pt x="199" y="148"/>
                      <a:pt x="199" y="148"/>
                    </a:cubicBezTo>
                    <a:cubicBezTo>
                      <a:pt x="85" y="4"/>
                      <a:pt x="85" y="4"/>
                      <a:pt x="85" y="4"/>
                    </a:cubicBezTo>
                    <a:cubicBezTo>
                      <a:pt x="81" y="0"/>
                      <a:pt x="61" y="11"/>
                      <a:pt x="38" y="29"/>
                    </a:cubicBezTo>
                    <a:cubicBezTo>
                      <a:pt x="16" y="47"/>
                      <a:pt x="0" y="64"/>
                      <a:pt x="3" y="69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8" name="Freeform 80"/>
              <p:cNvSpPr/>
              <p:nvPr/>
            </p:nvSpPr>
            <p:spPr bwMode="auto">
              <a:xfrm>
                <a:off x="3799418" y="4731382"/>
                <a:ext cx="169333" cy="148209"/>
              </a:xfrm>
              <a:custGeom>
                <a:avLst/>
                <a:gdLst>
                  <a:gd name="T0" fmla="*/ 0 w 93"/>
                  <a:gd name="T1" fmla="*/ 66 h 81"/>
                  <a:gd name="T2" fmla="*/ 12 w 93"/>
                  <a:gd name="T3" fmla="*/ 81 h 81"/>
                  <a:gd name="T4" fmla="*/ 50 w 93"/>
                  <a:gd name="T5" fmla="*/ 45 h 81"/>
                  <a:gd name="T6" fmla="*/ 93 w 93"/>
                  <a:gd name="T7" fmla="*/ 17 h 81"/>
                  <a:gd name="T8" fmla="*/ 82 w 93"/>
                  <a:gd name="T9" fmla="*/ 2 h 81"/>
                  <a:gd name="T10" fmla="*/ 38 w 93"/>
                  <a:gd name="T11" fmla="*/ 31 h 81"/>
                  <a:gd name="T12" fmla="*/ 0 w 93"/>
                  <a:gd name="T13" fmla="*/ 66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81">
                    <a:moveTo>
                      <a:pt x="0" y="66"/>
                    </a:moveTo>
                    <a:cubicBezTo>
                      <a:pt x="12" y="81"/>
                      <a:pt x="12" y="81"/>
                      <a:pt x="12" y="81"/>
                    </a:cubicBezTo>
                    <a:cubicBezTo>
                      <a:pt x="12" y="81"/>
                      <a:pt x="14" y="74"/>
                      <a:pt x="50" y="45"/>
                    </a:cubicBezTo>
                    <a:cubicBezTo>
                      <a:pt x="89" y="15"/>
                      <a:pt x="93" y="17"/>
                      <a:pt x="93" y="17"/>
                    </a:cubicBezTo>
                    <a:cubicBezTo>
                      <a:pt x="82" y="2"/>
                      <a:pt x="82" y="2"/>
                      <a:pt x="82" y="2"/>
                    </a:cubicBezTo>
                    <a:cubicBezTo>
                      <a:pt x="82" y="2"/>
                      <a:pt x="77" y="0"/>
                      <a:pt x="38" y="31"/>
                    </a:cubicBezTo>
                    <a:cubicBezTo>
                      <a:pt x="3" y="59"/>
                      <a:pt x="0" y="66"/>
                      <a:pt x="0" y="66"/>
                    </a:cubicBez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79" name="Freeform 81"/>
              <p:cNvSpPr/>
              <p:nvPr/>
            </p:nvSpPr>
            <p:spPr bwMode="auto">
              <a:xfrm>
                <a:off x="3820585" y="4758907"/>
                <a:ext cx="154517" cy="131271"/>
              </a:xfrm>
              <a:custGeom>
                <a:avLst/>
                <a:gdLst>
                  <a:gd name="T0" fmla="*/ 38 w 85"/>
                  <a:gd name="T1" fmla="*/ 30 h 71"/>
                  <a:gd name="T2" fmla="*/ 0 w 85"/>
                  <a:gd name="T3" fmla="*/ 66 h 71"/>
                  <a:gd name="T4" fmla="*/ 0 w 85"/>
                  <a:gd name="T5" fmla="*/ 66 h 71"/>
                  <a:gd name="T6" fmla="*/ 40 w 85"/>
                  <a:gd name="T7" fmla="*/ 42 h 71"/>
                  <a:gd name="T8" fmla="*/ 81 w 85"/>
                  <a:gd name="T9" fmla="*/ 2 h 71"/>
                  <a:gd name="T10" fmla="*/ 81 w 85"/>
                  <a:gd name="T11" fmla="*/ 2 h 71"/>
                  <a:gd name="T12" fmla="*/ 38 w 85"/>
                  <a:gd name="T13" fmla="*/ 30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5" h="71">
                    <a:moveTo>
                      <a:pt x="38" y="30"/>
                    </a:moveTo>
                    <a:cubicBezTo>
                      <a:pt x="2" y="59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4" y="71"/>
                      <a:pt x="18" y="60"/>
                      <a:pt x="40" y="42"/>
                    </a:cubicBezTo>
                    <a:cubicBezTo>
                      <a:pt x="63" y="24"/>
                      <a:pt x="85" y="6"/>
                      <a:pt x="81" y="2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2"/>
                      <a:pt x="77" y="0"/>
                      <a:pt x="38" y="30"/>
                    </a:cubicBezTo>
                    <a:close/>
                  </a:path>
                </a:pathLst>
              </a:custGeom>
              <a:solidFill>
                <a:srgbClr val="3685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0" name="Freeform 82"/>
              <p:cNvSpPr/>
              <p:nvPr/>
            </p:nvSpPr>
            <p:spPr bwMode="auto">
              <a:xfrm>
                <a:off x="3790951" y="4720796"/>
                <a:ext cx="150284" cy="124918"/>
              </a:xfrm>
              <a:custGeom>
                <a:avLst/>
                <a:gdLst>
                  <a:gd name="T0" fmla="*/ 0 w 82"/>
                  <a:gd name="T1" fmla="*/ 66 h 68"/>
                  <a:gd name="T2" fmla="*/ 1 w 82"/>
                  <a:gd name="T3" fmla="*/ 68 h 68"/>
                  <a:gd name="T4" fmla="*/ 39 w 82"/>
                  <a:gd name="T5" fmla="*/ 33 h 68"/>
                  <a:gd name="T6" fmla="*/ 82 w 82"/>
                  <a:gd name="T7" fmla="*/ 4 h 68"/>
                  <a:gd name="T8" fmla="*/ 81 w 82"/>
                  <a:gd name="T9" fmla="*/ 2 h 68"/>
                  <a:gd name="T10" fmla="*/ 37 w 82"/>
                  <a:gd name="T11" fmla="*/ 31 h 68"/>
                  <a:gd name="T12" fmla="*/ 0 w 82"/>
                  <a:gd name="T13" fmla="*/ 6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2" h="68">
                    <a:moveTo>
                      <a:pt x="0" y="66"/>
                    </a:moveTo>
                    <a:cubicBezTo>
                      <a:pt x="1" y="68"/>
                      <a:pt x="1" y="68"/>
                      <a:pt x="1" y="68"/>
                    </a:cubicBezTo>
                    <a:cubicBezTo>
                      <a:pt x="1" y="68"/>
                      <a:pt x="3" y="61"/>
                      <a:pt x="39" y="33"/>
                    </a:cubicBezTo>
                    <a:cubicBezTo>
                      <a:pt x="78" y="2"/>
                      <a:pt x="82" y="4"/>
                      <a:pt x="82" y="4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2"/>
                      <a:pt x="76" y="0"/>
                      <a:pt x="37" y="31"/>
                    </a:cubicBezTo>
                    <a:cubicBezTo>
                      <a:pt x="2" y="59"/>
                      <a:pt x="0" y="66"/>
                      <a:pt x="0" y="66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1" name="Freeform 83"/>
              <p:cNvSpPr/>
              <p:nvPr/>
            </p:nvSpPr>
            <p:spPr bwMode="auto">
              <a:xfrm>
                <a:off x="3793069" y="4725031"/>
                <a:ext cx="150283" cy="122801"/>
              </a:xfrm>
              <a:custGeom>
                <a:avLst/>
                <a:gdLst>
                  <a:gd name="T0" fmla="*/ 38 w 83"/>
                  <a:gd name="T1" fmla="*/ 31 h 68"/>
                  <a:gd name="T2" fmla="*/ 0 w 83"/>
                  <a:gd name="T3" fmla="*/ 66 h 68"/>
                  <a:gd name="T4" fmla="*/ 2 w 83"/>
                  <a:gd name="T5" fmla="*/ 68 h 68"/>
                  <a:gd name="T6" fmla="*/ 39 w 83"/>
                  <a:gd name="T7" fmla="*/ 32 h 68"/>
                  <a:gd name="T8" fmla="*/ 83 w 83"/>
                  <a:gd name="T9" fmla="*/ 4 h 68"/>
                  <a:gd name="T10" fmla="*/ 81 w 83"/>
                  <a:gd name="T11" fmla="*/ 2 h 68"/>
                  <a:gd name="T12" fmla="*/ 38 w 83"/>
                  <a:gd name="T13" fmla="*/ 31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68">
                    <a:moveTo>
                      <a:pt x="38" y="31"/>
                    </a:moveTo>
                    <a:cubicBezTo>
                      <a:pt x="2" y="59"/>
                      <a:pt x="0" y="66"/>
                      <a:pt x="0" y="66"/>
                    </a:cubicBezTo>
                    <a:cubicBezTo>
                      <a:pt x="2" y="68"/>
                      <a:pt x="2" y="68"/>
                      <a:pt x="2" y="68"/>
                    </a:cubicBezTo>
                    <a:cubicBezTo>
                      <a:pt x="2" y="68"/>
                      <a:pt x="4" y="61"/>
                      <a:pt x="39" y="32"/>
                    </a:cubicBezTo>
                    <a:cubicBezTo>
                      <a:pt x="78" y="2"/>
                      <a:pt x="83" y="4"/>
                      <a:pt x="83" y="4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2"/>
                      <a:pt x="77" y="0"/>
                      <a:pt x="38" y="31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2" name="Freeform 84"/>
              <p:cNvSpPr/>
              <p:nvPr/>
            </p:nvSpPr>
            <p:spPr bwMode="auto">
              <a:xfrm>
                <a:off x="3797302" y="4729266"/>
                <a:ext cx="150283" cy="122801"/>
              </a:xfrm>
              <a:custGeom>
                <a:avLst/>
                <a:gdLst>
                  <a:gd name="T0" fmla="*/ 37 w 83"/>
                  <a:gd name="T1" fmla="*/ 30 h 68"/>
                  <a:gd name="T2" fmla="*/ 0 w 83"/>
                  <a:gd name="T3" fmla="*/ 66 h 68"/>
                  <a:gd name="T4" fmla="*/ 1 w 83"/>
                  <a:gd name="T5" fmla="*/ 68 h 68"/>
                  <a:gd name="T6" fmla="*/ 39 w 83"/>
                  <a:gd name="T7" fmla="*/ 33 h 68"/>
                  <a:gd name="T8" fmla="*/ 83 w 83"/>
                  <a:gd name="T9" fmla="*/ 4 h 68"/>
                  <a:gd name="T10" fmla="*/ 81 w 83"/>
                  <a:gd name="T11" fmla="*/ 2 h 68"/>
                  <a:gd name="T12" fmla="*/ 37 w 83"/>
                  <a:gd name="T13" fmla="*/ 30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68">
                    <a:moveTo>
                      <a:pt x="37" y="30"/>
                    </a:moveTo>
                    <a:cubicBezTo>
                      <a:pt x="2" y="59"/>
                      <a:pt x="0" y="66"/>
                      <a:pt x="0" y="66"/>
                    </a:cubicBezTo>
                    <a:cubicBezTo>
                      <a:pt x="1" y="68"/>
                      <a:pt x="1" y="68"/>
                      <a:pt x="1" y="68"/>
                    </a:cubicBezTo>
                    <a:cubicBezTo>
                      <a:pt x="1" y="68"/>
                      <a:pt x="4" y="61"/>
                      <a:pt x="39" y="33"/>
                    </a:cubicBezTo>
                    <a:cubicBezTo>
                      <a:pt x="78" y="2"/>
                      <a:pt x="83" y="4"/>
                      <a:pt x="83" y="4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2"/>
                      <a:pt x="76" y="0"/>
                      <a:pt x="37" y="30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3" name="Freeform 85"/>
              <p:cNvSpPr/>
              <p:nvPr/>
            </p:nvSpPr>
            <p:spPr bwMode="auto">
              <a:xfrm>
                <a:off x="3788835" y="4718679"/>
                <a:ext cx="150283" cy="122801"/>
              </a:xfrm>
              <a:custGeom>
                <a:avLst/>
                <a:gdLst>
                  <a:gd name="T0" fmla="*/ 0 w 83"/>
                  <a:gd name="T1" fmla="*/ 66 h 68"/>
                  <a:gd name="T2" fmla="*/ 2 w 83"/>
                  <a:gd name="T3" fmla="*/ 68 h 68"/>
                  <a:gd name="T4" fmla="*/ 39 w 83"/>
                  <a:gd name="T5" fmla="*/ 33 h 68"/>
                  <a:gd name="T6" fmla="*/ 83 w 83"/>
                  <a:gd name="T7" fmla="*/ 4 h 68"/>
                  <a:gd name="T8" fmla="*/ 81 w 83"/>
                  <a:gd name="T9" fmla="*/ 2 h 68"/>
                  <a:gd name="T10" fmla="*/ 38 w 83"/>
                  <a:gd name="T11" fmla="*/ 31 h 68"/>
                  <a:gd name="T12" fmla="*/ 0 w 83"/>
                  <a:gd name="T13" fmla="*/ 66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3" h="68">
                    <a:moveTo>
                      <a:pt x="0" y="66"/>
                    </a:moveTo>
                    <a:cubicBezTo>
                      <a:pt x="2" y="68"/>
                      <a:pt x="2" y="68"/>
                      <a:pt x="2" y="68"/>
                    </a:cubicBezTo>
                    <a:cubicBezTo>
                      <a:pt x="2" y="68"/>
                      <a:pt x="4" y="61"/>
                      <a:pt x="39" y="33"/>
                    </a:cubicBezTo>
                    <a:cubicBezTo>
                      <a:pt x="78" y="2"/>
                      <a:pt x="83" y="4"/>
                      <a:pt x="83" y="4"/>
                    </a:cubicBezTo>
                    <a:cubicBezTo>
                      <a:pt x="81" y="2"/>
                      <a:pt x="81" y="2"/>
                      <a:pt x="81" y="2"/>
                    </a:cubicBezTo>
                    <a:cubicBezTo>
                      <a:pt x="81" y="2"/>
                      <a:pt x="77" y="0"/>
                      <a:pt x="38" y="31"/>
                    </a:cubicBezTo>
                    <a:cubicBezTo>
                      <a:pt x="2" y="59"/>
                      <a:pt x="0" y="66"/>
                      <a:pt x="0" y="66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84" name="Freeform 86"/>
              <p:cNvSpPr>
                <a:spLocks noEditPoints="1"/>
              </p:cNvSpPr>
              <p:nvPr/>
            </p:nvSpPr>
            <p:spPr bwMode="auto">
              <a:xfrm>
                <a:off x="3543302" y="3918352"/>
                <a:ext cx="472016" cy="260424"/>
              </a:xfrm>
              <a:custGeom>
                <a:avLst/>
                <a:gdLst>
                  <a:gd name="T0" fmla="*/ 224 w 260"/>
                  <a:gd name="T1" fmla="*/ 81 h 143"/>
                  <a:gd name="T2" fmla="*/ 188 w 260"/>
                  <a:gd name="T3" fmla="*/ 49 h 143"/>
                  <a:gd name="T4" fmla="*/ 186 w 260"/>
                  <a:gd name="T5" fmla="*/ 31 h 143"/>
                  <a:gd name="T6" fmla="*/ 136 w 260"/>
                  <a:gd name="T7" fmla="*/ 1 h 143"/>
                  <a:gd name="T8" fmla="*/ 86 w 260"/>
                  <a:gd name="T9" fmla="*/ 29 h 143"/>
                  <a:gd name="T10" fmla="*/ 82 w 260"/>
                  <a:gd name="T11" fmla="*/ 47 h 143"/>
                  <a:gd name="T12" fmla="*/ 43 w 260"/>
                  <a:gd name="T13" fmla="*/ 77 h 143"/>
                  <a:gd name="T14" fmla="*/ 1 w 260"/>
                  <a:gd name="T15" fmla="*/ 92 h 143"/>
                  <a:gd name="T16" fmla="*/ 0 w 260"/>
                  <a:gd name="T17" fmla="*/ 122 h 143"/>
                  <a:gd name="T18" fmla="*/ 42 w 260"/>
                  <a:gd name="T19" fmla="*/ 139 h 143"/>
                  <a:gd name="T20" fmla="*/ 216 w 260"/>
                  <a:gd name="T21" fmla="*/ 143 h 143"/>
                  <a:gd name="T22" fmla="*/ 259 w 260"/>
                  <a:gd name="T23" fmla="*/ 128 h 143"/>
                  <a:gd name="T24" fmla="*/ 260 w 260"/>
                  <a:gd name="T25" fmla="*/ 98 h 143"/>
                  <a:gd name="T26" fmla="*/ 224 w 260"/>
                  <a:gd name="T27" fmla="*/ 81 h 143"/>
                  <a:gd name="T28" fmla="*/ 137 w 260"/>
                  <a:gd name="T29" fmla="*/ 57 h 143"/>
                  <a:gd name="T30" fmla="*/ 111 w 260"/>
                  <a:gd name="T31" fmla="*/ 31 h 143"/>
                  <a:gd name="T32" fmla="*/ 136 w 260"/>
                  <a:gd name="T33" fmla="*/ 11 h 143"/>
                  <a:gd name="T34" fmla="*/ 163 w 260"/>
                  <a:gd name="T35" fmla="*/ 32 h 143"/>
                  <a:gd name="T36" fmla="*/ 137 w 260"/>
                  <a:gd name="T37" fmla="*/ 57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60" h="143">
                    <a:moveTo>
                      <a:pt x="224" y="81"/>
                    </a:moveTo>
                    <a:cubicBezTo>
                      <a:pt x="224" y="81"/>
                      <a:pt x="203" y="50"/>
                      <a:pt x="188" y="49"/>
                    </a:cubicBezTo>
                    <a:cubicBezTo>
                      <a:pt x="188" y="49"/>
                      <a:pt x="185" y="38"/>
                      <a:pt x="186" y="31"/>
                    </a:cubicBezTo>
                    <a:cubicBezTo>
                      <a:pt x="186" y="15"/>
                      <a:pt x="164" y="1"/>
                      <a:pt x="136" y="1"/>
                    </a:cubicBezTo>
                    <a:cubicBezTo>
                      <a:pt x="109" y="0"/>
                      <a:pt x="86" y="12"/>
                      <a:pt x="86" y="29"/>
                    </a:cubicBezTo>
                    <a:cubicBezTo>
                      <a:pt x="86" y="36"/>
                      <a:pt x="82" y="47"/>
                      <a:pt x="82" y="47"/>
                    </a:cubicBezTo>
                    <a:cubicBezTo>
                      <a:pt x="68" y="47"/>
                      <a:pt x="43" y="77"/>
                      <a:pt x="43" y="77"/>
                    </a:cubicBezTo>
                    <a:cubicBezTo>
                      <a:pt x="20" y="76"/>
                      <a:pt x="1" y="83"/>
                      <a:pt x="1" y="92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31"/>
                      <a:pt x="18" y="138"/>
                      <a:pt x="42" y="139"/>
                    </a:cubicBezTo>
                    <a:cubicBezTo>
                      <a:pt x="216" y="143"/>
                      <a:pt x="216" y="143"/>
                      <a:pt x="216" y="143"/>
                    </a:cubicBezTo>
                    <a:cubicBezTo>
                      <a:pt x="240" y="143"/>
                      <a:pt x="259" y="137"/>
                      <a:pt x="259" y="128"/>
                    </a:cubicBezTo>
                    <a:cubicBezTo>
                      <a:pt x="260" y="98"/>
                      <a:pt x="260" y="98"/>
                      <a:pt x="260" y="98"/>
                    </a:cubicBezTo>
                    <a:cubicBezTo>
                      <a:pt x="260" y="89"/>
                      <a:pt x="247" y="82"/>
                      <a:pt x="224" y="81"/>
                    </a:cubicBezTo>
                    <a:close/>
                    <a:moveTo>
                      <a:pt x="137" y="57"/>
                    </a:moveTo>
                    <a:cubicBezTo>
                      <a:pt x="120" y="56"/>
                      <a:pt x="111" y="41"/>
                      <a:pt x="111" y="31"/>
                    </a:cubicBezTo>
                    <a:cubicBezTo>
                      <a:pt x="111" y="21"/>
                      <a:pt x="119" y="11"/>
                      <a:pt x="136" y="11"/>
                    </a:cubicBezTo>
                    <a:cubicBezTo>
                      <a:pt x="153" y="12"/>
                      <a:pt x="163" y="22"/>
                      <a:pt x="163" y="32"/>
                    </a:cubicBezTo>
                    <a:cubicBezTo>
                      <a:pt x="163" y="43"/>
                      <a:pt x="155" y="57"/>
                      <a:pt x="137" y="57"/>
                    </a:cubicBez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20" name="组合 94"/>
            <p:cNvGrpSpPr/>
            <p:nvPr/>
          </p:nvGrpSpPr>
          <p:grpSpPr bwMode="auto">
            <a:xfrm>
              <a:off x="1486615" y="3767138"/>
              <a:ext cx="759619" cy="760810"/>
              <a:chOff x="2043113" y="3976688"/>
              <a:chExt cx="1012825" cy="1014413"/>
            </a:xfrm>
          </p:grpSpPr>
          <p:sp>
            <p:nvSpPr>
              <p:cNvPr id="254" name="Oval 87"/>
              <p:cNvSpPr>
                <a:spLocks noChangeArrowheads="1"/>
              </p:cNvSpPr>
              <p:nvPr/>
            </p:nvSpPr>
            <p:spPr bwMode="auto">
              <a:xfrm>
                <a:off x="2042585" y="3976029"/>
                <a:ext cx="1013884" cy="1014172"/>
              </a:xfrm>
              <a:prstGeom prst="ellipse">
                <a:avLst/>
              </a:prstGeom>
              <a:solidFill>
                <a:srgbClr val="A85C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5" name="Freeform 88"/>
              <p:cNvSpPr/>
              <p:nvPr/>
            </p:nvSpPr>
            <p:spPr bwMode="auto">
              <a:xfrm>
                <a:off x="2044702" y="4126356"/>
                <a:ext cx="1009649" cy="863845"/>
              </a:xfrm>
              <a:custGeom>
                <a:avLst/>
                <a:gdLst>
                  <a:gd name="T0" fmla="*/ 556 w 556"/>
                  <a:gd name="T1" fmla="*/ 218 h 474"/>
                  <a:gd name="T2" fmla="*/ 278 w 556"/>
                  <a:gd name="T3" fmla="*/ 0 h 474"/>
                  <a:gd name="T4" fmla="*/ 0 w 556"/>
                  <a:gd name="T5" fmla="*/ 218 h 474"/>
                  <a:gd name="T6" fmla="*/ 278 w 556"/>
                  <a:gd name="T7" fmla="*/ 474 h 474"/>
                  <a:gd name="T8" fmla="*/ 556 w 556"/>
                  <a:gd name="T9" fmla="*/ 218 h 4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6" h="474">
                    <a:moveTo>
                      <a:pt x="556" y="218"/>
                    </a:moveTo>
                    <a:cubicBezTo>
                      <a:pt x="544" y="96"/>
                      <a:pt x="424" y="0"/>
                      <a:pt x="278" y="0"/>
                    </a:cubicBezTo>
                    <a:cubicBezTo>
                      <a:pt x="131" y="0"/>
                      <a:pt x="12" y="96"/>
                      <a:pt x="0" y="218"/>
                    </a:cubicBezTo>
                    <a:cubicBezTo>
                      <a:pt x="12" y="361"/>
                      <a:pt x="131" y="474"/>
                      <a:pt x="278" y="474"/>
                    </a:cubicBezTo>
                    <a:cubicBezTo>
                      <a:pt x="424" y="474"/>
                      <a:pt x="544" y="361"/>
                      <a:pt x="556" y="218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6" name="Freeform 89"/>
              <p:cNvSpPr/>
              <p:nvPr/>
            </p:nvSpPr>
            <p:spPr bwMode="auto">
              <a:xfrm>
                <a:off x="2044702" y="4503229"/>
                <a:ext cx="1009649" cy="486971"/>
              </a:xfrm>
              <a:custGeom>
                <a:avLst/>
                <a:gdLst>
                  <a:gd name="T0" fmla="*/ 0 w 556"/>
                  <a:gd name="T1" fmla="*/ 12 h 268"/>
                  <a:gd name="T2" fmla="*/ 278 w 556"/>
                  <a:gd name="T3" fmla="*/ 268 h 268"/>
                  <a:gd name="T4" fmla="*/ 556 w 556"/>
                  <a:gd name="T5" fmla="*/ 12 h 268"/>
                  <a:gd name="T6" fmla="*/ 554 w 556"/>
                  <a:gd name="T7" fmla="*/ 0 h 268"/>
                  <a:gd name="T8" fmla="*/ 2 w 556"/>
                  <a:gd name="T9" fmla="*/ 0 h 268"/>
                  <a:gd name="T10" fmla="*/ 0 w 556"/>
                  <a:gd name="T11" fmla="*/ 12 h 2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6" h="268">
                    <a:moveTo>
                      <a:pt x="0" y="12"/>
                    </a:moveTo>
                    <a:cubicBezTo>
                      <a:pt x="12" y="155"/>
                      <a:pt x="131" y="268"/>
                      <a:pt x="278" y="268"/>
                    </a:cubicBezTo>
                    <a:cubicBezTo>
                      <a:pt x="424" y="268"/>
                      <a:pt x="544" y="155"/>
                      <a:pt x="556" y="12"/>
                    </a:cubicBezTo>
                    <a:cubicBezTo>
                      <a:pt x="555" y="8"/>
                      <a:pt x="555" y="4"/>
                      <a:pt x="554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4"/>
                      <a:pt x="0" y="8"/>
                      <a:pt x="0" y="12"/>
                    </a:cubicBezTo>
                    <a:close/>
                  </a:path>
                </a:pathLst>
              </a:cu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7" name="Freeform 90"/>
              <p:cNvSpPr/>
              <p:nvPr/>
            </p:nvSpPr>
            <p:spPr bwMode="auto">
              <a:xfrm>
                <a:off x="2432052" y="3976029"/>
                <a:ext cx="234951" cy="355701"/>
              </a:xfrm>
              <a:custGeom>
                <a:avLst/>
                <a:gdLst>
                  <a:gd name="T0" fmla="*/ 38 w 130"/>
                  <a:gd name="T1" fmla="*/ 1 h 195"/>
                  <a:gd name="T2" fmla="*/ 0 w 130"/>
                  <a:gd name="T3" fmla="*/ 90 h 195"/>
                  <a:gd name="T4" fmla="*/ 0 w 130"/>
                  <a:gd name="T5" fmla="*/ 162 h 195"/>
                  <a:gd name="T6" fmla="*/ 32 w 130"/>
                  <a:gd name="T7" fmla="*/ 195 h 195"/>
                  <a:gd name="T8" fmla="*/ 97 w 130"/>
                  <a:gd name="T9" fmla="*/ 195 h 195"/>
                  <a:gd name="T10" fmla="*/ 130 w 130"/>
                  <a:gd name="T11" fmla="*/ 162 h 195"/>
                  <a:gd name="T12" fmla="*/ 130 w 130"/>
                  <a:gd name="T13" fmla="*/ 90 h 195"/>
                  <a:gd name="T14" fmla="*/ 88 w 130"/>
                  <a:gd name="T15" fmla="*/ 1 h 195"/>
                  <a:gd name="T16" fmla="*/ 65 w 130"/>
                  <a:gd name="T17" fmla="*/ 0 h 195"/>
                  <a:gd name="T18" fmla="*/ 38 w 130"/>
                  <a:gd name="T19" fmla="*/ 1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0" h="195">
                    <a:moveTo>
                      <a:pt x="38" y="1"/>
                    </a:moveTo>
                    <a:cubicBezTo>
                      <a:pt x="0" y="90"/>
                      <a:pt x="0" y="90"/>
                      <a:pt x="0" y="90"/>
                    </a:cubicBezTo>
                    <a:cubicBezTo>
                      <a:pt x="0" y="162"/>
                      <a:pt x="0" y="162"/>
                      <a:pt x="0" y="162"/>
                    </a:cubicBezTo>
                    <a:cubicBezTo>
                      <a:pt x="0" y="180"/>
                      <a:pt x="15" y="195"/>
                      <a:pt x="32" y="195"/>
                    </a:cubicBezTo>
                    <a:cubicBezTo>
                      <a:pt x="97" y="195"/>
                      <a:pt x="97" y="195"/>
                      <a:pt x="97" y="195"/>
                    </a:cubicBezTo>
                    <a:cubicBezTo>
                      <a:pt x="115" y="195"/>
                      <a:pt x="130" y="180"/>
                      <a:pt x="130" y="162"/>
                    </a:cubicBezTo>
                    <a:cubicBezTo>
                      <a:pt x="130" y="90"/>
                      <a:pt x="130" y="90"/>
                      <a:pt x="130" y="90"/>
                    </a:cubicBezTo>
                    <a:cubicBezTo>
                      <a:pt x="88" y="1"/>
                      <a:pt x="88" y="1"/>
                      <a:pt x="88" y="1"/>
                    </a:cubicBezTo>
                    <a:cubicBezTo>
                      <a:pt x="81" y="0"/>
                      <a:pt x="73" y="0"/>
                      <a:pt x="65" y="0"/>
                    </a:cubicBezTo>
                    <a:cubicBezTo>
                      <a:pt x="56" y="0"/>
                      <a:pt x="47" y="0"/>
                      <a:pt x="38" y="1"/>
                    </a:cubicBezTo>
                    <a:close/>
                  </a:path>
                </a:pathLst>
              </a:cu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8" name="Freeform 91"/>
              <p:cNvSpPr/>
              <p:nvPr/>
            </p:nvSpPr>
            <p:spPr bwMode="auto">
              <a:xfrm>
                <a:off x="2432052" y="4126356"/>
                <a:ext cx="234951" cy="205374"/>
              </a:xfrm>
              <a:custGeom>
                <a:avLst/>
                <a:gdLst>
                  <a:gd name="T0" fmla="*/ 65 w 130"/>
                  <a:gd name="T1" fmla="*/ 0 h 112"/>
                  <a:gd name="T2" fmla="*/ 0 w 130"/>
                  <a:gd name="T3" fmla="*/ 7 h 112"/>
                  <a:gd name="T4" fmla="*/ 0 w 130"/>
                  <a:gd name="T5" fmla="*/ 79 h 112"/>
                  <a:gd name="T6" fmla="*/ 32 w 130"/>
                  <a:gd name="T7" fmla="*/ 112 h 112"/>
                  <a:gd name="T8" fmla="*/ 97 w 130"/>
                  <a:gd name="T9" fmla="*/ 112 h 112"/>
                  <a:gd name="T10" fmla="*/ 130 w 130"/>
                  <a:gd name="T11" fmla="*/ 79 h 112"/>
                  <a:gd name="T12" fmla="*/ 130 w 130"/>
                  <a:gd name="T13" fmla="*/ 7 h 112"/>
                  <a:gd name="T14" fmla="*/ 65 w 130"/>
                  <a:gd name="T15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0" h="112">
                    <a:moveTo>
                      <a:pt x="65" y="0"/>
                    </a:moveTo>
                    <a:cubicBezTo>
                      <a:pt x="43" y="0"/>
                      <a:pt x="21" y="2"/>
                      <a:pt x="0" y="7"/>
                    </a:cubicBezTo>
                    <a:cubicBezTo>
                      <a:pt x="0" y="79"/>
                      <a:pt x="0" y="79"/>
                      <a:pt x="0" y="79"/>
                    </a:cubicBezTo>
                    <a:cubicBezTo>
                      <a:pt x="0" y="97"/>
                      <a:pt x="15" y="112"/>
                      <a:pt x="32" y="112"/>
                    </a:cubicBezTo>
                    <a:cubicBezTo>
                      <a:pt x="97" y="112"/>
                      <a:pt x="97" y="112"/>
                      <a:pt x="97" y="112"/>
                    </a:cubicBezTo>
                    <a:cubicBezTo>
                      <a:pt x="115" y="112"/>
                      <a:pt x="130" y="97"/>
                      <a:pt x="130" y="79"/>
                    </a:cubicBezTo>
                    <a:cubicBezTo>
                      <a:pt x="130" y="7"/>
                      <a:pt x="130" y="7"/>
                      <a:pt x="130" y="7"/>
                    </a:cubicBezTo>
                    <a:cubicBezTo>
                      <a:pt x="109" y="2"/>
                      <a:pt x="87" y="0"/>
                      <a:pt x="65" y="0"/>
                    </a:cubicBezTo>
                    <a:close/>
                  </a:path>
                </a:pathLst>
              </a:cu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9" name="Freeform 92"/>
              <p:cNvSpPr/>
              <p:nvPr/>
            </p:nvSpPr>
            <p:spPr bwMode="auto">
              <a:xfrm>
                <a:off x="2470152" y="4149645"/>
                <a:ext cx="158751" cy="158796"/>
              </a:xfrm>
              <a:custGeom>
                <a:avLst/>
                <a:gdLst>
                  <a:gd name="T0" fmla="*/ 88 w 88"/>
                  <a:gd name="T1" fmla="*/ 24 h 88"/>
                  <a:gd name="T2" fmla="*/ 64 w 88"/>
                  <a:gd name="T3" fmla="*/ 0 h 88"/>
                  <a:gd name="T4" fmla="*/ 23 w 88"/>
                  <a:gd name="T5" fmla="*/ 0 h 88"/>
                  <a:gd name="T6" fmla="*/ 0 w 88"/>
                  <a:gd name="T7" fmla="*/ 24 h 88"/>
                  <a:gd name="T8" fmla="*/ 0 w 88"/>
                  <a:gd name="T9" fmla="*/ 64 h 88"/>
                  <a:gd name="T10" fmla="*/ 23 w 88"/>
                  <a:gd name="T11" fmla="*/ 88 h 88"/>
                  <a:gd name="T12" fmla="*/ 64 w 88"/>
                  <a:gd name="T13" fmla="*/ 88 h 88"/>
                  <a:gd name="T14" fmla="*/ 88 w 88"/>
                  <a:gd name="T15" fmla="*/ 64 h 88"/>
                  <a:gd name="T16" fmla="*/ 88 w 88"/>
                  <a:gd name="T17" fmla="*/ 24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8" h="88">
                    <a:moveTo>
                      <a:pt x="88" y="24"/>
                    </a:moveTo>
                    <a:cubicBezTo>
                      <a:pt x="88" y="10"/>
                      <a:pt x="77" y="0"/>
                      <a:pt x="6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0"/>
                      <a:pt x="0" y="2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77"/>
                      <a:pt x="10" y="88"/>
                      <a:pt x="23" y="88"/>
                    </a:cubicBezTo>
                    <a:cubicBezTo>
                      <a:pt x="64" y="88"/>
                      <a:pt x="64" y="88"/>
                      <a:pt x="64" y="88"/>
                    </a:cubicBezTo>
                    <a:cubicBezTo>
                      <a:pt x="77" y="88"/>
                      <a:pt x="88" y="77"/>
                      <a:pt x="88" y="64"/>
                    </a:cubicBezTo>
                    <a:lnTo>
                      <a:pt x="88" y="24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0" name="Freeform 93"/>
              <p:cNvSpPr/>
              <p:nvPr/>
            </p:nvSpPr>
            <p:spPr bwMode="auto">
              <a:xfrm>
                <a:off x="2349502" y="4388897"/>
                <a:ext cx="400049" cy="224430"/>
              </a:xfrm>
              <a:custGeom>
                <a:avLst/>
                <a:gdLst>
                  <a:gd name="T0" fmla="*/ 110 w 220"/>
                  <a:gd name="T1" fmla="*/ 27 h 123"/>
                  <a:gd name="T2" fmla="*/ 219 w 220"/>
                  <a:gd name="T3" fmla="*/ 123 h 123"/>
                  <a:gd name="T4" fmla="*/ 220 w 220"/>
                  <a:gd name="T5" fmla="*/ 110 h 123"/>
                  <a:gd name="T6" fmla="*/ 110 w 220"/>
                  <a:gd name="T7" fmla="*/ 0 h 123"/>
                  <a:gd name="T8" fmla="*/ 0 w 220"/>
                  <a:gd name="T9" fmla="*/ 110 h 123"/>
                  <a:gd name="T10" fmla="*/ 1 w 220"/>
                  <a:gd name="T11" fmla="*/ 123 h 123"/>
                  <a:gd name="T12" fmla="*/ 110 w 220"/>
                  <a:gd name="T13" fmla="*/ 27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0" h="123">
                    <a:moveTo>
                      <a:pt x="110" y="27"/>
                    </a:moveTo>
                    <a:cubicBezTo>
                      <a:pt x="166" y="27"/>
                      <a:pt x="212" y="69"/>
                      <a:pt x="219" y="123"/>
                    </a:cubicBezTo>
                    <a:cubicBezTo>
                      <a:pt x="220" y="119"/>
                      <a:pt x="220" y="115"/>
                      <a:pt x="220" y="110"/>
                    </a:cubicBezTo>
                    <a:cubicBezTo>
                      <a:pt x="220" y="49"/>
                      <a:pt x="171" y="0"/>
                      <a:pt x="110" y="0"/>
                    </a:cubicBezTo>
                    <a:cubicBezTo>
                      <a:pt x="49" y="0"/>
                      <a:pt x="0" y="49"/>
                      <a:pt x="0" y="110"/>
                    </a:cubicBezTo>
                    <a:cubicBezTo>
                      <a:pt x="0" y="115"/>
                      <a:pt x="0" y="119"/>
                      <a:pt x="1" y="123"/>
                    </a:cubicBezTo>
                    <a:cubicBezTo>
                      <a:pt x="7" y="69"/>
                      <a:pt x="54" y="27"/>
                      <a:pt x="110" y="27"/>
                    </a:cubicBezTo>
                    <a:close/>
                  </a:path>
                </a:pathLst>
              </a:custGeom>
              <a:solidFill>
                <a:srgbClr val="474D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1" name="Freeform 94"/>
              <p:cNvSpPr/>
              <p:nvPr/>
            </p:nvSpPr>
            <p:spPr bwMode="auto">
              <a:xfrm>
                <a:off x="2349502" y="4604858"/>
                <a:ext cx="400049" cy="211727"/>
              </a:xfrm>
              <a:custGeom>
                <a:avLst/>
                <a:gdLst>
                  <a:gd name="T0" fmla="*/ 110 w 220"/>
                  <a:gd name="T1" fmla="*/ 90 h 116"/>
                  <a:gd name="T2" fmla="*/ 1 w 220"/>
                  <a:gd name="T3" fmla="*/ 0 h 116"/>
                  <a:gd name="T4" fmla="*/ 0 w 220"/>
                  <a:gd name="T5" fmla="*/ 12 h 116"/>
                  <a:gd name="T6" fmla="*/ 110 w 220"/>
                  <a:gd name="T7" fmla="*/ 116 h 116"/>
                  <a:gd name="T8" fmla="*/ 220 w 220"/>
                  <a:gd name="T9" fmla="*/ 12 h 116"/>
                  <a:gd name="T10" fmla="*/ 219 w 220"/>
                  <a:gd name="T11" fmla="*/ 0 h 116"/>
                  <a:gd name="T12" fmla="*/ 110 w 220"/>
                  <a:gd name="T13" fmla="*/ 90 h 1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0" h="116">
                    <a:moveTo>
                      <a:pt x="110" y="90"/>
                    </a:moveTo>
                    <a:cubicBezTo>
                      <a:pt x="54" y="90"/>
                      <a:pt x="7" y="51"/>
                      <a:pt x="1" y="0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0" y="69"/>
                      <a:pt x="49" y="116"/>
                      <a:pt x="110" y="116"/>
                    </a:cubicBezTo>
                    <a:cubicBezTo>
                      <a:pt x="171" y="116"/>
                      <a:pt x="220" y="69"/>
                      <a:pt x="220" y="12"/>
                    </a:cubicBezTo>
                    <a:cubicBezTo>
                      <a:pt x="220" y="8"/>
                      <a:pt x="220" y="4"/>
                      <a:pt x="219" y="0"/>
                    </a:cubicBezTo>
                    <a:cubicBezTo>
                      <a:pt x="212" y="51"/>
                      <a:pt x="166" y="90"/>
                      <a:pt x="110" y="90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2" name="Freeform 95"/>
              <p:cNvSpPr/>
              <p:nvPr/>
            </p:nvSpPr>
            <p:spPr bwMode="auto">
              <a:xfrm>
                <a:off x="2351618" y="4437593"/>
                <a:ext cx="395817" cy="330294"/>
              </a:xfrm>
              <a:custGeom>
                <a:avLst/>
                <a:gdLst>
                  <a:gd name="T0" fmla="*/ 109 w 218"/>
                  <a:gd name="T1" fmla="*/ 181 h 181"/>
                  <a:gd name="T2" fmla="*/ 218 w 218"/>
                  <a:gd name="T3" fmla="*/ 91 h 181"/>
                  <a:gd name="T4" fmla="*/ 109 w 218"/>
                  <a:gd name="T5" fmla="*/ 0 h 181"/>
                  <a:gd name="T6" fmla="*/ 0 w 218"/>
                  <a:gd name="T7" fmla="*/ 91 h 181"/>
                  <a:gd name="T8" fmla="*/ 109 w 218"/>
                  <a:gd name="T9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8" h="181">
                    <a:moveTo>
                      <a:pt x="109" y="181"/>
                    </a:moveTo>
                    <a:cubicBezTo>
                      <a:pt x="165" y="181"/>
                      <a:pt x="211" y="142"/>
                      <a:pt x="218" y="91"/>
                    </a:cubicBezTo>
                    <a:cubicBezTo>
                      <a:pt x="211" y="39"/>
                      <a:pt x="165" y="0"/>
                      <a:pt x="109" y="0"/>
                    </a:cubicBezTo>
                    <a:cubicBezTo>
                      <a:pt x="53" y="0"/>
                      <a:pt x="6" y="39"/>
                      <a:pt x="0" y="91"/>
                    </a:cubicBezTo>
                    <a:cubicBezTo>
                      <a:pt x="6" y="142"/>
                      <a:pt x="53" y="181"/>
                      <a:pt x="109" y="181"/>
                    </a:cubicBez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3" name="Oval 96"/>
              <p:cNvSpPr>
                <a:spLocks noChangeArrowheads="1"/>
              </p:cNvSpPr>
              <p:nvPr/>
            </p:nvSpPr>
            <p:spPr bwMode="auto">
              <a:xfrm>
                <a:off x="2402418" y="4534988"/>
                <a:ext cx="93133" cy="91043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64" name="Oval 97"/>
              <p:cNvSpPr>
                <a:spLocks noChangeArrowheads="1"/>
              </p:cNvSpPr>
              <p:nvPr/>
            </p:nvSpPr>
            <p:spPr bwMode="auto">
              <a:xfrm>
                <a:off x="2237318" y="4289385"/>
                <a:ext cx="80433" cy="80456"/>
              </a:xfrm>
              <a:prstGeom prst="ellipse">
                <a:avLst/>
              </a:pr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21" name="组合 106"/>
            <p:cNvGrpSpPr/>
            <p:nvPr/>
          </p:nvGrpSpPr>
          <p:grpSpPr bwMode="auto">
            <a:xfrm>
              <a:off x="3263028" y="3767138"/>
              <a:ext cx="759619" cy="763191"/>
              <a:chOff x="4411663" y="3932238"/>
              <a:chExt cx="1012825" cy="1017588"/>
            </a:xfrm>
          </p:grpSpPr>
          <p:sp>
            <p:nvSpPr>
              <p:cNvPr id="250" name="Oval 98"/>
              <p:cNvSpPr>
                <a:spLocks noChangeArrowheads="1"/>
              </p:cNvSpPr>
              <p:nvPr/>
            </p:nvSpPr>
            <p:spPr bwMode="auto">
              <a:xfrm>
                <a:off x="4411134" y="3931579"/>
                <a:ext cx="1013882" cy="1018406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1" name="Freeform 99"/>
              <p:cNvSpPr/>
              <p:nvPr/>
            </p:nvSpPr>
            <p:spPr bwMode="auto">
              <a:xfrm>
                <a:off x="4802716" y="4448192"/>
                <a:ext cx="478367" cy="497558"/>
              </a:xfrm>
              <a:custGeom>
                <a:avLst/>
                <a:gdLst>
                  <a:gd name="T0" fmla="*/ 0 w 264"/>
                  <a:gd name="T1" fmla="*/ 267 h 274"/>
                  <a:gd name="T2" fmla="*/ 63 w 264"/>
                  <a:gd name="T3" fmla="*/ 274 h 274"/>
                  <a:gd name="T4" fmla="*/ 264 w 264"/>
                  <a:gd name="T5" fmla="*/ 188 h 274"/>
                  <a:gd name="T6" fmla="*/ 172 w 264"/>
                  <a:gd name="T7" fmla="*/ 0 h 274"/>
                  <a:gd name="T8" fmla="*/ 0 w 264"/>
                  <a:gd name="T9" fmla="*/ 267 h 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4" h="274">
                    <a:moveTo>
                      <a:pt x="0" y="267"/>
                    </a:moveTo>
                    <a:cubicBezTo>
                      <a:pt x="20" y="272"/>
                      <a:pt x="41" y="274"/>
                      <a:pt x="63" y="274"/>
                    </a:cubicBezTo>
                    <a:cubicBezTo>
                      <a:pt x="142" y="274"/>
                      <a:pt x="214" y="241"/>
                      <a:pt x="264" y="188"/>
                    </a:cubicBezTo>
                    <a:cubicBezTo>
                      <a:pt x="172" y="0"/>
                      <a:pt x="172" y="0"/>
                      <a:pt x="172" y="0"/>
                    </a:cubicBezTo>
                    <a:lnTo>
                      <a:pt x="0" y="267"/>
                    </a:lnTo>
                    <a:close/>
                  </a:path>
                </a:pathLst>
              </a:custGeom>
              <a:solidFill>
                <a:srgbClr val="6DC1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2" name="Freeform 100"/>
              <p:cNvSpPr/>
              <p:nvPr/>
            </p:nvSpPr>
            <p:spPr bwMode="auto">
              <a:xfrm>
                <a:off x="4866216" y="3935814"/>
                <a:ext cx="433917" cy="362053"/>
              </a:xfrm>
              <a:custGeom>
                <a:avLst/>
                <a:gdLst>
                  <a:gd name="T0" fmla="*/ 31 w 239"/>
                  <a:gd name="T1" fmla="*/ 0 h 200"/>
                  <a:gd name="T2" fmla="*/ 0 w 239"/>
                  <a:gd name="T3" fmla="*/ 80 h 200"/>
                  <a:gd name="T4" fmla="*/ 120 w 239"/>
                  <a:gd name="T5" fmla="*/ 200 h 200"/>
                  <a:gd name="T6" fmla="*/ 239 w 239"/>
                  <a:gd name="T7" fmla="*/ 96 h 200"/>
                  <a:gd name="T8" fmla="*/ 31 w 239"/>
                  <a:gd name="T9" fmla="*/ 0 h 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9" h="200">
                    <a:moveTo>
                      <a:pt x="31" y="0"/>
                    </a:moveTo>
                    <a:cubicBezTo>
                      <a:pt x="12" y="21"/>
                      <a:pt x="0" y="49"/>
                      <a:pt x="0" y="80"/>
                    </a:cubicBezTo>
                    <a:cubicBezTo>
                      <a:pt x="0" y="146"/>
                      <a:pt x="54" y="200"/>
                      <a:pt x="120" y="200"/>
                    </a:cubicBezTo>
                    <a:cubicBezTo>
                      <a:pt x="181" y="200"/>
                      <a:pt x="231" y="154"/>
                      <a:pt x="239" y="96"/>
                    </a:cubicBezTo>
                    <a:cubicBezTo>
                      <a:pt x="188" y="37"/>
                      <a:pt x="114" y="0"/>
                      <a:pt x="31" y="0"/>
                    </a:cubicBezTo>
                    <a:close/>
                  </a:path>
                </a:pathLst>
              </a:cu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53" name="Freeform 101"/>
              <p:cNvSpPr/>
              <p:nvPr/>
            </p:nvSpPr>
            <p:spPr bwMode="auto">
              <a:xfrm>
                <a:off x="4512734" y="4274576"/>
                <a:ext cx="776816" cy="671174"/>
              </a:xfrm>
              <a:custGeom>
                <a:avLst/>
                <a:gdLst>
                  <a:gd name="T0" fmla="*/ 428 w 428"/>
                  <a:gd name="T1" fmla="*/ 279 h 369"/>
                  <a:gd name="T2" fmla="*/ 284 w 428"/>
                  <a:gd name="T3" fmla="*/ 279 h 369"/>
                  <a:gd name="T4" fmla="*/ 135 w 428"/>
                  <a:gd name="T5" fmla="*/ 0 h 369"/>
                  <a:gd name="T6" fmla="*/ 0 w 428"/>
                  <a:gd name="T7" fmla="*/ 257 h 369"/>
                  <a:gd name="T8" fmla="*/ 223 w 428"/>
                  <a:gd name="T9" fmla="*/ 369 h 369"/>
                  <a:gd name="T10" fmla="*/ 299 w 428"/>
                  <a:gd name="T11" fmla="*/ 359 h 369"/>
                  <a:gd name="T12" fmla="*/ 299 w 428"/>
                  <a:gd name="T13" fmla="*/ 359 h 369"/>
                  <a:gd name="T14" fmla="*/ 301 w 428"/>
                  <a:gd name="T15" fmla="*/ 358 h 369"/>
                  <a:gd name="T16" fmla="*/ 307 w 428"/>
                  <a:gd name="T17" fmla="*/ 356 h 369"/>
                  <a:gd name="T18" fmla="*/ 311 w 428"/>
                  <a:gd name="T19" fmla="*/ 355 h 369"/>
                  <a:gd name="T20" fmla="*/ 316 w 428"/>
                  <a:gd name="T21" fmla="*/ 354 h 369"/>
                  <a:gd name="T22" fmla="*/ 316 w 428"/>
                  <a:gd name="T23" fmla="*/ 353 h 369"/>
                  <a:gd name="T24" fmla="*/ 428 w 428"/>
                  <a:gd name="T25" fmla="*/ 279 h 3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28" h="369">
                    <a:moveTo>
                      <a:pt x="428" y="279"/>
                    </a:moveTo>
                    <a:cubicBezTo>
                      <a:pt x="284" y="279"/>
                      <a:pt x="284" y="279"/>
                      <a:pt x="284" y="279"/>
                    </a:cubicBezTo>
                    <a:cubicBezTo>
                      <a:pt x="135" y="0"/>
                      <a:pt x="135" y="0"/>
                      <a:pt x="135" y="0"/>
                    </a:cubicBezTo>
                    <a:cubicBezTo>
                      <a:pt x="0" y="257"/>
                      <a:pt x="0" y="257"/>
                      <a:pt x="0" y="257"/>
                    </a:cubicBezTo>
                    <a:cubicBezTo>
                      <a:pt x="50" y="325"/>
                      <a:pt x="132" y="369"/>
                      <a:pt x="223" y="369"/>
                    </a:cubicBezTo>
                    <a:cubicBezTo>
                      <a:pt x="249" y="369"/>
                      <a:pt x="275" y="366"/>
                      <a:pt x="299" y="359"/>
                    </a:cubicBezTo>
                    <a:cubicBezTo>
                      <a:pt x="299" y="359"/>
                      <a:pt x="299" y="359"/>
                      <a:pt x="299" y="359"/>
                    </a:cubicBezTo>
                    <a:cubicBezTo>
                      <a:pt x="299" y="359"/>
                      <a:pt x="300" y="358"/>
                      <a:pt x="301" y="358"/>
                    </a:cubicBezTo>
                    <a:cubicBezTo>
                      <a:pt x="303" y="358"/>
                      <a:pt x="305" y="357"/>
                      <a:pt x="307" y="356"/>
                    </a:cubicBezTo>
                    <a:cubicBezTo>
                      <a:pt x="308" y="356"/>
                      <a:pt x="310" y="355"/>
                      <a:pt x="311" y="355"/>
                    </a:cubicBezTo>
                    <a:cubicBezTo>
                      <a:pt x="313" y="354"/>
                      <a:pt x="314" y="354"/>
                      <a:pt x="316" y="354"/>
                    </a:cubicBezTo>
                    <a:cubicBezTo>
                      <a:pt x="316" y="353"/>
                      <a:pt x="316" y="353"/>
                      <a:pt x="316" y="353"/>
                    </a:cubicBezTo>
                    <a:cubicBezTo>
                      <a:pt x="359" y="338"/>
                      <a:pt x="398" y="312"/>
                      <a:pt x="428" y="279"/>
                    </a:cubicBez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22" name="组合 111"/>
            <p:cNvGrpSpPr/>
            <p:nvPr/>
          </p:nvGrpSpPr>
          <p:grpSpPr bwMode="auto">
            <a:xfrm>
              <a:off x="4138137" y="3767138"/>
              <a:ext cx="758428" cy="762000"/>
              <a:chOff x="5578475" y="3917951"/>
              <a:chExt cx="1011237" cy="1016000"/>
            </a:xfrm>
          </p:grpSpPr>
          <p:sp>
            <p:nvSpPr>
              <p:cNvPr id="246" name="Oval 102"/>
              <p:cNvSpPr>
                <a:spLocks noChangeArrowheads="1"/>
              </p:cNvSpPr>
              <p:nvPr/>
            </p:nvSpPr>
            <p:spPr bwMode="auto">
              <a:xfrm>
                <a:off x="5577416" y="3917292"/>
                <a:ext cx="1011766" cy="1016288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7" name="Freeform 103"/>
              <p:cNvSpPr/>
              <p:nvPr/>
            </p:nvSpPr>
            <p:spPr bwMode="auto">
              <a:xfrm>
                <a:off x="5640916" y="3976576"/>
                <a:ext cx="893233" cy="899839"/>
              </a:xfrm>
              <a:custGeom>
                <a:avLst/>
                <a:gdLst>
                  <a:gd name="T0" fmla="*/ 445 w 493"/>
                  <a:gd name="T1" fmla="*/ 248 h 494"/>
                  <a:gd name="T2" fmla="*/ 445 w 493"/>
                  <a:gd name="T3" fmla="*/ 243 h 494"/>
                  <a:gd name="T4" fmla="*/ 493 w 493"/>
                  <a:gd name="T5" fmla="*/ 243 h 494"/>
                  <a:gd name="T6" fmla="*/ 472 w 493"/>
                  <a:gd name="T7" fmla="*/ 146 h 494"/>
                  <a:gd name="T8" fmla="*/ 427 w 493"/>
                  <a:gd name="T9" fmla="*/ 165 h 494"/>
                  <a:gd name="T10" fmla="*/ 384 w 493"/>
                  <a:gd name="T11" fmla="*/ 105 h 494"/>
                  <a:gd name="T12" fmla="*/ 419 w 493"/>
                  <a:gd name="T13" fmla="*/ 70 h 494"/>
                  <a:gd name="T14" fmla="*/ 341 w 493"/>
                  <a:gd name="T15" fmla="*/ 19 h 494"/>
                  <a:gd name="T16" fmla="*/ 322 w 493"/>
                  <a:gd name="T17" fmla="*/ 63 h 494"/>
                  <a:gd name="T18" fmla="*/ 245 w 493"/>
                  <a:gd name="T19" fmla="*/ 48 h 494"/>
                  <a:gd name="T20" fmla="*/ 245 w 493"/>
                  <a:gd name="T21" fmla="*/ 48 h 494"/>
                  <a:gd name="T22" fmla="*/ 245 w 493"/>
                  <a:gd name="T23" fmla="*/ 0 h 494"/>
                  <a:gd name="T24" fmla="*/ 148 w 493"/>
                  <a:gd name="T25" fmla="*/ 21 h 494"/>
                  <a:gd name="T26" fmla="*/ 167 w 493"/>
                  <a:gd name="T27" fmla="*/ 64 h 494"/>
                  <a:gd name="T28" fmla="*/ 106 w 493"/>
                  <a:gd name="T29" fmla="*/ 105 h 494"/>
                  <a:gd name="T30" fmla="*/ 73 w 493"/>
                  <a:gd name="T31" fmla="*/ 71 h 494"/>
                  <a:gd name="T32" fmla="*/ 19 w 493"/>
                  <a:gd name="T33" fmla="*/ 152 h 494"/>
                  <a:gd name="T34" fmla="*/ 62 w 493"/>
                  <a:gd name="T35" fmla="*/ 169 h 494"/>
                  <a:gd name="T36" fmla="*/ 46 w 493"/>
                  <a:gd name="T37" fmla="*/ 244 h 494"/>
                  <a:gd name="T38" fmla="*/ 0 w 493"/>
                  <a:gd name="T39" fmla="*/ 244 h 494"/>
                  <a:gd name="T40" fmla="*/ 0 w 493"/>
                  <a:gd name="T41" fmla="*/ 247 h 494"/>
                  <a:gd name="T42" fmla="*/ 19 w 493"/>
                  <a:gd name="T43" fmla="*/ 341 h 494"/>
                  <a:gd name="T44" fmla="*/ 61 w 493"/>
                  <a:gd name="T45" fmla="*/ 323 h 494"/>
                  <a:gd name="T46" fmla="*/ 102 w 493"/>
                  <a:gd name="T47" fmla="*/ 387 h 494"/>
                  <a:gd name="T48" fmla="*/ 70 w 493"/>
                  <a:gd name="T49" fmla="*/ 419 h 494"/>
                  <a:gd name="T50" fmla="*/ 148 w 493"/>
                  <a:gd name="T51" fmla="*/ 473 h 494"/>
                  <a:gd name="T52" fmla="*/ 166 w 493"/>
                  <a:gd name="T53" fmla="*/ 431 h 494"/>
                  <a:gd name="T54" fmla="*/ 245 w 493"/>
                  <a:gd name="T55" fmla="*/ 447 h 494"/>
                  <a:gd name="T56" fmla="*/ 246 w 493"/>
                  <a:gd name="T57" fmla="*/ 447 h 494"/>
                  <a:gd name="T58" fmla="*/ 246 w 493"/>
                  <a:gd name="T59" fmla="*/ 494 h 494"/>
                  <a:gd name="T60" fmla="*/ 246 w 493"/>
                  <a:gd name="T61" fmla="*/ 494 h 494"/>
                  <a:gd name="T62" fmla="*/ 346 w 493"/>
                  <a:gd name="T63" fmla="*/ 473 h 494"/>
                  <a:gd name="T64" fmla="*/ 327 w 493"/>
                  <a:gd name="T65" fmla="*/ 430 h 494"/>
                  <a:gd name="T66" fmla="*/ 389 w 493"/>
                  <a:gd name="T67" fmla="*/ 387 h 494"/>
                  <a:gd name="T68" fmla="*/ 422 w 493"/>
                  <a:gd name="T69" fmla="*/ 420 h 494"/>
                  <a:gd name="T70" fmla="*/ 476 w 493"/>
                  <a:gd name="T71" fmla="*/ 337 h 494"/>
                  <a:gd name="T72" fmla="*/ 432 w 493"/>
                  <a:gd name="T73" fmla="*/ 319 h 494"/>
                  <a:gd name="T74" fmla="*/ 445 w 493"/>
                  <a:gd name="T75" fmla="*/ 248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493" h="494">
                    <a:moveTo>
                      <a:pt x="445" y="248"/>
                    </a:moveTo>
                    <a:cubicBezTo>
                      <a:pt x="445" y="246"/>
                      <a:pt x="445" y="245"/>
                      <a:pt x="445" y="243"/>
                    </a:cubicBezTo>
                    <a:cubicBezTo>
                      <a:pt x="493" y="243"/>
                      <a:pt x="493" y="243"/>
                      <a:pt x="493" y="243"/>
                    </a:cubicBezTo>
                    <a:cubicBezTo>
                      <a:pt x="493" y="209"/>
                      <a:pt x="485" y="176"/>
                      <a:pt x="472" y="146"/>
                    </a:cubicBezTo>
                    <a:cubicBezTo>
                      <a:pt x="427" y="165"/>
                      <a:pt x="427" y="165"/>
                      <a:pt x="427" y="165"/>
                    </a:cubicBezTo>
                    <a:cubicBezTo>
                      <a:pt x="417" y="142"/>
                      <a:pt x="402" y="122"/>
                      <a:pt x="384" y="105"/>
                    </a:cubicBezTo>
                    <a:cubicBezTo>
                      <a:pt x="419" y="70"/>
                      <a:pt x="419" y="70"/>
                      <a:pt x="419" y="70"/>
                    </a:cubicBezTo>
                    <a:cubicBezTo>
                      <a:pt x="396" y="48"/>
                      <a:pt x="370" y="31"/>
                      <a:pt x="341" y="19"/>
                    </a:cubicBezTo>
                    <a:cubicBezTo>
                      <a:pt x="322" y="63"/>
                      <a:pt x="322" y="63"/>
                      <a:pt x="322" y="63"/>
                    </a:cubicBezTo>
                    <a:cubicBezTo>
                      <a:pt x="298" y="54"/>
                      <a:pt x="272" y="48"/>
                      <a:pt x="245" y="48"/>
                    </a:cubicBezTo>
                    <a:cubicBezTo>
                      <a:pt x="245" y="48"/>
                      <a:pt x="245" y="48"/>
                      <a:pt x="245" y="48"/>
                    </a:cubicBezTo>
                    <a:cubicBezTo>
                      <a:pt x="245" y="0"/>
                      <a:pt x="245" y="0"/>
                      <a:pt x="245" y="0"/>
                    </a:cubicBezTo>
                    <a:cubicBezTo>
                      <a:pt x="211" y="0"/>
                      <a:pt x="178" y="7"/>
                      <a:pt x="148" y="21"/>
                    </a:cubicBezTo>
                    <a:cubicBezTo>
                      <a:pt x="167" y="64"/>
                      <a:pt x="167" y="64"/>
                      <a:pt x="167" y="64"/>
                    </a:cubicBezTo>
                    <a:cubicBezTo>
                      <a:pt x="144" y="74"/>
                      <a:pt x="124" y="88"/>
                      <a:pt x="106" y="105"/>
                    </a:cubicBezTo>
                    <a:cubicBezTo>
                      <a:pt x="73" y="71"/>
                      <a:pt x="73" y="71"/>
                      <a:pt x="73" y="71"/>
                    </a:cubicBezTo>
                    <a:cubicBezTo>
                      <a:pt x="50" y="94"/>
                      <a:pt x="31" y="121"/>
                      <a:pt x="19" y="152"/>
                    </a:cubicBezTo>
                    <a:cubicBezTo>
                      <a:pt x="62" y="169"/>
                      <a:pt x="62" y="169"/>
                      <a:pt x="62" y="169"/>
                    </a:cubicBezTo>
                    <a:cubicBezTo>
                      <a:pt x="52" y="192"/>
                      <a:pt x="47" y="217"/>
                      <a:pt x="46" y="244"/>
                    </a:cubicBezTo>
                    <a:cubicBezTo>
                      <a:pt x="0" y="244"/>
                      <a:pt x="0" y="244"/>
                      <a:pt x="0" y="244"/>
                    </a:cubicBezTo>
                    <a:cubicBezTo>
                      <a:pt x="0" y="245"/>
                      <a:pt x="0" y="246"/>
                      <a:pt x="0" y="247"/>
                    </a:cubicBezTo>
                    <a:cubicBezTo>
                      <a:pt x="0" y="280"/>
                      <a:pt x="6" y="312"/>
                      <a:pt x="19" y="341"/>
                    </a:cubicBezTo>
                    <a:cubicBezTo>
                      <a:pt x="61" y="323"/>
                      <a:pt x="61" y="323"/>
                      <a:pt x="61" y="323"/>
                    </a:cubicBezTo>
                    <a:cubicBezTo>
                      <a:pt x="70" y="347"/>
                      <a:pt x="85" y="369"/>
                      <a:pt x="102" y="387"/>
                    </a:cubicBezTo>
                    <a:cubicBezTo>
                      <a:pt x="70" y="419"/>
                      <a:pt x="70" y="419"/>
                      <a:pt x="70" y="419"/>
                    </a:cubicBezTo>
                    <a:cubicBezTo>
                      <a:pt x="92" y="442"/>
                      <a:pt x="119" y="460"/>
                      <a:pt x="148" y="473"/>
                    </a:cubicBezTo>
                    <a:cubicBezTo>
                      <a:pt x="166" y="431"/>
                      <a:pt x="166" y="431"/>
                      <a:pt x="166" y="431"/>
                    </a:cubicBezTo>
                    <a:cubicBezTo>
                      <a:pt x="190" y="441"/>
                      <a:pt x="217" y="447"/>
                      <a:pt x="245" y="447"/>
                    </a:cubicBezTo>
                    <a:cubicBezTo>
                      <a:pt x="245" y="447"/>
                      <a:pt x="246" y="447"/>
                      <a:pt x="246" y="447"/>
                    </a:cubicBezTo>
                    <a:cubicBezTo>
                      <a:pt x="246" y="494"/>
                      <a:pt x="246" y="494"/>
                      <a:pt x="246" y="494"/>
                    </a:cubicBezTo>
                    <a:cubicBezTo>
                      <a:pt x="246" y="494"/>
                      <a:pt x="246" y="494"/>
                      <a:pt x="246" y="494"/>
                    </a:cubicBezTo>
                    <a:cubicBezTo>
                      <a:pt x="282" y="494"/>
                      <a:pt x="315" y="486"/>
                      <a:pt x="346" y="473"/>
                    </a:cubicBezTo>
                    <a:cubicBezTo>
                      <a:pt x="327" y="430"/>
                      <a:pt x="327" y="430"/>
                      <a:pt x="327" y="430"/>
                    </a:cubicBezTo>
                    <a:cubicBezTo>
                      <a:pt x="350" y="419"/>
                      <a:pt x="371" y="405"/>
                      <a:pt x="389" y="387"/>
                    </a:cubicBezTo>
                    <a:cubicBezTo>
                      <a:pt x="422" y="420"/>
                      <a:pt x="422" y="420"/>
                      <a:pt x="422" y="420"/>
                    </a:cubicBezTo>
                    <a:cubicBezTo>
                      <a:pt x="445" y="396"/>
                      <a:pt x="464" y="368"/>
                      <a:pt x="476" y="337"/>
                    </a:cubicBezTo>
                    <a:cubicBezTo>
                      <a:pt x="432" y="319"/>
                      <a:pt x="432" y="319"/>
                      <a:pt x="432" y="319"/>
                    </a:cubicBezTo>
                    <a:cubicBezTo>
                      <a:pt x="440" y="297"/>
                      <a:pt x="445" y="273"/>
                      <a:pt x="445" y="248"/>
                    </a:cubicBez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8" name="Oval 104"/>
              <p:cNvSpPr>
                <a:spLocks noChangeArrowheads="1"/>
              </p:cNvSpPr>
              <p:nvPr/>
            </p:nvSpPr>
            <p:spPr bwMode="auto">
              <a:xfrm>
                <a:off x="5820834" y="4160778"/>
                <a:ext cx="531282" cy="533551"/>
              </a:xfrm>
              <a:prstGeom prst="ellipse">
                <a:avLst/>
              </a:pr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9" name="Oval 105"/>
              <p:cNvSpPr>
                <a:spLocks noChangeArrowheads="1"/>
              </p:cNvSpPr>
              <p:nvPr/>
            </p:nvSpPr>
            <p:spPr bwMode="auto">
              <a:xfrm>
                <a:off x="5905500" y="4247586"/>
                <a:ext cx="361949" cy="359935"/>
              </a:xfrm>
              <a:prstGeom prst="ellipse">
                <a:avLst/>
              </a:pr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23" name="组合 116"/>
            <p:cNvGrpSpPr/>
            <p:nvPr/>
          </p:nvGrpSpPr>
          <p:grpSpPr bwMode="auto">
            <a:xfrm>
              <a:off x="5052537" y="3767138"/>
              <a:ext cx="758428" cy="762000"/>
              <a:chOff x="6797675" y="3914776"/>
              <a:chExt cx="1011237" cy="1016000"/>
            </a:xfrm>
          </p:grpSpPr>
          <p:sp>
            <p:nvSpPr>
              <p:cNvPr id="204" name="Oval 106"/>
              <p:cNvSpPr>
                <a:spLocks noChangeArrowheads="1"/>
              </p:cNvSpPr>
              <p:nvPr/>
            </p:nvSpPr>
            <p:spPr bwMode="auto">
              <a:xfrm>
                <a:off x="6798734" y="3914117"/>
                <a:ext cx="1009649" cy="1016288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5" name="Freeform 107"/>
              <p:cNvSpPr>
                <a:spLocks noEditPoints="1"/>
              </p:cNvSpPr>
              <p:nvPr/>
            </p:nvSpPr>
            <p:spPr bwMode="auto">
              <a:xfrm>
                <a:off x="6866467" y="4144900"/>
                <a:ext cx="848782" cy="726222"/>
              </a:xfrm>
              <a:custGeom>
                <a:avLst/>
                <a:gdLst>
                  <a:gd name="T0" fmla="*/ 463 w 468"/>
                  <a:gd name="T1" fmla="*/ 118 h 399"/>
                  <a:gd name="T2" fmla="*/ 390 w 468"/>
                  <a:gd name="T3" fmla="*/ 131 h 399"/>
                  <a:gd name="T4" fmla="*/ 341 w 468"/>
                  <a:gd name="T5" fmla="*/ 44 h 399"/>
                  <a:gd name="T6" fmla="*/ 332 w 468"/>
                  <a:gd name="T7" fmla="*/ 0 h 399"/>
                  <a:gd name="T8" fmla="*/ 324 w 468"/>
                  <a:gd name="T9" fmla="*/ 31 h 399"/>
                  <a:gd name="T10" fmla="*/ 207 w 468"/>
                  <a:gd name="T11" fmla="*/ 4 h 399"/>
                  <a:gd name="T12" fmla="*/ 44 w 468"/>
                  <a:gd name="T13" fmla="*/ 180 h 399"/>
                  <a:gd name="T14" fmla="*/ 24 w 468"/>
                  <a:gd name="T15" fmla="*/ 165 h 399"/>
                  <a:gd name="T16" fmla="*/ 17 w 468"/>
                  <a:gd name="T17" fmla="*/ 170 h 399"/>
                  <a:gd name="T18" fmla="*/ 0 w 468"/>
                  <a:gd name="T19" fmla="*/ 181 h 399"/>
                  <a:gd name="T20" fmla="*/ 4 w 468"/>
                  <a:gd name="T21" fmla="*/ 182 h 399"/>
                  <a:gd name="T22" fmla="*/ 15 w 468"/>
                  <a:gd name="T23" fmla="*/ 174 h 399"/>
                  <a:gd name="T24" fmla="*/ 22 w 468"/>
                  <a:gd name="T25" fmla="*/ 193 h 399"/>
                  <a:gd name="T26" fmla="*/ 24 w 468"/>
                  <a:gd name="T27" fmla="*/ 172 h 399"/>
                  <a:gd name="T28" fmla="*/ 22 w 468"/>
                  <a:gd name="T29" fmla="*/ 171 h 399"/>
                  <a:gd name="T30" fmla="*/ 25 w 468"/>
                  <a:gd name="T31" fmla="*/ 169 h 399"/>
                  <a:gd name="T32" fmla="*/ 43 w 468"/>
                  <a:gd name="T33" fmla="*/ 189 h 399"/>
                  <a:gd name="T34" fmla="*/ 43 w 468"/>
                  <a:gd name="T35" fmla="*/ 194 h 399"/>
                  <a:gd name="T36" fmla="*/ 97 w 468"/>
                  <a:gd name="T37" fmla="*/ 331 h 399"/>
                  <a:gd name="T38" fmla="*/ 99 w 468"/>
                  <a:gd name="T39" fmla="*/ 380 h 399"/>
                  <a:gd name="T40" fmla="*/ 144 w 468"/>
                  <a:gd name="T41" fmla="*/ 396 h 399"/>
                  <a:gd name="T42" fmla="*/ 191 w 468"/>
                  <a:gd name="T43" fmla="*/ 387 h 399"/>
                  <a:gd name="T44" fmla="*/ 193 w 468"/>
                  <a:gd name="T45" fmla="*/ 368 h 399"/>
                  <a:gd name="T46" fmla="*/ 221 w 468"/>
                  <a:gd name="T47" fmla="*/ 369 h 399"/>
                  <a:gd name="T48" fmla="*/ 247 w 468"/>
                  <a:gd name="T49" fmla="*/ 366 h 399"/>
                  <a:gd name="T50" fmla="*/ 250 w 468"/>
                  <a:gd name="T51" fmla="*/ 386 h 399"/>
                  <a:gd name="T52" fmla="*/ 299 w 468"/>
                  <a:gd name="T53" fmla="*/ 392 h 399"/>
                  <a:gd name="T54" fmla="*/ 346 w 468"/>
                  <a:gd name="T55" fmla="*/ 375 h 399"/>
                  <a:gd name="T56" fmla="*/ 344 w 468"/>
                  <a:gd name="T57" fmla="*/ 325 h 399"/>
                  <a:gd name="T58" fmla="*/ 386 w 468"/>
                  <a:gd name="T59" fmla="*/ 255 h 399"/>
                  <a:gd name="T60" fmla="*/ 468 w 468"/>
                  <a:gd name="T61" fmla="*/ 258 h 399"/>
                  <a:gd name="T62" fmla="*/ 463 w 468"/>
                  <a:gd name="T63" fmla="*/ 118 h 399"/>
                  <a:gd name="T64" fmla="*/ 24 w 468"/>
                  <a:gd name="T65" fmla="*/ 179 h 399"/>
                  <a:gd name="T66" fmla="*/ 22 w 468"/>
                  <a:gd name="T67" fmla="*/ 187 h 399"/>
                  <a:gd name="T68" fmla="*/ 19 w 468"/>
                  <a:gd name="T69" fmla="*/ 175 h 399"/>
                  <a:gd name="T70" fmla="*/ 24 w 468"/>
                  <a:gd name="T71" fmla="*/ 179 h 3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68" h="399">
                    <a:moveTo>
                      <a:pt x="463" y="118"/>
                    </a:moveTo>
                    <a:cubicBezTo>
                      <a:pt x="390" y="131"/>
                      <a:pt x="390" y="131"/>
                      <a:pt x="390" y="131"/>
                    </a:cubicBezTo>
                    <a:cubicBezTo>
                      <a:pt x="388" y="124"/>
                      <a:pt x="378" y="79"/>
                      <a:pt x="341" y="44"/>
                    </a:cubicBezTo>
                    <a:cubicBezTo>
                      <a:pt x="341" y="28"/>
                      <a:pt x="332" y="0"/>
                      <a:pt x="332" y="0"/>
                    </a:cubicBezTo>
                    <a:cubicBezTo>
                      <a:pt x="324" y="31"/>
                      <a:pt x="324" y="31"/>
                      <a:pt x="324" y="31"/>
                    </a:cubicBezTo>
                    <a:cubicBezTo>
                      <a:pt x="297" y="12"/>
                      <a:pt x="259" y="0"/>
                      <a:pt x="207" y="4"/>
                    </a:cubicBezTo>
                    <a:cubicBezTo>
                      <a:pt x="74" y="15"/>
                      <a:pt x="49" y="139"/>
                      <a:pt x="44" y="180"/>
                    </a:cubicBezTo>
                    <a:cubicBezTo>
                      <a:pt x="40" y="174"/>
                      <a:pt x="33" y="164"/>
                      <a:pt x="24" y="165"/>
                    </a:cubicBezTo>
                    <a:cubicBezTo>
                      <a:pt x="21" y="165"/>
                      <a:pt x="18" y="167"/>
                      <a:pt x="17" y="170"/>
                    </a:cubicBezTo>
                    <a:cubicBezTo>
                      <a:pt x="11" y="169"/>
                      <a:pt x="5" y="171"/>
                      <a:pt x="0" y="181"/>
                    </a:cubicBezTo>
                    <a:cubicBezTo>
                      <a:pt x="4" y="182"/>
                      <a:pt x="4" y="182"/>
                      <a:pt x="4" y="182"/>
                    </a:cubicBezTo>
                    <a:cubicBezTo>
                      <a:pt x="4" y="182"/>
                      <a:pt x="8" y="173"/>
                      <a:pt x="15" y="174"/>
                    </a:cubicBezTo>
                    <a:cubicBezTo>
                      <a:pt x="12" y="182"/>
                      <a:pt x="15" y="194"/>
                      <a:pt x="22" y="193"/>
                    </a:cubicBezTo>
                    <a:cubicBezTo>
                      <a:pt x="32" y="193"/>
                      <a:pt x="32" y="175"/>
                      <a:pt x="24" y="172"/>
                    </a:cubicBezTo>
                    <a:cubicBezTo>
                      <a:pt x="24" y="172"/>
                      <a:pt x="23" y="172"/>
                      <a:pt x="22" y="171"/>
                    </a:cubicBezTo>
                    <a:cubicBezTo>
                      <a:pt x="23" y="171"/>
                      <a:pt x="24" y="170"/>
                      <a:pt x="25" y="169"/>
                    </a:cubicBezTo>
                    <a:cubicBezTo>
                      <a:pt x="31" y="166"/>
                      <a:pt x="40" y="181"/>
                      <a:pt x="43" y="189"/>
                    </a:cubicBezTo>
                    <a:cubicBezTo>
                      <a:pt x="43" y="192"/>
                      <a:pt x="43" y="194"/>
                      <a:pt x="43" y="194"/>
                    </a:cubicBezTo>
                    <a:cubicBezTo>
                      <a:pt x="43" y="194"/>
                      <a:pt x="39" y="280"/>
                      <a:pt x="97" y="331"/>
                    </a:cubicBezTo>
                    <a:cubicBezTo>
                      <a:pt x="99" y="380"/>
                      <a:pt x="99" y="380"/>
                      <a:pt x="99" y="380"/>
                    </a:cubicBezTo>
                    <a:cubicBezTo>
                      <a:pt x="99" y="380"/>
                      <a:pt x="98" y="393"/>
                      <a:pt x="144" y="396"/>
                    </a:cubicBezTo>
                    <a:cubicBezTo>
                      <a:pt x="190" y="399"/>
                      <a:pt x="191" y="387"/>
                      <a:pt x="191" y="387"/>
                    </a:cubicBezTo>
                    <a:cubicBezTo>
                      <a:pt x="193" y="368"/>
                      <a:pt x="193" y="368"/>
                      <a:pt x="193" y="368"/>
                    </a:cubicBezTo>
                    <a:cubicBezTo>
                      <a:pt x="201" y="369"/>
                      <a:pt x="211" y="369"/>
                      <a:pt x="221" y="369"/>
                    </a:cubicBezTo>
                    <a:cubicBezTo>
                      <a:pt x="230" y="368"/>
                      <a:pt x="239" y="368"/>
                      <a:pt x="247" y="366"/>
                    </a:cubicBezTo>
                    <a:cubicBezTo>
                      <a:pt x="250" y="386"/>
                      <a:pt x="250" y="386"/>
                      <a:pt x="250" y="386"/>
                    </a:cubicBezTo>
                    <a:cubicBezTo>
                      <a:pt x="250" y="386"/>
                      <a:pt x="254" y="397"/>
                      <a:pt x="299" y="392"/>
                    </a:cubicBezTo>
                    <a:cubicBezTo>
                      <a:pt x="345" y="388"/>
                      <a:pt x="346" y="375"/>
                      <a:pt x="346" y="375"/>
                    </a:cubicBezTo>
                    <a:cubicBezTo>
                      <a:pt x="344" y="325"/>
                      <a:pt x="344" y="325"/>
                      <a:pt x="344" y="325"/>
                    </a:cubicBezTo>
                    <a:cubicBezTo>
                      <a:pt x="367" y="304"/>
                      <a:pt x="379" y="278"/>
                      <a:pt x="386" y="255"/>
                    </a:cubicBezTo>
                    <a:cubicBezTo>
                      <a:pt x="468" y="258"/>
                      <a:pt x="468" y="258"/>
                      <a:pt x="468" y="258"/>
                    </a:cubicBezTo>
                    <a:lnTo>
                      <a:pt x="463" y="118"/>
                    </a:lnTo>
                    <a:close/>
                    <a:moveTo>
                      <a:pt x="24" y="179"/>
                    </a:moveTo>
                    <a:cubicBezTo>
                      <a:pt x="29" y="185"/>
                      <a:pt x="22" y="187"/>
                      <a:pt x="22" y="187"/>
                    </a:cubicBezTo>
                    <a:cubicBezTo>
                      <a:pt x="22" y="187"/>
                      <a:pt x="15" y="182"/>
                      <a:pt x="19" y="175"/>
                    </a:cubicBezTo>
                    <a:cubicBezTo>
                      <a:pt x="20" y="176"/>
                      <a:pt x="22" y="177"/>
                      <a:pt x="24" y="179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6" name="Freeform 108"/>
              <p:cNvSpPr/>
              <p:nvPr/>
            </p:nvSpPr>
            <p:spPr bwMode="auto">
              <a:xfrm>
                <a:off x="7649633" y="4350274"/>
                <a:ext cx="124883" cy="266776"/>
              </a:xfrm>
              <a:custGeom>
                <a:avLst/>
                <a:gdLst>
                  <a:gd name="T0" fmla="*/ 2 w 68"/>
                  <a:gd name="T1" fmla="*/ 74 h 146"/>
                  <a:gd name="T2" fmla="*/ 36 w 68"/>
                  <a:gd name="T3" fmla="*/ 144 h 146"/>
                  <a:gd name="T4" fmla="*/ 61 w 68"/>
                  <a:gd name="T5" fmla="*/ 70 h 146"/>
                  <a:gd name="T6" fmla="*/ 31 w 68"/>
                  <a:gd name="T7" fmla="*/ 4 h 146"/>
                  <a:gd name="T8" fmla="*/ 2 w 68"/>
                  <a:gd name="T9" fmla="*/ 74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8" h="146">
                    <a:moveTo>
                      <a:pt x="2" y="74"/>
                    </a:moveTo>
                    <a:cubicBezTo>
                      <a:pt x="2" y="74"/>
                      <a:pt x="4" y="146"/>
                      <a:pt x="36" y="144"/>
                    </a:cubicBezTo>
                    <a:cubicBezTo>
                      <a:pt x="68" y="142"/>
                      <a:pt x="61" y="70"/>
                      <a:pt x="61" y="70"/>
                    </a:cubicBezTo>
                    <a:cubicBezTo>
                      <a:pt x="61" y="70"/>
                      <a:pt x="59" y="0"/>
                      <a:pt x="31" y="4"/>
                    </a:cubicBezTo>
                    <a:cubicBezTo>
                      <a:pt x="0" y="8"/>
                      <a:pt x="2" y="74"/>
                      <a:pt x="2" y="74"/>
                    </a:cubicBezTo>
                    <a:close/>
                  </a:path>
                </a:pathLst>
              </a:custGeom>
              <a:solidFill>
                <a:srgbClr val="E695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7" name="Freeform 109"/>
              <p:cNvSpPr/>
              <p:nvPr/>
            </p:nvSpPr>
            <p:spPr bwMode="auto">
              <a:xfrm>
                <a:off x="7715249" y="4388385"/>
                <a:ext cx="27517" cy="190554"/>
              </a:xfrm>
              <a:custGeom>
                <a:avLst/>
                <a:gdLst>
                  <a:gd name="T0" fmla="*/ 6 w 15"/>
                  <a:gd name="T1" fmla="*/ 0 h 104"/>
                  <a:gd name="T2" fmla="*/ 14 w 15"/>
                  <a:gd name="T3" fmla="*/ 52 h 104"/>
                  <a:gd name="T4" fmla="*/ 9 w 15"/>
                  <a:gd name="T5" fmla="*/ 104 h 104"/>
                  <a:gd name="T6" fmla="*/ 1 w 15"/>
                  <a:gd name="T7" fmla="*/ 53 h 104"/>
                  <a:gd name="T8" fmla="*/ 6 w 15"/>
                  <a:gd name="T9" fmla="*/ 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" h="104">
                    <a:moveTo>
                      <a:pt x="6" y="0"/>
                    </a:moveTo>
                    <a:cubicBezTo>
                      <a:pt x="9" y="9"/>
                      <a:pt x="13" y="28"/>
                      <a:pt x="14" y="52"/>
                    </a:cubicBezTo>
                    <a:cubicBezTo>
                      <a:pt x="15" y="75"/>
                      <a:pt x="13" y="95"/>
                      <a:pt x="9" y="104"/>
                    </a:cubicBezTo>
                    <a:cubicBezTo>
                      <a:pt x="6" y="96"/>
                      <a:pt x="2" y="76"/>
                      <a:pt x="1" y="53"/>
                    </a:cubicBezTo>
                    <a:cubicBezTo>
                      <a:pt x="0" y="29"/>
                      <a:pt x="2" y="9"/>
                      <a:pt x="6" y="0"/>
                    </a:cubicBezTo>
                    <a:close/>
                  </a:path>
                </a:pathLst>
              </a:custGeom>
              <a:solidFill>
                <a:srgbClr val="46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8" name="Freeform 110"/>
              <p:cNvSpPr/>
              <p:nvPr/>
            </p:nvSpPr>
            <p:spPr bwMode="auto">
              <a:xfrm>
                <a:off x="7672916" y="4394737"/>
                <a:ext cx="25400" cy="186319"/>
              </a:xfrm>
              <a:custGeom>
                <a:avLst/>
                <a:gdLst>
                  <a:gd name="T0" fmla="*/ 5 w 14"/>
                  <a:gd name="T1" fmla="*/ 0 h 103"/>
                  <a:gd name="T2" fmla="*/ 13 w 14"/>
                  <a:gd name="T3" fmla="*/ 51 h 103"/>
                  <a:gd name="T4" fmla="*/ 9 w 14"/>
                  <a:gd name="T5" fmla="*/ 103 h 103"/>
                  <a:gd name="T6" fmla="*/ 1 w 14"/>
                  <a:gd name="T7" fmla="*/ 52 h 103"/>
                  <a:gd name="T8" fmla="*/ 5 w 14"/>
                  <a:gd name="T9" fmla="*/ 0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03">
                    <a:moveTo>
                      <a:pt x="5" y="0"/>
                    </a:moveTo>
                    <a:cubicBezTo>
                      <a:pt x="9" y="8"/>
                      <a:pt x="12" y="28"/>
                      <a:pt x="13" y="51"/>
                    </a:cubicBezTo>
                    <a:cubicBezTo>
                      <a:pt x="14" y="75"/>
                      <a:pt x="12" y="95"/>
                      <a:pt x="9" y="103"/>
                    </a:cubicBezTo>
                    <a:cubicBezTo>
                      <a:pt x="5" y="95"/>
                      <a:pt x="2" y="75"/>
                      <a:pt x="1" y="52"/>
                    </a:cubicBezTo>
                    <a:cubicBezTo>
                      <a:pt x="0" y="29"/>
                      <a:pt x="2" y="8"/>
                      <a:pt x="5" y="0"/>
                    </a:cubicBezTo>
                    <a:close/>
                  </a:path>
                </a:pathLst>
              </a:custGeom>
              <a:solidFill>
                <a:srgbClr val="46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9" name="Freeform 111"/>
              <p:cNvSpPr/>
              <p:nvPr/>
            </p:nvSpPr>
            <p:spPr bwMode="auto">
              <a:xfrm>
                <a:off x="7471833" y="4335454"/>
                <a:ext cx="57149" cy="61400"/>
              </a:xfrm>
              <a:custGeom>
                <a:avLst/>
                <a:gdLst>
                  <a:gd name="T0" fmla="*/ 0 w 31"/>
                  <a:gd name="T1" fmla="*/ 18 h 34"/>
                  <a:gd name="T2" fmla="*/ 15 w 31"/>
                  <a:gd name="T3" fmla="*/ 0 h 34"/>
                  <a:gd name="T4" fmla="*/ 31 w 31"/>
                  <a:gd name="T5" fmla="*/ 16 h 34"/>
                  <a:gd name="T6" fmla="*/ 16 w 31"/>
                  <a:gd name="T7" fmla="*/ 33 h 34"/>
                  <a:gd name="T8" fmla="*/ 0 w 31"/>
                  <a:gd name="T9" fmla="*/ 18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34">
                    <a:moveTo>
                      <a:pt x="0" y="18"/>
                    </a:moveTo>
                    <a:cubicBezTo>
                      <a:pt x="0" y="9"/>
                      <a:pt x="6" y="1"/>
                      <a:pt x="15" y="0"/>
                    </a:cubicBezTo>
                    <a:cubicBezTo>
                      <a:pt x="23" y="0"/>
                      <a:pt x="30" y="7"/>
                      <a:pt x="31" y="16"/>
                    </a:cubicBezTo>
                    <a:cubicBezTo>
                      <a:pt x="31" y="25"/>
                      <a:pt x="24" y="33"/>
                      <a:pt x="16" y="33"/>
                    </a:cubicBezTo>
                    <a:cubicBezTo>
                      <a:pt x="7" y="34"/>
                      <a:pt x="0" y="27"/>
                      <a:pt x="0" y="18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0" name="Freeform 112"/>
              <p:cNvSpPr/>
              <p:nvPr/>
            </p:nvSpPr>
            <p:spPr bwMode="auto">
              <a:xfrm>
                <a:off x="7488767" y="4352392"/>
                <a:ext cx="25400" cy="29642"/>
              </a:xfrm>
              <a:custGeom>
                <a:avLst/>
                <a:gdLst>
                  <a:gd name="T0" fmla="*/ 0 w 14"/>
                  <a:gd name="T1" fmla="*/ 8 h 16"/>
                  <a:gd name="T2" fmla="*/ 6 w 14"/>
                  <a:gd name="T3" fmla="*/ 1 h 16"/>
                  <a:gd name="T4" fmla="*/ 14 w 14"/>
                  <a:gd name="T5" fmla="*/ 8 h 16"/>
                  <a:gd name="T6" fmla="*/ 7 w 14"/>
                  <a:gd name="T7" fmla="*/ 15 h 16"/>
                  <a:gd name="T8" fmla="*/ 0 w 14"/>
                  <a:gd name="T9" fmla="*/ 8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16">
                    <a:moveTo>
                      <a:pt x="0" y="8"/>
                    </a:moveTo>
                    <a:cubicBezTo>
                      <a:pt x="0" y="4"/>
                      <a:pt x="3" y="1"/>
                      <a:pt x="6" y="1"/>
                    </a:cubicBezTo>
                    <a:cubicBezTo>
                      <a:pt x="10" y="0"/>
                      <a:pt x="13" y="4"/>
                      <a:pt x="14" y="8"/>
                    </a:cubicBezTo>
                    <a:cubicBezTo>
                      <a:pt x="14" y="12"/>
                      <a:pt x="11" y="15"/>
                      <a:pt x="7" y="15"/>
                    </a:cubicBezTo>
                    <a:cubicBezTo>
                      <a:pt x="3" y="16"/>
                      <a:pt x="0" y="12"/>
                      <a:pt x="0" y="8"/>
                    </a:cubicBezTo>
                    <a:close/>
                  </a:path>
                </a:pathLst>
              </a:custGeom>
              <a:solidFill>
                <a:srgbClr val="46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1" name="Freeform 113"/>
              <p:cNvSpPr/>
              <p:nvPr/>
            </p:nvSpPr>
            <p:spPr bwMode="auto">
              <a:xfrm>
                <a:off x="7357533" y="4127962"/>
                <a:ext cx="63500" cy="146091"/>
              </a:xfrm>
              <a:custGeom>
                <a:avLst/>
                <a:gdLst>
                  <a:gd name="T0" fmla="*/ 0 w 34"/>
                  <a:gd name="T1" fmla="*/ 66 h 79"/>
                  <a:gd name="T2" fmla="*/ 34 w 34"/>
                  <a:gd name="T3" fmla="*/ 0 h 79"/>
                  <a:gd name="T4" fmla="*/ 16 w 34"/>
                  <a:gd name="T5" fmla="*/ 79 h 79"/>
                  <a:gd name="T6" fmla="*/ 0 w 34"/>
                  <a:gd name="T7" fmla="*/ 66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4" h="79">
                    <a:moveTo>
                      <a:pt x="0" y="66"/>
                    </a:moveTo>
                    <a:cubicBezTo>
                      <a:pt x="0" y="66"/>
                      <a:pt x="6" y="11"/>
                      <a:pt x="34" y="0"/>
                    </a:cubicBezTo>
                    <a:cubicBezTo>
                      <a:pt x="16" y="79"/>
                      <a:pt x="16" y="79"/>
                      <a:pt x="16" y="79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7263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2" name="Freeform 114"/>
              <p:cNvSpPr/>
              <p:nvPr/>
            </p:nvSpPr>
            <p:spPr bwMode="auto">
              <a:xfrm>
                <a:off x="7389283" y="4127962"/>
                <a:ext cx="50800" cy="146091"/>
              </a:xfrm>
              <a:custGeom>
                <a:avLst/>
                <a:gdLst>
                  <a:gd name="T0" fmla="*/ 28 w 28"/>
                  <a:gd name="T1" fmla="*/ 67 h 79"/>
                  <a:gd name="T2" fmla="*/ 0 w 28"/>
                  <a:gd name="T3" fmla="*/ 79 h 79"/>
                  <a:gd name="T4" fmla="*/ 18 w 28"/>
                  <a:gd name="T5" fmla="*/ 0 h 79"/>
                  <a:gd name="T6" fmla="*/ 28 w 28"/>
                  <a:gd name="T7" fmla="*/ 67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8" h="79">
                    <a:moveTo>
                      <a:pt x="28" y="67"/>
                    </a:moveTo>
                    <a:cubicBezTo>
                      <a:pt x="0" y="79"/>
                      <a:pt x="0" y="79"/>
                      <a:pt x="0" y="79"/>
                    </a:cubicBezTo>
                    <a:cubicBezTo>
                      <a:pt x="0" y="79"/>
                      <a:pt x="0" y="11"/>
                      <a:pt x="18" y="0"/>
                    </a:cubicBezTo>
                    <a:cubicBezTo>
                      <a:pt x="18" y="0"/>
                      <a:pt x="21" y="63"/>
                      <a:pt x="28" y="67"/>
                    </a:cubicBezTo>
                    <a:close/>
                  </a:path>
                </a:pathLst>
              </a:custGeom>
              <a:solidFill>
                <a:srgbClr val="E695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3" name="Freeform 115"/>
              <p:cNvSpPr/>
              <p:nvPr/>
            </p:nvSpPr>
            <p:spPr bwMode="auto">
              <a:xfrm>
                <a:off x="7048500" y="4159720"/>
                <a:ext cx="270933" cy="171499"/>
              </a:xfrm>
              <a:custGeom>
                <a:avLst/>
                <a:gdLst>
                  <a:gd name="T0" fmla="*/ 150 w 150"/>
                  <a:gd name="T1" fmla="*/ 34 h 93"/>
                  <a:gd name="T2" fmla="*/ 141 w 150"/>
                  <a:gd name="T3" fmla="*/ 53 h 93"/>
                  <a:gd name="T4" fmla="*/ 11 w 150"/>
                  <a:gd name="T5" fmla="*/ 93 h 93"/>
                  <a:gd name="T6" fmla="*/ 0 w 150"/>
                  <a:gd name="T7" fmla="*/ 73 h 93"/>
                  <a:gd name="T8" fmla="*/ 150 w 150"/>
                  <a:gd name="T9" fmla="*/ 34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93">
                    <a:moveTo>
                      <a:pt x="150" y="34"/>
                    </a:moveTo>
                    <a:cubicBezTo>
                      <a:pt x="141" y="53"/>
                      <a:pt x="141" y="53"/>
                      <a:pt x="141" y="53"/>
                    </a:cubicBezTo>
                    <a:cubicBezTo>
                      <a:pt x="141" y="53"/>
                      <a:pt x="76" y="9"/>
                      <a:pt x="11" y="93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3"/>
                      <a:pt x="50" y="0"/>
                      <a:pt x="150" y="34"/>
                    </a:cubicBezTo>
                    <a:close/>
                  </a:path>
                </a:pathLst>
              </a:custGeom>
              <a:solidFill>
                <a:srgbClr val="4644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4" name="Freeform 116"/>
              <p:cNvSpPr/>
              <p:nvPr/>
            </p:nvSpPr>
            <p:spPr bwMode="auto">
              <a:xfrm>
                <a:off x="7048500" y="3983988"/>
                <a:ext cx="258233" cy="251954"/>
              </a:xfrm>
              <a:custGeom>
                <a:avLst/>
                <a:gdLst>
                  <a:gd name="T0" fmla="*/ 76 w 143"/>
                  <a:gd name="T1" fmla="*/ 0 h 138"/>
                  <a:gd name="T2" fmla="*/ 71 w 143"/>
                  <a:gd name="T3" fmla="*/ 0 h 138"/>
                  <a:gd name="T4" fmla="*/ 66 w 143"/>
                  <a:gd name="T5" fmla="*/ 0 h 138"/>
                  <a:gd name="T6" fmla="*/ 0 w 143"/>
                  <a:gd name="T7" fmla="*/ 69 h 138"/>
                  <a:gd name="T8" fmla="*/ 66 w 143"/>
                  <a:gd name="T9" fmla="*/ 138 h 138"/>
                  <a:gd name="T10" fmla="*/ 71 w 143"/>
                  <a:gd name="T11" fmla="*/ 138 h 138"/>
                  <a:gd name="T12" fmla="*/ 76 w 143"/>
                  <a:gd name="T13" fmla="*/ 138 h 138"/>
                  <a:gd name="T14" fmla="*/ 143 w 143"/>
                  <a:gd name="T15" fmla="*/ 69 h 138"/>
                  <a:gd name="T16" fmla="*/ 76 w 143"/>
                  <a:gd name="T17" fmla="*/ 0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3" h="138">
                    <a:moveTo>
                      <a:pt x="76" y="0"/>
                    </a:moveTo>
                    <a:cubicBezTo>
                      <a:pt x="75" y="0"/>
                      <a:pt x="73" y="0"/>
                      <a:pt x="71" y="0"/>
                    </a:cubicBezTo>
                    <a:cubicBezTo>
                      <a:pt x="69" y="0"/>
                      <a:pt x="68" y="0"/>
                      <a:pt x="66" y="0"/>
                    </a:cubicBezTo>
                    <a:cubicBezTo>
                      <a:pt x="29" y="0"/>
                      <a:pt x="0" y="31"/>
                      <a:pt x="0" y="69"/>
                    </a:cubicBezTo>
                    <a:cubicBezTo>
                      <a:pt x="0" y="107"/>
                      <a:pt x="29" y="138"/>
                      <a:pt x="66" y="138"/>
                    </a:cubicBezTo>
                    <a:cubicBezTo>
                      <a:pt x="68" y="138"/>
                      <a:pt x="69" y="138"/>
                      <a:pt x="71" y="138"/>
                    </a:cubicBezTo>
                    <a:cubicBezTo>
                      <a:pt x="73" y="138"/>
                      <a:pt x="75" y="138"/>
                      <a:pt x="76" y="138"/>
                    </a:cubicBezTo>
                    <a:cubicBezTo>
                      <a:pt x="113" y="138"/>
                      <a:pt x="143" y="107"/>
                      <a:pt x="143" y="69"/>
                    </a:cubicBezTo>
                    <a:cubicBezTo>
                      <a:pt x="143" y="31"/>
                      <a:pt x="113" y="0"/>
                      <a:pt x="76" y="0"/>
                    </a:cubicBezTo>
                    <a:close/>
                  </a:path>
                </a:pathLst>
              </a:cu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5" name="Oval 117"/>
              <p:cNvSpPr>
                <a:spLocks noChangeArrowheads="1"/>
              </p:cNvSpPr>
              <p:nvPr/>
            </p:nvSpPr>
            <p:spPr bwMode="auto">
              <a:xfrm>
                <a:off x="7067550" y="4041153"/>
                <a:ext cx="19051" cy="6352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6" name="Oval 118"/>
              <p:cNvSpPr>
                <a:spLocks noChangeArrowheads="1"/>
              </p:cNvSpPr>
              <p:nvPr/>
            </p:nvSpPr>
            <p:spPr bwMode="auto">
              <a:xfrm>
                <a:off x="7073900" y="4034802"/>
                <a:ext cx="19049" cy="4235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7" name="Oval 119"/>
              <p:cNvSpPr>
                <a:spLocks noChangeArrowheads="1"/>
              </p:cNvSpPr>
              <p:nvPr/>
            </p:nvSpPr>
            <p:spPr bwMode="auto">
              <a:xfrm>
                <a:off x="7078134" y="4026333"/>
                <a:ext cx="21167" cy="4235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8" name="Oval 120"/>
              <p:cNvSpPr>
                <a:spLocks noChangeArrowheads="1"/>
              </p:cNvSpPr>
              <p:nvPr/>
            </p:nvSpPr>
            <p:spPr bwMode="auto">
              <a:xfrm>
                <a:off x="7084483" y="4019980"/>
                <a:ext cx="19051" cy="6352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19" name="Oval 121"/>
              <p:cNvSpPr>
                <a:spLocks noChangeArrowheads="1"/>
              </p:cNvSpPr>
              <p:nvPr/>
            </p:nvSpPr>
            <p:spPr bwMode="auto">
              <a:xfrm>
                <a:off x="7092950" y="4013629"/>
                <a:ext cx="19051" cy="4235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0" name="Oval 122"/>
              <p:cNvSpPr>
                <a:spLocks noChangeArrowheads="1"/>
              </p:cNvSpPr>
              <p:nvPr/>
            </p:nvSpPr>
            <p:spPr bwMode="auto">
              <a:xfrm>
                <a:off x="7099300" y="4005160"/>
                <a:ext cx="19049" cy="6351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1" name="Oval 123"/>
              <p:cNvSpPr>
                <a:spLocks noChangeArrowheads="1"/>
              </p:cNvSpPr>
              <p:nvPr/>
            </p:nvSpPr>
            <p:spPr bwMode="auto">
              <a:xfrm>
                <a:off x="7109883" y="3998808"/>
                <a:ext cx="19051" cy="4235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2" name="Oval 124"/>
              <p:cNvSpPr>
                <a:spLocks noChangeArrowheads="1"/>
              </p:cNvSpPr>
              <p:nvPr/>
            </p:nvSpPr>
            <p:spPr bwMode="auto">
              <a:xfrm>
                <a:off x="7124700" y="3992457"/>
                <a:ext cx="14816" cy="6351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3" name="Oval 125"/>
              <p:cNvSpPr>
                <a:spLocks noChangeArrowheads="1"/>
              </p:cNvSpPr>
              <p:nvPr/>
            </p:nvSpPr>
            <p:spPr bwMode="auto">
              <a:xfrm>
                <a:off x="7135283" y="3988222"/>
                <a:ext cx="14817" cy="4235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4" name="Oval 126"/>
              <p:cNvSpPr>
                <a:spLocks noChangeArrowheads="1"/>
              </p:cNvSpPr>
              <p:nvPr/>
            </p:nvSpPr>
            <p:spPr bwMode="auto">
              <a:xfrm>
                <a:off x="7050616" y="4127962"/>
                <a:ext cx="21167" cy="6351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5" name="Oval 127"/>
              <p:cNvSpPr>
                <a:spLocks noChangeArrowheads="1"/>
              </p:cNvSpPr>
              <p:nvPr/>
            </p:nvSpPr>
            <p:spPr bwMode="auto">
              <a:xfrm>
                <a:off x="7052734" y="4136431"/>
                <a:ext cx="21167" cy="4235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6" name="Oval 128"/>
              <p:cNvSpPr>
                <a:spLocks noChangeArrowheads="1"/>
              </p:cNvSpPr>
              <p:nvPr/>
            </p:nvSpPr>
            <p:spPr bwMode="auto">
              <a:xfrm>
                <a:off x="7054850" y="4144900"/>
                <a:ext cx="19051" cy="4235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7" name="Oval 129"/>
              <p:cNvSpPr>
                <a:spLocks noChangeArrowheads="1"/>
              </p:cNvSpPr>
              <p:nvPr/>
            </p:nvSpPr>
            <p:spPr bwMode="auto">
              <a:xfrm>
                <a:off x="7059083" y="4153369"/>
                <a:ext cx="16933" cy="4235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8" name="Oval 130"/>
              <p:cNvSpPr>
                <a:spLocks noChangeArrowheads="1"/>
              </p:cNvSpPr>
              <p:nvPr/>
            </p:nvSpPr>
            <p:spPr bwMode="auto">
              <a:xfrm>
                <a:off x="7061200" y="4159720"/>
                <a:ext cx="19049" cy="6352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29" name="Oval 131"/>
              <p:cNvSpPr>
                <a:spLocks noChangeArrowheads="1"/>
              </p:cNvSpPr>
              <p:nvPr/>
            </p:nvSpPr>
            <p:spPr bwMode="auto">
              <a:xfrm>
                <a:off x="7065434" y="4166073"/>
                <a:ext cx="19049" cy="6351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0" name="Oval 132"/>
              <p:cNvSpPr>
                <a:spLocks noChangeArrowheads="1"/>
              </p:cNvSpPr>
              <p:nvPr/>
            </p:nvSpPr>
            <p:spPr bwMode="auto">
              <a:xfrm>
                <a:off x="7067550" y="4174542"/>
                <a:ext cx="21167" cy="4235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1" name="Oval 133"/>
              <p:cNvSpPr>
                <a:spLocks noChangeArrowheads="1"/>
              </p:cNvSpPr>
              <p:nvPr/>
            </p:nvSpPr>
            <p:spPr bwMode="auto">
              <a:xfrm>
                <a:off x="7073900" y="4183011"/>
                <a:ext cx="19049" cy="4235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2" name="Oval 134"/>
              <p:cNvSpPr>
                <a:spLocks noChangeArrowheads="1"/>
              </p:cNvSpPr>
              <p:nvPr/>
            </p:nvSpPr>
            <p:spPr bwMode="auto">
              <a:xfrm>
                <a:off x="7080250" y="4189362"/>
                <a:ext cx="21167" cy="6352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3" name="Oval 135"/>
              <p:cNvSpPr>
                <a:spLocks noChangeArrowheads="1"/>
              </p:cNvSpPr>
              <p:nvPr/>
            </p:nvSpPr>
            <p:spPr bwMode="auto">
              <a:xfrm>
                <a:off x="7088716" y="4197831"/>
                <a:ext cx="16933" cy="4235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4" name="Oval 136"/>
              <p:cNvSpPr>
                <a:spLocks noChangeArrowheads="1"/>
              </p:cNvSpPr>
              <p:nvPr/>
            </p:nvSpPr>
            <p:spPr bwMode="auto">
              <a:xfrm>
                <a:off x="7097183" y="4206300"/>
                <a:ext cx="19051" cy="4235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5" name="Freeform 137"/>
              <p:cNvSpPr/>
              <p:nvPr/>
            </p:nvSpPr>
            <p:spPr bwMode="auto">
              <a:xfrm>
                <a:off x="7105650" y="4212652"/>
                <a:ext cx="19051" cy="6351"/>
              </a:xfrm>
              <a:custGeom>
                <a:avLst/>
                <a:gdLst>
                  <a:gd name="T0" fmla="*/ 0 w 10"/>
                  <a:gd name="T1" fmla="*/ 1 h 3"/>
                  <a:gd name="T2" fmla="*/ 5 w 10"/>
                  <a:gd name="T3" fmla="*/ 0 h 3"/>
                  <a:gd name="T4" fmla="*/ 10 w 10"/>
                  <a:gd name="T5" fmla="*/ 1 h 3"/>
                  <a:gd name="T6" fmla="*/ 5 w 10"/>
                  <a:gd name="T7" fmla="*/ 2 h 3"/>
                  <a:gd name="T8" fmla="*/ 0 w 10"/>
                  <a:gd name="T9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" h="3">
                    <a:moveTo>
                      <a:pt x="0" y="1"/>
                    </a:moveTo>
                    <a:cubicBezTo>
                      <a:pt x="0" y="1"/>
                      <a:pt x="2" y="0"/>
                      <a:pt x="5" y="0"/>
                    </a:cubicBezTo>
                    <a:cubicBezTo>
                      <a:pt x="8" y="0"/>
                      <a:pt x="10" y="0"/>
                      <a:pt x="10" y="1"/>
                    </a:cubicBezTo>
                    <a:cubicBezTo>
                      <a:pt x="10" y="2"/>
                      <a:pt x="8" y="2"/>
                      <a:pt x="5" y="2"/>
                    </a:cubicBezTo>
                    <a:cubicBezTo>
                      <a:pt x="2" y="3"/>
                      <a:pt x="0" y="2"/>
                      <a:pt x="0" y="1"/>
                    </a:cubicBezTo>
                    <a:close/>
                  </a:path>
                </a:pathLst>
              </a:cu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6" name="Oval 138"/>
              <p:cNvSpPr>
                <a:spLocks noChangeArrowheads="1"/>
              </p:cNvSpPr>
              <p:nvPr/>
            </p:nvSpPr>
            <p:spPr bwMode="auto">
              <a:xfrm>
                <a:off x="7118350" y="4219004"/>
                <a:ext cx="12700" cy="4235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7" name="Oval 139"/>
              <p:cNvSpPr>
                <a:spLocks noChangeArrowheads="1"/>
              </p:cNvSpPr>
              <p:nvPr/>
            </p:nvSpPr>
            <p:spPr bwMode="auto">
              <a:xfrm>
                <a:off x="7048500" y="4117375"/>
                <a:ext cx="19049" cy="6352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8" name="Oval 140"/>
              <p:cNvSpPr>
                <a:spLocks noChangeArrowheads="1"/>
              </p:cNvSpPr>
              <p:nvPr/>
            </p:nvSpPr>
            <p:spPr bwMode="auto">
              <a:xfrm>
                <a:off x="7048500" y="4108906"/>
                <a:ext cx="19049" cy="6352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39" name="Oval 141"/>
              <p:cNvSpPr>
                <a:spLocks noChangeArrowheads="1"/>
              </p:cNvSpPr>
              <p:nvPr/>
            </p:nvSpPr>
            <p:spPr bwMode="auto">
              <a:xfrm>
                <a:off x="7048500" y="4100437"/>
                <a:ext cx="19049" cy="4235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0" name="Oval 142"/>
              <p:cNvSpPr>
                <a:spLocks noChangeArrowheads="1"/>
              </p:cNvSpPr>
              <p:nvPr/>
            </p:nvSpPr>
            <p:spPr bwMode="auto">
              <a:xfrm>
                <a:off x="7050616" y="4089851"/>
                <a:ext cx="21167" cy="6351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1" name="Oval 143"/>
              <p:cNvSpPr>
                <a:spLocks noChangeArrowheads="1"/>
              </p:cNvSpPr>
              <p:nvPr/>
            </p:nvSpPr>
            <p:spPr bwMode="auto">
              <a:xfrm>
                <a:off x="7052734" y="4083498"/>
                <a:ext cx="21167" cy="2118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2" name="Oval 144"/>
              <p:cNvSpPr>
                <a:spLocks noChangeArrowheads="1"/>
              </p:cNvSpPr>
              <p:nvPr/>
            </p:nvSpPr>
            <p:spPr bwMode="auto">
              <a:xfrm>
                <a:off x="7054850" y="4070795"/>
                <a:ext cx="19051" cy="6352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3" name="Oval 145"/>
              <p:cNvSpPr>
                <a:spLocks noChangeArrowheads="1"/>
              </p:cNvSpPr>
              <p:nvPr/>
            </p:nvSpPr>
            <p:spPr bwMode="auto">
              <a:xfrm>
                <a:off x="7054850" y="4064444"/>
                <a:ext cx="21167" cy="6351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4" name="Oval 146"/>
              <p:cNvSpPr>
                <a:spLocks noChangeArrowheads="1"/>
              </p:cNvSpPr>
              <p:nvPr/>
            </p:nvSpPr>
            <p:spPr bwMode="auto">
              <a:xfrm>
                <a:off x="7061200" y="4055975"/>
                <a:ext cx="19049" cy="6351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45" name="Oval 147"/>
              <p:cNvSpPr>
                <a:spLocks noChangeArrowheads="1"/>
              </p:cNvSpPr>
              <p:nvPr/>
            </p:nvSpPr>
            <p:spPr bwMode="auto">
              <a:xfrm>
                <a:off x="7063316" y="4049622"/>
                <a:ext cx="16933" cy="4235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24" name="组合 159"/>
            <p:cNvGrpSpPr/>
            <p:nvPr/>
          </p:nvGrpSpPr>
          <p:grpSpPr bwMode="auto">
            <a:xfrm>
              <a:off x="540069" y="4725591"/>
              <a:ext cx="779860" cy="781051"/>
              <a:chOff x="781051" y="5291138"/>
              <a:chExt cx="1039813" cy="1041401"/>
            </a:xfrm>
          </p:grpSpPr>
          <p:sp>
            <p:nvSpPr>
              <p:cNvPr id="191" name="Oval 151"/>
              <p:cNvSpPr>
                <a:spLocks noChangeArrowheads="1"/>
              </p:cNvSpPr>
              <p:nvPr/>
            </p:nvSpPr>
            <p:spPr bwMode="auto">
              <a:xfrm>
                <a:off x="781051" y="5291371"/>
                <a:ext cx="1039284" cy="1041694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2" name="Freeform 152"/>
              <p:cNvSpPr/>
              <p:nvPr/>
            </p:nvSpPr>
            <p:spPr bwMode="auto">
              <a:xfrm>
                <a:off x="781051" y="5433229"/>
                <a:ext cx="1039284" cy="899837"/>
              </a:xfrm>
              <a:custGeom>
                <a:avLst/>
                <a:gdLst>
                  <a:gd name="T0" fmla="*/ 470 w 558"/>
                  <a:gd name="T1" fmla="*/ 0 h 481"/>
                  <a:gd name="T2" fmla="*/ 452 w 558"/>
                  <a:gd name="T3" fmla="*/ 30 h 481"/>
                  <a:gd name="T4" fmla="*/ 406 w 558"/>
                  <a:gd name="T5" fmla="*/ 13 h 481"/>
                  <a:gd name="T6" fmla="*/ 381 w 558"/>
                  <a:gd name="T7" fmla="*/ 43 h 481"/>
                  <a:gd name="T8" fmla="*/ 328 w 558"/>
                  <a:gd name="T9" fmla="*/ 20 h 481"/>
                  <a:gd name="T10" fmla="*/ 288 w 558"/>
                  <a:gd name="T11" fmla="*/ 53 h 481"/>
                  <a:gd name="T12" fmla="*/ 243 w 558"/>
                  <a:gd name="T13" fmla="*/ 27 h 481"/>
                  <a:gd name="T14" fmla="*/ 184 w 558"/>
                  <a:gd name="T15" fmla="*/ 51 h 481"/>
                  <a:gd name="T16" fmla="*/ 150 w 558"/>
                  <a:gd name="T17" fmla="*/ 13 h 481"/>
                  <a:gd name="T18" fmla="*/ 71 w 558"/>
                  <a:gd name="T19" fmla="*/ 43 h 481"/>
                  <a:gd name="T20" fmla="*/ 71 w 558"/>
                  <a:gd name="T21" fmla="*/ 16 h 481"/>
                  <a:gd name="T22" fmla="*/ 0 w 558"/>
                  <a:gd name="T23" fmla="*/ 202 h 481"/>
                  <a:gd name="T24" fmla="*/ 279 w 558"/>
                  <a:gd name="T25" fmla="*/ 481 h 481"/>
                  <a:gd name="T26" fmla="*/ 558 w 558"/>
                  <a:gd name="T27" fmla="*/ 202 h 481"/>
                  <a:gd name="T28" fmla="*/ 470 w 558"/>
                  <a:gd name="T29" fmla="*/ 0 h 4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58" h="481">
                    <a:moveTo>
                      <a:pt x="470" y="0"/>
                    </a:moveTo>
                    <a:cubicBezTo>
                      <a:pt x="452" y="30"/>
                      <a:pt x="452" y="30"/>
                      <a:pt x="452" y="30"/>
                    </a:cubicBezTo>
                    <a:cubicBezTo>
                      <a:pt x="406" y="13"/>
                      <a:pt x="406" y="13"/>
                      <a:pt x="406" y="13"/>
                    </a:cubicBezTo>
                    <a:cubicBezTo>
                      <a:pt x="381" y="43"/>
                      <a:pt x="381" y="43"/>
                      <a:pt x="381" y="43"/>
                    </a:cubicBezTo>
                    <a:cubicBezTo>
                      <a:pt x="328" y="20"/>
                      <a:pt x="328" y="20"/>
                      <a:pt x="328" y="20"/>
                    </a:cubicBezTo>
                    <a:cubicBezTo>
                      <a:pt x="288" y="53"/>
                      <a:pt x="288" y="53"/>
                      <a:pt x="288" y="53"/>
                    </a:cubicBezTo>
                    <a:cubicBezTo>
                      <a:pt x="243" y="27"/>
                      <a:pt x="243" y="27"/>
                      <a:pt x="243" y="27"/>
                    </a:cubicBezTo>
                    <a:cubicBezTo>
                      <a:pt x="184" y="51"/>
                      <a:pt x="184" y="51"/>
                      <a:pt x="184" y="51"/>
                    </a:cubicBezTo>
                    <a:cubicBezTo>
                      <a:pt x="150" y="13"/>
                      <a:pt x="150" y="13"/>
                      <a:pt x="150" y="13"/>
                    </a:cubicBezTo>
                    <a:cubicBezTo>
                      <a:pt x="71" y="43"/>
                      <a:pt x="71" y="43"/>
                      <a:pt x="71" y="43"/>
                    </a:cubicBezTo>
                    <a:cubicBezTo>
                      <a:pt x="71" y="16"/>
                      <a:pt x="71" y="16"/>
                      <a:pt x="71" y="16"/>
                    </a:cubicBezTo>
                    <a:cubicBezTo>
                      <a:pt x="27" y="66"/>
                      <a:pt x="0" y="131"/>
                      <a:pt x="0" y="202"/>
                    </a:cubicBezTo>
                    <a:cubicBezTo>
                      <a:pt x="0" y="356"/>
                      <a:pt x="125" y="481"/>
                      <a:pt x="279" y="481"/>
                    </a:cubicBezTo>
                    <a:cubicBezTo>
                      <a:pt x="433" y="481"/>
                      <a:pt x="558" y="356"/>
                      <a:pt x="558" y="202"/>
                    </a:cubicBezTo>
                    <a:cubicBezTo>
                      <a:pt x="558" y="122"/>
                      <a:pt x="524" y="51"/>
                      <a:pt x="470" y="0"/>
                    </a:cubicBezTo>
                    <a:close/>
                  </a:path>
                </a:pathLst>
              </a:cu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3" name="Freeform 153"/>
              <p:cNvSpPr/>
              <p:nvPr/>
            </p:nvSpPr>
            <p:spPr bwMode="auto">
              <a:xfrm>
                <a:off x="914402" y="5831275"/>
                <a:ext cx="376767" cy="38111"/>
              </a:xfrm>
              <a:custGeom>
                <a:avLst/>
                <a:gdLst>
                  <a:gd name="T0" fmla="*/ 203 w 203"/>
                  <a:gd name="T1" fmla="*/ 10 h 20"/>
                  <a:gd name="T2" fmla="*/ 196 w 203"/>
                  <a:gd name="T3" fmla="*/ 0 h 20"/>
                  <a:gd name="T4" fmla="*/ 8 w 203"/>
                  <a:gd name="T5" fmla="*/ 0 h 20"/>
                  <a:gd name="T6" fmla="*/ 0 w 203"/>
                  <a:gd name="T7" fmla="*/ 10 h 20"/>
                  <a:gd name="T8" fmla="*/ 0 w 203"/>
                  <a:gd name="T9" fmla="*/ 10 h 20"/>
                  <a:gd name="T10" fmla="*/ 8 w 203"/>
                  <a:gd name="T11" fmla="*/ 20 h 20"/>
                  <a:gd name="T12" fmla="*/ 196 w 203"/>
                  <a:gd name="T13" fmla="*/ 20 h 20"/>
                  <a:gd name="T14" fmla="*/ 203 w 203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3" h="20">
                    <a:moveTo>
                      <a:pt x="203" y="10"/>
                    </a:moveTo>
                    <a:cubicBezTo>
                      <a:pt x="203" y="4"/>
                      <a:pt x="200" y="0"/>
                      <a:pt x="19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5"/>
                      <a:pt x="4" y="20"/>
                      <a:pt x="8" y="20"/>
                    </a:cubicBezTo>
                    <a:cubicBezTo>
                      <a:pt x="196" y="20"/>
                      <a:pt x="196" y="20"/>
                      <a:pt x="196" y="20"/>
                    </a:cubicBezTo>
                    <a:cubicBezTo>
                      <a:pt x="200" y="20"/>
                      <a:pt x="203" y="15"/>
                      <a:pt x="203" y="10"/>
                    </a:cubicBezTo>
                    <a:close/>
                  </a:path>
                </a:pathLst>
              </a:custGeom>
              <a:solidFill>
                <a:srgbClr val="57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4" name="Freeform 154"/>
              <p:cNvSpPr/>
              <p:nvPr/>
            </p:nvSpPr>
            <p:spPr bwMode="auto">
              <a:xfrm>
                <a:off x="914402" y="5924434"/>
                <a:ext cx="376767" cy="38111"/>
              </a:xfrm>
              <a:custGeom>
                <a:avLst/>
                <a:gdLst>
                  <a:gd name="T0" fmla="*/ 203 w 203"/>
                  <a:gd name="T1" fmla="*/ 10 h 20"/>
                  <a:gd name="T2" fmla="*/ 196 w 203"/>
                  <a:gd name="T3" fmla="*/ 0 h 20"/>
                  <a:gd name="T4" fmla="*/ 8 w 203"/>
                  <a:gd name="T5" fmla="*/ 0 h 20"/>
                  <a:gd name="T6" fmla="*/ 0 w 203"/>
                  <a:gd name="T7" fmla="*/ 10 h 20"/>
                  <a:gd name="T8" fmla="*/ 0 w 203"/>
                  <a:gd name="T9" fmla="*/ 10 h 20"/>
                  <a:gd name="T10" fmla="*/ 8 w 203"/>
                  <a:gd name="T11" fmla="*/ 20 h 20"/>
                  <a:gd name="T12" fmla="*/ 196 w 203"/>
                  <a:gd name="T13" fmla="*/ 20 h 20"/>
                  <a:gd name="T14" fmla="*/ 203 w 203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3" h="20">
                    <a:moveTo>
                      <a:pt x="203" y="10"/>
                    </a:moveTo>
                    <a:cubicBezTo>
                      <a:pt x="203" y="4"/>
                      <a:pt x="200" y="0"/>
                      <a:pt x="19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5"/>
                      <a:pt x="4" y="20"/>
                      <a:pt x="8" y="20"/>
                    </a:cubicBezTo>
                    <a:cubicBezTo>
                      <a:pt x="196" y="20"/>
                      <a:pt x="196" y="20"/>
                      <a:pt x="196" y="20"/>
                    </a:cubicBezTo>
                    <a:cubicBezTo>
                      <a:pt x="200" y="20"/>
                      <a:pt x="203" y="15"/>
                      <a:pt x="203" y="10"/>
                    </a:cubicBezTo>
                    <a:close/>
                  </a:path>
                </a:pathLst>
              </a:custGeom>
              <a:solidFill>
                <a:srgbClr val="57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5" name="Freeform 155"/>
              <p:cNvSpPr/>
              <p:nvPr/>
            </p:nvSpPr>
            <p:spPr bwMode="auto">
              <a:xfrm>
                <a:off x="914402" y="6017594"/>
                <a:ext cx="376767" cy="38111"/>
              </a:xfrm>
              <a:custGeom>
                <a:avLst/>
                <a:gdLst>
                  <a:gd name="T0" fmla="*/ 203 w 203"/>
                  <a:gd name="T1" fmla="*/ 10 h 20"/>
                  <a:gd name="T2" fmla="*/ 196 w 203"/>
                  <a:gd name="T3" fmla="*/ 0 h 20"/>
                  <a:gd name="T4" fmla="*/ 8 w 203"/>
                  <a:gd name="T5" fmla="*/ 0 h 20"/>
                  <a:gd name="T6" fmla="*/ 0 w 203"/>
                  <a:gd name="T7" fmla="*/ 10 h 20"/>
                  <a:gd name="T8" fmla="*/ 0 w 203"/>
                  <a:gd name="T9" fmla="*/ 10 h 20"/>
                  <a:gd name="T10" fmla="*/ 8 w 203"/>
                  <a:gd name="T11" fmla="*/ 20 h 20"/>
                  <a:gd name="T12" fmla="*/ 196 w 203"/>
                  <a:gd name="T13" fmla="*/ 20 h 20"/>
                  <a:gd name="T14" fmla="*/ 203 w 203"/>
                  <a:gd name="T15" fmla="*/ 1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3" h="20">
                    <a:moveTo>
                      <a:pt x="203" y="10"/>
                    </a:moveTo>
                    <a:cubicBezTo>
                      <a:pt x="203" y="4"/>
                      <a:pt x="200" y="0"/>
                      <a:pt x="196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5"/>
                      <a:pt x="4" y="20"/>
                      <a:pt x="8" y="20"/>
                    </a:cubicBezTo>
                    <a:cubicBezTo>
                      <a:pt x="196" y="20"/>
                      <a:pt x="196" y="20"/>
                      <a:pt x="196" y="20"/>
                    </a:cubicBezTo>
                    <a:cubicBezTo>
                      <a:pt x="200" y="20"/>
                      <a:pt x="203" y="15"/>
                      <a:pt x="203" y="10"/>
                    </a:cubicBezTo>
                    <a:close/>
                  </a:path>
                </a:pathLst>
              </a:custGeom>
              <a:solidFill>
                <a:srgbClr val="57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6" name="Rectangle 156"/>
              <p:cNvSpPr>
                <a:spLocks noChangeArrowheads="1"/>
              </p:cNvSpPr>
              <p:nvPr/>
            </p:nvSpPr>
            <p:spPr bwMode="auto">
              <a:xfrm>
                <a:off x="1327151" y="5831275"/>
                <a:ext cx="364067" cy="224430"/>
              </a:xfrm>
              <a:prstGeom prst="rect">
                <a:avLst/>
              </a:prstGeom>
              <a:solidFill>
                <a:srgbClr val="57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7" name="Rectangle 157"/>
              <p:cNvSpPr>
                <a:spLocks noChangeArrowheads="1"/>
              </p:cNvSpPr>
              <p:nvPr/>
            </p:nvSpPr>
            <p:spPr bwMode="auto">
              <a:xfrm>
                <a:off x="914402" y="5653424"/>
                <a:ext cx="776816" cy="97394"/>
              </a:xfrm>
              <a:prstGeom prst="rect">
                <a:avLst/>
              </a:pr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8" name="Freeform 158"/>
              <p:cNvSpPr/>
              <p:nvPr/>
            </p:nvSpPr>
            <p:spPr bwMode="auto">
              <a:xfrm>
                <a:off x="914402" y="6106519"/>
                <a:ext cx="376767" cy="38111"/>
              </a:xfrm>
              <a:custGeom>
                <a:avLst/>
                <a:gdLst>
                  <a:gd name="T0" fmla="*/ 196 w 203"/>
                  <a:gd name="T1" fmla="*/ 0 h 19"/>
                  <a:gd name="T2" fmla="*/ 8 w 203"/>
                  <a:gd name="T3" fmla="*/ 0 h 19"/>
                  <a:gd name="T4" fmla="*/ 0 w 203"/>
                  <a:gd name="T5" fmla="*/ 10 h 19"/>
                  <a:gd name="T6" fmla="*/ 8 w 203"/>
                  <a:gd name="T7" fmla="*/ 19 h 19"/>
                  <a:gd name="T8" fmla="*/ 196 w 203"/>
                  <a:gd name="T9" fmla="*/ 19 h 19"/>
                  <a:gd name="T10" fmla="*/ 203 w 203"/>
                  <a:gd name="T11" fmla="*/ 10 h 19"/>
                  <a:gd name="T12" fmla="*/ 196 w 203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03" h="19">
                    <a:moveTo>
                      <a:pt x="196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4" y="19"/>
                      <a:pt x="8" y="19"/>
                    </a:cubicBezTo>
                    <a:cubicBezTo>
                      <a:pt x="196" y="19"/>
                      <a:pt x="196" y="19"/>
                      <a:pt x="196" y="19"/>
                    </a:cubicBezTo>
                    <a:cubicBezTo>
                      <a:pt x="200" y="19"/>
                      <a:pt x="203" y="15"/>
                      <a:pt x="203" y="10"/>
                    </a:cubicBezTo>
                    <a:cubicBezTo>
                      <a:pt x="203" y="4"/>
                      <a:pt x="200" y="0"/>
                      <a:pt x="196" y="0"/>
                    </a:cubicBezTo>
                    <a:close/>
                  </a:path>
                </a:pathLst>
              </a:custGeom>
              <a:solidFill>
                <a:srgbClr val="57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9" name="Freeform 159"/>
              <p:cNvSpPr/>
              <p:nvPr/>
            </p:nvSpPr>
            <p:spPr bwMode="auto">
              <a:xfrm>
                <a:off x="956735" y="6201795"/>
                <a:ext cx="334433" cy="38111"/>
              </a:xfrm>
              <a:custGeom>
                <a:avLst/>
                <a:gdLst>
                  <a:gd name="T0" fmla="*/ 173 w 180"/>
                  <a:gd name="T1" fmla="*/ 0 h 20"/>
                  <a:gd name="T2" fmla="*/ 0 w 180"/>
                  <a:gd name="T3" fmla="*/ 0 h 20"/>
                  <a:gd name="T4" fmla="*/ 25 w 180"/>
                  <a:gd name="T5" fmla="*/ 20 h 20"/>
                  <a:gd name="T6" fmla="*/ 173 w 180"/>
                  <a:gd name="T7" fmla="*/ 20 h 20"/>
                  <a:gd name="T8" fmla="*/ 180 w 180"/>
                  <a:gd name="T9" fmla="*/ 10 h 20"/>
                  <a:gd name="T10" fmla="*/ 173 w 180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0" h="20">
                    <a:moveTo>
                      <a:pt x="17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7"/>
                      <a:pt x="16" y="13"/>
                      <a:pt x="25" y="20"/>
                    </a:cubicBezTo>
                    <a:cubicBezTo>
                      <a:pt x="173" y="20"/>
                      <a:pt x="173" y="20"/>
                      <a:pt x="173" y="20"/>
                    </a:cubicBezTo>
                    <a:cubicBezTo>
                      <a:pt x="177" y="20"/>
                      <a:pt x="180" y="15"/>
                      <a:pt x="180" y="10"/>
                    </a:cubicBezTo>
                    <a:cubicBezTo>
                      <a:pt x="180" y="4"/>
                      <a:pt x="177" y="0"/>
                      <a:pt x="173" y="0"/>
                    </a:cubicBezTo>
                    <a:close/>
                  </a:path>
                </a:pathLst>
              </a:custGeom>
              <a:solidFill>
                <a:srgbClr val="57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0" name="Freeform 160"/>
              <p:cNvSpPr/>
              <p:nvPr/>
            </p:nvSpPr>
            <p:spPr bwMode="auto">
              <a:xfrm>
                <a:off x="1104902" y="6294955"/>
                <a:ext cx="186267" cy="33876"/>
              </a:xfrm>
              <a:custGeom>
                <a:avLst/>
                <a:gdLst>
                  <a:gd name="T0" fmla="*/ 93 w 100"/>
                  <a:gd name="T1" fmla="*/ 0 h 19"/>
                  <a:gd name="T2" fmla="*/ 0 w 100"/>
                  <a:gd name="T3" fmla="*/ 0 h 19"/>
                  <a:gd name="T4" fmla="*/ 88 w 100"/>
                  <a:gd name="T5" fmla="*/ 19 h 19"/>
                  <a:gd name="T6" fmla="*/ 93 w 100"/>
                  <a:gd name="T7" fmla="*/ 19 h 19"/>
                  <a:gd name="T8" fmla="*/ 100 w 100"/>
                  <a:gd name="T9" fmla="*/ 10 h 19"/>
                  <a:gd name="T10" fmla="*/ 93 w 100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0" h="19">
                    <a:moveTo>
                      <a:pt x="9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7" y="11"/>
                      <a:pt x="57" y="18"/>
                      <a:pt x="88" y="19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97" y="19"/>
                      <a:pt x="100" y="15"/>
                      <a:pt x="100" y="10"/>
                    </a:cubicBezTo>
                    <a:cubicBezTo>
                      <a:pt x="100" y="4"/>
                      <a:pt x="97" y="0"/>
                      <a:pt x="93" y="0"/>
                    </a:cubicBezTo>
                    <a:close/>
                  </a:path>
                </a:pathLst>
              </a:custGeom>
              <a:solidFill>
                <a:srgbClr val="57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1" name="Freeform 161"/>
              <p:cNvSpPr/>
              <p:nvPr/>
            </p:nvSpPr>
            <p:spPr bwMode="auto">
              <a:xfrm>
                <a:off x="1361017" y="6125574"/>
                <a:ext cx="353484" cy="38111"/>
              </a:xfrm>
              <a:custGeom>
                <a:avLst/>
                <a:gdLst>
                  <a:gd name="T0" fmla="*/ 190 w 190"/>
                  <a:gd name="T1" fmla="*/ 0 h 20"/>
                  <a:gd name="T2" fmla="*/ 7 w 190"/>
                  <a:gd name="T3" fmla="*/ 0 h 20"/>
                  <a:gd name="T4" fmla="*/ 0 w 190"/>
                  <a:gd name="T5" fmla="*/ 10 h 20"/>
                  <a:gd name="T6" fmla="*/ 7 w 190"/>
                  <a:gd name="T7" fmla="*/ 20 h 20"/>
                  <a:gd name="T8" fmla="*/ 174 w 190"/>
                  <a:gd name="T9" fmla="*/ 20 h 20"/>
                  <a:gd name="T10" fmla="*/ 190 w 190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0" h="20">
                    <a:moveTo>
                      <a:pt x="190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4"/>
                      <a:pt x="0" y="10"/>
                    </a:cubicBezTo>
                    <a:cubicBezTo>
                      <a:pt x="0" y="15"/>
                      <a:pt x="3" y="20"/>
                      <a:pt x="7" y="20"/>
                    </a:cubicBezTo>
                    <a:cubicBezTo>
                      <a:pt x="174" y="20"/>
                      <a:pt x="174" y="20"/>
                      <a:pt x="174" y="20"/>
                    </a:cubicBezTo>
                    <a:cubicBezTo>
                      <a:pt x="179" y="13"/>
                      <a:pt x="185" y="7"/>
                      <a:pt x="190" y="0"/>
                    </a:cubicBezTo>
                    <a:close/>
                  </a:path>
                </a:pathLst>
              </a:custGeom>
              <a:solidFill>
                <a:srgbClr val="57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2" name="Freeform 162"/>
              <p:cNvSpPr/>
              <p:nvPr/>
            </p:nvSpPr>
            <p:spPr bwMode="auto">
              <a:xfrm>
                <a:off x="1361017" y="6220851"/>
                <a:ext cx="262467" cy="38111"/>
              </a:xfrm>
              <a:custGeom>
                <a:avLst/>
                <a:gdLst>
                  <a:gd name="T0" fmla="*/ 7 w 141"/>
                  <a:gd name="T1" fmla="*/ 0 h 20"/>
                  <a:gd name="T2" fmla="*/ 0 w 141"/>
                  <a:gd name="T3" fmla="*/ 10 h 20"/>
                  <a:gd name="T4" fmla="*/ 7 w 141"/>
                  <a:gd name="T5" fmla="*/ 20 h 20"/>
                  <a:gd name="T6" fmla="*/ 113 w 141"/>
                  <a:gd name="T7" fmla="*/ 20 h 20"/>
                  <a:gd name="T8" fmla="*/ 141 w 141"/>
                  <a:gd name="T9" fmla="*/ 0 h 20"/>
                  <a:gd name="T10" fmla="*/ 7 w 141"/>
                  <a:gd name="T11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" h="20">
                    <a:moveTo>
                      <a:pt x="7" y="0"/>
                    </a:moveTo>
                    <a:cubicBezTo>
                      <a:pt x="3" y="0"/>
                      <a:pt x="0" y="4"/>
                      <a:pt x="0" y="10"/>
                    </a:cubicBezTo>
                    <a:cubicBezTo>
                      <a:pt x="0" y="15"/>
                      <a:pt x="3" y="20"/>
                      <a:pt x="7" y="20"/>
                    </a:cubicBezTo>
                    <a:cubicBezTo>
                      <a:pt x="113" y="20"/>
                      <a:pt x="113" y="20"/>
                      <a:pt x="113" y="20"/>
                    </a:cubicBezTo>
                    <a:cubicBezTo>
                      <a:pt x="123" y="14"/>
                      <a:pt x="132" y="7"/>
                      <a:pt x="141" y="0"/>
                    </a:cubicBez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57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203" name="Freeform 163"/>
              <p:cNvSpPr/>
              <p:nvPr/>
            </p:nvSpPr>
            <p:spPr bwMode="auto">
              <a:xfrm>
                <a:off x="1361017" y="6314011"/>
                <a:ext cx="80433" cy="14820"/>
              </a:xfrm>
              <a:custGeom>
                <a:avLst/>
                <a:gdLst>
                  <a:gd name="T0" fmla="*/ 43 w 43"/>
                  <a:gd name="T1" fmla="*/ 0 h 8"/>
                  <a:gd name="T2" fmla="*/ 7 w 43"/>
                  <a:gd name="T3" fmla="*/ 0 h 8"/>
                  <a:gd name="T4" fmla="*/ 0 w 43"/>
                  <a:gd name="T5" fmla="*/ 8 h 8"/>
                  <a:gd name="T6" fmla="*/ 43 w 43"/>
                  <a:gd name="T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3" h="8">
                    <a:moveTo>
                      <a:pt x="43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3"/>
                      <a:pt x="0" y="8"/>
                    </a:cubicBezTo>
                    <a:cubicBezTo>
                      <a:pt x="15" y="6"/>
                      <a:pt x="29" y="4"/>
                      <a:pt x="43" y="0"/>
                    </a:cubicBezTo>
                    <a:close/>
                  </a:path>
                </a:pathLst>
              </a:custGeom>
              <a:solidFill>
                <a:srgbClr val="57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25" name="组合 173"/>
            <p:cNvGrpSpPr/>
            <p:nvPr/>
          </p:nvGrpSpPr>
          <p:grpSpPr bwMode="auto">
            <a:xfrm>
              <a:off x="1448515" y="4725591"/>
              <a:ext cx="779860" cy="782241"/>
              <a:chOff x="1992313" y="5292726"/>
              <a:chExt cx="1039813" cy="1042988"/>
            </a:xfrm>
          </p:grpSpPr>
          <p:sp>
            <p:nvSpPr>
              <p:cNvPr id="183" name="Oval 164"/>
              <p:cNvSpPr>
                <a:spLocks noChangeArrowheads="1"/>
              </p:cNvSpPr>
              <p:nvPr/>
            </p:nvSpPr>
            <p:spPr bwMode="auto">
              <a:xfrm>
                <a:off x="1993902" y="5292959"/>
                <a:ext cx="1039282" cy="1043814"/>
              </a:xfrm>
              <a:prstGeom prst="ellipse">
                <a:avLst/>
              </a:prstGeom>
              <a:solidFill>
                <a:srgbClr val="444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4" name="Freeform 165"/>
              <p:cNvSpPr/>
              <p:nvPr/>
            </p:nvSpPr>
            <p:spPr bwMode="auto">
              <a:xfrm>
                <a:off x="1991785" y="5292959"/>
                <a:ext cx="1041400" cy="520848"/>
              </a:xfrm>
              <a:custGeom>
                <a:avLst/>
                <a:gdLst>
                  <a:gd name="T0" fmla="*/ 557 w 558"/>
                  <a:gd name="T1" fmla="*/ 257 h 279"/>
                  <a:gd name="T2" fmla="*/ 280 w 558"/>
                  <a:gd name="T3" fmla="*/ 0 h 279"/>
                  <a:gd name="T4" fmla="*/ 2 w 558"/>
                  <a:gd name="T5" fmla="*/ 255 h 279"/>
                  <a:gd name="T6" fmla="*/ 4 w 558"/>
                  <a:gd name="T7" fmla="*/ 272 h 279"/>
                  <a:gd name="T8" fmla="*/ 23 w 558"/>
                  <a:gd name="T9" fmla="*/ 279 h 279"/>
                  <a:gd name="T10" fmla="*/ 536 w 558"/>
                  <a:gd name="T11" fmla="*/ 279 h 279"/>
                  <a:gd name="T12" fmla="*/ 552 w 558"/>
                  <a:gd name="T13" fmla="*/ 274 h 279"/>
                  <a:gd name="T14" fmla="*/ 557 w 558"/>
                  <a:gd name="T15" fmla="*/ 257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8" h="279">
                    <a:moveTo>
                      <a:pt x="557" y="257"/>
                    </a:moveTo>
                    <a:cubicBezTo>
                      <a:pt x="546" y="113"/>
                      <a:pt x="426" y="0"/>
                      <a:pt x="280" y="0"/>
                    </a:cubicBezTo>
                    <a:cubicBezTo>
                      <a:pt x="134" y="0"/>
                      <a:pt x="14" y="112"/>
                      <a:pt x="2" y="255"/>
                    </a:cubicBezTo>
                    <a:cubicBezTo>
                      <a:pt x="1" y="263"/>
                      <a:pt x="0" y="265"/>
                      <a:pt x="4" y="272"/>
                    </a:cubicBezTo>
                    <a:cubicBezTo>
                      <a:pt x="8" y="278"/>
                      <a:pt x="23" y="279"/>
                      <a:pt x="23" y="279"/>
                    </a:cubicBezTo>
                    <a:cubicBezTo>
                      <a:pt x="536" y="279"/>
                      <a:pt x="536" y="279"/>
                      <a:pt x="536" y="279"/>
                    </a:cubicBezTo>
                    <a:cubicBezTo>
                      <a:pt x="536" y="279"/>
                      <a:pt x="545" y="279"/>
                      <a:pt x="552" y="274"/>
                    </a:cubicBezTo>
                    <a:cubicBezTo>
                      <a:pt x="558" y="270"/>
                      <a:pt x="558" y="264"/>
                      <a:pt x="557" y="257"/>
                    </a:cubicBezTo>
                    <a:close/>
                  </a:path>
                </a:pathLst>
              </a:custGeom>
              <a:solidFill>
                <a:srgbClr val="D3D8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5" name="Freeform 166"/>
              <p:cNvSpPr/>
              <p:nvPr/>
            </p:nvSpPr>
            <p:spPr bwMode="auto">
              <a:xfrm>
                <a:off x="1991785" y="5813807"/>
                <a:ext cx="1041400" cy="522966"/>
              </a:xfrm>
              <a:custGeom>
                <a:avLst/>
                <a:gdLst>
                  <a:gd name="T0" fmla="*/ 557 w 558"/>
                  <a:gd name="T1" fmla="*/ 22 h 279"/>
                  <a:gd name="T2" fmla="*/ 280 w 558"/>
                  <a:gd name="T3" fmla="*/ 279 h 279"/>
                  <a:gd name="T4" fmla="*/ 2 w 558"/>
                  <a:gd name="T5" fmla="*/ 24 h 279"/>
                  <a:gd name="T6" fmla="*/ 4 w 558"/>
                  <a:gd name="T7" fmla="*/ 7 h 279"/>
                  <a:gd name="T8" fmla="*/ 23 w 558"/>
                  <a:gd name="T9" fmla="*/ 0 h 279"/>
                  <a:gd name="T10" fmla="*/ 536 w 558"/>
                  <a:gd name="T11" fmla="*/ 0 h 279"/>
                  <a:gd name="T12" fmla="*/ 552 w 558"/>
                  <a:gd name="T13" fmla="*/ 5 h 279"/>
                  <a:gd name="T14" fmla="*/ 557 w 558"/>
                  <a:gd name="T15" fmla="*/ 22 h 2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58" h="279">
                    <a:moveTo>
                      <a:pt x="557" y="22"/>
                    </a:moveTo>
                    <a:cubicBezTo>
                      <a:pt x="546" y="166"/>
                      <a:pt x="426" y="279"/>
                      <a:pt x="280" y="279"/>
                    </a:cubicBezTo>
                    <a:cubicBezTo>
                      <a:pt x="134" y="279"/>
                      <a:pt x="14" y="167"/>
                      <a:pt x="2" y="24"/>
                    </a:cubicBezTo>
                    <a:cubicBezTo>
                      <a:pt x="1" y="16"/>
                      <a:pt x="0" y="14"/>
                      <a:pt x="4" y="7"/>
                    </a:cubicBezTo>
                    <a:cubicBezTo>
                      <a:pt x="8" y="1"/>
                      <a:pt x="23" y="0"/>
                      <a:pt x="23" y="0"/>
                    </a:cubicBezTo>
                    <a:cubicBezTo>
                      <a:pt x="536" y="0"/>
                      <a:pt x="536" y="0"/>
                      <a:pt x="536" y="0"/>
                    </a:cubicBezTo>
                    <a:cubicBezTo>
                      <a:pt x="536" y="0"/>
                      <a:pt x="545" y="0"/>
                      <a:pt x="552" y="5"/>
                    </a:cubicBezTo>
                    <a:cubicBezTo>
                      <a:pt x="558" y="9"/>
                      <a:pt x="558" y="15"/>
                      <a:pt x="557" y="22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6" name="Freeform 167"/>
              <p:cNvSpPr/>
              <p:nvPr/>
            </p:nvSpPr>
            <p:spPr bwMode="auto">
              <a:xfrm>
                <a:off x="2347385" y="5549149"/>
                <a:ext cx="385233" cy="537786"/>
              </a:xfrm>
              <a:custGeom>
                <a:avLst/>
                <a:gdLst>
                  <a:gd name="T0" fmla="*/ 5 w 243"/>
                  <a:gd name="T1" fmla="*/ 0 h 339"/>
                  <a:gd name="T2" fmla="*/ 5 w 243"/>
                  <a:gd name="T3" fmla="*/ 98 h 339"/>
                  <a:gd name="T4" fmla="*/ 118 w 243"/>
                  <a:gd name="T5" fmla="*/ 98 h 339"/>
                  <a:gd name="T6" fmla="*/ 0 w 243"/>
                  <a:gd name="T7" fmla="*/ 339 h 339"/>
                  <a:gd name="T8" fmla="*/ 113 w 243"/>
                  <a:gd name="T9" fmla="*/ 339 h 339"/>
                  <a:gd name="T10" fmla="*/ 243 w 243"/>
                  <a:gd name="T11" fmla="*/ 66 h 339"/>
                  <a:gd name="T12" fmla="*/ 243 w 243"/>
                  <a:gd name="T13" fmla="*/ 0 h 339"/>
                  <a:gd name="T14" fmla="*/ 5 w 243"/>
                  <a:gd name="T15" fmla="*/ 0 h 3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339">
                    <a:moveTo>
                      <a:pt x="5" y="0"/>
                    </a:moveTo>
                    <a:lnTo>
                      <a:pt x="5" y="98"/>
                    </a:lnTo>
                    <a:lnTo>
                      <a:pt x="118" y="98"/>
                    </a:lnTo>
                    <a:lnTo>
                      <a:pt x="0" y="339"/>
                    </a:lnTo>
                    <a:lnTo>
                      <a:pt x="113" y="339"/>
                    </a:lnTo>
                    <a:lnTo>
                      <a:pt x="243" y="66"/>
                    </a:lnTo>
                    <a:lnTo>
                      <a:pt x="243" y="0"/>
                    </a:lnTo>
                    <a:lnTo>
                      <a:pt x="5" y="0"/>
                    </a:lnTo>
                    <a:close/>
                  </a:path>
                </a:pathLst>
              </a:custGeom>
              <a:solidFill>
                <a:srgbClr val="888F9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7" name="Freeform 168"/>
              <p:cNvSpPr/>
              <p:nvPr/>
            </p:nvSpPr>
            <p:spPr bwMode="auto">
              <a:xfrm>
                <a:off x="2353736" y="5549149"/>
                <a:ext cx="378883" cy="262541"/>
              </a:xfrm>
              <a:custGeom>
                <a:avLst/>
                <a:gdLst>
                  <a:gd name="T0" fmla="*/ 0 w 238"/>
                  <a:gd name="T1" fmla="*/ 98 h 165"/>
                  <a:gd name="T2" fmla="*/ 113 w 238"/>
                  <a:gd name="T3" fmla="*/ 98 h 165"/>
                  <a:gd name="T4" fmla="*/ 80 w 238"/>
                  <a:gd name="T5" fmla="*/ 165 h 165"/>
                  <a:gd name="T6" fmla="*/ 191 w 238"/>
                  <a:gd name="T7" fmla="*/ 165 h 165"/>
                  <a:gd name="T8" fmla="*/ 238 w 238"/>
                  <a:gd name="T9" fmla="*/ 66 h 165"/>
                  <a:gd name="T10" fmla="*/ 238 w 238"/>
                  <a:gd name="T11" fmla="*/ 0 h 165"/>
                  <a:gd name="T12" fmla="*/ 0 w 238"/>
                  <a:gd name="T13" fmla="*/ 0 h 165"/>
                  <a:gd name="T14" fmla="*/ 0 w 238"/>
                  <a:gd name="T15" fmla="*/ 98 h 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8" h="165">
                    <a:moveTo>
                      <a:pt x="0" y="98"/>
                    </a:moveTo>
                    <a:lnTo>
                      <a:pt x="113" y="98"/>
                    </a:lnTo>
                    <a:lnTo>
                      <a:pt x="80" y="165"/>
                    </a:lnTo>
                    <a:lnTo>
                      <a:pt x="191" y="165"/>
                    </a:lnTo>
                    <a:lnTo>
                      <a:pt x="238" y="66"/>
                    </a:lnTo>
                    <a:lnTo>
                      <a:pt x="238" y="0"/>
                    </a:lnTo>
                    <a:lnTo>
                      <a:pt x="0" y="0"/>
                    </a:lnTo>
                    <a:lnTo>
                      <a:pt x="0" y="98"/>
                    </a:lnTo>
                    <a:close/>
                  </a:path>
                </a:pathLst>
              </a:custGeom>
              <a:solidFill>
                <a:srgbClr val="656B6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8" name="Rectangle 169"/>
              <p:cNvSpPr>
                <a:spLocks noChangeArrowheads="1"/>
              </p:cNvSpPr>
              <p:nvPr/>
            </p:nvSpPr>
            <p:spPr bwMode="auto">
              <a:xfrm>
                <a:off x="2010836" y="5811691"/>
                <a:ext cx="1005416" cy="6351"/>
              </a:xfrm>
              <a:prstGeom prst="rect">
                <a:avLst/>
              </a:prstGeom>
              <a:solidFill>
                <a:srgbClr val="4447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9" name="Freeform 170"/>
              <p:cNvSpPr/>
              <p:nvPr/>
            </p:nvSpPr>
            <p:spPr bwMode="auto">
              <a:xfrm>
                <a:off x="2180169" y="5743938"/>
                <a:ext cx="59267" cy="141856"/>
              </a:xfrm>
              <a:custGeom>
                <a:avLst/>
                <a:gdLst>
                  <a:gd name="T0" fmla="*/ 23 w 33"/>
                  <a:gd name="T1" fmla="*/ 76 h 76"/>
                  <a:gd name="T2" fmla="*/ 33 w 33"/>
                  <a:gd name="T3" fmla="*/ 66 h 76"/>
                  <a:gd name="T4" fmla="*/ 33 w 33"/>
                  <a:gd name="T5" fmla="*/ 10 h 76"/>
                  <a:gd name="T6" fmla="*/ 23 w 33"/>
                  <a:gd name="T7" fmla="*/ 0 h 76"/>
                  <a:gd name="T8" fmla="*/ 10 w 33"/>
                  <a:gd name="T9" fmla="*/ 0 h 76"/>
                  <a:gd name="T10" fmla="*/ 0 w 33"/>
                  <a:gd name="T11" fmla="*/ 10 h 76"/>
                  <a:gd name="T12" fmla="*/ 0 w 33"/>
                  <a:gd name="T13" fmla="*/ 66 h 76"/>
                  <a:gd name="T14" fmla="*/ 10 w 33"/>
                  <a:gd name="T15" fmla="*/ 76 h 76"/>
                  <a:gd name="T16" fmla="*/ 23 w 33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76">
                    <a:moveTo>
                      <a:pt x="23" y="76"/>
                    </a:moveTo>
                    <a:cubicBezTo>
                      <a:pt x="28" y="76"/>
                      <a:pt x="33" y="71"/>
                      <a:pt x="33" y="66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5"/>
                      <a:pt x="28" y="0"/>
                      <a:pt x="2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71"/>
                      <a:pt x="5" y="76"/>
                      <a:pt x="10" y="76"/>
                    </a:cubicBezTo>
                    <a:lnTo>
                      <a:pt x="23" y="76"/>
                    </a:ln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90" name="Freeform 171"/>
              <p:cNvSpPr/>
              <p:nvPr/>
            </p:nvSpPr>
            <p:spPr bwMode="auto">
              <a:xfrm>
                <a:off x="2796118" y="5743938"/>
                <a:ext cx="61384" cy="141856"/>
              </a:xfrm>
              <a:custGeom>
                <a:avLst/>
                <a:gdLst>
                  <a:gd name="T0" fmla="*/ 23 w 33"/>
                  <a:gd name="T1" fmla="*/ 76 h 76"/>
                  <a:gd name="T2" fmla="*/ 33 w 33"/>
                  <a:gd name="T3" fmla="*/ 66 h 76"/>
                  <a:gd name="T4" fmla="*/ 33 w 33"/>
                  <a:gd name="T5" fmla="*/ 10 h 76"/>
                  <a:gd name="T6" fmla="*/ 23 w 33"/>
                  <a:gd name="T7" fmla="*/ 0 h 76"/>
                  <a:gd name="T8" fmla="*/ 10 w 33"/>
                  <a:gd name="T9" fmla="*/ 0 h 76"/>
                  <a:gd name="T10" fmla="*/ 0 w 33"/>
                  <a:gd name="T11" fmla="*/ 10 h 76"/>
                  <a:gd name="T12" fmla="*/ 0 w 33"/>
                  <a:gd name="T13" fmla="*/ 66 h 76"/>
                  <a:gd name="T14" fmla="*/ 10 w 33"/>
                  <a:gd name="T15" fmla="*/ 76 h 76"/>
                  <a:gd name="T16" fmla="*/ 23 w 33"/>
                  <a:gd name="T17" fmla="*/ 76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" h="76">
                    <a:moveTo>
                      <a:pt x="23" y="76"/>
                    </a:moveTo>
                    <a:cubicBezTo>
                      <a:pt x="28" y="76"/>
                      <a:pt x="33" y="71"/>
                      <a:pt x="33" y="66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5"/>
                      <a:pt x="28" y="0"/>
                      <a:pt x="23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71"/>
                      <a:pt x="5" y="76"/>
                      <a:pt x="10" y="76"/>
                    </a:cubicBezTo>
                    <a:lnTo>
                      <a:pt x="23" y="76"/>
                    </a:ln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26" name="组合 182"/>
            <p:cNvGrpSpPr/>
            <p:nvPr/>
          </p:nvGrpSpPr>
          <p:grpSpPr bwMode="auto">
            <a:xfrm>
              <a:off x="2414112" y="4725591"/>
              <a:ext cx="779860" cy="782241"/>
              <a:chOff x="3279776" y="5248276"/>
              <a:chExt cx="1039813" cy="1042988"/>
            </a:xfrm>
          </p:grpSpPr>
          <p:sp>
            <p:nvSpPr>
              <p:cNvPr id="176" name="Freeform 172"/>
              <p:cNvSpPr/>
              <p:nvPr/>
            </p:nvSpPr>
            <p:spPr bwMode="auto">
              <a:xfrm>
                <a:off x="3278719" y="5248509"/>
                <a:ext cx="1041400" cy="1043814"/>
              </a:xfrm>
              <a:custGeom>
                <a:avLst/>
                <a:gdLst>
                  <a:gd name="T0" fmla="*/ 537 w 558"/>
                  <a:gd name="T1" fmla="*/ 174 h 558"/>
                  <a:gd name="T2" fmla="*/ 279 w 558"/>
                  <a:gd name="T3" fmla="*/ 0 h 558"/>
                  <a:gd name="T4" fmla="*/ 21 w 558"/>
                  <a:gd name="T5" fmla="*/ 174 h 558"/>
                  <a:gd name="T6" fmla="*/ 0 w 558"/>
                  <a:gd name="T7" fmla="*/ 279 h 558"/>
                  <a:gd name="T8" fmla="*/ 279 w 558"/>
                  <a:gd name="T9" fmla="*/ 558 h 558"/>
                  <a:gd name="T10" fmla="*/ 558 w 558"/>
                  <a:gd name="T11" fmla="*/ 279 h 558"/>
                  <a:gd name="T12" fmla="*/ 537 w 558"/>
                  <a:gd name="T13" fmla="*/ 174 h 5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8" h="558">
                    <a:moveTo>
                      <a:pt x="537" y="174"/>
                    </a:moveTo>
                    <a:cubicBezTo>
                      <a:pt x="496" y="72"/>
                      <a:pt x="396" y="0"/>
                      <a:pt x="279" y="0"/>
                    </a:cubicBezTo>
                    <a:cubicBezTo>
                      <a:pt x="162" y="0"/>
                      <a:pt x="63" y="72"/>
                      <a:pt x="21" y="174"/>
                    </a:cubicBezTo>
                    <a:cubicBezTo>
                      <a:pt x="8" y="206"/>
                      <a:pt x="0" y="242"/>
                      <a:pt x="0" y="279"/>
                    </a:cubicBezTo>
                    <a:cubicBezTo>
                      <a:pt x="0" y="433"/>
                      <a:pt x="125" y="558"/>
                      <a:pt x="279" y="558"/>
                    </a:cubicBezTo>
                    <a:cubicBezTo>
                      <a:pt x="433" y="558"/>
                      <a:pt x="558" y="433"/>
                      <a:pt x="558" y="279"/>
                    </a:cubicBezTo>
                    <a:cubicBezTo>
                      <a:pt x="558" y="242"/>
                      <a:pt x="551" y="206"/>
                      <a:pt x="537" y="174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7" name="Freeform 173"/>
              <p:cNvSpPr/>
              <p:nvPr/>
            </p:nvSpPr>
            <p:spPr bwMode="auto">
              <a:xfrm>
                <a:off x="3318936" y="5248509"/>
                <a:ext cx="963082" cy="326059"/>
              </a:xfrm>
              <a:custGeom>
                <a:avLst/>
                <a:gdLst>
                  <a:gd name="T0" fmla="*/ 258 w 516"/>
                  <a:gd name="T1" fmla="*/ 0 h 174"/>
                  <a:gd name="T2" fmla="*/ 0 w 516"/>
                  <a:gd name="T3" fmla="*/ 174 h 174"/>
                  <a:gd name="T4" fmla="*/ 516 w 516"/>
                  <a:gd name="T5" fmla="*/ 174 h 174"/>
                  <a:gd name="T6" fmla="*/ 258 w 516"/>
                  <a:gd name="T7" fmla="*/ 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16" h="174">
                    <a:moveTo>
                      <a:pt x="258" y="0"/>
                    </a:moveTo>
                    <a:cubicBezTo>
                      <a:pt x="141" y="0"/>
                      <a:pt x="42" y="72"/>
                      <a:pt x="0" y="174"/>
                    </a:cubicBezTo>
                    <a:cubicBezTo>
                      <a:pt x="516" y="174"/>
                      <a:pt x="516" y="174"/>
                      <a:pt x="516" y="174"/>
                    </a:cubicBezTo>
                    <a:cubicBezTo>
                      <a:pt x="475" y="72"/>
                      <a:pt x="375" y="0"/>
                      <a:pt x="258" y="0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8" name="Oval 174"/>
              <p:cNvSpPr>
                <a:spLocks noChangeArrowheads="1"/>
              </p:cNvSpPr>
              <p:nvPr/>
            </p:nvSpPr>
            <p:spPr bwMode="auto">
              <a:xfrm>
                <a:off x="3587752" y="5411540"/>
                <a:ext cx="65617" cy="63518"/>
              </a:xfrm>
              <a:prstGeom prst="ellipse">
                <a:avLst/>
              </a:prstGeom>
              <a:solidFill>
                <a:srgbClr val="A85C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9" name="Oval 175"/>
              <p:cNvSpPr>
                <a:spLocks noChangeArrowheads="1"/>
              </p:cNvSpPr>
              <p:nvPr/>
            </p:nvSpPr>
            <p:spPr bwMode="auto">
              <a:xfrm>
                <a:off x="3949702" y="5411540"/>
                <a:ext cx="65616" cy="63518"/>
              </a:xfrm>
              <a:prstGeom prst="ellipse">
                <a:avLst/>
              </a:prstGeom>
              <a:solidFill>
                <a:srgbClr val="A85C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0" name="Freeform 176"/>
              <p:cNvSpPr/>
              <p:nvPr/>
            </p:nvSpPr>
            <p:spPr bwMode="auto">
              <a:xfrm>
                <a:off x="3606803" y="5417891"/>
                <a:ext cx="385233" cy="48698"/>
              </a:xfrm>
              <a:custGeom>
                <a:avLst/>
                <a:gdLst>
                  <a:gd name="T0" fmla="*/ 206 w 206"/>
                  <a:gd name="T1" fmla="*/ 13 h 26"/>
                  <a:gd name="T2" fmla="*/ 194 w 206"/>
                  <a:gd name="T3" fmla="*/ 0 h 26"/>
                  <a:gd name="T4" fmla="*/ 13 w 206"/>
                  <a:gd name="T5" fmla="*/ 0 h 26"/>
                  <a:gd name="T6" fmla="*/ 0 w 206"/>
                  <a:gd name="T7" fmla="*/ 13 h 26"/>
                  <a:gd name="T8" fmla="*/ 0 w 206"/>
                  <a:gd name="T9" fmla="*/ 13 h 26"/>
                  <a:gd name="T10" fmla="*/ 13 w 206"/>
                  <a:gd name="T11" fmla="*/ 26 h 26"/>
                  <a:gd name="T12" fmla="*/ 194 w 206"/>
                  <a:gd name="T13" fmla="*/ 26 h 26"/>
                  <a:gd name="T14" fmla="*/ 206 w 206"/>
                  <a:gd name="T15" fmla="*/ 13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06" h="26">
                    <a:moveTo>
                      <a:pt x="206" y="13"/>
                    </a:moveTo>
                    <a:cubicBezTo>
                      <a:pt x="206" y="6"/>
                      <a:pt x="201" y="0"/>
                      <a:pt x="194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6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194" y="26"/>
                      <a:pt x="194" y="26"/>
                      <a:pt x="194" y="26"/>
                    </a:cubicBezTo>
                    <a:cubicBezTo>
                      <a:pt x="201" y="26"/>
                      <a:pt x="206" y="20"/>
                      <a:pt x="206" y="13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1" name="Freeform 177"/>
              <p:cNvSpPr/>
              <p:nvPr/>
            </p:nvSpPr>
            <p:spPr bwMode="auto">
              <a:xfrm>
                <a:off x="3520019" y="5652908"/>
                <a:ext cx="196851" cy="429805"/>
              </a:xfrm>
              <a:custGeom>
                <a:avLst/>
                <a:gdLst>
                  <a:gd name="T0" fmla="*/ 59 w 105"/>
                  <a:gd name="T1" fmla="*/ 8 h 230"/>
                  <a:gd name="T2" fmla="*/ 41 w 105"/>
                  <a:gd name="T3" fmla="*/ 30 h 230"/>
                  <a:gd name="T4" fmla="*/ 10 w 105"/>
                  <a:gd name="T5" fmla="*/ 51 h 230"/>
                  <a:gd name="T6" fmla="*/ 0 w 105"/>
                  <a:gd name="T7" fmla="*/ 55 h 230"/>
                  <a:gd name="T8" fmla="*/ 0 w 105"/>
                  <a:gd name="T9" fmla="*/ 112 h 230"/>
                  <a:gd name="T10" fmla="*/ 22 w 105"/>
                  <a:gd name="T11" fmla="*/ 104 h 230"/>
                  <a:gd name="T12" fmla="*/ 49 w 105"/>
                  <a:gd name="T13" fmla="*/ 90 h 230"/>
                  <a:gd name="T14" fmla="*/ 49 w 105"/>
                  <a:gd name="T15" fmla="*/ 230 h 230"/>
                  <a:gd name="T16" fmla="*/ 105 w 105"/>
                  <a:gd name="T17" fmla="*/ 230 h 230"/>
                  <a:gd name="T18" fmla="*/ 105 w 105"/>
                  <a:gd name="T19" fmla="*/ 0 h 230"/>
                  <a:gd name="T20" fmla="*/ 64 w 105"/>
                  <a:gd name="T21" fmla="*/ 0 h 230"/>
                  <a:gd name="T22" fmla="*/ 59 w 105"/>
                  <a:gd name="T23" fmla="*/ 8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5" h="230">
                    <a:moveTo>
                      <a:pt x="59" y="8"/>
                    </a:moveTo>
                    <a:cubicBezTo>
                      <a:pt x="56" y="15"/>
                      <a:pt x="50" y="22"/>
                      <a:pt x="41" y="30"/>
                    </a:cubicBezTo>
                    <a:cubicBezTo>
                      <a:pt x="32" y="38"/>
                      <a:pt x="22" y="45"/>
                      <a:pt x="10" y="51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0" y="112"/>
                      <a:pt x="0" y="112"/>
                      <a:pt x="0" y="112"/>
                    </a:cubicBezTo>
                    <a:cubicBezTo>
                      <a:pt x="22" y="104"/>
                      <a:pt x="22" y="104"/>
                      <a:pt x="22" y="104"/>
                    </a:cubicBezTo>
                    <a:cubicBezTo>
                      <a:pt x="30" y="101"/>
                      <a:pt x="39" y="96"/>
                      <a:pt x="49" y="90"/>
                    </a:cubicBezTo>
                    <a:cubicBezTo>
                      <a:pt x="49" y="230"/>
                      <a:pt x="49" y="230"/>
                      <a:pt x="49" y="230"/>
                    </a:cubicBezTo>
                    <a:cubicBezTo>
                      <a:pt x="105" y="230"/>
                      <a:pt x="105" y="230"/>
                      <a:pt x="105" y="23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64" y="0"/>
                      <a:pt x="64" y="0"/>
                      <a:pt x="64" y="0"/>
                    </a:cubicBezTo>
                    <a:lnTo>
                      <a:pt x="59" y="8"/>
                    </a:lnTo>
                    <a:close/>
                  </a:path>
                </a:pathLst>
              </a:custGeom>
              <a:solidFill>
                <a:srgbClr val="B5BE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82" name="Freeform 178"/>
              <p:cNvSpPr/>
              <p:nvPr/>
            </p:nvSpPr>
            <p:spPr bwMode="auto">
              <a:xfrm>
                <a:off x="3767669" y="5652908"/>
                <a:ext cx="302683" cy="429805"/>
              </a:xfrm>
              <a:custGeom>
                <a:avLst/>
                <a:gdLst>
                  <a:gd name="T0" fmla="*/ 87 w 163"/>
                  <a:gd name="T1" fmla="*/ 175 h 230"/>
                  <a:gd name="T2" fmla="*/ 99 w 163"/>
                  <a:gd name="T3" fmla="*/ 165 h 230"/>
                  <a:gd name="T4" fmla="*/ 138 w 163"/>
                  <a:gd name="T5" fmla="*/ 128 h 230"/>
                  <a:gd name="T6" fmla="*/ 156 w 163"/>
                  <a:gd name="T7" fmla="*/ 100 h 230"/>
                  <a:gd name="T8" fmla="*/ 163 w 163"/>
                  <a:gd name="T9" fmla="*/ 70 h 230"/>
                  <a:gd name="T10" fmla="*/ 141 w 163"/>
                  <a:gd name="T11" fmla="*/ 20 h 230"/>
                  <a:gd name="T12" fmla="*/ 85 w 163"/>
                  <a:gd name="T13" fmla="*/ 0 h 230"/>
                  <a:gd name="T14" fmla="*/ 30 w 163"/>
                  <a:gd name="T15" fmla="*/ 18 h 230"/>
                  <a:gd name="T16" fmla="*/ 5 w 163"/>
                  <a:gd name="T17" fmla="*/ 71 h 230"/>
                  <a:gd name="T18" fmla="*/ 3 w 163"/>
                  <a:gd name="T19" fmla="*/ 87 h 230"/>
                  <a:gd name="T20" fmla="*/ 62 w 163"/>
                  <a:gd name="T21" fmla="*/ 93 h 230"/>
                  <a:gd name="T22" fmla="*/ 62 w 163"/>
                  <a:gd name="T23" fmla="*/ 75 h 230"/>
                  <a:gd name="T24" fmla="*/ 68 w 163"/>
                  <a:gd name="T25" fmla="*/ 57 h 230"/>
                  <a:gd name="T26" fmla="*/ 84 w 163"/>
                  <a:gd name="T27" fmla="*/ 52 h 230"/>
                  <a:gd name="T28" fmla="*/ 100 w 163"/>
                  <a:gd name="T29" fmla="*/ 57 h 230"/>
                  <a:gd name="T30" fmla="*/ 106 w 163"/>
                  <a:gd name="T31" fmla="*/ 70 h 230"/>
                  <a:gd name="T32" fmla="*/ 97 w 163"/>
                  <a:gd name="T33" fmla="*/ 90 h 230"/>
                  <a:gd name="T34" fmla="*/ 57 w 163"/>
                  <a:gd name="T35" fmla="*/ 128 h 230"/>
                  <a:gd name="T36" fmla="*/ 23 w 163"/>
                  <a:gd name="T37" fmla="*/ 160 h 230"/>
                  <a:gd name="T38" fmla="*/ 4 w 163"/>
                  <a:gd name="T39" fmla="*/ 191 h 230"/>
                  <a:gd name="T40" fmla="*/ 0 w 163"/>
                  <a:gd name="T41" fmla="*/ 214 h 230"/>
                  <a:gd name="T42" fmla="*/ 1 w 163"/>
                  <a:gd name="T43" fmla="*/ 230 h 230"/>
                  <a:gd name="T44" fmla="*/ 163 w 163"/>
                  <a:gd name="T45" fmla="*/ 230 h 230"/>
                  <a:gd name="T46" fmla="*/ 163 w 163"/>
                  <a:gd name="T47" fmla="*/ 175 h 230"/>
                  <a:gd name="T48" fmla="*/ 87 w 163"/>
                  <a:gd name="T49" fmla="*/ 175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63" h="230">
                    <a:moveTo>
                      <a:pt x="87" y="175"/>
                    </a:moveTo>
                    <a:cubicBezTo>
                      <a:pt x="90" y="172"/>
                      <a:pt x="94" y="169"/>
                      <a:pt x="99" y="165"/>
                    </a:cubicBezTo>
                    <a:cubicBezTo>
                      <a:pt x="117" y="149"/>
                      <a:pt x="129" y="138"/>
                      <a:pt x="138" y="128"/>
                    </a:cubicBezTo>
                    <a:cubicBezTo>
                      <a:pt x="146" y="119"/>
                      <a:pt x="153" y="109"/>
                      <a:pt x="156" y="100"/>
                    </a:cubicBezTo>
                    <a:cubicBezTo>
                      <a:pt x="160" y="90"/>
                      <a:pt x="163" y="80"/>
                      <a:pt x="163" y="70"/>
                    </a:cubicBezTo>
                    <a:cubicBezTo>
                      <a:pt x="163" y="50"/>
                      <a:pt x="155" y="33"/>
                      <a:pt x="141" y="20"/>
                    </a:cubicBezTo>
                    <a:cubicBezTo>
                      <a:pt x="127" y="6"/>
                      <a:pt x="108" y="0"/>
                      <a:pt x="85" y="0"/>
                    </a:cubicBezTo>
                    <a:cubicBezTo>
                      <a:pt x="62" y="0"/>
                      <a:pt x="44" y="6"/>
                      <a:pt x="30" y="18"/>
                    </a:cubicBezTo>
                    <a:cubicBezTo>
                      <a:pt x="15" y="31"/>
                      <a:pt x="7" y="48"/>
                      <a:pt x="5" y="71"/>
                    </a:cubicBezTo>
                    <a:cubicBezTo>
                      <a:pt x="3" y="87"/>
                      <a:pt x="3" y="87"/>
                      <a:pt x="3" y="87"/>
                    </a:cubicBez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75"/>
                      <a:pt x="62" y="75"/>
                      <a:pt x="62" y="75"/>
                    </a:cubicBezTo>
                    <a:cubicBezTo>
                      <a:pt x="62" y="67"/>
                      <a:pt x="64" y="61"/>
                      <a:pt x="68" y="57"/>
                    </a:cubicBezTo>
                    <a:cubicBezTo>
                      <a:pt x="70" y="55"/>
                      <a:pt x="75" y="52"/>
                      <a:pt x="84" y="52"/>
                    </a:cubicBezTo>
                    <a:cubicBezTo>
                      <a:pt x="93" y="52"/>
                      <a:pt x="98" y="55"/>
                      <a:pt x="100" y="57"/>
                    </a:cubicBezTo>
                    <a:cubicBezTo>
                      <a:pt x="104" y="61"/>
                      <a:pt x="106" y="65"/>
                      <a:pt x="106" y="70"/>
                    </a:cubicBezTo>
                    <a:cubicBezTo>
                      <a:pt x="106" y="75"/>
                      <a:pt x="103" y="82"/>
                      <a:pt x="97" y="90"/>
                    </a:cubicBezTo>
                    <a:cubicBezTo>
                      <a:pt x="93" y="96"/>
                      <a:pt x="82" y="108"/>
                      <a:pt x="57" y="128"/>
                    </a:cubicBezTo>
                    <a:cubicBezTo>
                      <a:pt x="42" y="141"/>
                      <a:pt x="31" y="151"/>
                      <a:pt x="23" y="160"/>
                    </a:cubicBezTo>
                    <a:cubicBezTo>
                      <a:pt x="14" y="170"/>
                      <a:pt x="8" y="181"/>
                      <a:pt x="4" y="191"/>
                    </a:cubicBezTo>
                    <a:cubicBezTo>
                      <a:pt x="1" y="199"/>
                      <a:pt x="0" y="206"/>
                      <a:pt x="0" y="214"/>
                    </a:cubicBezTo>
                    <a:cubicBezTo>
                      <a:pt x="1" y="230"/>
                      <a:pt x="1" y="230"/>
                      <a:pt x="1" y="230"/>
                    </a:cubicBezTo>
                    <a:cubicBezTo>
                      <a:pt x="163" y="230"/>
                      <a:pt x="163" y="230"/>
                      <a:pt x="163" y="230"/>
                    </a:cubicBezTo>
                    <a:cubicBezTo>
                      <a:pt x="163" y="175"/>
                      <a:pt x="163" y="175"/>
                      <a:pt x="163" y="175"/>
                    </a:cubicBezTo>
                    <a:lnTo>
                      <a:pt x="87" y="175"/>
                    </a:lnTo>
                    <a:close/>
                  </a:path>
                </a:pathLst>
              </a:custGeom>
              <a:solidFill>
                <a:srgbClr val="B5BE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27" name="组合 190"/>
            <p:cNvGrpSpPr/>
            <p:nvPr/>
          </p:nvGrpSpPr>
          <p:grpSpPr bwMode="auto">
            <a:xfrm>
              <a:off x="3324940" y="4725591"/>
              <a:ext cx="779860" cy="781050"/>
              <a:chOff x="4494213" y="5195888"/>
              <a:chExt cx="1039813" cy="1041400"/>
            </a:xfrm>
          </p:grpSpPr>
          <p:sp>
            <p:nvSpPr>
              <p:cNvPr id="174" name="Oval 179"/>
              <p:cNvSpPr>
                <a:spLocks noChangeArrowheads="1"/>
              </p:cNvSpPr>
              <p:nvPr/>
            </p:nvSpPr>
            <p:spPr bwMode="auto">
              <a:xfrm>
                <a:off x="4493684" y="5196121"/>
                <a:ext cx="1041400" cy="1041695"/>
              </a:xfrm>
              <a:prstGeom prst="ellipse">
                <a:avLst/>
              </a:pr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5" name="Freeform 180"/>
              <p:cNvSpPr/>
              <p:nvPr/>
            </p:nvSpPr>
            <p:spPr bwMode="auto">
              <a:xfrm>
                <a:off x="4819650" y="5492539"/>
                <a:ext cx="463551" cy="493324"/>
              </a:xfrm>
              <a:custGeom>
                <a:avLst/>
                <a:gdLst>
                  <a:gd name="T0" fmla="*/ 31 w 248"/>
                  <a:gd name="T1" fmla="*/ 246 h 263"/>
                  <a:gd name="T2" fmla="*/ 32 w 248"/>
                  <a:gd name="T3" fmla="*/ 18 h 263"/>
                  <a:gd name="T4" fmla="*/ 248 w 248"/>
                  <a:gd name="T5" fmla="*/ 134 h 263"/>
                  <a:gd name="T6" fmla="*/ 31 w 248"/>
                  <a:gd name="T7" fmla="*/ 246 h 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8" h="263">
                    <a:moveTo>
                      <a:pt x="31" y="246"/>
                    </a:moveTo>
                    <a:cubicBezTo>
                      <a:pt x="0" y="231"/>
                      <a:pt x="2" y="37"/>
                      <a:pt x="32" y="18"/>
                    </a:cubicBezTo>
                    <a:cubicBezTo>
                      <a:pt x="62" y="0"/>
                      <a:pt x="248" y="93"/>
                      <a:pt x="248" y="134"/>
                    </a:cubicBezTo>
                    <a:cubicBezTo>
                      <a:pt x="248" y="179"/>
                      <a:pt x="65" y="263"/>
                      <a:pt x="31" y="246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28" name="组合 193"/>
            <p:cNvGrpSpPr/>
            <p:nvPr/>
          </p:nvGrpSpPr>
          <p:grpSpPr bwMode="auto">
            <a:xfrm>
              <a:off x="4178619" y="4725591"/>
              <a:ext cx="778669" cy="782241"/>
              <a:chOff x="5632451" y="5157788"/>
              <a:chExt cx="1038225" cy="1042988"/>
            </a:xfrm>
          </p:grpSpPr>
          <p:sp>
            <p:nvSpPr>
              <p:cNvPr id="163" name="Oval 181"/>
              <p:cNvSpPr>
                <a:spLocks noChangeArrowheads="1"/>
              </p:cNvSpPr>
              <p:nvPr/>
            </p:nvSpPr>
            <p:spPr bwMode="auto">
              <a:xfrm>
                <a:off x="5632450" y="5158021"/>
                <a:ext cx="1039284" cy="1043814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4" name="Freeform 182"/>
              <p:cNvSpPr/>
              <p:nvPr/>
            </p:nvSpPr>
            <p:spPr bwMode="auto">
              <a:xfrm>
                <a:off x="5632450" y="5445970"/>
                <a:ext cx="751417" cy="459448"/>
              </a:xfrm>
              <a:custGeom>
                <a:avLst/>
                <a:gdLst>
                  <a:gd name="T0" fmla="*/ 366 w 403"/>
                  <a:gd name="T1" fmla="*/ 0 h 246"/>
                  <a:gd name="T2" fmla="*/ 29 w 403"/>
                  <a:gd name="T3" fmla="*/ 0 h 246"/>
                  <a:gd name="T4" fmla="*/ 0 w 403"/>
                  <a:gd name="T5" fmla="*/ 125 h 246"/>
                  <a:gd name="T6" fmla="*/ 27 w 403"/>
                  <a:gd name="T7" fmla="*/ 246 h 246"/>
                  <a:gd name="T8" fmla="*/ 366 w 403"/>
                  <a:gd name="T9" fmla="*/ 246 h 246"/>
                  <a:gd name="T10" fmla="*/ 403 w 403"/>
                  <a:gd name="T11" fmla="*/ 209 h 246"/>
                  <a:gd name="T12" fmla="*/ 403 w 403"/>
                  <a:gd name="T13" fmla="*/ 37 h 246"/>
                  <a:gd name="T14" fmla="*/ 366 w 403"/>
                  <a:gd name="T15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3" h="246">
                    <a:moveTo>
                      <a:pt x="366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10" y="37"/>
                      <a:pt x="0" y="80"/>
                      <a:pt x="0" y="125"/>
                    </a:cubicBezTo>
                    <a:cubicBezTo>
                      <a:pt x="0" y="168"/>
                      <a:pt x="9" y="209"/>
                      <a:pt x="27" y="246"/>
                    </a:cubicBezTo>
                    <a:cubicBezTo>
                      <a:pt x="366" y="246"/>
                      <a:pt x="366" y="246"/>
                      <a:pt x="366" y="246"/>
                    </a:cubicBezTo>
                    <a:cubicBezTo>
                      <a:pt x="386" y="246"/>
                      <a:pt x="403" y="229"/>
                      <a:pt x="403" y="209"/>
                    </a:cubicBezTo>
                    <a:cubicBezTo>
                      <a:pt x="403" y="37"/>
                      <a:pt x="403" y="37"/>
                      <a:pt x="403" y="37"/>
                    </a:cubicBezTo>
                    <a:cubicBezTo>
                      <a:pt x="403" y="16"/>
                      <a:pt x="386" y="0"/>
                      <a:pt x="366" y="0"/>
                    </a:cubicBez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5" name="Freeform 183"/>
              <p:cNvSpPr/>
              <p:nvPr/>
            </p:nvSpPr>
            <p:spPr bwMode="auto">
              <a:xfrm>
                <a:off x="5636683" y="5505253"/>
                <a:ext cx="683684" cy="95278"/>
              </a:xfrm>
              <a:custGeom>
                <a:avLst/>
                <a:gdLst>
                  <a:gd name="T0" fmla="*/ 0 w 366"/>
                  <a:gd name="T1" fmla="*/ 50 h 50"/>
                  <a:gd name="T2" fmla="*/ 366 w 366"/>
                  <a:gd name="T3" fmla="*/ 50 h 50"/>
                  <a:gd name="T4" fmla="*/ 366 w 366"/>
                  <a:gd name="T5" fmla="*/ 0 h 50"/>
                  <a:gd name="T6" fmla="*/ 13 w 366"/>
                  <a:gd name="T7" fmla="*/ 0 h 50"/>
                  <a:gd name="T8" fmla="*/ 0 w 366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66" h="50">
                    <a:moveTo>
                      <a:pt x="0" y="50"/>
                    </a:moveTo>
                    <a:cubicBezTo>
                      <a:pt x="366" y="50"/>
                      <a:pt x="366" y="50"/>
                      <a:pt x="366" y="50"/>
                    </a:cubicBezTo>
                    <a:cubicBezTo>
                      <a:pt x="366" y="0"/>
                      <a:pt x="366" y="0"/>
                      <a:pt x="366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7" y="16"/>
                      <a:pt x="3" y="33"/>
                      <a:pt x="0" y="50"/>
                    </a:cubicBezTo>
                    <a:close/>
                  </a:path>
                </a:pathLst>
              </a:custGeom>
              <a:solidFill>
                <a:srgbClr val="57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6" name="Freeform 184"/>
              <p:cNvSpPr/>
              <p:nvPr/>
            </p:nvSpPr>
            <p:spPr bwMode="auto">
              <a:xfrm>
                <a:off x="5632450" y="5685222"/>
                <a:ext cx="524933" cy="63518"/>
              </a:xfrm>
              <a:custGeom>
                <a:avLst/>
                <a:gdLst>
                  <a:gd name="T0" fmla="*/ 2 w 281"/>
                  <a:gd name="T1" fmla="*/ 34 h 34"/>
                  <a:gd name="T2" fmla="*/ 281 w 281"/>
                  <a:gd name="T3" fmla="*/ 34 h 34"/>
                  <a:gd name="T4" fmla="*/ 281 w 281"/>
                  <a:gd name="T5" fmla="*/ 0 h 34"/>
                  <a:gd name="T6" fmla="*/ 0 w 281"/>
                  <a:gd name="T7" fmla="*/ 0 h 34"/>
                  <a:gd name="T8" fmla="*/ 2 w 281"/>
                  <a:gd name="T9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1" h="34">
                    <a:moveTo>
                      <a:pt x="2" y="34"/>
                    </a:moveTo>
                    <a:cubicBezTo>
                      <a:pt x="281" y="34"/>
                      <a:pt x="281" y="34"/>
                      <a:pt x="281" y="34"/>
                    </a:cubicBezTo>
                    <a:cubicBezTo>
                      <a:pt x="281" y="0"/>
                      <a:pt x="281" y="0"/>
                      <a:pt x="28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1"/>
                      <a:pt x="1" y="23"/>
                      <a:pt x="2" y="34"/>
                    </a:cubicBezTo>
                    <a:close/>
                  </a:path>
                </a:pathLst>
              </a:cu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7" name="Freeform 185"/>
              <p:cNvSpPr/>
              <p:nvPr/>
            </p:nvSpPr>
            <p:spPr bwMode="auto">
              <a:xfrm>
                <a:off x="5645150" y="5801671"/>
                <a:ext cx="512233" cy="52932"/>
              </a:xfrm>
              <a:custGeom>
                <a:avLst/>
                <a:gdLst>
                  <a:gd name="T0" fmla="*/ 9 w 274"/>
                  <a:gd name="T1" fmla="*/ 29 h 29"/>
                  <a:gd name="T2" fmla="*/ 274 w 274"/>
                  <a:gd name="T3" fmla="*/ 29 h 29"/>
                  <a:gd name="T4" fmla="*/ 274 w 274"/>
                  <a:gd name="T5" fmla="*/ 0 h 29"/>
                  <a:gd name="T6" fmla="*/ 0 w 274"/>
                  <a:gd name="T7" fmla="*/ 0 h 29"/>
                  <a:gd name="T8" fmla="*/ 9 w 274"/>
                  <a:gd name="T9" fmla="*/ 29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4" h="29">
                    <a:moveTo>
                      <a:pt x="9" y="29"/>
                    </a:moveTo>
                    <a:cubicBezTo>
                      <a:pt x="274" y="29"/>
                      <a:pt x="274" y="29"/>
                      <a:pt x="274" y="29"/>
                    </a:cubicBezTo>
                    <a:cubicBezTo>
                      <a:pt x="274" y="0"/>
                      <a:pt x="274" y="0"/>
                      <a:pt x="27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10"/>
                      <a:pt x="5" y="19"/>
                      <a:pt x="9" y="29"/>
                    </a:cubicBezTo>
                    <a:close/>
                  </a:path>
                </a:pathLst>
              </a:cu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8" name="Freeform 186"/>
              <p:cNvSpPr/>
              <p:nvPr/>
            </p:nvSpPr>
            <p:spPr bwMode="auto">
              <a:xfrm>
                <a:off x="6201833" y="5664049"/>
                <a:ext cx="118533" cy="107980"/>
              </a:xfrm>
              <a:custGeom>
                <a:avLst/>
                <a:gdLst>
                  <a:gd name="T0" fmla="*/ 64 w 64"/>
                  <a:gd name="T1" fmla="*/ 0 h 58"/>
                  <a:gd name="T2" fmla="*/ 0 w 64"/>
                  <a:gd name="T3" fmla="*/ 0 h 58"/>
                  <a:gd name="T4" fmla="*/ 0 w 64"/>
                  <a:gd name="T5" fmla="*/ 58 h 58"/>
                  <a:gd name="T6" fmla="*/ 45 w 64"/>
                  <a:gd name="T7" fmla="*/ 58 h 58"/>
                  <a:gd name="T8" fmla="*/ 64 w 64"/>
                  <a:gd name="T9" fmla="*/ 13 h 58"/>
                  <a:gd name="T10" fmla="*/ 64 w 64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58">
                    <a:moveTo>
                      <a:pt x="6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53" y="44"/>
                      <a:pt x="59" y="29"/>
                      <a:pt x="64" y="13"/>
                    </a:cubicBezTo>
                    <a:lnTo>
                      <a:pt x="64" y="0"/>
                    </a:lnTo>
                    <a:close/>
                  </a:path>
                </a:pathLst>
              </a:custGeom>
              <a:solidFill>
                <a:srgbClr val="57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9" name="Freeform 187"/>
              <p:cNvSpPr/>
              <p:nvPr/>
            </p:nvSpPr>
            <p:spPr bwMode="auto">
              <a:xfrm>
                <a:off x="5888567" y="5606882"/>
                <a:ext cx="783166" cy="459448"/>
              </a:xfrm>
              <a:custGeom>
                <a:avLst/>
                <a:gdLst>
                  <a:gd name="T0" fmla="*/ 389 w 420"/>
                  <a:gd name="T1" fmla="*/ 0 h 246"/>
                  <a:gd name="T2" fmla="*/ 37 w 420"/>
                  <a:gd name="T3" fmla="*/ 0 h 246"/>
                  <a:gd name="T4" fmla="*/ 0 w 420"/>
                  <a:gd name="T5" fmla="*/ 37 h 246"/>
                  <a:gd name="T6" fmla="*/ 0 w 420"/>
                  <a:gd name="T7" fmla="*/ 209 h 246"/>
                  <a:gd name="T8" fmla="*/ 37 w 420"/>
                  <a:gd name="T9" fmla="*/ 246 h 246"/>
                  <a:gd name="T10" fmla="*/ 328 w 420"/>
                  <a:gd name="T11" fmla="*/ 246 h 246"/>
                  <a:gd name="T12" fmla="*/ 420 w 420"/>
                  <a:gd name="T13" fmla="*/ 39 h 246"/>
                  <a:gd name="T14" fmla="*/ 419 w 420"/>
                  <a:gd name="T15" fmla="*/ 16 h 246"/>
                  <a:gd name="T16" fmla="*/ 389 w 420"/>
                  <a:gd name="T17" fmla="*/ 0 h 2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20" h="246">
                    <a:moveTo>
                      <a:pt x="389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17" y="0"/>
                      <a:pt x="0" y="17"/>
                      <a:pt x="0" y="37"/>
                    </a:cubicBezTo>
                    <a:cubicBezTo>
                      <a:pt x="0" y="209"/>
                      <a:pt x="0" y="209"/>
                      <a:pt x="0" y="209"/>
                    </a:cubicBezTo>
                    <a:cubicBezTo>
                      <a:pt x="0" y="230"/>
                      <a:pt x="17" y="246"/>
                      <a:pt x="37" y="246"/>
                    </a:cubicBezTo>
                    <a:cubicBezTo>
                      <a:pt x="328" y="246"/>
                      <a:pt x="328" y="246"/>
                      <a:pt x="328" y="246"/>
                    </a:cubicBezTo>
                    <a:cubicBezTo>
                      <a:pt x="385" y="195"/>
                      <a:pt x="420" y="121"/>
                      <a:pt x="420" y="39"/>
                    </a:cubicBezTo>
                    <a:cubicBezTo>
                      <a:pt x="420" y="31"/>
                      <a:pt x="420" y="24"/>
                      <a:pt x="419" y="16"/>
                    </a:cubicBezTo>
                    <a:cubicBezTo>
                      <a:pt x="413" y="7"/>
                      <a:pt x="401" y="0"/>
                      <a:pt x="389" y="0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0" name="Rectangle 188"/>
              <p:cNvSpPr>
                <a:spLocks noChangeArrowheads="1"/>
              </p:cNvSpPr>
              <p:nvPr/>
            </p:nvSpPr>
            <p:spPr bwMode="auto">
              <a:xfrm>
                <a:off x="5935134" y="5659814"/>
                <a:ext cx="709082" cy="93160"/>
              </a:xfrm>
              <a:prstGeom prst="rect">
                <a:avLst/>
              </a:prstGeom>
              <a:solidFill>
                <a:srgbClr val="57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1" name="Rectangle 189"/>
              <p:cNvSpPr>
                <a:spLocks noChangeArrowheads="1"/>
              </p:cNvSpPr>
              <p:nvPr/>
            </p:nvSpPr>
            <p:spPr bwMode="auto">
              <a:xfrm>
                <a:off x="5949950" y="5839782"/>
                <a:ext cx="531284" cy="63518"/>
              </a:xfrm>
              <a:prstGeom prst="rect">
                <a:avLst/>
              </a:pr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2" name="Rectangle 190"/>
              <p:cNvSpPr>
                <a:spLocks noChangeArrowheads="1"/>
              </p:cNvSpPr>
              <p:nvPr/>
            </p:nvSpPr>
            <p:spPr bwMode="auto">
              <a:xfrm>
                <a:off x="5949950" y="5956232"/>
                <a:ext cx="531284" cy="52931"/>
              </a:xfrm>
              <a:prstGeom prst="rect">
                <a:avLst/>
              </a:pr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73" name="Freeform 191"/>
              <p:cNvSpPr/>
              <p:nvPr/>
            </p:nvSpPr>
            <p:spPr bwMode="auto">
              <a:xfrm>
                <a:off x="6525683" y="5816492"/>
                <a:ext cx="120651" cy="107980"/>
              </a:xfrm>
              <a:custGeom>
                <a:avLst/>
                <a:gdLst>
                  <a:gd name="T0" fmla="*/ 65 w 65"/>
                  <a:gd name="T1" fmla="*/ 0 h 58"/>
                  <a:gd name="T2" fmla="*/ 0 w 65"/>
                  <a:gd name="T3" fmla="*/ 0 h 58"/>
                  <a:gd name="T4" fmla="*/ 0 w 65"/>
                  <a:gd name="T5" fmla="*/ 58 h 58"/>
                  <a:gd name="T6" fmla="*/ 45 w 65"/>
                  <a:gd name="T7" fmla="*/ 58 h 58"/>
                  <a:gd name="T8" fmla="*/ 65 w 65"/>
                  <a:gd name="T9" fmla="*/ 13 h 58"/>
                  <a:gd name="T10" fmla="*/ 65 w 65"/>
                  <a:gd name="T11" fmla="*/ 0 h 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58">
                    <a:moveTo>
                      <a:pt x="6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45" y="58"/>
                      <a:pt x="45" y="58"/>
                      <a:pt x="45" y="58"/>
                    </a:cubicBezTo>
                    <a:cubicBezTo>
                      <a:pt x="53" y="44"/>
                      <a:pt x="59" y="29"/>
                      <a:pt x="65" y="13"/>
                    </a:cubicBezTo>
                    <a:lnTo>
                      <a:pt x="65" y="0"/>
                    </a:lnTo>
                    <a:close/>
                  </a:path>
                </a:pathLst>
              </a:cu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29" name="组合 205"/>
            <p:cNvGrpSpPr/>
            <p:nvPr/>
          </p:nvGrpSpPr>
          <p:grpSpPr bwMode="auto">
            <a:xfrm>
              <a:off x="5103734" y="4725591"/>
              <a:ext cx="779860" cy="782241"/>
              <a:chOff x="6865938" y="5164138"/>
              <a:chExt cx="1039813" cy="1042988"/>
            </a:xfrm>
          </p:grpSpPr>
          <p:sp>
            <p:nvSpPr>
              <p:cNvPr id="150" name="Oval 192"/>
              <p:cNvSpPr>
                <a:spLocks noChangeArrowheads="1"/>
              </p:cNvSpPr>
              <p:nvPr/>
            </p:nvSpPr>
            <p:spPr bwMode="auto">
              <a:xfrm>
                <a:off x="6866467" y="5164371"/>
                <a:ext cx="1039282" cy="1041696"/>
              </a:xfrm>
              <a:prstGeom prst="ellipse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1" name="Freeform 193"/>
              <p:cNvSpPr/>
              <p:nvPr/>
            </p:nvSpPr>
            <p:spPr bwMode="auto">
              <a:xfrm>
                <a:off x="7245350" y="5282938"/>
                <a:ext cx="658284" cy="923129"/>
              </a:xfrm>
              <a:custGeom>
                <a:avLst/>
                <a:gdLst>
                  <a:gd name="T0" fmla="*/ 75 w 353"/>
                  <a:gd name="T1" fmla="*/ 494 h 494"/>
                  <a:gd name="T2" fmla="*/ 272 w 353"/>
                  <a:gd name="T3" fmla="*/ 413 h 494"/>
                  <a:gd name="T4" fmla="*/ 353 w 353"/>
                  <a:gd name="T5" fmla="*/ 216 h 494"/>
                  <a:gd name="T6" fmla="*/ 351 w 353"/>
                  <a:gd name="T7" fmla="*/ 172 h 494"/>
                  <a:gd name="T8" fmla="*/ 253 w 353"/>
                  <a:gd name="T9" fmla="*/ 0 h 494"/>
                  <a:gd name="T10" fmla="*/ 0 w 353"/>
                  <a:gd name="T11" fmla="*/ 159 h 494"/>
                  <a:gd name="T12" fmla="*/ 0 w 353"/>
                  <a:gd name="T13" fmla="*/ 484 h 494"/>
                  <a:gd name="T14" fmla="*/ 75 w 353"/>
                  <a:gd name="T15" fmla="*/ 494 h 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3" h="494">
                    <a:moveTo>
                      <a:pt x="75" y="494"/>
                    </a:moveTo>
                    <a:cubicBezTo>
                      <a:pt x="152" y="494"/>
                      <a:pt x="221" y="463"/>
                      <a:pt x="272" y="413"/>
                    </a:cubicBezTo>
                    <a:cubicBezTo>
                      <a:pt x="322" y="362"/>
                      <a:pt x="353" y="293"/>
                      <a:pt x="353" y="216"/>
                    </a:cubicBezTo>
                    <a:cubicBezTo>
                      <a:pt x="353" y="204"/>
                      <a:pt x="352" y="189"/>
                      <a:pt x="351" y="172"/>
                    </a:cubicBezTo>
                    <a:cubicBezTo>
                      <a:pt x="340" y="103"/>
                      <a:pt x="304" y="43"/>
                      <a:pt x="253" y="0"/>
                    </a:cubicBezTo>
                    <a:cubicBezTo>
                      <a:pt x="0" y="159"/>
                      <a:pt x="0" y="159"/>
                      <a:pt x="0" y="159"/>
                    </a:cubicBezTo>
                    <a:cubicBezTo>
                      <a:pt x="0" y="159"/>
                      <a:pt x="0" y="414"/>
                      <a:pt x="0" y="484"/>
                    </a:cubicBezTo>
                    <a:cubicBezTo>
                      <a:pt x="24" y="490"/>
                      <a:pt x="49" y="494"/>
                      <a:pt x="75" y="494"/>
                    </a:cubicBezTo>
                    <a:close/>
                  </a:path>
                </a:pathLst>
              </a:cu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2" name="Freeform 194"/>
              <p:cNvSpPr/>
              <p:nvPr/>
            </p:nvSpPr>
            <p:spPr bwMode="auto">
              <a:xfrm>
                <a:off x="6917267" y="5164371"/>
                <a:ext cx="821266" cy="486972"/>
              </a:xfrm>
              <a:custGeom>
                <a:avLst/>
                <a:gdLst>
                  <a:gd name="T0" fmla="*/ 174 w 442"/>
                  <a:gd name="T1" fmla="*/ 261 h 261"/>
                  <a:gd name="T2" fmla="*/ 442 w 442"/>
                  <a:gd name="T3" fmla="*/ 74 h 261"/>
                  <a:gd name="T4" fmla="*/ 252 w 442"/>
                  <a:gd name="T5" fmla="*/ 0 h 261"/>
                  <a:gd name="T6" fmla="*/ 0 w 442"/>
                  <a:gd name="T7" fmla="*/ 159 h 261"/>
                  <a:gd name="T8" fmla="*/ 174 w 442"/>
                  <a:gd name="T9" fmla="*/ 261 h 2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2" h="261">
                    <a:moveTo>
                      <a:pt x="174" y="261"/>
                    </a:moveTo>
                    <a:cubicBezTo>
                      <a:pt x="442" y="74"/>
                      <a:pt x="442" y="74"/>
                      <a:pt x="442" y="74"/>
                    </a:cubicBezTo>
                    <a:cubicBezTo>
                      <a:pt x="392" y="28"/>
                      <a:pt x="325" y="0"/>
                      <a:pt x="252" y="0"/>
                    </a:cubicBezTo>
                    <a:cubicBezTo>
                      <a:pt x="141" y="0"/>
                      <a:pt x="45" y="65"/>
                      <a:pt x="0" y="159"/>
                    </a:cubicBezTo>
                    <a:lnTo>
                      <a:pt x="174" y="261"/>
                    </a:lnTo>
                    <a:close/>
                  </a:path>
                </a:pathLst>
              </a:custGeom>
              <a:solidFill>
                <a:srgbClr val="3685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3" name="Freeform 195"/>
              <p:cNvSpPr/>
              <p:nvPr/>
            </p:nvSpPr>
            <p:spPr bwMode="auto">
              <a:xfrm>
                <a:off x="7245350" y="5200366"/>
                <a:ext cx="493184" cy="448861"/>
              </a:xfrm>
              <a:custGeom>
                <a:avLst/>
                <a:gdLst>
                  <a:gd name="T0" fmla="*/ 180 w 265"/>
                  <a:gd name="T1" fmla="*/ 0 h 239"/>
                  <a:gd name="T2" fmla="*/ 0 w 265"/>
                  <a:gd name="T3" fmla="*/ 138 h 239"/>
                  <a:gd name="T4" fmla="*/ 0 w 265"/>
                  <a:gd name="T5" fmla="*/ 239 h 239"/>
                  <a:gd name="T6" fmla="*/ 265 w 265"/>
                  <a:gd name="T7" fmla="*/ 54 h 239"/>
                  <a:gd name="T8" fmla="*/ 180 w 265"/>
                  <a:gd name="T9" fmla="*/ 0 h 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5" h="239">
                    <a:moveTo>
                      <a:pt x="180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265" y="54"/>
                      <a:pt x="265" y="54"/>
                      <a:pt x="265" y="54"/>
                    </a:cubicBezTo>
                    <a:cubicBezTo>
                      <a:pt x="240" y="31"/>
                      <a:pt x="211" y="13"/>
                      <a:pt x="180" y="0"/>
                    </a:cubicBez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4" name="Freeform 196"/>
              <p:cNvSpPr/>
              <p:nvPr/>
            </p:nvSpPr>
            <p:spPr bwMode="auto">
              <a:xfrm>
                <a:off x="6965950" y="5164371"/>
                <a:ext cx="694266" cy="353584"/>
              </a:xfrm>
              <a:custGeom>
                <a:avLst/>
                <a:gdLst>
                  <a:gd name="T0" fmla="*/ 0 w 372"/>
                  <a:gd name="T1" fmla="*/ 114 h 190"/>
                  <a:gd name="T2" fmla="*/ 149 w 372"/>
                  <a:gd name="T3" fmla="*/ 190 h 190"/>
                  <a:gd name="T4" fmla="*/ 372 w 372"/>
                  <a:gd name="T5" fmla="*/ 41 h 190"/>
                  <a:gd name="T6" fmla="*/ 225 w 372"/>
                  <a:gd name="T7" fmla="*/ 0 h 190"/>
                  <a:gd name="T8" fmla="*/ 0 w 372"/>
                  <a:gd name="T9" fmla="*/ 114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2" h="190">
                    <a:moveTo>
                      <a:pt x="0" y="114"/>
                    </a:moveTo>
                    <a:cubicBezTo>
                      <a:pt x="149" y="190"/>
                      <a:pt x="149" y="190"/>
                      <a:pt x="149" y="190"/>
                    </a:cubicBezTo>
                    <a:cubicBezTo>
                      <a:pt x="372" y="41"/>
                      <a:pt x="372" y="41"/>
                      <a:pt x="372" y="41"/>
                    </a:cubicBezTo>
                    <a:cubicBezTo>
                      <a:pt x="329" y="15"/>
                      <a:pt x="279" y="0"/>
                      <a:pt x="225" y="0"/>
                    </a:cubicBezTo>
                    <a:cubicBezTo>
                      <a:pt x="133" y="0"/>
                      <a:pt x="51" y="44"/>
                      <a:pt x="0" y="114"/>
                    </a:cubicBezTo>
                    <a:close/>
                  </a:path>
                </a:pathLst>
              </a:custGeom>
              <a:solidFill>
                <a:srgbClr val="91D0C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5" name="Freeform 197"/>
              <p:cNvSpPr/>
              <p:nvPr/>
            </p:nvSpPr>
            <p:spPr bwMode="auto">
              <a:xfrm>
                <a:off x="7617883" y="5537010"/>
                <a:ext cx="179917" cy="359935"/>
              </a:xfrm>
              <a:custGeom>
                <a:avLst/>
                <a:gdLst>
                  <a:gd name="T0" fmla="*/ 0 w 114"/>
                  <a:gd name="T1" fmla="*/ 86 h 227"/>
                  <a:gd name="T2" fmla="*/ 0 w 114"/>
                  <a:gd name="T3" fmla="*/ 227 h 227"/>
                  <a:gd name="T4" fmla="*/ 114 w 114"/>
                  <a:gd name="T5" fmla="*/ 138 h 227"/>
                  <a:gd name="T6" fmla="*/ 114 w 114"/>
                  <a:gd name="T7" fmla="*/ 0 h 227"/>
                  <a:gd name="T8" fmla="*/ 0 w 114"/>
                  <a:gd name="T9" fmla="*/ 86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4" h="227">
                    <a:moveTo>
                      <a:pt x="0" y="86"/>
                    </a:moveTo>
                    <a:lnTo>
                      <a:pt x="0" y="227"/>
                    </a:lnTo>
                    <a:lnTo>
                      <a:pt x="114" y="138"/>
                    </a:lnTo>
                    <a:lnTo>
                      <a:pt x="114" y="0"/>
                    </a:ln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6" name="Freeform 198"/>
              <p:cNvSpPr/>
              <p:nvPr/>
            </p:nvSpPr>
            <p:spPr bwMode="auto">
              <a:xfrm>
                <a:off x="6970183" y="5695806"/>
                <a:ext cx="133351" cy="268892"/>
              </a:xfrm>
              <a:custGeom>
                <a:avLst/>
                <a:gdLst>
                  <a:gd name="T0" fmla="*/ 84 w 84"/>
                  <a:gd name="T1" fmla="*/ 52 h 170"/>
                  <a:gd name="T2" fmla="*/ 84 w 84"/>
                  <a:gd name="T3" fmla="*/ 170 h 170"/>
                  <a:gd name="T4" fmla="*/ 4 w 84"/>
                  <a:gd name="T5" fmla="*/ 113 h 170"/>
                  <a:gd name="T6" fmla="*/ 0 w 84"/>
                  <a:gd name="T7" fmla="*/ 0 h 170"/>
                  <a:gd name="T8" fmla="*/ 84 w 84"/>
                  <a:gd name="T9" fmla="*/ 52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170">
                    <a:moveTo>
                      <a:pt x="84" y="52"/>
                    </a:moveTo>
                    <a:lnTo>
                      <a:pt x="84" y="170"/>
                    </a:lnTo>
                    <a:lnTo>
                      <a:pt x="4" y="113"/>
                    </a:lnTo>
                    <a:lnTo>
                      <a:pt x="0" y="0"/>
                    </a:lnTo>
                    <a:lnTo>
                      <a:pt x="84" y="52"/>
                    </a:lnTo>
                    <a:close/>
                  </a:path>
                </a:pathLst>
              </a:custGeom>
              <a:solidFill>
                <a:srgbClr val="AEB1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7" name="Freeform 199"/>
              <p:cNvSpPr/>
              <p:nvPr/>
            </p:nvSpPr>
            <p:spPr bwMode="auto">
              <a:xfrm>
                <a:off x="7357534" y="5716979"/>
                <a:ext cx="167216" cy="491206"/>
              </a:xfrm>
              <a:custGeom>
                <a:avLst/>
                <a:gdLst>
                  <a:gd name="T0" fmla="*/ 0 w 91"/>
                  <a:gd name="T1" fmla="*/ 262 h 262"/>
                  <a:gd name="T2" fmla="*/ 15 w 91"/>
                  <a:gd name="T3" fmla="*/ 262 h 262"/>
                  <a:gd name="T4" fmla="*/ 91 w 91"/>
                  <a:gd name="T5" fmla="*/ 252 h 262"/>
                  <a:gd name="T6" fmla="*/ 91 w 91"/>
                  <a:gd name="T7" fmla="*/ 0 h 262"/>
                  <a:gd name="T8" fmla="*/ 0 w 91"/>
                  <a:gd name="T9" fmla="*/ 56 h 262"/>
                  <a:gd name="T10" fmla="*/ 0 w 91"/>
                  <a:gd name="T11" fmla="*/ 262 h 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1" h="262">
                    <a:moveTo>
                      <a:pt x="0" y="262"/>
                    </a:moveTo>
                    <a:cubicBezTo>
                      <a:pt x="5" y="262"/>
                      <a:pt x="10" y="262"/>
                      <a:pt x="15" y="262"/>
                    </a:cubicBezTo>
                    <a:cubicBezTo>
                      <a:pt x="42" y="262"/>
                      <a:pt x="67" y="258"/>
                      <a:pt x="91" y="252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0" y="56"/>
                      <a:pt x="0" y="56"/>
                      <a:pt x="0" y="56"/>
                    </a:cubicBezTo>
                    <a:lnTo>
                      <a:pt x="0" y="262"/>
                    </a:ln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8" name="Rectangle 200"/>
              <p:cNvSpPr>
                <a:spLocks noChangeArrowheads="1"/>
              </p:cNvSpPr>
              <p:nvPr/>
            </p:nvSpPr>
            <p:spPr bwMode="auto">
              <a:xfrm>
                <a:off x="7700434" y="5577239"/>
                <a:ext cx="12700" cy="277361"/>
              </a:xfrm>
              <a:prstGeom prst="rect">
                <a:avLst/>
              </a:pr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59" name="Freeform 201"/>
              <p:cNvSpPr/>
              <p:nvPr/>
            </p:nvSpPr>
            <p:spPr bwMode="auto">
              <a:xfrm>
                <a:off x="7605183" y="5651343"/>
                <a:ext cx="203200" cy="158796"/>
              </a:xfrm>
              <a:custGeom>
                <a:avLst/>
                <a:gdLst>
                  <a:gd name="T0" fmla="*/ 6 w 128"/>
                  <a:gd name="T1" fmla="*/ 100 h 100"/>
                  <a:gd name="T2" fmla="*/ 0 w 128"/>
                  <a:gd name="T3" fmla="*/ 93 h 100"/>
                  <a:gd name="T4" fmla="*/ 122 w 128"/>
                  <a:gd name="T5" fmla="*/ 0 h 100"/>
                  <a:gd name="T6" fmla="*/ 128 w 128"/>
                  <a:gd name="T7" fmla="*/ 8 h 100"/>
                  <a:gd name="T8" fmla="*/ 6 w 128"/>
                  <a:gd name="T9" fmla="*/ 100 h 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" h="100">
                    <a:moveTo>
                      <a:pt x="6" y="100"/>
                    </a:moveTo>
                    <a:lnTo>
                      <a:pt x="0" y="93"/>
                    </a:lnTo>
                    <a:lnTo>
                      <a:pt x="122" y="0"/>
                    </a:lnTo>
                    <a:lnTo>
                      <a:pt x="128" y="8"/>
                    </a:lnTo>
                    <a:lnTo>
                      <a:pt x="6" y="100"/>
                    </a:lnTo>
                    <a:close/>
                  </a:path>
                </a:pathLst>
              </a:cu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0" name="Rectangle 202"/>
              <p:cNvSpPr>
                <a:spLocks noChangeArrowheads="1"/>
              </p:cNvSpPr>
              <p:nvPr/>
            </p:nvSpPr>
            <p:spPr bwMode="auto">
              <a:xfrm>
                <a:off x="7029450" y="5723330"/>
                <a:ext cx="12700" cy="213845"/>
              </a:xfrm>
              <a:prstGeom prst="rect">
                <a:avLst/>
              </a:pr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1" name="Freeform 203"/>
              <p:cNvSpPr/>
              <p:nvPr/>
            </p:nvSpPr>
            <p:spPr bwMode="auto">
              <a:xfrm>
                <a:off x="6951134" y="5776262"/>
                <a:ext cx="186267" cy="120684"/>
              </a:xfrm>
              <a:custGeom>
                <a:avLst/>
                <a:gdLst>
                  <a:gd name="T0" fmla="*/ 0 w 118"/>
                  <a:gd name="T1" fmla="*/ 7 h 76"/>
                  <a:gd name="T2" fmla="*/ 3 w 118"/>
                  <a:gd name="T3" fmla="*/ 0 h 76"/>
                  <a:gd name="T4" fmla="*/ 118 w 118"/>
                  <a:gd name="T5" fmla="*/ 69 h 76"/>
                  <a:gd name="T6" fmla="*/ 115 w 118"/>
                  <a:gd name="T7" fmla="*/ 76 h 76"/>
                  <a:gd name="T8" fmla="*/ 0 w 118"/>
                  <a:gd name="T9" fmla="*/ 7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8" h="76">
                    <a:moveTo>
                      <a:pt x="0" y="7"/>
                    </a:moveTo>
                    <a:lnTo>
                      <a:pt x="3" y="0"/>
                    </a:lnTo>
                    <a:lnTo>
                      <a:pt x="118" y="69"/>
                    </a:lnTo>
                    <a:lnTo>
                      <a:pt x="115" y="76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B2953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62" name="Oval 204"/>
              <p:cNvSpPr>
                <a:spLocks noChangeArrowheads="1"/>
              </p:cNvSpPr>
              <p:nvPr/>
            </p:nvSpPr>
            <p:spPr bwMode="auto">
              <a:xfrm>
                <a:off x="7385050" y="6064211"/>
                <a:ext cx="31751" cy="38111"/>
              </a:xfrm>
              <a:prstGeom prst="ellipse">
                <a:avLst/>
              </a:pr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0" name="组合 219"/>
            <p:cNvGrpSpPr/>
            <p:nvPr/>
          </p:nvGrpSpPr>
          <p:grpSpPr bwMode="auto">
            <a:xfrm>
              <a:off x="5983606" y="2707482"/>
              <a:ext cx="758429" cy="763191"/>
              <a:chOff x="8039101" y="2651125"/>
              <a:chExt cx="1011238" cy="1017588"/>
            </a:xfrm>
          </p:grpSpPr>
          <p:sp>
            <p:nvSpPr>
              <p:cNvPr id="140" name="Oval 208"/>
              <p:cNvSpPr>
                <a:spLocks noChangeArrowheads="1"/>
              </p:cNvSpPr>
              <p:nvPr/>
            </p:nvSpPr>
            <p:spPr bwMode="auto">
              <a:xfrm>
                <a:off x="8039101" y="2651125"/>
                <a:ext cx="1011766" cy="1018404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1" name="Freeform 209"/>
              <p:cNvSpPr/>
              <p:nvPr/>
            </p:nvSpPr>
            <p:spPr bwMode="auto">
              <a:xfrm>
                <a:off x="8039101" y="2699821"/>
                <a:ext cx="1011766" cy="749512"/>
              </a:xfrm>
              <a:custGeom>
                <a:avLst/>
                <a:gdLst>
                  <a:gd name="T0" fmla="*/ 0 w 637"/>
                  <a:gd name="T1" fmla="*/ 289 h 472"/>
                  <a:gd name="T2" fmla="*/ 319 w 637"/>
                  <a:gd name="T3" fmla="*/ 0 h 472"/>
                  <a:gd name="T4" fmla="*/ 637 w 637"/>
                  <a:gd name="T5" fmla="*/ 285 h 472"/>
                  <a:gd name="T6" fmla="*/ 333 w 637"/>
                  <a:gd name="T7" fmla="*/ 472 h 472"/>
                  <a:gd name="T8" fmla="*/ 0 w 637"/>
                  <a:gd name="T9" fmla="*/ 289 h 4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7" h="472">
                    <a:moveTo>
                      <a:pt x="0" y="289"/>
                    </a:moveTo>
                    <a:lnTo>
                      <a:pt x="319" y="0"/>
                    </a:lnTo>
                    <a:lnTo>
                      <a:pt x="637" y="285"/>
                    </a:lnTo>
                    <a:lnTo>
                      <a:pt x="333" y="472"/>
                    </a:lnTo>
                    <a:lnTo>
                      <a:pt x="0" y="289"/>
                    </a:lnTo>
                    <a:close/>
                  </a:path>
                </a:pathLst>
              </a:custGeom>
              <a:solidFill>
                <a:srgbClr val="1B433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2" name="Freeform 210"/>
              <p:cNvSpPr/>
              <p:nvPr/>
            </p:nvSpPr>
            <p:spPr bwMode="auto">
              <a:xfrm>
                <a:off x="8202084" y="2776043"/>
                <a:ext cx="692150" cy="711401"/>
              </a:xfrm>
              <a:custGeom>
                <a:avLst/>
                <a:gdLst>
                  <a:gd name="T0" fmla="*/ 381 w 381"/>
                  <a:gd name="T1" fmla="*/ 233 h 390"/>
                  <a:gd name="T2" fmla="*/ 261 w 381"/>
                  <a:gd name="T3" fmla="*/ 340 h 390"/>
                  <a:gd name="T4" fmla="*/ 244 w 381"/>
                  <a:gd name="T5" fmla="*/ 341 h 390"/>
                  <a:gd name="T6" fmla="*/ 236 w 381"/>
                  <a:gd name="T7" fmla="*/ 390 h 390"/>
                  <a:gd name="T8" fmla="*/ 158 w 381"/>
                  <a:gd name="T9" fmla="*/ 340 h 390"/>
                  <a:gd name="T10" fmla="*/ 120 w 381"/>
                  <a:gd name="T11" fmla="*/ 340 h 390"/>
                  <a:gd name="T12" fmla="*/ 0 w 381"/>
                  <a:gd name="T13" fmla="*/ 233 h 390"/>
                  <a:gd name="T14" fmla="*/ 0 w 381"/>
                  <a:gd name="T15" fmla="*/ 107 h 390"/>
                  <a:gd name="T16" fmla="*/ 120 w 381"/>
                  <a:gd name="T17" fmla="*/ 0 h 390"/>
                  <a:gd name="T18" fmla="*/ 261 w 381"/>
                  <a:gd name="T19" fmla="*/ 0 h 390"/>
                  <a:gd name="T20" fmla="*/ 381 w 381"/>
                  <a:gd name="T21" fmla="*/ 107 h 390"/>
                  <a:gd name="T22" fmla="*/ 381 w 381"/>
                  <a:gd name="T23" fmla="*/ 233 h 3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1" h="390">
                    <a:moveTo>
                      <a:pt x="381" y="233"/>
                    </a:moveTo>
                    <a:cubicBezTo>
                      <a:pt x="381" y="292"/>
                      <a:pt x="327" y="340"/>
                      <a:pt x="261" y="340"/>
                    </a:cubicBezTo>
                    <a:cubicBezTo>
                      <a:pt x="244" y="341"/>
                      <a:pt x="244" y="341"/>
                      <a:pt x="244" y="341"/>
                    </a:cubicBezTo>
                    <a:cubicBezTo>
                      <a:pt x="236" y="390"/>
                      <a:pt x="236" y="390"/>
                      <a:pt x="236" y="390"/>
                    </a:cubicBezTo>
                    <a:cubicBezTo>
                      <a:pt x="158" y="340"/>
                      <a:pt x="158" y="340"/>
                      <a:pt x="158" y="340"/>
                    </a:cubicBezTo>
                    <a:cubicBezTo>
                      <a:pt x="120" y="340"/>
                      <a:pt x="120" y="340"/>
                      <a:pt x="120" y="340"/>
                    </a:cubicBezTo>
                    <a:cubicBezTo>
                      <a:pt x="53" y="340"/>
                      <a:pt x="0" y="292"/>
                      <a:pt x="0" y="233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48"/>
                      <a:pt x="53" y="0"/>
                      <a:pt x="120" y="0"/>
                    </a:cubicBezTo>
                    <a:cubicBezTo>
                      <a:pt x="261" y="0"/>
                      <a:pt x="261" y="0"/>
                      <a:pt x="261" y="0"/>
                    </a:cubicBezTo>
                    <a:cubicBezTo>
                      <a:pt x="327" y="0"/>
                      <a:pt x="381" y="48"/>
                      <a:pt x="381" y="107"/>
                    </a:cubicBezTo>
                    <a:lnTo>
                      <a:pt x="381" y="233"/>
                    </a:ln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3" name="Freeform 211"/>
              <p:cNvSpPr/>
              <p:nvPr/>
            </p:nvSpPr>
            <p:spPr bwMode="auto">
              <a:xfrm>
                <a:off x="8290984" y="2858617"/>
                <a:ext cx="520700" cy="38111"/>
              </a:xfrm>
              <a:custGeom>
                <a:avLst/>
                <a:gdLst>
                  <a:gd name="T0" fmla="*/ 288 w 288"/>
                  <a:gd name="T1" fmla="*/ 10 h 21"/>
                  <a:gd name="T2" fmla="*/ 278 w 288"/>
                  <a:gd name="T3" fmla="*/ 0 h 21"/>
                  <a:gd name="T4" fmla="*/ 11 w 288"/>
                  <a:gd name="T5" fmla="*/ 0 h 21"/>
                  <a:gd name="T6" fmla="*/ 0 w 288"/>
                  <a:gd name="T7" fmla="*/ 10 h 21"/>
                  <a:gd name="T8" fmla="*/ 0 w 288"/>
                  <a:gd name="T9" fmla="*/ 10 h 21"/>
                  <a:gd name="T10" fmla="*/ 11 w 288"/>
                  <a:gd name="T11" fmla="*/ 21 h 21"/>
                  <a:gd name="T12" fmla="*/ 278 w 288"/>
                  <a:gd name="T13" fmla="*/ 21 h 21"/>
                  <a:gd name="T14" fmla="*/ 288 w 288"/>
                  <a:gd name="T15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8" h="21">
                    <a:moveTo>
                      <a:pt x="288" y="10"/>
                    </a:moveTo>
                    <a:cubicBezTo>
                      <a:pt x="288" y="5"/>
                      <a:pt x="284" y="0"/>
                      <a:pt x="278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278" y="21"/>
                      <a:pt x="278" y="21"/>
                      <a:pt x="278" y="21"/>
                    </a:cubicBezTo>
                    <a:cubicBezTo>
                      <a:pt x="284" y="21"/>
                      <a:pt x="288" y="16"/>
                      <a:pt x="288" y="10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4" name="Freeform 212"/>
              <p:cNvSpPr/>
              <p:nvPr/>
            </p:nvSpPr>
            <p:spPr bwMode="auto">
              <a:xfrm>
                <a:off x="8290984" y="2953893"/>
                <a:ext cx="520700" cy="38111"/>
              </a:xfrm>
              <a:custGeom>
                <a:avLst/>
                <a:gdLst>
                  <a:gd name="T0" fmla="*/ 288 w 288"/>
                  <a:gd name="T1" fmla="*/ 10 h 21"/>
                  <a:gd name="T2" fmla="*/ 278 w 288"/>
                  <a:gd name="T3" fmla="*/ 0 h 21"/>
                  <a:gd name="T4" fmla="*/ 11 w 288"/>
                  <a:gd name="T5" fmla="*/ 0 h 21"/>
                  <a:gd name="T6" fmla="*/ 0 w 288"/>
                  <a:gd name="T7" fmla="*/ 10 h 21"/>
                  <a:gd name="T8" fmla="*/ 0 w 288"/>
                  <a:gd name="T9" fmla="*/ 10 h 21"/>
                  <a:gd name="T10" fmla="*/ 11 w 288"/>
                  <a:gd name="T11" fmla="*/ 21 h 21"/>
                  <a:gd name="T12" fmla="*/ 278 w 288"/>
                  <a:gd name="T13" fmla="*/ 21 h 21"/>
                  <a:gd name="T14" fmla="*/ 288 w 288"/>
                  <a:gd name="T15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8" h="21">
                    <a:moveTo>
                      <a:pt x="288" y="10"/>
                    </a:moveTo>
                    <a:cubicBezTo>
                      <a:pt x="288" y="4"/>
                      <a:pt x="284" y="0"/>
                      <a:pt x="278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278" y="21"/>
                      <a:pt x="278" y="21"/>
                      <a:pt x="278" y="21"/>
                    </a:cubicBezTo>
                    <a:cubicBezTo>
                      <a:pt x="284" y="21"/>
                      <a:pt x="288" y="16"/>
                      <a:pt x="288" y="10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5" name="Freeform 213"/>
              <p:cNvSpPr/>
              <p:nvPr/>
            </p:nvSpPr>
            <p:spPr bwMode="auto">
              <a:xfrm>
                <a:off x="8290984" y="3042819"/>
                <a:ext cx="520700" cy="38111"/>
              </a:xfrm>
              <a:custGeom>
                <a:avLst/>
                <a:gdLst>
                  <a:gd name="T0" fmla="*/ 288 w 288"/>
                  <a:gd name="T1" fmla="*/ 10 h 21"/>
                  <a:gd name="T2" fmla="*/ 278 w 288"/>
                  <a:gd name="T3" fmla="*/ 0 h 21"/>
                  <a:gd name="T4" fmla="*/ 11 w 288"/>
                  <a:gd name="T5" fmla="*/ 0 h 21"/>
                  <a:gd name="T6" fmla="*/ 0 w 288"/>
                  <a:gd name="T7" fmla="*/ 10 h 21"/>
                  <a:gd name="T8" fmla="*/ 0 w 288"/>
                  <a:gd name="T9" fmla="*/ 10 h 21"/>
                  <a:gd name="T10" fmla="*/ 11 w 288"/>
                  <a:gd name="T11" fmla="*/ 21 h 21"/>
                  <a:gd name="T12" fmla="*/ 278 w 288"/>
                  <a:gd name="T13" fmla="*/ 21 h 21"/>
                  <a:gd name="T14" fmla="*/ 288 w 288"/>
                  <a:gd name="T15" fmla="*/ 10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8" h="21">
                    <a:moveTo>
                      <a:pt x="288" y="10"/>
                    </a:moveTo>
                    <a:cubicBezTo>
                      <a:pt x="288" y="5"/>
                      <a:pt x="284" y="0"/>
                      <a:pt x="278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6"/>
                      <a:pt x="5" y="21"/>
                      <a:pt x="11" y="21"/>
                    </a:cubicBezTo>
                    <a:cubicBezTo>
                      <a:pt x="278" y="21"/>
                      <a:pt x="278" y="21"/>
                      <a:pt x="278" y="21"/>
                    </a:cubicBezTo>
                    <a:cubicBezTo>
                      <a:pt x="284" y="21"/>
                      <a:pt x="288" y="16"/>
                      <a:pt x="288" y="10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6" name="Freeform 214"/>
              <p:cNvSpPr/>
              <p:nvPr/>
            </p:nvSpPr>
            <p:spPr bwMode="auto">
              <a:xfrm>
                <a:off x="8290984" y="3131744"/>
                <a:ext cx="342900" cy="38111"/>
              </a:xfrm>
              <a:custGeom>
                <a:avLst/>
                <a:gdLst>
                  <a:gd name="T0" fmla="*/ 189 w 189"/>
                  <a:gd name="T1" fmla="*/ 11 h 21"/>
                  <a:gd name="T2" fmla="*/ 182 w 189"/>
                  <a:gd name="T3" fmla="*/ 0 h 21"/>
                  <a:gd name="T4" fmla="*/ 7 w 189"/>
                  <a:gd name="T5" fmla="*/ 0 h 21"/>
                  <a:gd name="T6" fmla="*/ 0 w 189"/>
                  <a:gd name="T7" fmla="*/ 11 h 21"/>
                  <a:gd name="T8" fmla="*/ 0 w 189"/>
                  <a:gd name="T9" fmla="*/ 11 h 21"/>
                  <a:gd name="T10" fmla="*/ 7 w 189"/>
                  <a:gd name="T11" fmla="*/ 21 h 21"/>
                  <a:gd name="T12" fmla="*/ 182 w 189"/>
                  <a:gd name="T13" fmla="*/ 21 h 21"/>
                  <a:gd name="T14" fmla="*/ 189 w 189"/>
                  <a:gd name="T15" fmla="*/ 1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89" h="21">
                    <a:moveTo>
                      <a:pt x="189" y="11"/>
                    </a:moveTo>
                    <a:cubicBezTo>
                      <a:pt x="189" y="5"/>
                      <a:pt x="186" y="0"/>
                      <a:pt x="182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4" y="0"/>
                      <a:pt x="0" y="5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6"/>
                      <a:pt x="4" y="21"/>
                      <a:pt x="7" y="21"/>
                    </a:cubicBezTo>
                    <a:cubicBezTo>
                      <a:pt x="182" y="21"/>
                      <a:pt x="182" y="21"/>
                      <a:pt x="182" y="21"/>
                    </a:cubicBezTo>
                    <a:cubicBezTo>
                      <a:pt x="186" y="21"/>
                      <a:pt x="189" y="16"/>
                      <a:pt x="189" y="11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7" name="Freeform 215"/>
              <p:cNvSpPr/>
              <p:nvPr/>
            </p:nvSpPr>
            <p:spPr bwMode="auto">
              <a:xfrm>
                <a:off x="8039101" y="3152916"/>
                <a:ext cx="1011766" cy="516613"/>
              </a:xfrm>
              <a:custGeom>
                <a:avLst/>
                <a:gdLst>
                  <a:gd name="T0" fmla="*/ 557 w 557"/>
                  <a:gd name="T1" fmla="*/ 0 h 283"/>
                  <a:gd name="T2" fmla="*/ 279 w 557"/>
                  <a:gd name="T3" fmla="*/ 90 h 283"/>
                  <a:gd name="T4" fmla="*/ 0 w 557"/>
                  <a:gd name="T5" fmla="*/ 3 h 283"/>
                  <a:gd name="T6" fmla="*/ 0 w 557"/>
                  <a:gd name="T7" fmla="*/ 4 h 283"/>
                  <a:gd name="T8" fmla="*/ 279 w 557"/>
                  <a:gd name="T9" fmla="*/ 283 h 283"/>
                  <a:gd name="T10" fmla="*/ 557 w 557"/>
                  <a:gd name="T11" fmla="*/ 4 h 283"/>
                  <a:gd name="T12" fmla="*/ 557 w 557"/>
                  <a:gd name="T13" fmla="*/ 0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7" h="283">
                    <a:moveTo>
                      <a:pt x="557" y="0"/>
                    </a:moveTo>
                    <a:cubicBezTo>
                      <a:pt x="279" y="90"/>
                      <a:pt x="279" y="90"/>
                      <a:pt x="279" y="9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0" y="158"/>
                      <a:pt x="125" y="283"/>
                      <a:pt x="279" y="283"/>
                    </a:cubicBezTo>
                    <a:cubicBezTo>
                      <a:pt x="433" y="283"/>
                      <a:pt x="557" y="158"/>
                      <a:pt x="557" y="4"/>
                    </a:cubicBezTo>
                    <a:cubicBezTo>
                      <a:pt x="557" y="3"/>
                      <a:pt x="557" y="1"/>
                      <a:pt x="557" y="0"/>
                    </a:cubicBezTo>
                    <a:close/>
                  </a:path>
                </a:pathLst>
              </a:custGeom>
              <a:solidFill>
                <a:srgbClr val="6DC1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8" name="Freeform 216"/>
              <p:cNvSpPr/>
              <p:nvPr/>
            </p:nvSpPr>
            <p:spPr bwMode="auto">
              <a:xfrm>
                <a:off x="8544983" y="3152916"/>
                <a:ext cx="505884" cy="516613"/>
              </a:xfrm>
              <a:custGeom>
                <a:avLst/>
                <a:gdLst>
                  <a:gd name="T0" fmla="*/ 0 w 278"/>
                  <a:gd name="T1" fmla="*/ 89 h 283"/>
                  <a:gd name="T2" fmla="*/ 0 w 278"/>
                  <a:gd name="T3" fmla="*/ 283 h 283"/>
                  <a:gd name="T4" fmla="*/ 278 w 278"/>
                  <a:gd name="T5" fmla="*/ 4 h 283"/>
                  <a:gd name="T6" fmla="*/ 278 w 278"/>
                  <a:gd name="T7" fmla="*/ 0 h 283"/>
                  <a:gd name="T8" fmla="*/ 0 w 278"/>
                  <a:gd name="T9" fmla="*/ 89 h 2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78" h="283">
                    <a:moveTo>
                      <a:pt x="0" y="89"/>
                    </a:moveTo>
                    <a:cubicBezTo>
                      <a:pt x="0" y="283"/>
                      <a:pt x="0" y="283"/>
                      <a:pt x="0" y="283"/>
                    </a:cubicBezTo>
                    <a:cubicBezTo>
                      <a:pt x="154" y="283"/>
                      <a:pt x="278" y="158"/>
                      <a:pt x="278" y="4"/>
                    </a:cubicBezTo>
                    <a:cubicBezTo>
                      <a:pt x="278" y="3"/>
                      <a:pt x="278" y="1"/>
                      <a:pt x="278" y="0"/>
                    </a:cubicBezTo>
                    <a:lnTo>
                      <a:pt x="0" y="89"/>
                    </a:lnTo>
                    <a:close/>
                  </a:path>
                </a:pathLst>
              </a:custGeom>
              <a:solidFill>
                <a:srgbClr val="3685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9" name="Freeform 217"/>
              <p:cNvSpPr/>
              <p:nvPr/>
            </p:nvSpPr>
            <p:spPr bwMode="auto">
              <a:xfrm>
                <a:off x="8252884" y="3315946"/>
                <a:ext cx="590550" cy="353583"/>
              </a:xfrm>
              <a:custGeom>
                <a:avLst/>
                <a:gdLst>
                  <a:gd name="T0" fmla="*/ 162 w 325"/>
                  <a:gd name="T1" fmla="*/ 193 h 193"/>
                  <a:gd name="T2" fmla="*/ 325 w 325"/>
                  <a:gd name="T3" fmla="*/ 140 h 193"/>
                  <a:gd name="T4" fmla="*/ 162 w 325"/>
                  <a:gd name="T5" fmla="*/ 0 h 193"/>
                  <a:gd name="T6" fmla="*/ 0 w 325"/>
                  <a:gd name="T7" fmla="*/ 141 h 193"/>
                  <a:gd name="T8" fmla="*/ 162 w 325"/>
                  <a:gd name="T9" fmla="*/ 193 h 1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5" h="193">
                    <a:moveTo>
                      <a:pt x="162" y="193"/>
                    </a:moveTo>
                    <a:cubicBezTo>
                      <a:pt x="223" y="193"/>
                      <a:pt x="279" y="173"/>
                      <a:pt x="325" y="140"/>
                    </a:cubicBezTo>
                    <a:cubicBezTo>
                      <a:pt x="162" y="0"/>
                      <a:pt x="162" y="0"/>
                      <a:pt x="162" y="0"/>
                    </a:cubicBezTo>
                    <a:cubicBezTo>
                      <a:pt x="162" y="0"/>
                      <a:pt x="52" y="96"/>
                      <a:pt x="0" y="141"/>
                    </a:cubicBezTo>
                    <a:cubicBezTo>
                      <a:pt x="46" y="174"/>
                      <a:pt x="101" y="193"/>
                      <a:pt x="162" y="193"/>
                    </a:cubicBez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1" name="组合 230"/>
            <p:cNvGrpSpPr/>
            <p:nvPr/>
          </p:nvGrpSpPr>
          <p:grpSpPr bwMode="auto">
            <a:xfrm>
              <a:off x="6842046" y="2707483"/>
              <a:ext cx="759619" cy="763190"/>
              <a:chOff x="9183688" y="2624138"/>
              <a:chExt cx="1012825" cy="1017587"/>
            </a:xfrm>
          </p:grpSpPr>
          <p:sp>
            <p:nvSpPr>
              <p:cNvPr id="112" name="Oval 218"/>
              <p:cNvSpPr>
                <a:spLocks noChangeArrowheads="1"/>
              </p:cNvSpPr>
              <p:nvPr/>
            </p:nvSpPr>
            <p:spPr bwMode="auto">
              <a:xfrm>
                <a:off x="9184216" y="2624137"/>
                <a:ext cx="1011766" cy="1018405"/>
              </a:xfrm>
              <a:prstGeom prst="ellipse">
                <a:avLst/>
              </a:prstGeom>
              <a:solidFill>
                <a:srgbClr val="D8D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3" name="Freeform 219"/>
              <p:cNvSpPr/>
              <p:nvPr/>
            </p:nvSpPr>
            <p:spPr bwMode="auto">
              <a:xfrm>
                <a:off x="9186333" y="3017948"/>
                <a:ext cx="1001182" cy="624593"/>
              </a:xfrm>
              <a:custGeom>
                <a:avLst/>
                <a:gdLst>
                  <a:gd name="T0" fmla="*/ 0 w 551"/>
                  <a:gd name="T1" fmla="*/ 100 h 342"/>
                  <a:gd name="T2" fmla="*/ 277 w 551"/>
                  <a:gd name="T3" fmla="*/ 342 h 342"/>
                  <a:gd name="T4" fmla="*/ 551 w 551"/>
                  <a:gd name="T5" fmla="*/ 112 h 342"/>
                  <a:gd name="T6" fmla="*/ 277 w 551"/>
                  <a:gd name="T7" fmla="*/ 0 h 342"/>
                  <a:gd name="T8" fmla="*/ 0 w 551"/>
                  <a:gd name="T9" fmla="*/ 100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1" h="342">
                    <a:moveTo>
                      <a:pt x="0" y="100"/>
                    </a:moveTo>
                    <a:cubicBezTo>
                      <a:pt x="18" y="236"/>
                      <a:pt x="135" y="342"/>
                      <a:pt x="277" y="342"/>
                    </a:cubicBezTo>
                    <a:cubicBezTo>
                      <a:pt x="414" y="342"/>
                      <a:pt x="528" y="243"/>
                      <a:pt x="551" y="112"/>
                    </a:cubicBezTo>
                    <a:cubicBezTo>
                      <a:pt x="277" y="0"/>
                      <a:pt x="277" y="0"/>
                      <a:pt x="277" y="0"/>
                    </a:cubicBezTo>
                    <a:cubicBezTo>
                      <a:pt x="277" y="0"/>
                      <a:pt x="92" y="68"/>
                      <a:pt x="0" y="100"/>
                    </a:cubicBezTo>
                    <a:close/>
                  </a:path>
                </a:pathLst>
              </a:custGeom>
              <a:solidFill>
                <a:srgbClr val="EBEC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4" name="Freeform 220"/>
              <p:cNvSpPr/>
              <p:nvPr/>
            </p:nvSpPr>
            <p:spPr bwMode="auto">
              <a:xfrm>
                <a:off x="9199033" y="2624137"/>
                <a:ext cx="980016" cy="628828"/>
              </a:xfrm>
              <a:custGeom>
                <a:avLst/>
                <a:gdLst>
                  <a:gd name="T0" fmla="*/ 0 w 540"/>
                  <a:gd name="T1" fmla="*/ 214 h 345"/>
                  <a:gd name="T2" fmla="*/ 271 w 540"/>
                  <a:gd name="T3" fmla="*/ 345 h 345"/>
                  <a:gd name="T4" fmla="*/ 540 w 540"/>
                  <a:gd name="T5" fmla="*/ 205 h 345"/>
                  <a:gd name="T6" fmla="*/ 271 w 540"/>
                  <a:gd name="T7" fmla="*/ 0 h 345"/>
                  <a:gd name="T8" fmla="*/ 0 w 540"/>
                  <a:gd name="T9" fmla="*/ 214 h 3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0" h="345">
                    <a:moveTo>
                      <a:pt x="0" y="214"/>
                    </a:moveTo>
                    <a:cubicBezTo>
                      <a:pt x="271" y="345"/>
                      <a:pt x="271" y="345"/>
                      <a:pt x="271" y="345"/>
                    </a:cubicBezTo>
                    <a:cubicBezTo>
                      <a:pt x="540" y="205"/>
                      <a:pt x="540" y="205"/>
                      <a:pt x="540" y="205"/>
                    </a:cubicBezTo>
                    <a:cubicBezTo>
                      <a:pt x="507" y="87"/>
                      <a:pt x="399" y="0"/>
                      <a:pt x="271" y="0"/>
                    </a:cubicBezTo>
                    <a:cubicBezTo>
                      <a:pt x="139" y="0"/>
                      <a:pt x="29" y="92"/>
                      <a:pt x="0" y="214"/>
                    </a:cubicBezTo>
                    <a:close/>
                  </a:path>
                </a:pathLst>
              </a:custGeom>
              <a:solidFill>
                <a:srgbClr val="B1B5B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5" name="Freeform 221"/>
              <p:cNvSpPr/>
              <p:nvPr/>
            </p:nvSpPr>
            <p:spPr bwMode="auto">
              <a:xfrm>
                <a:off x="9199033" y="2624137"/>
                <a:ext cx="980016" cy="603420"/>
              </a:xfrm>
              <a:custGeom>
                <a:avLst/>
                <a:gdLst>
                  <a:gd name="T0" fmla="*/ 0 w 540"/>
                  <a:gd name="T1" fmla="*/ 214 h 331"/>
                  <a:gd name="T2" fmla="*/ 271 w 540"/>
                  <a:gd name="T3" fmla="*/ 331 h 331"/>
                  <a:gd name="T4" fmla="*/ 540 w 540"/>
                  <a:gd name="T5" fmla="*/ 205 h 331"/>
                  <a:gd name="T6" fmla="*/ 271 w 540"/>
                  <a:gd name="T7" fmla="*/ 0 h 331"/>
                  <a:gd name="T8" fmla="*/ 0 w 540"/>
                  <a:gd name="T9" fmla="*/ 214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0" h="331">
                    <a:moveTo>
                      <a:pt x="0" y="214"/>
                    </a:moveTo>
                    <a:cubicBezTo>
                      <a:pt x="271" y="331"/>
                      <a:pt x="271" y="331"/>
                      <a:pt x="271" y="331"/>
                    </a:cubicBezTo>
                    <a:cubicBezTo>
                      <a:pt x="540" y="205"/>
                      <a:pt x="540" y="205"/>
                      <a:pt x="540" y="205"/>
                    </a:cubicBezTo>
                    <a:cubicBezTo>
                      <a:pt x="507" y="87"/>
                      <a:pt x="399" y="0"/>
                      <a:pt x="271" y="0"/>
                    </a:cubicBezTo>
                    <a:cubicBezTo>
                      <a:pt x="139" y="0"/>
                      <a:pt x="29" y="92"/>
                      <a:pt x="0" y="214"/>
                    </a:cubicBezTo>
                    <a:close/>
                  </a:path>
                </a:pathLst>
              </a:custGeom>
              <a:solidFill>
                <a:srgbClr val="EBEC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6" name="Freeform 222"/>
              <p:cNvSpPr/>
              <p:nvPr/>
            </p:nvSpPr>
            <p:spPr bwMode="auto">
              <a:xfrm>
                <a:off x="9491133" y="2641075"/>
                <a:ext cx="69849" cy="69869"/>
              </a:xfrm>
              <a:custGeom>
                <a:avLst/>
                <a:gdLst>
                  <a:gd name="T0" fmla="*/ 0 w 37"/>
                  <a:gd name="T1" fmla="*/ 38 h 38"/>
                  <a:gd name="T2" fmla="*/ 20 w 37"/>
                  <a:gd name="T3" fmla="*/ 30 h 38"/>
                  <a:gd name="T4" fmla="*/ 37 w 37"/>
                  <a:gd name="T5" fmla="*/ 0 h 38"/>
                  <a:gd name="T6" fmla="*/ 5 w 37"/>
                  <a:gd name="T7" fmla="*/ 11 h 38"/>
                  <a:gd name="T8" fmla="*/ 0 w 37"/>
                  <a:gd name="T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38">
                    <a:moveTo>
                      <a:pt x="0" y="38"/>
                    </a:moveTo>
                    <a:cubicBezTo>
                      <a:pt x="6" y="35"/>
                      <a:pt x="13" y="32"/>
                      <a:pt x="20" y="3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26" y="3"/>
                      <a:pt x="15" y="6"/>
                      <a:pt x="5" y="11"/>
                    </a:cubicBezTo>
                    <a:lnTo>
                      <a:pt x="0" y="38"/>
                    </a:ln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7" name="Freeform 223"/>
              <p:cNvSpPr/>
              <p:nvPr/>
            </p:nvSpPr>
            <p:spPr bwMode="auto">
              <a:xfrm>
                <a:off x="9194800" y="2967134"/>
                <a:ext cx="44449" cy="86807"/>
              </a:xfrm>
              <a:custGeom>
                <a:avLst/>
                <a:gdLst>
                  <a:gd name="T0" fmla="*/ 21 w 25"/>
                  <a:gd name="T1" fmla="*/ 48 h 48"/>
                  <a:gd name="T2" fmla="*/ 25 w 25"/>
                  <a:gd name="T3" fmla="*/ 28 h 48"/>
                  <a:gd name="T4" fmla="*/ 9 w 25"/>
                  <a:gd name="T5" fmla="*/ 0 h 48"/>
                  <a:gd name="T6" fmla="*/ 0 w 25"/>
                  <a:gd name="T7" fmla="*/ 32 h 48"/>
                  <a:gd name="T8" fmla="*/ 21 w 25"/>
                  <a:gd name="T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48">
                    <a:moveTo>
                      <a:pt x="21" y="48"/>
                    </a:moveTo>
                    <a:cubicBezTo>
                      <a:pt x="22" y="41"/>
                      <a:pt x="23" y="35"/>
                      <a:pt x="25" y="28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6" y="11"/>
                      <a:pt x="3" y="21"/>
                      <a:pt x="0" y="32"/>
                    </a:cubicBezTo>
                    <a:lnTo>
                      <a:pt x="21" y="48"/>
                    </a:ln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8" name="Freeform 224"/>
              <p:cNvSpPr/>
              <p:nvPr/>
            </p:nvSpPr>
            <p:spPr bwMode="auto">
              <a:xfrm>
                <a:off x="9190567" y="3214853"/>
                <a:ext cx="69849" cy="99512"/>
              </a:xfrm>
              <a:custGeom>
                <a:avLst/>
                <a:gdLst>
                  <a:gd name="T0" fmla="*/ 38 w 38"/>
                  <a:gd name="T1" fmla="*/ 54 h 54"/>
                  <a:gd name="T2" fmla="*/ 27 w 38"/>
                  <a:gd name="T3" fmla="*/ 22 h 54"/>
                  <a:gd name="T4" fmla="*/ 0 w 38"/>
                  <a:gd name="T5" fmla="*/ 0 h 54"/>
                  <a:gd name="T6" fmla="*/ 11 w 38"/>
                  <a:gd name="T7" fmla="*/ 45 h 54"/>
                  <a:gd name="T8" fmla="*/ 38 w 38"/>
                  <a:gd name="T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4">
                    <a:moveTo>
                      <a:pt x="38" y="54"/>
                    </a:moveTo>
                    <a:cubicBezTo>
                      <a:pt x="34" y="44"/>
                      <a:pt x="30" y="33"/>
                      <a:pt x="27" y="2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6"/>
                      <a:pt x="6" y="31"/>
                      <a:pt x="11" y="45"/>
                    </a:cubicBezTo>
                    <a:lnTo>
                      <a:pt x="38" y="54"/>
                    </a:ln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9" name="Freeform 225"/>
              <p:cNvSpPr/>
              <p:nvPr/>
            </p:nvSpPr>
            <p:spPr bwMode="auto">
              <a:xfrm>
                <a:off x="9326033" y="3485864"/>
                <a:ext cx="97367" cy="40229"/>
              </a:xfrm>
              <a:custGeom>
                <a:avLst/>
                <a:gdLst>
                  <a:gd name="T0" fmla="*/ 31 w 54"/>
                  <a:gd name="T1" fmla="*/ 0 h 23"/>
                  <a:gd name="T2" fmla="*/ 0 w 54"/>
                  <a:gd name="T3" fmla="*/ 0 h 23"/>
                  <a:gd name="T4" fmla="*/ 25 w 54"/>
                  <a:gd name="T5" fmla="*/ 23 h 23"/>
                  <a:gd name="T6" fmla="*/ 54 w 54"/>
                  <a:gd name="T7" fmla="*/ 18 h 23"/>
                  <a:gd name="T8" fmla="*/ 31 w 54"/>
                  <a:gd name="T9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23">
                    <a:moveTo>
                      <a:pt x="3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8"/>
                      <a:pt x="16" y="16"/>
                      <a:pt x="25" y="23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46" y="13"/>
                      <a:pt x="38" y="7"/>
                      <a:pt x="31" y="0"/>
                    </a:cubicBez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0" name="Freeform 226"/>
              <p:cNvSpPr/>
              <p:nvPr/>
            </p:nvSpPr>
            <p:spPr bwMode="auto">
              <a:xfrm>
                <a:off x="9723966" y="2628371"/>
                <a:ext cx="99483" cy="46580"/>
              </a:xfrm>
              <a:custGeom>
                <a:avLst/>
                <a:gdLst>
                  <a:gd name="T0" fmla="*/ 21 w 54"/>
                  <a:gd name="T1" fmla="*/ 0 h 25"/>
                  <a:gd name="T2" fmla="*/ 0 w 54"/>
                  <a:gd name="T3" fmla="*/ 21 h 25"/>
                  <a:gd name="T4" fmla="*/ 30 w 54"/>
                  <a:gd name="T5" fmla="*/ 25 h 25"/>
                  <a:gd name="T6" fmla="*/ 54 w 54"/>
                  <a:gd name="T7" fmla="*/ 7 h 25"/>
                  <a:gd name="T8" fmla="*/ 21 w 54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4" h="25">
                    <a:moveTo>
                      <a:pt x="21" y="0"/>
                    </a:moveTo>
                    <a:cubicBezTo>
                      <a:pt x="0" y="21"/>
                      <a:pt x="0" y="21"/>
                      <a:pt x="0" y="21"/>
                    </a:cubicBezTo>
                    <a:cubicBezTo>
                      <a:pt x="10" y="22"/>
                      <a:pt x="20" y="23"/>
                      <a:pt x="30" y="25"/>
                    </a:cubicBezTo>
                    <a:cubicBezTo>
                      <a:pt x="54" y="7"/>
                      <a:pt x="54" y="7"/>
                      <a:pt x="54" y="7"/>
                    </a:cubicBezTo>
                    <a:cubicBezTo>
                      <a:pt x="43" y="4"/>
                      <a:pt x="32" y="2"/>
                      <a:pt x="21" y="0"/>
                    </a:cubicBez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1" name="Freeform 227"/>
              <p:cNvSpPr/>
              <p:nvPr/>
            </p:nvSpPr>
            <p:spPr bwMode="auto">
              <a:xfrm>
                <a:off x="9298516" y="2770227"/>
                <a:ext cx="46567" cy="91043"/>
              </a:xfrm>
              <a:custGeom>
                <a:avLst/>
                <a:gdLst>
                  <a:gd name="T0" fmla="*/ 9 w 25"/>
                  <a:gd name="T1" fmla="*/ 50 h 50"/>
                  <a:gd name="T2" fmla="*/ 25 w 25"/>
                  <a:gd name="T3" fmla="*/ 29 h 50"/>
                  <a:gd name="T4" fmla="*/ 21 w 25"/>
                  <a:gd name="T5" fmla="*/ 0 h 50"/>
                  <a:gd name="T6" fmla="*/ 0 w 25"/>
                  <a:gd name="T7" fmla="*/ 23 h 50"/>
                  <a:gd name="T8" fmla="*/ 9 w 25"/>
                  <a:gd name="T9" fmla="*/ 50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50">
                    <a:moveTo>
                      <a:pt x="9" y="50"/>
                    </a:moveTo>
                    <a:cubicBezTo>
                      <a:pt x="14" y="43"/>
                      <a:pt x="19" y="36"/>
                      <a:pt x="25" y="29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14" y="7"/>
                      <a:pt x="7" y="15"/>
                      <a:pt x="0" y="23"/>
                    </a:cubicBezTo>
                    <a:lnTo>
                      <a:pt x="9" y="50"/>
                    </a:ln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2" name="Freeform 228"/>
              <p:cNvSpPr/>
              <p:nvPr/>
            </p:nvSpPr>
            <p:spPr bwMode="auto">
              <a:xfrm>
                <a:off x="9842500" y="3549382"/>
                <a:ext cx="71967" cy="69870"/>
              </a:xfrm>
              <a:custGeom>
                <a:avLst/>
                <a:gdLst>
                  <a:gd name="T0" fmla="*/ 36 w 39"/>
                  <a:gd name="T1" fmla="*/ 24 h 38"/>
                  <a:gd name="T2" fmla="*/ 39 w 39"/>
                  <a:gd name="T3" fmla="*/ 0 h 38"/>
                  <a:gd name="T4" fmla="*/ 12 w 39"/>
                  <a:gd name="T5" fmla="*/ 13 h 38"/>
                  <a:gd name="T6" fmla="*/ 0 w 39"/>
                  <a:gd name="T7" fmla="*/ 38 h 38"/>
                  <a:gd name="T8" fmla="*/ 36 w 39"/>
                  <a:gd name="T9" fmla="*/ 24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38">
                    <a:moveTo>
                      <a:pt x="36" y="24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0" y="5"/>
                      <a:pt x="21" y="9"/>
                      <a:pt x="12" y="13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2" y="34"/>
                      <a:pt x="25" y="29"/>
                      <a:pt x="36" y="24"/>
                    </a:cubicBez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3" name="Freeform 229"/>
              <p:cNvSpPr/>
              <p:nvPr/>
            </p:nvSpPr>
            <p:spPr bwMode="auto">
              <a:xfrm>
                <a:off x="10153649" y="3140750"/>
                <a:ext cx="40217" cy="110098"/>
              </a:xfrm>
              <a:custGeom>
                <a:avLst/>
                <a:gdLst>
                  <a:gd name="T0" fmla="*/ 3 w 23"/>
                  <a:gd name="T1" fmla="*/ 0 h 61"/>
                  <a:gd name="T2" fmla="*/ 0 w 23"/>
                  <a:gd name="T3" fmla="*/ 38 h 61"/>
                  <a:gd name="T4" fmla="*/ 16 w 23"/>
                  <a:gd name="T5" fmla="*/ 61 h 61"/>
                  <a:gd name="T6" fmla="*/ 23 w 23"/>
                  <a:gd name="T7" fmla="*/ 15 h 61"/>
                  <a:gd name="T8" fmla="*/ 3 w 23"/>
                  <a:gd name="T9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" h="61">
                    <a:moveTo>
                      <a:pt x="3" y="0"/>
                    </a:moveTo>
                    <a:cubicBezTo>
                      <a:pt x="3" y="13"/>
                      <a:pt x="2" y="26"/>
                      <a:pt x="0" y="38"/>
                    </a:cubicBezTo>
                    <a:cubicBezTo>
                      <a:pt x="16" y="61"/>
                      <a:pt x="16" y="61"/>
                      <a:pt x="16" y="61"/>
                    </a:cubicBezTo>
                    <a:cubicBezTo>
                      <a:pt x="19" y="46"/>
                      <a:pt x="22" y="31"/>
                      <a:pt x="23" y="15"/>
                    </a:cubicBez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4" name="Freeform 230"/>
              <p:cNvSpPr/>
              <p:nvPr/>
            </p:nvSpPr>
            <p:spPr bwMode="auto">
              <a:xfrm>
                <a:off x="10060516" y="3377884"/>
                <a:ext cx="46567" cy="91042"/>
              </a:xfrm>
              <a:custGeom>
                <a:avLst/>
                <a:gdLst>
                  <a:gd name="T0" fmla="*/ 17 w 26"/>
                  <a:gd name="T1" fmla="*/ 0 h 49"/>
                  <a:gd name="T2" fmla="*/ 0 w 26"/>
                  <a:gd name="T3" fmla="*/ 25 h 49"/>
                  <a:gd name="T4" fmla="*/ 5 w 26"/>
                  <a:gd name="T5" fmla="*/ 49 h 49"/>
                  <a:gd name="T6" fmla="*/ 26 w 26"/>
                  <a:gd name="T7" fmla="*/ 22 h 49"/>
                  <a:gd name="T8" fmla="*/ 17 w 26"/>
                  <a:gd name="T9" fmla="*/ 0 h 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49">
                    <a:moveTo>
                      <a:pt x="17" y="0"/>
                    </a:moveTo>
                    <a:cubicBezTo>
                      <a:pt x="12" y="9"/>
                      <a:pt x="6" y="17"/>
                      <a:pt x="0" y="25"/>
                    </a:cubicBezTo>
                    <a:cubicBezTo>
                      <a:pt x="5" y="49"/>
                      <a:pt x="5" y="49"/>
                      <a:pt x="5" y="49"/>
                    </a:cubicBezTo>
                    <a:cubicBezTo>
                      <a:pt x="13" y="41"/>
                      <a:pt x="20" y="32"/>
                      <a:pt x="26" y="22"/>
                    </a:cubicBezTo>
                    <a:lnTo>
                      <a:pt x="17" y="0"/>
                    </a:ln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5" name="Freeform 231"/>
              <p:cNvSpPr/>
              <p:nvPr/>
            </p:nvSpPr>
            <p:spPr bwMode="auto">
              <a:xfrm>
                <a:off x="9546167" y="3595961"/>
                <a:ext cx="103716" cy="40229"/>
              </a:xfrm>
              <a:custGeom>
                <a:avLst/>
                <a:gdLst>
                  <a:gd name="T0" fmla="*/ 57 w 57"/>
                  <a:gd name="T1" fmla="*/ 4 h 22"/>
                  <a:gd name="T2" fmla="*/ 33 w 57"/>
                  <a:gd name="T3" fmla="*/ 0 h 22"/>
                  <a:gd name="T4" fmla="*/ 0 w 57"/>
                  <a:gd name="T5" fmla="*/ 13 h 22"/>
                  <a:gd name="T6" fmla="*/ 39 w 57"/>
                  <a:gd name="T7" fmla="*/ 22 h 22"/>
                  <a:gd name="T8" fmla="*/ 57 w 57"/>
                  <a:gd name="T9" fmla="*/ 4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22">
                    <a:moveTo>
                      <a:pt x="57" y="4"/>
                    </a:moveTo>
                    <a:cubicBezTo>
                      <a:pt x="49" y="3"/>
                      <a:pt x="41" y="2"/>
                      <a:pt x="33" y="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13" y="17"/>
                      <a:pt x="25" y="20"/>
                      <a:pt x="39" y="22"/>
                    </a:cubicBezTo>
                    <a:lnTo>
                      <a:pt x="57" y="4"/>
                    </a:ln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6" name="Freeform 232"/>
              <p:cNvSpPr/>
              <p:nvPr/>
            </p:nvSpPr>
            <p:spPr bwMode="auto">
              <a:xfrm>
                <a:off x="9937749" y="2717296"/>
                <a:ext cx="86784" cy="46580"/>
              </a:xfrm>
              <a:custGeom>
                <a:avLst/>
                <a:gdLst>
                  <a:gd name="T0" fmla="*/ 0 w 48"/>
                  <a:gd name="T1" fmla="*/ 11 h 26"/>
                  <a:gd name="T2" fmla="*/ 22 w 48"/>
                  <a:gd name="T3" fmla="*/ 26 h 26"/>
                  <a:gd name="T4" fmla="*/ 48 w 48"/>
                  <a:gd name="T5" fmla="*/ 19 h 26"/>
                  <a:gd name="T6" fmla="*/ 24 w 48"/>
                  <a:gd name="T7" fmla="*/ 0 h 26"/>
                  <a:gd name="T8" fmla="*/ 0 w 48"/>
                  <a:gd name="T9" fmla="*/ 11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26">
                    <a:moveTo>
                      <a:pt x="0" y="11"/>
                    </a:moveTo>
                    <a:cubicBezTo>
                      <a:pt x="8" y="15"/>
                      <a:pt x="15" y="20"/>
                      <a:pt x="22" y="2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0" y="12"/>
                      <a:pt x="32" y="6"/>
                      <a:pt x="24" y="0"/>
                    </a:cubicBez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7" name="Freeform 233"/>
              <p:cNvSpPr/>
              <p:nvPr/>
            </p:nvSpPr>
            <p:spPr bwMode="auto">
              <a:xfrm>
                <a:off x="10094382" y="2899381"/>
                <a:ext cx="69851" cy="55049"/>
              </a:xfrm>
              <a:custGeom>
                <a:avLst/>
                <a:gdLst>
                  <a:gd name="T0" fmla="*/ 25 w 38"/>
                  <a:gd name="T1" fmla="*/ 1 h 30"/>
                  <a:gd name="T2" fmla="*/ 0 w 38"/>
                  <a:gd name="T3" fmla="*/ 0 h 30"/>
                  <a:gd name="T4" fmla="*/ 10 w 38"/>
                  <a:gd name="T5" fmla="*/ 18 h 30"/>
                  <a:gd name="T6" fmla="*/ 38 w 38"/>
                  <a:gd name="T7" fmla="*/ 30 h 30"/>
                  <a:gd name="T8" fmla="*/ 25 w 38"/>
                  <a:gd name="T9" fmla="*/ 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30">
                    <a:moveTo>
                      <a:pt x="25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4" y="6"/>
                      <a:pt x="7" y="12"/>
                      <a:pt x="10" y="18"/>
                    </a:cubicBezTo>
                    <a:cubicBezTo>
                      <a:pt x="38" y="30"/>
                      <a:pt x="38" y="30"/>
                      <a:pt x="38" y="30"/>
                    </a:cubicBezTo>
                    <a:cubicBezTo>
                      <a:pt x="34" y="20"/>
                      <a:pt x="30" y="11"/>
                      <a:pt x="25" y="1"/>
                    </a:cubicBez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8" name="Freeform 234"/>
              <p:cNvSpPr/>
              <p:nvPr/>
            </p:nvSpPr>
            <p:spPr bwMode="auto">
              <a:xfrm>
                <a:off x="9237133" y="2869740"/>
                <a:ext cx="38100" cy="78338"/>
              </a:xfrm>
              <a:custGeom>
                <a:avLst/>
                <a:gdLst>
                  <a:gd name="T0" fmla="*/ 14 w 21"/>
                  <a:gd name="T1" fmla="*/ 44 h 44"/>
                  <a:gd name="T2" fmla="*/ 21 w 21"/>
                  <a:gd name="T3" fmla="*/ 30 h 44"/>
                  <a:gd name="T4" fmla="*/ 11 w 21"/>
                  <a:gd name="T5" fmla="*/ 0 h 44"/>
                  <a:gd name="T6" fmla="*/ 0 w 21"/>
                  <a:gd name="T7" fmla="*/ 19 h 44"/>
                  <a:gd name="T8" fmla="*/ 14 w 21"/>
                  <a:gd name="T9" fmla="*/ 44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1" h="44">
                    <a:moveTo>
                      <a:pt x="14" y="44"/>
                    </a:moveTo>
                    <a:cubicBezTo>
                      <a:pt x="16" y="39"/>
                      <a:pt x="19" y="35"/>
                      <a:pt x="21" y="3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7" y="6"/>
                      <a:pt x="4" y="12"/>
                      <a:pt x="0" y="19"/>
                    </a:cubicBezTo>
                    <a:lnTo>
                      <a:pt x="14" y="44"/>
                    </a:ln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29" name="Freeform 235"/>
              <p:cNvSpPr/>
              <p:nvPr/>
            </p:nvSpPr>
            <p:spPr bwMode="auto">
              <a:xfrm>
                <a:off x="9184216" y="3085701"/>
                <a:ext cx="42333" cy="86807"/>
              </a:xfrm>
              <a:custGeom>
                <a:avLst/>
                <a:gdLst>
                  <a:gd name="T0" fmla="*/ 0 w 24"/>
                  <a:gd name="T1" fmla="*/ 29 h 47"/>
                  <a:gd name="T2" fmla="*/ 24 w 24"/>
                  <a:gd name="T3" fmla="*/ 47 h 47"/>
                  <a:gd name="T4" fmla="*/ 23 w 24"/>
                  <a:gd name="T5" fmla="*/ 27 h 47"/>
                  <a:gd name="T6" fmla="*/ 23 w 24"/>
                  <a:gd name="T7" fmla="*/ 17 h 47"/>
                  <a:gd name="T8" fmla="*/ 1 w 24"/>
                  <a:gd name="T9" fmla="*/ 0 h 47"/>
                  <a:gd name="T10" fmla="*/ 0 w 24"/>
                  <a:gd name="T11" fmla="*/ 25 h 47"/>
                  <a:gd name="T12" fmla="*/ 0 w 24"/>
                  <a:gd name="T13" fmla="*/ 29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" h="47">
                    <a:moveTo>
                      <a:pt x="0" y="29"/>
                    </a:moveTo>
                    <a:cubicBezTo>
                      <a:pt x="24" y="47"/>
                      <a:pt x="24" y="47"/>
                      <a:pt x="24" y="47"/>
                    </a:cubicBezTo>
                    <a:cubicBezTo>
                      <a:pt x="23" y="40"/>
                      <a:pt x="23" y="34"/>
                      <a:pt x="23" y="27"/>
                    </a:cubicBezTo>
                    <a:cubicBezTo>
                      <a:pt x="23" y="23"/>
                      <a:pt x="23" y="20"/>
                      <a:pt x="23" y="1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8"/>
                      <a:pt x="0" y="17"/>
                      <a:pt x="0" y="25"/>
                    </a:cubicBezTo>
                    <a:cubicBezTo>
                      <a:pt x="0" y="26"/>
                      <a:pt x="0" y="28"/>
                      <a:pt x="0" y="29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0" name="Freeform 236"/>
              <p:cNvSpPr/>
              <p:nvPr/>
            </p:nvSpPr>
            <p:spPr bwMode="auto">
              <a:xfrm>
                <a:off x="9605433" y="2624137"/>
                <a:ext cx="82549" cy="50814"/>
              </a:xfrm>
              <a:custGeom>
                <a:avLst/>
                <a:gdLst>
                  <a:gd name="T0" fmla="*/ 0 w 46"/>
                  <a:gd name="T1" fmla="*/ 28 h 28"/>
                  <a:gd name="T2" fmla="*/ 22 w 46"/>
                  <a:gd name="T3" fmla="*/ 25 h 28"/>
                  <a:gd name="T4" fmla="*/ 46 w 46"/>
                  <a:gd name="T5" fmla="*/ 0 h 28"/>
                  <a:gd name="T6" fmla="*/ 15 w 46"/>
                  <a:gd name="T7" fmla="*/ 2 h 28"/>
                  <a:gd name="T8" fmla="*/ 0 w 46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28">
                    <a:moveTo>
                      <a:pt x="0" y="28"/>
                    </a:moveTo>
                    <a:cubicBezTo>
                      <a:pt x="7" y="26"/>
                      <a:pt x="15" y="25"/>
                      <a:pt x="22" y="25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36" y="0"/>
                      <a:pt x="25" y="1"/>
                      <a:pt x="15" y="2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1" name="Freeform 237"/>
              <p:cNvSpPr/>
              <p:nvPr/>
            </p:nvSpPr>
            <p:spPr bwMode="auto">
              <a:xfrm>
                <a:off x="10124016" y="3282606"/>
                <a:ext cx="38100" cy="78340"/>
              </a:xfrm>
              <a:custGeom>
                <a:avLst/>
                <a:gdLst>
                  <a:gd name="T0" fmla="*/ 0 w 20"/>
                  <a:gd name="T1" fmla="*/ 18 h 43"/>
                  <a:gd name="T2" fmla="*/ 10 w 20"/>
                  <a:gd name="T3" fmla="*/ 43 h 43"/>
                  <a:gd name="T4" fmla="*/ 20 w 20"/>
                  <a:gd name="T5" fmla="*/ 20 h 43"/>
                  <a:gd name="T6" fmla="*/ 6 w 20"/>
                  <a:gd name="T7" fmla="*/ 0 h 43"/>
                  <a:gd name="T8" fmla="*/ 0 w 20"/>
                  <a:gd name="T9" fmla="*/ 18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43">
                    <a:moveTo>
                      <a:pt x="0" y="18"/>
                    </a:moveTo>
                    <a:cubicBezTo>
                      <a:pt x="10" y="43"/>
                      <a:pt x="10" y="43"/>
                      <a:pt x="10" y="43"/>
                    </a:cubicBezTo>
                    <a:cubicBezTo>
                      <a:pt x="14" y="35"/>
                      <a:pt x="17" y="28"/>
                      <a:pt x="20" y="2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4" y="6"/>
                      <a:pt x="2" y="12"/>
                      <a:pt x="0" y="18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2" name="Freeform 238"/>
              <p:cNvSpPr/>
              <p:nvPr/>
            </p:nvSpPr>
            <p:spPr bwMode="auto">
              <a:xfrm>
                <a:off x="9239249" y="3365180"/>
                <a:ext cx="88900" cy="63518"/>
              </a:xfrm>
              <a:custGeom>
                <a:avLst/>
                <a:gdLst>
                  <a:gd name="T0" fmla="*/ 49 w 49"/>
                  <a:gd name="T1" fmla="*/ 36 h 36"/>
                  <a:gd name="T2" fmla="*/ 31 w 49"/>
                  <a:gd name="T3" fmla="*/ 11 h 36"/>
                  <a:gd name="T4" fmla="*/ 0 w 49"/>
                  <a:gd name="T5" fmla="*/ 0 h 36"/>
                  <a:gd name="T6" fmla="*/ 21 w 49"/>
                  <a:gd name="T7" fmla="*/ 35 h 36"/>
                  <a:gd name="T8" fmla="*/ 49 w 49"/>
                  <a:gd name="T9" fmla="*/ 36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" h="36">
                    <a:moveTo>
                      <a:pt x="49" y="36"/>
                    </a:moveTo>
                    <a:cubicBezTo>
                      <a:pt x="42" y="28"/>
                      <a:pt x="36" y="19"/>
                      <a:pt x="31" y="1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6" y="13"/>
                      <a:pt x="13" y="24"/>
                      <a:pt x="21" y="35"/>
                    </a:cubicBezTo>
                    <a:lnTo>
                      <a:pt x="49" y="36"/>
                    </a:ln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3" name="Freeform 239"/>
              <p:cNvSpPr/>
              <p:nvPr/>
            </p:nvSpPr>
            <p:spPr bwMode="auto">
              <a:xfrm>
                <a:off x="9387416" y="2691889"/>
                <a:ext cx="52917" cy="82573"/>
              </a:xfrm>
              <a:custGeom>
                <a:avLst/>
                <a:gdLst>
                  <a:gd name="T0" fmla="*/ 4 w 29"/>
                  <a:gd name="T1" fmla="*/ 46 h 46"/>
                  <a:gd name="T2" fmla="*/ 23 w 29"/>
                  <a:gd name="T3" fmla="*/ 31 h 46"/>
                  <a:gd name="T4" fmla="*/ 29 w 29"/>
                  <a:gd name="T5" fmla="*/ 0 h 46"/>
                  <a:gd name="T6" fmla="*/ 0 w 29"/>
                  <a:gd name="T7" fmla="*/ 19 h 46"/>
                  <a:gd name="T8" fmla="*/ 4 w 29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46">
                    <a:moveTo>
                      <a:pt x="4" y="46"/>
                    </a:moveTo>
                    <a:cubicBezTo>
                      <a:pt x="10" y="41"/>
                      <a:pt x="17" y="36"/>
                      <a:pt x="23" y="31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19" y="6"/>
                      <a:pt x="9" y="12"/>
                      <a:pt x="0" y="19"/>
                    </a:cubicBezTo>
                    <a:lnTo>
                      <a:pt x="4" y="46"/>
                    </a:ln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4" name="Freeform 240"/>
              <p:cNvSpPr/>
              <p:nvPr/>
            </p:nvSpPr>
            <p:spPr bwMode="auto">
              <a:xfrm>
                <a:off x="9967382" y="3475278"/>
                <a:ext cx="57151" cy="82573"/>
              </a:xfrm>
              <a:custGeom>
                <a:avLst/>
                <a:gdLst>
                  <a:gd name="T0" fmla="*/ 26 w 31"/>
                  <a:gd name="T1" fmla="*/ 0 h 45"/>
                  <a:gd name="T2" fmla="*/ 2 w 31"/>
                  <a:gd name="T3" fmla="*/ 20 h 45"/>
                  <a:gd name="T4" fmla="*/ 0 w 31"/>
                  <a:gd name="T5" fmla="*/ 45 h 45"/>
                  <a:gd name="T6" fmla="*/ 31 w 31"/>
                  <a:gd name="T7" fmla="*/ 22 h 45"/>
                  <a:gd name="T8" fmla="*/ 26 w 31"/>
                  <a:gd name="T9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45">
                    <a:moveTo>
                      <a:pt x="26" y="0"/>
                    </a:moveTo>
                    <a:cubicBezTo>
                      <a:pt x="18" y="7"/>
                      <a:pt x="10" y="13"/>
                      <a:pt x="2" y="20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0" y="38"/>
                      <a:pt x="21" y="30"/>
                      <a:pt x="31" y="22"/>
                    </a:cubicBez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5" name="Freeform 241"/>
              <p:cNvSpPr/>
              <p:nvPr/>
            </p:nvSpPr>
            <p:spPr bwMode="auto">
              <a:xfrm>
                <a:off x="9687983" y="3593845"/>
                <a:ext cx="103717" cy="48696"/>
              </a:xfrm>
              <a:custGeom>
                <a:avLst/>
                <a:gdLst>
                  <a:gd name="T0" fmla="*/ 57 w 57"/>
                  <a:gd name="T1" fmla="*/ 0 h 26"/>
                  <a:gd name="T2" fmla="*/ 21 w 57"/>
                  <a:gd name="T3" fmla="*/ 5 h 26"/>
                  <a:gd name="T4" fmla="*/ 0 w 57"/>
                  <a:gd name="T5" fmla="*/ 26 h 26"/>
                  <a:gd name="T6" fmla="*/ 1 w 57"/>
                  <a:gd name="T7" fmla="*/ 26 h 26"/>
                  <a:gd name="T8" fmla="*/ 47 w 57"/>
                  <a:gd name="T9" fmla="*/ 22 h 26"/>
                  <a:gd name="T10" fmla="*/ 57 w 57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26">
                    <a:moveTo>
                      <a:pt x="57" y="0"/>
                    </a:moveTo>
                    <a:cubicBezTo>
                      <a:pt x="46" y="2"/>
                      <a:pt x="34" y="4"/>
                      <a:pt x="21" y="5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1" y="26"/>
                      <a:pt x="1" y="26"/>
                    </a:cubicBezTo>
                    <a:cubicBezTo>
                      <a:pt x="16" y="26"/>
                      <a:pt x="32" y="25"/>
                      <a:pt x="47" y="22"/>
                    </a:cubicBezTo>
                    <a:lnTo>
                      <a:pt x="57" y="0"/>
                    </a:ln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6" name="Freeform 242"/>
              <p:cNvSpPr/>
              <p:nvPr/>
            </p:nvSpPr>
            <p:spPr bwMode="auto">
              <a:xfrm>
                <a:off x="10140949" y="3005245"/>
                <a:ext cx="52917" cy="93160"/>
              </a:xfrm>
              <a:custGeom>
                <a:avLst/>
                <a:gdLst>
                  <a:gd name="T0" fmla="*/ 0 w 30"/>
                  <a:gd name="T1" fmla="*/ 0 h 51"/>
                  <a:gd name="T2" fmla="*/ 8 w 30"/>
                  <a:gd name="T3" fmla="*/ 34 h 51"/>
                  <a:gd name="T4" fmla="*/ 30 w 30"/>
                  <a:gd name="T5" fmla="*/ 51 h 51"/>
                  <a:gd name="T6" fmla="*/ 24 w 30"/>
                  <a:gd name="T7" fmla="*/ 10 h 51"/>
                  <a:gd name="T8" fmla="*/ 0 w 30"/>
                  <a:gd name="T9" fmla="*/ 0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51">
                    <a:moveTo>
                      <a:pt x="0" y="0"/>
                    </a:moveTo>
                    <a:cubicBezTo>
                      <a:pt x="3" y="11"/>
                      <a:pt x="6" y="22"/>
                      <a:pt x="8" y="34"/>
                    </a:cubicBezTo>
                    <a:cubicBezTo>
                      <a:pt x="30" y="51"/>
                      <a:pt x="30" y="51"/>
                      <a:pt x="30" y="51"/>
                    </a:cubicBezTo>
                    <a:cubicBezTo>
                      <a:pt x="29" y="37"/>
                      <a:pt x="27" y="23"/>
                      <a:pt x="24" y="1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7" name="Freeform 243"/>
              <p:cNvSpPr/>
              <p:nvPr/>
            </p:nvSpPr>
            <p:spPr bwMode="auto">
              <a:xfrm>
                <a:off x="9848849" y="2664364"/>
                <a:ext cx="74084" cy="40229"/>
              </a:xfrm>
              <a:custGeom>
                <a:avLst/>
                <a:gdLst>
                  <a:gd name="T0" fmla="*/ 41 w 41"/>
                  <a:gd name="T1" fmla="*/ 10 h 22"/>
                  <a:gd name="T2" fmla="*/ 21 w 41"/>
                  <a:gd name="T3" fmla="*/ 0 h 22"/>
                  <a:gd name="T4" fmla="*/ 0 w 41"/>
                  <a:gd name="T5" fmla="*/ 16 h 22"/>
                  <a:gd name="T6" fmla="*/ 15 w 41"/>
                  <a:gd name="T7" fmla="*/ 22 h 22"/>
                  <a:gd name="T8" fmla="*/ 41 w 41"/>
                  <a:gd name="T9" fmla="*/ 1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1" h="22">
                    <a:moveTo>
                      <a:pt x="41" y="10"/>
                    </a:moveTo>
                    <a:cubicBezTo>
                      <a:pt x="35" y="6"/>
                      <a:pt x="28" y="3"/>
                      <a:pt x="21" y="0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5" y="18"/>
                      <a:pt x="10" y="20"/>
                      <a:pt x="15" y="22"/>
                    </a:cubicBezTo>
                    <a:lnTo>
                      <a:pt x="41" y="10"/>
                    </a:ln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8" name="Freeform 244"/>
              <p:cNvSpPr/>
              <p:nvPr/>
            </p:nvSpPr>
            <p:spPr bwMode="auto">
              <a:xfrm>
                <a:off x="9436100" y="3562085"/>
                <a:ext cx="80433" cy="29642"/>
              </a:xfrm>
              <a:custGeom>
                <a:avLst/>
                <a:gdLst>
                  <a:gd name="T0" fmla="*/ 45 w 45"/>
                  <a:gd name="T1" fmla="*/ 5 h 16"/>
                  <a:gd name="T2" fmla="*/ 34 w 45"/>
                  <a:gd name="T3" fmla="*/ 0 h 16"/>
                  <a:gd name="T4" fmla="*/ 0 w 45"/>
                  <a:gd name="T5" fmla="*/ 6 h 16"/>
                  <a:gd name="T6" fmla="*/ 18 w 45"/>
                  <a:gd name="T7" fmla="*/ 16 h 16"/>
                  <a:gd name="T8" fmla="*/ 45 w 45"/>
                  <a:gd name="T9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16">
                    <a:moveTo>
                      <a:pt x="45" y="5"/>
                    </a:moveTo>
                    <a:cubicBezTo>
                      <a:pt x="41" y="4"/>
                      <a:pt x="38" y="2"/>
                      <a:pt x="34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6" y="10"/>
                      <a:pt x="12" y="13"/>
                      <a:pt x="18" y="16"/>
                    </a:cubicBezTo>
                    <a:lnTo>
                      <a:pt x="45" y="5"/>
                    </a:ln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9" name="Freeform 245"/>
              <p:cNvSpPr/>
              <p:nvPr/>
            </p:nvSpPr>
            <p:spPr bwMode="auto">
              <a:xfrm>
                <a:off x="10026649" y="2797753"/>
                <a:ext cx="78317" cy="46580"/>
              </a:xfrm>
              <a:custGeom>
                <a:avLst/>
                <a:gdLst>
                  <a:gd name="T0" fmla="*/ 0 w 44"/>
                  <a:gd name="T1" fmla="*/ 6 h 26"/>
                  <a:gd name="T2" fmla="*/ 17 w 44"/>
                  <a:gd name="T3" fmla="*/ 25 h 26"/>
                  <a:gd name="T4" fmla="*/ 44 w 44"/>
                  <a:gd name="T5" fmla="*/ 26 h 26"/>
                  <a:gd name="T6" fmla="*/ 24 w 44"/>
                  <a:gd name="T7" fmla="*/ 0 h 26"/>
                  <a:gd name="T8" fmla="*/ 0 w 44"/>
                  <a:gd name="T9" fmla="*/ 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" h="26">
                    <a:moveTo>
                      <a:pt x="0" y="6"/>
                    </a:moveTo>
                    <a:cubicBezTo>
                      <a:pt x="6" y="12"/>
                      <a:pt x="12" y="18"/>
                      <a:pt x="17" y="25"/>
                    </a:cubicBezTo>
                    <a:cubicBezTo>
                      <a:pt x="44" y="26"/>
                      <a:pt x="44" y="26"/>
                      <a:pt x="44" y="26"/>
                    </a:cubicBezTo>
                    <a:cubicBezTo>
                      <a:pt x="38" y="17"/>
                      <a:pt x="31" y="8"/>
                      <a:pt x="24" y="0"/>
                    </a:cubicBezTo>
                    <a:lnTo>
                      <a:pt x="0" y="6"/>
                    </a:ln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2" name="组合 259"/>
            <p:cNvGrpSpPr/>
            <p:nvPr/>
          </p:nvGrpSpPr>
          <p:grpSpPr bwMode="auto">
            <a:xfrm>
              <a:off x="7729063" y="2707482"/>
              <a:ext cx="860822" cy="864394"/>
              <a:chOff x="10366376" y="2466976"/>
              <a:chExt cx="1147763" cy="1152525"/>
            </a:xfrm>
          </p:grpSpPr>
          <p:sp>
            <p:nvSpPr>
              <p:cNvPr id="92" name="Oval 246"/>
              <p:cNvSpPr>
                <a:spLocks noChangeArrowheads="1"/>
              </p:cNvSpPr>
              <p:nvPr/>
            </p:nvSpPr>
            <p:spPr bwMode="auto">
              <a:xfrm>
                <a:off x="10433048" y="2532611"/>
                <a:ext cx="1013884" cy="1018406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3" name="Oval 247"/>
              <p:cNvSpPr>
                <a:spLocks noChangeArrowheads="1"/>
              </p:cNvSpPr>
              <p:nvPr/>
            </p:nvSpPr>
            <p:spPr bwMode="auto">
              <a:xfrm>
                <a:off x="10591799" y="2710461"/>
                <a:ext cx="685800" cy="690229"/>
              </a:xfrm>
              <a:prstGeom prst="ellipse">
                <a:avLst/>
              </a:prstGeom>
              <a:solidFill>
                <a:srgbClr val="5759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4" name="Freeform 248"/>
              <p:cNvSpPr/>
              <p:nvPr/>
            </p:nvSpPr>
            <p:spPr bwMode="auto">
              <a:xfrm>
                <a:off x="10905065" y="2994175"/>
                <a:ext cx="16933" cy="16938"/>
              </a:xfrm>
              <a:custGeom>
                <a:avLst/>
                <a:gdLst>
                  <a:gd name="T0" fmla="*/ 11 w 11"/>
                  <a:gd name="T1" fmla="*/ 11 h 11"/>
                  <a:gd name="T2" fmla="*/ 0 w 11"/>
                  <a:gd name="T3" fmla="*/ 0 h 11"/>
                  <a:gd name="T4" fmla="*/ 0 w 11"/>
                  <a:gd name="T5" fmla="*/ 0 h 11"/>
                  <a:gd name="T6" fmla="*/ 11 w 11"/>
                  <a:gd name="T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1">
                    <a:moveTo>
                      <a:pt x="11" y="11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1" y="11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5" name="Freeform 249"/>
              <p:cNvSpPr/>
              <p:nvPr/>
            </p:nvSpPr>
            <p:spPr bwMode="auto">
              <a:xfrm>
                <a:off x="10610848" y="3095803"/>
                <a:ext cx="266700" cy="279479"/>
              </a:xfrm>
              <a:custGeom>
                <a:avLst/>
                <a:gdLst>
                  <a:gd name="T0" fmla="*/ 59 w 147"/>
                  <a:gd name="T1" fmla="*/ 97 h 153"/>
                  <a:gd name="T2" fmla="*/ 4 w 147"/>
                  <a:gd name="T3" fmla="*/ 0 h 153"/>
                  <a:gd name="T4" fmla="*/ 0 w 147"/>
                  <a:gd name="T5" fmla="*/ 1 h 153"/>
                  <a:gd name="T6" fmla="*/ 53 w 147"/>
                  <a:gd name="T7" fmla="*/ 102 h 153"/>
                  <a:gd name="T8" fmla="*/ 146 w 147"/>
                  <a:gd name="T9" fmla="*/ 153 h 153"/>
                  <a:gd name="T10" fmla="*/ 147 w 147"/>
                  <a:gd name="T11" fmla="*/ 149 h 153"/>
                  <a:gd name="T12" fmla="*/ 59 w 147"/>
                  <a:gd name="T13" fmla="*/ 97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7" h="153">
                    <a:moveTo>
                      <a:pt x="59" y="97"/>
                    </a:moveTo>
                    <a:cubicBezTo>
                      <a:pt x="30" y="69"/>
                      <a:pt x="12" y="35"/>
                      <a:pt x="4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7" y="38"/>
                      <a:pt x="24" y="74"/>
                      <a:pt x="53" y="102"/>
                    </a:cubicBezTo>
                    <a:cubicBezTo>
                      <a:pt x="79" y="129"/>
                      <a:pt x="112" y="146"/>
                      <a:pt x="146" y="153"/>
                    </a:cubicBezTo>
                    <a:cubicBezTo>
                      <a:pt x="147" y="149"/>
                      <a:pt x="147" y="149"/>
                      <a:pt x="147" y="149"/>
                    </a:cubicBezTo>
                    <a:cubicBezTo>
                      <a:pt x="115" y="140"/>
                      <a:pt x="84" y="123"/>
                      <a:pt x="59" y="97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6" name="Freeform 250"/>
              <p:cNvSpPr/>
              <p:nvPr/>
            </p:nvSpPr>
            <p:spPr bwMode="auto">
              <a:xfrm>
                <a:off x="10629899" y="3089452"/>
                <a:ext cx="256116" cy="264658"/>
              </a:xfrm>
              <a:custGeom>
                <a:avLst/>
                <a:gdLst>
                  <a:gd name="T0" fmla="*/ 60 w 141"/>
                  <a:gd name="T1" fmla="*/ 88 h 146"/>
                  <a:gd name="T2" fmla="*/ 5 w 141"/>
                  <a:gd name="T3" fmla="*/ 0 h 146"/>
                  <a:gd name="T4" fmla="*/ 0 w 141"/>
                  <a:gd name="T5" fmla="*/ 1 h 146"/>
                  <a:gd name="T6" fmla="*/ 54 w 141"/>
                  <a:gd name="T7" fmla="*/ 94 h 146"/>
                  <a:gd name="T8" fmla="*/ 139 w 141"/>
                  <a:gd name="T9" fmla="*/ 146 h 146"/>
                  <a:gd name="T10" fmla="*/ 141 w 141"/>
                  <a:gd name="T11" fmla="*/ 140 h 146"/>
                  <a:gd name="T12" fmla="*/ 60 w 141"/>
                  <a:gd name="T13" fmla="*/ 88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46">
                    <a:moveTo>
                      <a:pt x="60" y="88"/>
                    </a:moveTo>
                    <a:cubicBezTo>
                      <a:pt x="33" y="62"/>
                      <a:pt x="15" y="31"/>
                      <a:pt x="5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9" y="35"/>
                      <a:pt x="27" y="67"/>
                      <a:pt x="54" y="94"/>
                    </a:cubicBezTo>
                    <a:cubicBezTo>
                      <a:pt x="79" y="119"/>
                      <a:pt x="108" y="136"/>
                      <a:pt x="139" y="146"/>
                    </a:cubicBezTo>
                    <a:cubicBezTo>
                      <a:pt x="141" y="140"/>
                      <a:pt x="141" y="140"/>
                      <a:pt x="141" y="140"/>
                    </a:cubicBezTo>
                    <a:cubicBezTo>
                      <a:pt x="112" y="130"/>
                      <a:pt x="84" y="112"/>
                      <a:pt x="60" y="88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7" name="Freeform 251"/>
              <p:cNvSpPr/>
              <p:nvPr/>
            </p:nvSpPr>
            <p:spPr bwMode="auto">
              <a:xfrm>
                <a:off x="10905065" y="2994175"/>
                <a:ext cx="63500" cy="65636"/>
              </a:xfrm>
              <a:custGeom>
                <a:avLst/>
                <a:gdLst>
                  <a:gd name="T0" fmla="*/ 40 w 40"/>
                  <a:gd name="T1" fmla="*/ 42 h 42"/>
                  <a:gd name="T2" fmla="*/ 0 w 40"/>
                  <a:gd name="T3" fmla="*/ 0 h 42"/>
                  <a:gd name="T4" fmla="*/ 0 w 40"/>
                  <a:gd name="T5" fmla="*/ 0 h 42"/>
                  <a:gd name="T6" fmla="*/ 40 w 40"/>
                  <a:gd name="T7" fmla="*/ 42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0" h="42">
                    <a:moveTo>
                      <a:pt x="40" y="42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0" y="42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8" name="Freeform 252"/>
              <p:cNvSpPr/>
              <p:nvPr/>
            </p:nvSpPr>
            <p:spPr bwMode="auto">
              <a:xfrm>
                <a:off x="10905065" y="2994175"/>
                <a:ext cx="29633" cy="27525"/>
              </a:xfrm>
              <a:custGeom>
                <a:avLst/>
                <a:gdLst>
                  <a:gd name="T0" fmla="*/ 18 w 18"/>
                  <a:gd name="T1" fmla="*/ 18 h 18"/>
                  <a:gd name="T2" fmla="*/ 0 w 18"/>
                  <a:gd name="T3" fmla="*/ 0 h 18"/>
                  <a:gd name="T4" fmla="*/ 0 w 18"/>
                  <a:gd name="T5" fmla="*/ 0 h 18"/>
                  <a:gd name="T6" fmla="*/ 18 w 18"/>
                  <a:gd name="T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18">
                    <a:moveTo>
                      <a:pt x="18" y="18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18" y="18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9" name="Freeform 253"/>
              <p:cNvSpPr/>
              <p:nvPr/>
            </p:nvSpPr>
            <p:spPr bwMode="auto">
              <a:xfrm>
                <a:off x="10661648" y="3076749"/>
                <a:ext cx="234951" cy="247719"/>
              </a:xfrm>
              <a:custGeom>
                <a:avLst/>
                <a:gdLst>
                  <a:gd name="T0" fmla="*/ 55 w 130"/>
                  <a:gd name="T1" fmla="*/ 83 h 135"/>
                  <a:gd name="T2" fmla="*/ 4 w 130"/>
                  <a:gd name="T3" fmla="*/ 0 h 135"/>
                  <a:gd name="T4" fmla="*/ 0 w 130"/>
                  <a:gd name="T5" fmla="*/ 2 h 135"/>
                  <a:gd name="T6" fmla="*/ 49 w 130"/>
                  <a:gd name="T7" fmla="*/ 88 h 135"/>
                  <a:gd name="T8" fmla="*/ 128 w 130"/>
                  <a:gd name="T9" fmla="*/ 135 h 135"/>
                  <a:gd name="T10" fmla="*/ 130 w 130"/>
                  <a:gd name="T11" fmla="*/ 131 h 135"/>
                  <a:gd name="T12" fmla="*/ 55 w 130"/>
                  <a:gd name="T13" fmla="*/ 83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135">
                    <a:moveTo>
                      <a:pt x="55" y="83"/>
                    </a:moveTo>
                    <a:cubicBezTo>
                      <a:pt x="30" y="59"/>
                      <a:pt x="14" y="30"/>
                      <a:pt x="4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8" y="33"/>
                      <a:pt x="24" y="63"/>
                      <a:pt x="49" y="88"/>
                    </a:cubicBezTo>
                    <a:cubicBezTo>
                      <a:pt x="72" y="111"/>
                      <a:pt x="99" y="127"/>
                      <a:pt x="128" y="135"/>
                    </a:cubicBezTo>
                    <a:cubicBezTo>
                      <a:pt x="130" y="131"/>
                      <a:pt x="130" y="131"/>
                      <a:pt x="130" y="131"/>
                    </a:cubicBezTo>
                    <a:cubicBezTo>
                      <a:pt x="103" y="121"/>
                      <a:pt x="77" y="105"/>
                      <a:pt x="55" y="83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0" name="Freeform 254"/>
              <p:cNvSpPr/>
              <p:nvPr/>
            </p:nvSpPr>
            <p:spPr bwMode="auto">
              <a:xfrm>
                <a:off x="10682815" y="3068280"/>
                <a:ext cx="224367" cy="232899"/>
              </a:xfrm>
              <a:custGeom>
                <a:avLst/>
                <a:gdLst>
                  <a:gd name="T0" fmla="*/ 55 w 123"/>
                  <a:gd name="T1" fmla="*/ 75 h 128"/>
                  <a:gd name="T2" fmla="*/ 6 w 123"/>
                  <a:gd name="T3" fmla="*/ 0 h 128"/>
                  <a:gd name="T4" fmla="*/ 0 w 123"/>
                  <a:gd name="T5" fmla="*/ 2 h 128"/>
                  <a:gd name="T6" fmla="*/ 49 w 123"/>
                  <a:gd name="T7" fmla="*/ 81 h 128"/>
                  <a:gd name="T8" fmla="*/ 121 w 123"/>
                  <a:gd name="T9" fmla="*/ 128 h 128"/>
                  <a:gd name="T10" fmla="*/ 123 w 123"/>
                  <a:gd name="T11" fmla="*/ 122 h 128"/>
                  <a:gd name="T12" fmla="*/ 55 w 123"/>
                  <a:gd name="T13" fmla="*/ 75 h 1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3" h="128">
                    <a:moveTo>
                      <a:pt x="55" y="75"/>
                    </a:moveTo>
                    <a:cubicBezTo>
                      <a:pt x="33" y="53"/>
                      <a:pt x="16" y="27"/>
                      <a:pt x="6" y="0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9" y="31"/>
                      <a:pt x="26" y="58"/>
                      <a:pt x="49" y="81"/>
                    </a:cubicBezTo>
                    <a:cubicBezTo>
                      <a:pt x="70" y="102"/>
                      <a:pt x="95" y="118"/>
                      <a:pt x="121" y="128"/>
                    </a:cubicBezTo>
                    <a:cubicBezTo>
                      <a:pt x="123" y="122"/>
                      <a:pt x="123" y="122"/>
                      <a:pt x="123" y="122"/>
                    </a:cubicBezTo>
                    <a:cubicBezTo>
                      <a:pt x="99" y="111"/>
                      <a:pt x="76" y="96"/>
                      <a:pt x="55" y="75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1" name="Freeform 255"/>
              <p:cNvSpPr/>
              <p:nvPr/>
            </p:nvSpPr>
            <p:spPr bwMode="auto">
              <a:xfrm>
                <a:off x="10905065" y="2994175"/>
                <a:ext cx="40216" cy="40229"/>
              </a:xfrm>
              <a:custGeom>
                <a:avLst/>
                <a:gdLst>
                  <a:gd name="T0" fmla="*/ 25 w 25"/>
                  <a:gd name="T1" fmla="*/ 26 h 26"/>
                  <a:gd name="T2" fmla="*/ 0 w 25"/>
                  <a:gd name="T3" fmla="*/ 0 h 26"/>
                  <a:gd name="T4" fmla="*/ 0 w 25"/>
                  <a:gd name="T5" fmla="*/ 0 h 26"/>
                  <a:gd name="T6" fmla="*/ 25 w 25"/>
                  <a:gd name="T7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6">
                    <a:moveTo>
                      <a:pt x="25" y="26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25" y="26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2" name="Freeform 256"/>
              <p:cNvSpPr/>
              <p:nvPr/>
            </p:nvSpPr>
            <p:spPr bwMode="auto">
              <a:xfrm>
                <a:off x="10943166" y="3093687"/>
                <a:ext cx="16933" cy="19055"/>
              </a:xfrm>
              <a:custGeom>
                <a:avLst/>
                <a:gdLst>
                  <a:gd name="T0" fmla="*/ 0 w 11"/>
                  <a:gd name="T1" fmla="*/ 0 h 12"/>
                  <a:gd name="T2" fmla="*/ 11 w 11"/>
                  <a:gd name="T3" fmla="*/ 12 h 12"/>
                  <a:gd name="T4" fmla="*/ 11 w 11"/>
                  <a:gd name="T5" fmla="*/ 12 h 12"/>
                  <a:gd name="T6" fmla="*/ 0 w 11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2">
                    <a:moveTo>
                      <a:pt x="0" y="0"/>
                    </a:moveTo>
                    <a:lnTo>
                      <a:pt x="11" y="12"/>
                    </a:lnTo>
                    <a:lnTo>
                      <a:pt x="11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3" name="Freeform 257"/>
              <p:cNvSpPr/>
              <p:nvPr/>
            </p:nvSpPr>
            <p:spPr bwMode="auto">
              <a:xfrm>
                <a:off x="10985499" y="2729517"/>
                <a:ext cx="266700" cy="279479"/>
              </a:xfrm>
              <a:custGeom>
                <a:avLst/>
                <a:gdLst>
                  <a:gd name="T0" fmla="*/ 89 w 147"/>
                  <a:gd name="T1" fmla="*/ 55 h 153"/>
                  <a:gd name="T2" fmla="*/ 143 w 147"/>
                  <a:gd name="T3" fmla="*/ 153 h 153"/>
                  <a:gd name="T4" fmla="*/ 147 w 147"/>
                  <a:gd name="T5" fmla="*/ 151 h 153"/>
                  <a:gd name="T6" fmla="*/ 95 w 147"/>
                  <a:gd name="T7" fmla="*/ 50 h 153"/>
                  <a:gd name="T8" fmla="*/ 2 w 147"/>
                  <a:gd name="T9" fmla="*/ 0 h 153"/>
                  <a:gd name="T10" fmla="*/ 0 w 147"/>
                  <a:gd name="T11" fmla="*/ 3 h 153"/>
                  <a:gd name="T12" fmla="*/ 89 w 147"/>
                  <a:gd name="T13" fmla="*/ 55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7" h="153">
                    <a:moveTo>
                      <a:pt x="89" y="55"/>
                    </a:moveTo>
                    <a:cubicBezTo>
                      <a:pt x="117" y="83"/>
                      <a:pt x="135" y="117"/>
                      <a:pt x="143" y="153"/>
                    </a:cubicBezTo>
                    <a:cubicBezTo>
                      <a:pt x="147" y="151"/>
                      <a:pt x="147" y="151"/>
                      <a:pt x="147" y="151"/>
                    </a:cubicBezTo>
                    <a:cubicBezTo>
                      <a:pt x="141" y="114"/>
                      <a:pt x="123" y="79"/>
                      <a:pt x="95" y="50"/>
                    </a:cubicBezTo>
                    <a:cubicBezTo>
                      <a:pt x="68" y="24"/>
                      <a:pt x="36" y="7"/>
                      <a:pt x="2" y="0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33" y="12"/>
                      <a:pt x="63" y="30"/>
                      <a:pt x="89" y="55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4" name="Freeform 258"/>
              <p:cNvSpPr/>
              <p:nvPr/>
            </p:nvSpPr>
            <p:spPr bwMode="auto">
              <a:xfrm>
                <a:off x="10896599" y="3044989"/>
                <a:ext cx="63500" cy="67753"/>
              </a:xfrm>
              <a:custGeom>
                <a:avLst/>
                <a:gdLst>
                  <a:gd name="T0" fmla="*/ 0 w 41"/>
                  <a:gd name="T1" fmla="*/ 0 h 43"/>
                  <a:gd name="T2" fmla="*/ 41 w 41"/>
                  <a:gd name="T3" fmla="*/ 43 h 43"/>
                  <a:gd name="T4" fmla="*/ 41 w 41"/>
                  <a:gd name="T5" fmla="*/ 43 h 43"/>
                  <a:gd name="T6" fmla="*/ 0 w 41"/>
                  <a:gd name="T7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" h="43">
                    <a:moveTo>
                      <a:pt x="0" y="0"/>
                    </a:moveTo>
                    <a:lnTo>
                      <a:pt x="41" y="43"/>
                    </a:lnTo>
                    <a:lnTo>
                      <a:pt x="41" y="4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5" name="Freeform 259"/>
              <p:cNvSpPr/>
              <p:nvPr/>
            </p:nvSpPr>
            <p:spPr bwMode="auto">
              <a:xfrm>
                <a:off x="10977032" y="2750690"/>
                <a:ext cx="256116" cy="266776"/>
              </a:xfrm>
              <a:custGeom>
                <a:avLst/>
                <a:gdLst>
                  <a:gd name="T0" fmla="*/ 82 w 141"/>
                  <a:gd name="T1" fmla="*/ 57 h 146"/>
                  <a:gd name="T2" fmla="*/ 136 w 141"/>
                  <a:gd name="T3" fmla="*/ 146 h 146"/>
                  <a:gd name="T4" fmla="*/ 141 w 141"/>
                  <a:gd name="T5" fmla="*/ 144 h 146"/>
                  <a:gd name="T6" fmla="*/ 88 w 141"/>
                  <a:gd name="T7" fmla="*/ 51 h 146"/>
                  <a:gd name="T8" fmla="*/ 2 w 141"/>
                  <a:gd name="T9" fmla="*/ 0 h 146"/>
                  <a:gd name="T10" fmla="*/ 0 w 141"/>
                  <a:gd name="T11" fmla="*/ 6 h 146"/>
                  <a:gd name="T12" fmla="*/ 82 w 141"/>
                  <a:gd name="T13" fmla="*/ 57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1" h="146">
                    <a:moveTo>
                      <a:pt x="82" y="57"/>
                    </a:moveTo>
                    <a:cubicBezTo>
                      <a:pt x="108" y="84"/>
                      <a:pt x="126" y="114"/>
                      <a:pt x="136" y="146"/>
                    </a:cubicBezTo>
                    <a:cubicBezTo>
                      <a:pt x="141" y="144"/>
                      <a:pt x="141" y="144"/>
                      <a:pt x="141" y="144"/>
                    </a:cubicBezTo>
                    <a:cubicBezTo>
                      <a:pt x="133" y="111"/>
                      <a:pt x="115" y="78"/>
                      <a:pt x="88" y="51"/>
                    </a:cubicBezTo>
                    <a:cubicBezTo>
                      <a:pt x="63" y="26"/>
                      <a:pt x="33" y="9"/>
                      <a:pt x="2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30" y="16"/>
                      <a:pt x="58" y="33"/>
                      <a:pt x="82" y="57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6" name="Freeform 260"/>
              <p:cNvSpPr/>
              <p:nvPr/>
            </p:nvSpPr>
            <p:spPr bwMode="auto">
              <a:xfrm>
                <a:off x="10968566" y="2780331"/>
                <a:ext cx="234949" cy="247719"/>
              </a:xfrm>
              <a:custGeom>
                <a:avLst/>
                <a:gdLst>
                  <a:gd name="T0" fmla="*/ 75 w 130"/>
                  <a:gd name="T1" fmla="*/ 53 h 136"/>
                  <a:gd name="T2" fmla="*/ 125 w 130"/>
                  <a:gd name="T3" fmla="*/ 136 h 136"/>
                  <a:gd name="T4" fmla="*/ 130 w 130"/>
                  <a:gd name="T5" fmla="*/ 134 h 136"/>
                  <a:gd name="T6" fmla="*/ 80 w 130"/>
                  <a:gd name="T7" fmla="*/ 48 h 136"/>
                  <a:gd name="T8" fmla="*/ 1 w 130"/>
                  <a:gd name="T9" fmla="*/ 0 h 136"/>
                  <a:gd name="T10" fmla="*/ 0 w 130"/>
                  <a:gd name="T11" fmla="*/ 5 h 136"/>
                  <a:gd name="T12" fmla="*/ 75 w 130"/>
                  <a:gd name="T13" fmla="*/ 53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0" h="136">
                    <a:moveTo>
                      <a:pt x="75" y="53"/>
                    </a:moveTo>
                    <a:cubicBezTo>
                      <a:pt x="99" y="77"/>
                      <a:pt x="116" y="106"/>
                      <a:pt x="125" y="136"/>
                    </a:cubicBezTo>
                    <a:cubicBezTo>
                      <a:pt x="130" y="134"/>
                      <a:pt x="130" y="134"/>
                      <a:pt x="130" y="134"/>
                    </a:cubicBezTo>
                    <a:cubicBezTo>
                      <a:pt x="122" y="102"/>
                      <a:pt x="105" y="72"/>
                      <a:pt x="80" y="48"/>
                    </a:cubicBezTo>
                    <a:cubicBezTo>
                      <a:pt x="58" y="25"/>
                      <a:pt x="30" y="9"/>
                      <a:pt x="1" y="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27" y="15"/>
                      <a:pt x="53" y="31"/>
                      <a:pt x="75" y="53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7" name="Freeform 261"/>
              <p:cNvSpPr/>
              <p:nvPr/>
            </p:nvSpPr>
            <p:spPr bwMode="auto">
              <a:xfrm>
                <a:off x="10932581" y="3080983"/>
                <a:ext cx="27517" cy="31758"/>
              </a:xfrm>
              <a:custGeom>
                <a:avLst/>
                <a:gdLst>
                  <a:gd name="T0" fmla="*/ 0 w 18"/>
                  <a:gd name="T1" fmla="*/ 0 h 20"/>
                  <a:gd name="T2" fmla="*/ 18 w 18"/>
                  <a:gd name="T3" fmla="*/ 20 h 20"/>
                  <a:gd name="T4" fmla="*/ 18 w 18"/>
                  <a:gd name="T5" fmla="*/ 20 h 20"/>
                  <a:gd name="T6" fmla="*/ 0 w 18"/>
                  <a:gd name="T7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18" y="20"/>
                    </a:lnTo>
                    <a:lnTo>
                      <a:pt x="18" y="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8" name="Freeform 262"/>
              <p:cNvSpPr/>
              <p:nvPr/>
            </p:nvSpPr>
            <p:spPr bwMode="auto">
              <a:xfrm>
                <a:off x="10957982" y="2803621"/>
                <a:ext cx="224367" cy="230783"/>
              </a:xfrm>
              <a:custGeom>
                <a:avLst/>
                <a:gdLst>
                  <a:gd name="T0" fmla="*/ 69 w 124"/>
                  <a:gd name="T1" fmla="*/ 52 h 127"/>
                  <a:gd name="T2" fmla="*/ 118 w 124"/>
                  <a:gd name="T3" fmla="*/ 127 h 127"/>
                  <a:gd name="T4" fmla="*/ 124 w 124"/>
                  <a:gd name="T5" fmla="*/ 125 h 127"/>
                  <a:gd name="T6" fmla="*/ 75 w 124"/>
                  <a:gd name="T7" fmla="*/ 46 h 127"/>
                  <a:gd name="T8" fmla="*/ 3 w 124"/>
                  <a:gd name="T9" fmla="*/ 0 h 127"/>
                  <a:gd name="T10" fmla="*/ 0 w 124"/>
                  <a:gd name="T11" fmla="*/ 6 h 127"/>
                  <a:gd name="T12" fmla="*/ 69 w 124"/>
                  <a:gd name="T13" fmla="*/ 52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24" h="127">
                    <a:moveTo>
                      <a:pt x="69" y="52"/>
                    </a:moveTo>
                    <a:cubicBezTo>
                      <a:pt x="91" y="75"/>
                      <a:pt x="107" y="101"/>
                      <a:pt x="118" y="127"/>
                    </a:cubicBezTo>
                    <a:cubicBezTo>
                      <a:pt x="124" y="125"/>
                      <a:pt x="124" y="125"/>
                      <a:pt x="124" y="125"/>
                    </a:cubicBezTo>
                    <a:cubicBezTo>
                      <a:pt x="114" y="97"/>
                      <a:pt x="98" y="70"/>
                      <a:pt x="75" y="46"/>
                    </a:cubicBezTo>
                    <a:cubicBezTo>
                      <a:pt x="53" y="25"/>
                      <a:pt x="29" y="10"/>
                      <a:pt x="3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25" y="16"/>
                      <a:pt x="48" y="32"/>
                      <a:pt x="69" y="52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09" name="Freeform 263"/>
              <p:cNvSpPr/>
              <p:nvPr/>
            </p:nvSpPr>
            <p:spPr bwMode="auto">
              <a:xfrm>
                <a:off x="10921999" y="3070396"/>
                <a:ext cx="38100" cy="42345"/>
              </a:xfrm>
              <a:custGeom>
                <a:avLst/>
                <a:gdLst>
                  <a:gd name="T0" fmla="*/ 0 w 25"/>
                  <a:gd name="T1" fmla="*/ 0 h 27"/>
                  <a:gd name="T2" fmla="*/ 25 w 25"/>
                  <a:gd name="T3" fmla="*/ 27 h 27"/>
                  <a:gd name="T4" fmla="*/ 25 w 25"/>
                  <a:gd name="T5" fmla="*/ 27 h 27"/>
                  <a:gd name="T6" fmla="*/ 0 w 25"/>
                  <a:gd name="T7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" h="27">
                    <a:moveTo>
                      <a:pt x="0" y="0"/>
                    </a:moveTo>
                    <a:lnTo>
                      <a:pt x="25" y="27"/>
                    </a:lnTo>
                    <a:lnTo>
                      <a:pt x="25" y="2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0" name="Freeform 264"/>
              <p:cNvSpPr>
                <a:spLocks noEditPoints="1"/>
              </p:cNvSpPr>
              <p:nvPr/>
            </p:nvSpPr>
            <p:spPr bwMode="auto">
              <a:xfrm>
                <a:off x="10367432" y="2466976"/>
                <a:ext cx="1147234" cy="1151793"/>
              </a:xfrm>
              <a:custGeom>
                <a:avLst/>
                <a:gdLst>
                  <a:gd name="T0" fmla="*/ 212 w 632"/>
                  <a:gd name="T1" fmla="*/ 57 h 632"/>
                  <a:gd name="T2" fmla="*/ 57 w 632"/>
                  <a:gd name="T3" fmla="*/ 420 h 632"/>
                  <a:gd name="T4" fmla="*/ 419 w 632"/>
                  <a:gd name="T5" fmla="*/ 575 h 632"/>
                  <a:gd name="T6" fmla="*/ 574 w 632"/>
                  <a:gd name="T7" fmla="*/ 212 h 632"/>
                  <a:gd name="T8" fmla="*/ 212 w 632"/>
                  <a:gd name="T9" fmla="*/ 57 h 632"/>
                  <a:gd name="T10" fmla="*/ 173 w 632"/>
                  <a:gd name="T11" fmla="*/ 110 h 632"/>
                  <a:gd name="T12" fmla="*/ 277 w 632"/>
                  <a:gd name="T13" fmla="*/ 155 h 632"/>
                  <a:gd name="T14" fmla="*/ 233 w 632"/>
                  <a:gd name="T15" fmla="*/ 260 h 632"/>
                  <a:gd name="T16" fmla="*/ 128 w 632"/>
                  <a:gd name="T17" fmla="*/ 215 h 632"/>
                  <a:gd name="T18" fmla="*/ 173 w 632"/>
                  <a:gd name="T19" fmla="*/ 110 h 632"/>
                  <a:gd name="T20" fmla="*/ 84 w 632"/>
                  <a:gd name="T21" fmla="*/ 418 h 632"/>
                  <a:gd name="T22" fmla="*/ 128 w 632"/>
                  <a:gd name="T23" fmla="*/ 313 h 632"/>
                  <a:gd name="T24" fmla="*/ 233 w 632"/>
                  <a:gd name="T25" fmla="*/ 358 h 632"/>
                  <a:gd name="T26" fmla="*/ 188 w 632"/>
                  <a:gd name="T27" fmla="*/ 462 h 632"/>
                  <a:gd name="T28" fmla="*/ 84 w 632"/>
                  <a:gd name="T29" fmla="*/ 418 h 632"/>
                  <a:gd name="T30" fmla="*/ 366 w 632"/>
                  <a:gd name="T31" fmla="*/ 564 h 632"/>
                  <a:gd name="T32" fmla="*/ 261 w 632"/>
                  <a:gd name="T33" fmla="*/ 519 h 632"/>
                  <a:gd name="T34" fmla="*/ 306 w 632"/>
                  <a:gd name="T35" fmla="*/ 415 h 632"/>
                  <a:gd name="T36" fmla="*/ 411 w 632"/>
                  <a:gd name="T37" fmla="*/ 459 h 632"/>
                  <a:gd name="T38" fmla="*/ 366 w 632"/>
                  <a:gd name="T39" fmla="*/ 564 h 632"/>
                  <a:gd name="T40" fmla="*/ 376 w 632"/>
                  <a:gd name="T41" fmla="*/ 94 h 632"/>
                  <a:gd name="T42" fmla="*/ 481 w 632"/>
                  <a:gd name="T43" fmla="*/ 139 h 632"/>
                  <a:gd name="T44" fmla="*/ 436 w 632"/>
                  <a:gd name="T45" fmla="*/ 244 h 632"/>
                  <a:gd name="T46" fmla="*/ 332 w 632"/>
                  <a:gd name="T47" fmla="*/ 199 h 632"/>
                  <a:gd name="T48" fmla="*/ 376 w 632"/>
                  <a:gd name="T49" fmla="*/ 94 h 632"/>
                  <a:gd name="T50" fmla="*/ 516 w 632"/>
                  <a:gd name="T51" fmla="*/ 427 h 632"/>
                  <a:gd name="T52" fmla="*/ 411 w 632"/>
                  <a:gd name="T53" fmla="*/ 382 h 632"/>
                  <a:gd name="T54" fmla="*/ 456 w 632"/>
                  <a:gd name="T55" fmla="*/ 278 h 632"/>
                  <a:gd name="T56" fmla="*/ 560 w 632"/>
                  <a:gd name="T57" fmla="*/ 322 h 632"/>
                  <a:gd name="T58" fmla="*/ 516 w 632"/>
                  <a:gd name="T59" fmla="*/ 427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632" h="632">
                    <a:moveTo>
                      <a:pt x="212" y="57"/>
                    </a:moveTo>
                    <a:cubicBezTo>
                      <a:pt x="69" y="115"/>
                      <a:pt x="0" y="277"/>
                      <a:pt x="57" y="420"/>
                    </a:cubicBezTo>
                    <a:cubicBezTo>
                      <a:pt x="114" y="563"/>
                      <a:pt x="277" y="632"/>
                      <a:pt x="419" y="575"/>
                    </a:cubicBezTo>
                    <a:cubicBezTo>
                      <a:pt x="562" y="517"/>
                      <a:pt x="632" y="355"/>
                      <a:pt x="574" y="212"/>
                    </a:cubicBezTo>
                    <a:cubicBezTo>
                      <a:pt x="517" y="69"/>
                      <a:pt x="355" y="0"/>
                      <a:pt x="212" y="57"/>
                    </a:cubicBezTo>
                    <a:close/>
                    <a:moveTo>
                      <a:pt x="173" y="110"/>
                    </a:moveTo>
                    <a:cubicBezTo>
                      <a:pt x="214" y="94"/>
                      <a:pt x="261" y="114"/>
                      <a:pt x="277" y="155"/>
                    </a:cubicBezTo>
                    <a:cubicBezTo>
                      <a:pt x="294" y="196"/>
                      <a:pt x="274" y="243"/>
                      <a:pt x="233" y="260"/>
                    </a:cubicBezTo>
                    <a:cubicBezTo>
                      <a:pt x="191" y="276"/>
                      <a:pt x="144" y="256"/>
                      <a:pt x="128" y="215"/>
                    </a:cubicBezTo>
                    <a:cubicBezTo>
                      <a:pt x="111" y="174"/>
                      <a:pt x="131" y="127"/>
                      <a:pt x="173" y="110"/>
                    </a:cubicBezTo>
                    <a:close/>
                    <a:moveTo>
                      <a:pt x="84" y="418"/>
                    </a:moveTo>
                    <a:cubicBezTo>
                      <a:pt x="67" y="376"/>
                      <a:pt x="87" y="329"/>
                      <a:pt x="128" y="313"/>
                    </a:cubicBezTo>
                    <a:cubicBezTo>
                      <a:pt x="170" y="296"/>
                      <a:pt x="216" y="316"/>
                      <a:pt x="233" y="358"/>
                    </a:cubicBezTo>
                    <a:cubicBezTo>
                      <a:pt x="250" y="399"/>
                      <a:pt x="230" y="446"/>
                      <a:pt x="188" y="462"/>
                    </a:cubicBezTo>
                    <a:cubicBezTo>
                      <a:pt x="147" y="479"/>
                      <a:pt x="100" y="459"/>
                      <a:pt x="84" y="418"/>
                    </a:cubicBezTo>
                    <a:close/>
                    <a:moveTo>
                      <a:pt x="366" y="564"/>
                    </a:moveTo>
                    <a:cubicBezTo>
                      <a:pt x="325" y="581"/>
                      <a:pt x="278" y="561"/>
                      <a:pt x="261" y="519"/>
                    </a:cubicBezTo>
                    <a:cubicBezTo>
                      <a:pt x="245" y="478"/>
                      <a:pt x="265" y="431"/>
                      <a:pt x="306" y="415"/>
                    </a:cubicBezTo>
                    <a:cubicBezTo>
                      <a:pt x="347" y="398"/>
                      <a:pt x="394" y="418"/>
                      <a:pt x="411" y="459"/>
                    </a:cubicBezTo>
                    <a:cubicBezTo>
                      <a:pt x="427" y="501"/>
                      <a:pt x="407" y="548"/>
                      <a:pt x="366" y="564"/>
                    </a:cubicBezTo>
                    <a:close/>
                    <a:moveTo>
                      <a:pt x="376" y="94"/>
                    </a:moveTo>
                    <a:cubicBezTo>
                      <a:pt x="418" y="78"/>
                      <a:pt x="464" y="98"/>
                      <a:pt x="481" y="139"/>
                    </a:cubicBezTo>
                    <a:cubicBezTo>
                      <a:pt x="498" y="180"/>
                      <a:pt x="478" y="227"/>
                      <a:pt x="436" y="244"/>
                    </a:cubicBezTo>
                    <a:cubicBezTo>
                      <a:pt x="395" y="260"/>
                      <a:pt x="348" y="240"/>
                      <a:pt x="332" y="199"/>
                    </a:cubicBezTo>
                    <a:cubicBezTo>
                      <a:pt x="315" y="158"/>
                      <a:pt x="335" y="111"/>
                      <a:pt x="376" y="94"/>
                    </a:cubicBezTo>
                    <a:close/>
                    <a:moveTo>
                      <a:pt x="516" y="427"/>
                    </a:moveTo>
                    <a:cubicBezTo>
                      <a:pt x="474" y="444"/>
                      <a:pt x="427" y="424"/>
                      <a:pt x="411" y="382"/>
                    </a:cubicBezTo>
                    <a:cubicBezTo>
                      <a:pt x="394" y="341"/>
                      <a:pt x="414" y="294"/>
                      <a:pt x="456" y="278"/>
                    </a:cubicBezTo>
                    <a:cubicBezTo>
                      <a:pt x="497" y="261"/>
                      <a:pt x="544" y="281"/>
                      <a:pt x="560" y="322"/>
                    </a:cubicBezTo>
                    <a:cubicBezTo>
                      <a:pt x="577" y="364"/>
                      <a:pt x="557" y="410"/>
                      <a:pt x="516" y="427"/>
                    </a:cubicBezTo>
                    <a:close/>
                  </a:path>
                </a:pathLst>
              </a:cu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11" name="Oval 265"/>
              <p:cNvSpPr>
                <a:spLocks noChangeArrowheads="1"/>
              </p:cNvSpPr>
              <p:nvPr/>
            </p:nvSpPr>
            <p:spPr bwMode="auto">
              <a:xfrm>
                <a:off x="10847915" y="2949713"/>
                <a:ext cx="186267" cy="184201"/>
              </a:xfrm>
              <a:prstGeom prst="ellipse">
                <a:avLst/>
              </a:pr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3" name="组合 280"/>
            <p:cNvGrpSpPr/>
            <p:nvPr/>
          </p:nvGrpSpPr>
          <p:grpSpPr bwMode="auto">
            <a:xfrm>
              <a:off x="7858125" y="4725592"/>
              <a:ext cx="758429" cy="763190"/>
              <a:chOff x="12769851" y="2514600"/>
              <a:chExt cx="1011238" cy="1017587"/>
            </a:xfrm>
          </p:grpSpPr>
          <p:sp>
            <p:nvSpPr>
              <p:cNvPr id="75" name="Oval 287"/>
              <p:cNvSpPr>
                <a:spLocks noChangeArrowheads="1"/>
              </p:cNvSpPr>
              <p:nvPr/>
            </p:nvSpPr>
            <p:spPr bwMode="auto">
              <a:xfrm>
                <a:off x="12770274" y="2514832"/>
                <a:ext cx="1011766" cy="1018406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6" name="Oval 288"/>
              <p:cNvSpPr>
                <a:spLocks noChangeArrowheads="1"/>
              </p:cNvSpPr>
              <p:nvPr/>
            </p:nvSpPr>
            <p:spPr bwMode="auto">
              <a:xfrm>
                <a:off x="12886691" y="2629164"/>
                <a:ext cx="783166" cy="787623"/>
              </a:xfrm>
              <a:prstGeom prst="ellipse">
                <a:avLst/>
              </a:prstGeom>
              <a:solidFill>
                <a:srgbClr val="D3D8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7" name="Freeform 289"/>
              <p:cNvSpPr/>
              <p:nvPr/>
            </p:nvSpPr>
            <p:spPr bwMode="auto">
              <a:xfrm>
                <a:off x="13259224" y="2749849"/>
                <a:ext cx="52916" cy="249837"/>
              </a:xfrm>
              <a:custGeom>
                <a:avLst/>
                <a:gdLst>
                  <a:gd name="T0" fmla="*/ 0 w 33"/>
                  <a:gd name="T1" fmla="*/ 157 h 157"/>
                  <a:gd name="T2" fmla="*/ 33 w 33"/>
                  <a:gd name="T3" fmla="*/ 157 h 157"/>
                  <a:gd name="T4" fmla="*/ 19 w 33"/>
                  <a:gd name="T5" fmla="*/ 0 h 157"/>
                  <a:gd name="T6" fmla="*/ 0 w 33"/>
                  <a:gd name="T7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157">
                    <a:moveTo>
                      <a:pt x="0" y="157"/>
                    </a:moveTo>
                    <a:lnTo>
                      <a:pt x="33" y="157"/>
                    </a:lnTo>
                    <a:lnTo>
                      <a:pt x="19" y="0"/>
                    </a:lnTo>
                    <a:lnTo>
                      <a:pt x="0" y="157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8" name="Freeform 290"/>
              <p:cNvSpPr/>
              <p:nvPr/>
            </p:nvSpPr>
            <p:spPr bwMode="auto">
              <a:xfrm>
                <a:off x="13022158" y="2989100"/>
                <a:ext cx="251883" cy="52932"/>
              </a:xfrm>
              <a:custGeom>
                <a:avLst/>
                <a:gdLst>
                  <a:gd name="T0" fmla="*/ 158 w 158"/>
                  <a:gd name="T1" fmla="*/ 34 h 34"/>
                  <a:gd name="T2" fmla="*/ 158 w 158"/>
                  <a:gd name="T3" fmla="*/ 0 h 34"/>
                  <a:gd name="T4" fmla="*/ 0 w 158"/>
                  <a:gd name="T5" fmla="*/ 13 h 34"/>
                  <a:gd name="T6" fmla="*/ 158 w 158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8" h="34">
                    <a:moveTo>
                      <a:pt x="158" y="34"/>
                    </a:moveTo>
                    <a:lnTo>
                      <a:pt x="158" y="0"/>
                    </a:lnTo>
                    <a:lnTo>
                      <a:pt x="0" y="13"/>
                    </a:lnTo>
                    <a:lnTo>
                      <a:pt x="158" y="34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9" name="Freeform 291"/>
              <p:cNvSpPr/>
              <p:nvPr/>
            </p:nvSpPr>
            <p:spPr bwMode="auto">
              <a:xfrm>
                <a:off x="13259224" y="3022976"/>
                <a:ext cx="52916" cy="251955"/>
              </a:xfrm>
              <a:custGeom>
                <a:avLst/>
                <a:gdLst>
                  <a:gd name="T0" fmla="*/ 33 w 33"/>
                  <a:gd name="T1" fmla="*/ 1 h 159"/>
                  <a:gd name="T2" fmla="*/ 0 w 33"/>
                  <a:gd name="T3" fmla="*/ 0 h 159"/>
                  <a:gd name="T4" fmla="*/ 12 w 33"/>
                  <a:gd name="T5" fmla="*/ 159 h 159"/>
                  <a:gd name="T6" fmla="*/ 33 w 33"/>
                  <a:gd name="T7" fmla="*/ 1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3" h="159">
                    <a:moveTo>
                      <a:pt x="33" y="1"/>
                    </a:moveTo>
                    <a:lnTo>
                      <a:pt x="0" y="0"/>
                    </a:lnTo>
                    <a:lnTo>
                      <a:pt x="12" y="159"/>
                    </a:lnTo>
                    <a:lnTo>
                      <a:pt x="33" y="1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0" name="Freeform 292"/>
              <p:cNvSpPr/>
              <p:nvPr/>
            </p:nvSpPr>
            <p:spPr bwMode="auto">
              <a:xfrm>
                <a:off x="13297324" y="2989100"/>
                <a:ext cx="251883" cy="52932"/>
              </a:xfrm>
              <a:custGeom>
                <a:avLst/>
                <a:gdLst>
                  <a:gd name="T0" fmla="*/ 1 w 158"/>
                  <a:gd name="T1" fmla="*/ 0 h 34"/>
                  <a:gd name="T2" fmla="*/ 0 w 158"/>
                  <a:gd name="T3" fmla="*/ 34 h 34"/>
                  <a:gd name="T4" fmla="*/ 158 w 158"/>
                  <a:gd name="T5" fmla="*/ 21 h 34"/>
                  <a:gd name="T6" fmla="*/ 1 w 158"/>
                  <a:gd name="T7" fmla="*/ 0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8" h="34">
                    <a:moveTo>
                      <a:pt x="1" y="0"/>
                    </a:moveTo>
                    <a:lnTo>
                      <a:pt x="0" y="34"/>
                    </a:lnTo>
                    <a:lnTo>
                      <a:pt x="158" y="21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1" name="Freeform 293"/>
              <p:cNvSpPr/>
              <p:nvPr/>
            </p:nvSpPr>
            <p:spPr bwMode="auto">
              <a:xfrm>
                <a:off x="13278273" y="2879002"/>
                <a:ext cx="143933" cy="141858"/>
              </a:xfrm>
              <a:custGeom>
                <a:avLst/>
                <a:gdLst>
                  <a:gd name="T0" fmla="*/ 0 w 91"/>
                  <a:gd name="T1" fmla="*/ 73 h 90"/>
                  <a:gd name="T2" fmla="*/ 18 w 91"/>
                  <a:gd name="T3" fmla="*/ 90 h 90"/>
                  <a:gd name="T4" fmla="*/ 91 w 91"/>
                  <a:gd name="T5" fmla="*/ 0 h 90"/>
                  <a:gd name="T6" fmla="*/ 0 w 91"/>
                  <a:gd name="T7" fmla="*/ 73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90">
                    <a:moveTo>
                      <a:pt x="0" y="73"/>
                    </a:moveTo>
                    <a:lnTo>
                      <a:pt x="18" y="90"/>
                    </a:lnTo>
                    <a:lnTo>
                      <a:pt x="91" y="0"/>
                    </a:lnTo>
                    <a:lnTo>
                      <a:pt x="0" y="73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2" name="Freeform 294"/>
              <p:cNvSpPr/>
              <p:nvPr/>
            </p:nvSpPr>
            <p:spPr bwMode="auto">
              <a:xfrm>
                <a:off x="13151273" y="2879002"/>
                <a:ext cx="143933" cy="143974"/>
              </a:xfrm>
              <a:custGeom>
                <a:avLst/>
                <a:gdLst>
                  <a:gd name="T0" fmla="*/ 72 w 90"/>
                  <a:gd name="T1" fmla="*/ 91 h 91"/>
                  <a:gd name="T2" fmla="*/ 90 w 90"/>
                  <a:gd name="T3" fmla="*/ 74 h 91"/>
                  <a:gd name="T4" fmla="*/ 0 w 90"/>
                  <a:gd name="T5" fmla="*/ 0 h 91"/>
                  <a:gd name="T6" fmla="*/ 72 w 90"/>
                  <a:gd name="T7" fmla="*/ 91 h 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91">
                    <a:moveTo>
                      <a:pt x="72" y="91"/>
                    </a:moveTo>
                    <a:lnTo>
                      <a:pt x="90" y="74"/>
                    </a:lnTo>
                    <a:lnTo>
                      <a:pt x="0" y="0"/>
                    </a:lnTo>
                    <a:lnTo>
                      <a:pt x="72" y="91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3" name="Freeform 295"/>
              <p:cNvSpPr/>
              <p:nvPr/>
            </p:nvSpPr>
            <p:spPr bwMode="auto">
              <a:xfrm>
                <a:off x="13151273" y="3008156"/>
                <a:ext cx="143933" cy="139740"/>
              </a:xfrm>
              <a:custGeom>
                <a:avLst/>
                <a:gdLst>
                  <a:gd name="T0" fmla="*/ 91 w 91"/>
                  <a:gd name="T1" fmla="*/ 16 h 88"/>
                  <a:gd name="T2" fmla="*/ 74 w 91"/>
                  <a:gd name="T3" fmla="*/ 0 h 88"/>
                  <a:gd name="T4" fmla="*/ 0 w 91"/>
                  <a:gd name="T5" fmla="*/ 88 h 88"/>
                  <a:gd name="T6" fmla="*/ 91 w 91"/>
                  <a:gd name="T7" fmla="*/ 16 h 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1" h="88">
                    <a:moveTo>
                      <a:pt x="91" y="16"/>
                    </a:moveTo>
                    <a:lnTo>
                      <a:pt x="74" y="0"/>
                    </a:lnTo>
                    <a:lnTo>
                      <a:pt x="0" y="88"/>
                    </a:lnTo>
                    <a:lnTo>
                      <a:pt x="91" y="16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4" name="Freeform 296"/>
              <p:cNvSpPr/>
              <p:nvPr/>
            </p:nvSpPr>
            <p:spPr bwMode="auto">
              <a:xfrm>
                <a:off x="13278273" y="3008156"/>
                <a:ext cx="143933" cy="143974"/>
              </a:xfrm>
              <a:custGeom>
                <a:avLst/>
                <a:gdLst>
                  <a:gd name="T0" fmla="*/ 18 w 90"/>
                  <a:gd name="T1" fmla="*/ 0 h 90"/>
                  <a:gd name="T2" fmla="*/ 0 w 90"/>
                  <a:gd name="T3" fmla="*/ 17 h 90"/>
                  <a:gd name="T4" fmla="*/ 90 w 90"/>
                  <a:gd name="T5" fmla="*/ 90 h 90"/>
                  <a:gd name="T6" fmla="*/ 18 w 90"/>
                  <a:gd name="T7" fmla="*/ 0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" h="90">
                    <a:moveTo>
                      <a:pt x="18" y="0"/>
                    </a:moveTo>
                    <a:lnTo>
                      <a:pt x="0" y="17"/>
                    </a:lnTo>
                    <a:lnTo>
                      <a:pt x="90" y="90"/>
                    </a:lnTo>
                    <a:lnTo>
                      <a:pt x="18" y="0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5" name="Freeform 297"/>
              <p:cNvSpPr/>
              <p:nvPr/>
            </p:nvSpPr>
            <p:spPr bwMode="auto">
              <a:xfrm>
                <a:off x="13261340" y="2760435"/>
                <a:ext cx="294217" cy="285832"/>
              </a:xfrm>
              <a:custGeom>
                <a:avLst/>
                <a:gdLst>
                  <a:gd name="T0" fmla="*/ 0 w 186"/>
                  <a:gd name="T1" fmla="*/ 131 h 180"/>
                  <a:gd name="T2" fmla="*/ 47 w 186"/>
                  <a:gd name="T3" fmla="*/ 180 h 180"/>
                  <a:gd name="T4" fmla="*/ 186 w 186"/>
                  <a:gd name="T5" fmla="*/ 0 h 180"/>
                  <a:gd name="T6" fmla="*/ 0 w 186"/>
                  <a:gd name="T7" fmla="*/ 131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6" h="180">
                    <a:moveTo>
                      <a:pt x="0" y="131"/>
                    </a:moveTo>
                    <a:lnTo>
                      <a:pt x="47" y="180"/>
                    </a:lnTo>
                    <a:lnTo>
                      <a:pt x="186" y="0"/>
                    </a:lnTo>
                    <a:lnTo>
                      <a:pt x="0" y="131"/>
                    </a:ln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6" name="Freeform 298"/>
              <p:cNvSpPr/>
              <p:nvPr/>
            </p:nvSpPr>
            <p:spPr bwMode="auto">
              <a:xfrm>
                <a:off x="13000991" y="2982749"/>
                <a:ext cx="315382" cy="311238"/>
              </a:xfrm>
              <a:custGeom>
                <a:avLst/>
                <a:gdLst>
                  <a:gd name="T0" fmla="*/ 199 w 199"/>
                  <a:gd name="T1" fmla="*/ 49 h 195"/>
                  <a:gd name="T2" fmla="*/ 151 w 199"/>
                  <a:gd name="T3" fmla="*/ 0 h 195"/>
                  <a:gd name="T4" fmla="*/ 0 w 199"/>
                  <a:gd name="T5" fmla="*/ 195 h 195"/>
                  <a:gd name="T6" fmla="*/ 199 w 199"/>
                  <a:gd name="T7" fmla="*/ 49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9" h="195">
                    <a:moveTo>
                      <a:pt x="199" y="49"/>
                    </a:moveTo>
                    <a:lnTo>
                      <a:pt x="151" y="0"/>
                    </a:lnTo>
                    <a:lnTo>
                      <a:pt x="0" y="195"/>
                    </a:lnTo>
                    <a:lnTo>
                      <a:pt x="199" y="49"/>
                    </a:ln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7" name="Oval 299"/>
              <p:cNvSpPr>
                <a:spLocks noChangeArrowheads="1"/>
              </p:cNvSpPr>
              <p:nvPr/>
            </p:nvSpPr>
            <p:spPr bwMode="auto">
              <a:xfrm>
                <a:off x="13231707" y="2957341"/>
                <a:ext cx="114300" cy="114332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8" name="Oval 300"/>
              <p:cNvSpPr>
                <a:spLocks noChangeArrowheads="1"/>
              </p:cNvSpPr>
              <p:nvPr/>
            </p:nvSpPr>
            <p:spPr bwMode="auto">
              <a:xfrm>
                <a:off x="13263457" y="2620695"/>
                <a:ext cx="35983" cy="33876"/>
              </a:xfrm>
              <a:prstGeom prst="ellipse">
                <a:avLst/>
              </a:pr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89" name="Oval 301"/>
              <p:cNvSpPr>
                <a:spLocks noChangeArrowheads="1"/>
              </p:cNvSpPr>
              <p:nvPr/>
            </p:nvSpPr>
            <p:spPr bwMode="auto">
              <a:xfrm>
                <a:off x="13261340" y="3393498"/>
                <a:ext cx="33867" cy="33876"/>
              </a:xfrm>
              <a:prstGeom prst="ellipse">
                <a:avLst/>
              </a:pr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0" name="Oval 302"/>
              <p:cNvSpPr>
                <a:spLocks noChangeArrowheads="1"/>
              </p:cNvSpPr>
              <p:nvPr/>
            </p:nvSpPr>
            <p:spPr bwMode="auto">
              <a:xfrm>
                <a:off x="13646573" y="3012390"/>
                <a:ext cx="31751" cy="33876"/>
              </a:xfrm>
              <a:prstGeom prst="ellipse">
                <a:avLst/>
              </a:pr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91" name="Oval 303"/>
              <p:cNvSpPr>
                <a:spLocks noChangeArrowheads="1"/>
              </p:cNvSpPr>
              <p:nvPr/>
            </p:nvSpPr>
            <p:spPr bwMode="auto">
              <a:xfrm>
                <a:off x="12876107" y="3010272"/>
                <a:ext cx="35984" cy="35994"/>
              </a:xfrm>
              <a:prstGeom prst="ellipse">
                <a:avLst/>
              </a:pr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4" name="组合 298"/>
            <p:cNvGrpSpPr/>
            <p:nvPr/>
          </p:nvGrpSpPr>
          <p:grpSpPr bwMode="auto">
            <a:xfrm>
              <a:off x="5985631" y="3767138"/>
              <a:ext cx="778669" cy="782240"/>
              <a:chOff x="8042275" y="3979863"/>
              <a:chExt cx="1038225" cy="1042987"/>
            </a:xfrm>
          </p:grpSpPr>
          <p:sp>
            <p:nvSpPr>
              <p:cNvPr id="69" name="Oval 317"/>
              <p:cNvSpPr>
                <a:spLocks noChangeArrowheads="1"/>
              </p:cNvSpPr>
              <p:nvPr/>
            </p:nvSpPr>
            <p:spPr bwMode="auto">
              <a:xfrm>
                <a:off x="8041691" y="3979204"/>
                <a:ext cx="1039284" cy="1043814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0" name="Freeform 318"/>
              <p:cNvSpPr/>
              <p:nvPr/>
            </p:nvSpPr>
            <p:spPr bwMode="auto">
              <a:xfrm>
                <a:off x="8198324" y="4180345"/>
                <a:ext cx="728133" cy="650001"/>
              </a:xfrm>
              <a:custGeom>
                <a:avLst/>
                <a:gdLst>
                  <a:gd name="T0" fmla="*/ 391 w 391"/>
                  <a:gd name="T1" fmla="*/ 150 h 346"/>
                  <a:gd name="T2" fmla="*/ 195 w 391"/>
                  <a:gd name="T3" fmla="*/ 0 h 346"/>
                  <a:gd name="T4" fmla="*/ 0 w 391"/>
                  <a:gd name="T5" fmla="*/ 150 h 346"/>
                  <a:gd name="T6" fmla="*/ 195 w 391"/>
                  <a:gd name="T7" fmla="*/ 300 h 346"/>
                  <a:gd name="T8" fmla="*/ 247 w 391"/>
                  <a:gd name="T9" fmla="*/ 295 h 346"/>
                  <a:gd name="T10" fmla="*/ 236 w 391"/>
                  <a:gd name="T11" fmla="*/ 346 h 346"/>
                  <a:gd name="T12" fmla="*/ 391 w 391"/>
                  <a:gd name="T13" fmla="*/ 150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91" h="346">
                    <a:moveTo>
                      <a:pt x="391" y="150"/>
                    </a:moveTo>
                    <a:cubicBezTo>
                      <a:pt x="391" y="64"/>
                      <a:pt x="303" y="0"/>
                      <a:pt x="195" y="0"/>
                    </a:cubicBezTo>
                    <a:cubicBezTo>
                      <a:pt x="88" y="0"/>
                      <a:pt x="0" y="67"/>
                      <a:pt x="0" y="150"/>
                    </a:cubicBezTo>
                    <a:cubicBezTo>
                      <a:pt x="0" y="233"/>
                      <a:pt x="88" y="300"/>
                      <a:pt x="195" y="300"/>
                    </a:cubicBezTo>
                    <a:cubicBezTo>
                      <a:pt x="213" y="300"/>
                      <a:pt x="231" y="298"/>
                      <a:pt x="247" y="295"/>
                    </a:cubicBezTo>
                    <a:cubicBezTo>
                      <a:pt x="248" y="300"/>
                      <a:pt x="252" y="321"/>
                      <a:pt x="236" y="346"/>
                    </a:cubicBezTo>
                    <a:cubicBezTo>
                      <a:pt x="236" y="346"/>
                      <a:pt x="391" y="303"/>
                      <a:pt x="391" y="150"/>
                    </a:cubicBez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1" name="Freeform 319"/>
              <p:cNvSpPr/>
              <p:nvPr/>
            </p:nvSpPr>
            <p:spPr bwMode="auto">
              <a:xfrm>
                <a:off x="8327442" y="4332789"/>
                <a:ext cx="467783" cy="33876"/>
              </a:xfrm>
              <a:custGeom>
                <a:avLst/>
                <a:gdLst>
                  <a:gd name="T0" fmla="*/ 250 w 250"/>
                  <a:gd name="T1" fmla="*/ 9 h 18"/>
                  <a:gd name="T2" fmla="*/ 241 w 250"/>
                  <a:gd name="T3" fmla="*/ 0 h 18"/>
                  <a:gd name="T4" fmla="*/ 10 w 250"/>
                  <a:gd name="T5" fmla="*/ 0 h 18"/>
                  <a:gd name="T6" fmla="*/ 0 w 250"/>
                  <a:gd name="T7" fmla="*/ 9 h 18"/>
                  <a:gd name="T8" fmla="*/ 0 w 250"/>
                  <a:gd name="T9" fmla="*/ 9 h 18"/>
                  <a:gd name="T10" fmla="*/ 10 w 250"/>
                  <a:gd name="T11" fmla="*/ 18 h 18"/>
                  <a:gd name="T12" fmla="*/ 241 w 250"/>
                  <a:gd name="T13" fmla="*/ 18 h 18"/>
                  <a:gd name="T14" fmla="*/ 250 w 250"/>
                  <a:gd name="T1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0" h="18">
                    <a:moveTo>
                      <a:pt x="250" y="9"/>
                    </a:moveTo>
                    <a:cubicBezTo>
                      <a:pt x="250" y="4"/>
                      <a:pt x="246" y="0"/>
                      <a:pt x="24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5" y="18"/>
                      <a:pt x="10" y="18"/>
                    </a:cubicBezTo>
                    <a:cubicBezTo>
                      <a:pt x="241" y="18"/>
                      <a:pt x="241" y="18"/>
                      <a:pt x="241" y="18"/>
                    </a:cubicBezTo>
                    <a:cubicBezTo>
                      <a:pt x="246" y="18"/>
                      <a:pt x="250" y="14"/>
                      <a:pt x="250" y="9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2" name="Freeform 320"/>
              <p:cNvSpPr/>
              <p:nvPr/>
            </p:nvSpPr>
            <p:spPr bwMode="auto">
              <a:xfrm>
                <a:off x="8327442" y="4417479"/>
                <a:ext cx="467783" cy="33876"/>
              </a:xfrm>
              <a:custGeom>
                <a:avLst/>
                <a:gdLst>
                  <a:gd name="T0" fmla="*/ 250 w 250"/>
                  <a:gd name="T1" fmla="*/ 9 h 18"/>
                  <a:gd name="T2" fmla="*/ 241 w 250"/>
                  <a:gd name="T3" fmla="*/ 0 h 18"/>
                  <a:gd name="T4" fmla="*/ 10 w 250"/>
                  <a:gd name="T5" fmla="*/ 0 h 18"/>
                  <a:gd name="T6" fmla="*/ 0 w 250"/>
                  <a:gd name="T7" fmla="*/ 9 h 18"/>
                  <a:gd name="T8" fmla="*/ 0 w 250"/>
                  <a:gd name="T9" fmla="*/ 9 h 18"/>
                  <a:gd name="T10" fmla="*/ 10 w 250"/>
                  <a:gd name="T11" fmla="*/ 18 h 18"/>
                  <a:gd name="T12" fmla="*/ 241 w 250"/>
                  <a:gd name="T13" fmla="*/ 18 h 18"/>
                  <a:gd name="T14" fmla="*/ 250 w 250"/>
                  <a:gd name="T1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0" h="18">
                    <a:moveTo>
                      <a:pt x="250" y="9"/>
                    </a:moveTo>
                    <a:cubicBezTo>
                      <a:pt x="250" y="4"/>
                      <a:pt x="246" y="0"/>
                      <a:pt x="24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5" y="18"/>
                      <a:pt x="10" y="18"/>
                    </a:cubicBezTo>
                    <a:cubicBezTo>
                      <a:pt x="241" y="18"/>
                      <a:pt x="241" y="18"/>
                      <a:pt x="241" y="18"/>
                    </a:cubicBezTo>
                    <a:cubicBezTo>
                      <a:pt x="246" y="18"/>
                      <a:pt x="250" y="14"/>
                      <a:pt x="250" y="9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3" name="Freeform 321"/>
              <p:cNvSpPr/>
              <p:nvPr/>
            </p:nvSpPr>
            <p:spPr bwMode="auto">
              <a:xfrm>
                <a:off x="8327442" y="4497936"/>
                <a:ext cx="467783" cy="33876"/>
              </a:xfrm>
              <a:custGeom>
                <a:avLst/>
                <a:gdLst>
                  <a:gd name="T0" fmla="*/ 250 w 250"/>
                  <a:gd name="T1" fmla="*/ 9 h 18"/>
                  <a:gd name="T2" fmla="*/ 241 w 250"/>
                  <a:gd name="T3" fmla="*/ 0 h 18"/>
                  <a:gd name="T4" fmla="*/ 10 w 250"/>
                  <a:gd name="T5" fmla="*/ 0 h 18"/>
                  <a:gd name="T6" fmla="*/ 0 w 250"/>
                  <a:gd name="T7" fmla="*/ 9 h 18"/>
                  <a:gd name="T8" fmla="*/ 0 w 250"/>
                  <a:gd name="T9" fmla="*/ 9 h 18"/>
                  <a:gd name="T10" fmla="*/ 10 w 250"/>
                  <a:gd name="T11" fmla="*/ 18 h 18"/>
                  <a:gd name="T12" fmla="*/ 241 w 250"/>
                  <a:gd name="T13" fmla="*/ 18 h 18"/>
                  <a:gd name="T14" fmla="*/ 250 w 250"/>
                  <a:gd name="T1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50" h="18">
                    <a:moveTo>
                      <a:pt x="250" y="9"/>
                    </a:moveTo>
                    <a:cubicBezTo>
                      <a:pt x="250" y="4"/>
                      <a:pt x="246" y="0"/>
                      <a:pt x="241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5" y="18"/>
                      <a:pt x="10" y="18"/>
                    </a:cubicBezTo>
                    <a:cubicBezTo>
                      <a:pt x="241" y="18"/>
                      <a:pt x="241" y="18"/>
                      <a:pt x="241" y="18"/>
                    </a:cubicBezTo>
                    <a:cubicBezTo>
                      <a:pt x="246" y="18"/>
                      <a:pt x="250" y="14"/>
                      <a:pt x="250" y="9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74" name="Freeform 322"/>
              <p:cNvSpPr/>
              <p:nvPr/>
            </p:nvSpPr>
            <p:spPr bwMode="auto">
              <a:xfrm>
                <a:off x="8327442" y="4576274"/>
                <a:ext cx="306916" cy="35994"/>
              </a:xfrm>
              <a:custGeom>
                <a:avLst/>
                <a:gdLst>
                  <a:gd name="T0" fmla="*/ 164 w 164"/>
                  <a:gd name="T1" fmla="*/ 9 h 18"/>
                  <a:gd name="T2" fmla="*/ 158 w 164"/>
                  <a:gd name="T3" fmla="*/ 0 h 18"/>
                  <a:gd name="T4" fmla="*/ 6 w 164"/>
                  <a:gd name="T5" fmla="*/ 0 h 18"/>
                  <a:gd name="T6" fmla="*/ 0 w 164"/>
                  <a:gd name="T7" fmla="*/ 9 h 18"/>
                  <a:gd name="T8" fmla="*/ 0 w 164"/>
                  <a:gd name="T9" fmla="*/ 9 h 18"/>
                  <a:gd name="T10" fmla="*/ 6 w 164"/>
                  <a:gd name="T11" fmla="*/ 18 h 18"/>
                  <a:gd name="T12" fmla="*/ 158 w 164"/>
                  <a:gd name="T13" fmla="*/ 18 h 18"/>
                  <a:gd name="T14" fmla="*/ 164 w 164"/>
                  <a:gd name="T15" fmla="*/ 9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64" h="18">
                    <a:moveTo>
                      <a:pt x="164" y="9"/>
                    </a:moveTo>
                    <a:cubicBezTo>
                      <a:pt x="164" y="4"/>
                      <a:pt x="161" y="0"/>
                      <a:pt x="158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4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3" y="18"/>
                      <a:pt x="6" y="18"/>
                    </a:cubicBezTo>
                    <a:cubicBezTo>
                      <a:pt x="158" y="18"/>
                      <a:pt x="158" y="18"/>
                      <a:pt x="158" y="18"/>
                    </a:cubicBezTo>
                    <a:cubicBezTo>
                      <a:pt x="161" y="18"/>
                      <a:pt x="164" y="14"/>
                      <a:pt x="164" y="9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5" name="组合 305"/>
            <p:cNvGrpSpPr/>
            <p:nvPr/>
          </p:nvGrpSpPr>
          <p:grpSpPr bwMode="auto">
            <a:xfrm>
              <a:off x="6889196" y="3767138"/>
              <a:ext cx="779859" cy="782240"/>
              <a:chOff x="9245600" y="3976688"/>
              <a:chExt cx="1039812" cy="1042987"/>
            </a:xfrm>
          </p:grpSpPr>
          <p:sp>
            <p:nvSpPr>
              <p:cNvPr id="66" name="Oval 323"/>
              <p:cNvSpPr>
                <a:spLocks noChangeArrowheads="1"/>
              </p:cNvSpPr>
              <p:nvPr/>
            </p:nvSpPr>
            <p:spPr bwMode="auto">
              <a:xfrm>
                <a:off x="9244645" y="3976029"/>
                <a:ext cx="1041400" cy="1043814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7" name="Freeform 324"/>
              <p:cNvSpPr/>
              <p:nvPr/>
            </p:nvSpPr>
            <p:spPr bwMode="auto">
              <a:xfrm>
                <a:off x="9284861" y="4164467"/>
                <a:ext cx="941917" cy="597070"/>
              </a:xfrm>
              <a:custGeom>
                <a:avLst/>
                <a:gdLst>
                  <a:gd name="T0" fmla="*/ 17 w 505"/>
                  <a:gd name="T1" fmla="*/ 237 h 319"/>
                  <a:gd name="T2" fmla="*/ 174 w 505"/>
                  <a:gd name="T3" fmla="*/ 313 h 319"/>
                  <a:gd name="T4" fmla="*/ 408 w 505"/>
                  <a:gd name="T5" fmla="*/ 310 h 319"/>
                  <a:gd name="T6" fmla="*/ 498 w 505"/>
                  <a:gd name="T7" fmla="*/ 198 h 319"/>
                  <a:gd name="T8" fmla="*/ 387 w 505"/>
                  <a:gd name="T9" fmla="*/ 122 h 319"/>
                  <a:gd name="T10" fmla="*/ 311 w 505"/>
                  <a:gd name="T11" fmla="*/ 9 h 319"/>
                  <a:gd name="T12" fmla="*/ 215 w 505"/>
                  <a:gd name="T13" fmla="*/ 96 h 319"/>
                  <a:gd name="T14" fmla="*/ 133 w 505"/>
                  <a:gd name="T15" fmla="*/ 66 h 319"/>
                  <a:gd name="T16" fmla="*/ 89 w 505"/>
                  <a:gd name="T17" fmla="*/ 164 h 319"/>
                  <a:gd name="T18" fmla="*/ 17 w 505"/>
                  <a:gd name="T19" fmla="*/ 237 h 3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05" h="319">
                    <a:moveTo>
                      <a:pt x="17" y="237"/>
                    </a:moveTo>
                    <a:cubicBezTo>
                      <a:pt x="17" y="237"/>
                      <a:pt x="0" y="308"/>
                      <a:pt x="174" y="313"/>
                    </a:cubicBezTo>
                    <a:cubicBezTo>
                      <a:pt x="349" y="319"/>
                      <a:pt x="408" y="310"/>
                      <a:pt x="408" y="310"/>
                    </a:cubicBezTo>
                    <a:cubicBezTo>
                      <a:pt x="408" y="310"/>
                      <a:pt x="491" y="306"/>
                      <a:pt x="498" y="198"/>
                    </a:cubicBezTo>
                    <a:cubicBezTo>
                      <a:pt x="505" y="108"/>
                      <a:pt x="383" y="99"/>
                      <a:pt x="387" y="122"/>
                    </a:cubicBezTo>
                    <a:cubicBezTo>
                      <a:pt x="387" y="122"/>
                      <a:pt x="417" y="22"/>
                      <a:pt x="311" y="9"/>
                    </a:cubicBezTo>
                    <a:cubicBezTo>
                      <a:pt x="228" y="0"/>
                      <a:pt x="215" y="96"/>
                      <a:pt x="215" y="96"/>
                    </a:cubicBezTo>
                    <a:cubicBezTo>
                      <a:pt x="215" y="96"/>
                      <a:pt x="200" y="51"/>
                      <a:pt x="133" y="66"/>
                    </a:cubicBezTo>
                    <a:cubicBezTo>
                      <a:pt x="77" y="79"/>
                      <a:pt x="89" y="164"/>
                      <a:pt x="89" y="164"/>
                    </a:cubicBezTo>
                    <a:cubicBezTo>
                      <a:pt x="89" y="164"/>
                      <a:pt x="14" y="162"/>
                      <a:pt x="17" y="237"/>
                    </a:cubicBez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8" name="Freeform 325"/>
              <p:cNvSpPr/>
              <p:nvPr/>
            </p:nvSpPr>
            <p:spPr bwMode="auto">
              <a:xfrm>
                <a:off x="9663745" y="4431242"/>
                <a:ext cx="209549" cy="292183"/>
              </a:xfrm>
              <a:custGeom>
                <a:avLst/>
                <a:gdLst>
                  <a:gd name="T0" fmla="*/ 112 w 112"/>
                  <a:gd name="T1" fmla="*/ 72 h 157"/>
                  <a:gd name="T2" fmla="*/ 55 w 112"/>
                  <a:gd name="T3" fmla="*/ 0 h 157"/>
                  <a:gd name="T4" fmla="*/ 0 w 112"/>
                  <a:gd name="T5" fmla="*/ 72 h 157"/>
                  <a:gd name="T6" fmla="*/ 20 w 112"/>
                  <a:gd name="T7" fmla="*/ 72 h 157"/>
                  <a:gd name="T8" fmla="*/ 20 w 112"/>
                  <a:gd name="T9" fmla="*/ 157 h 157"/>
                  <a:gd name="T10" fmla="*/ 95 w 112"/>
                  <a:gd name="T11" fmla="*/ 157 h 157"/>
                  <a:gd name="T12" fmla="*/ 95 w 112"/>
                  <a:gd name="T13" fmla="*/ 72 h 157"/>
                  <a:gd name="T14" fmla="*/ 112 w 112"/>
                  <a:gd name="T15" fmla="*/ 72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157">
                    <a:moveTo>
                      <a:pt x="112" y="72"/>
                    </a:moveTo>
                    <a:cubicBezTo>
                      <a:pt x="112" y="72"/>
                      <a:pt x="68" y="0"/>
                      <a:pt x="55" y="0"/>
                    </a:cubicBezTo>
                    <a:cubicBezTo>
                      <a:pt x="42" y="0"/>
                      <a:pt x="0" y="72"/>
                      <a:pt x="0" y="72"/>
                    </a:cubicBezTo>
                    <a:cubicBezTo>
                      <a:pt x="20" y="72"/>
                      <a:pt x="20" y="72"/>
                      <a:pt x="20" y="72"/>
                    </a:cubicBezTo>
                    <a:cubicBezTo>
                      <a:pt x="20" y="157"/>
                      <a:pt x="20" y="157"/>
                      <a:pt x="20" y="157"/>
                    </a:cubicBezTo>
                    <a:cubicBezTo>
                      <a:pt x="95" y="157"/>
                      <a:pt x="95" y="157"/>
                      <a:pt x="95" y="157"/>
                    </a:cubicBezTo>
                    <a:cubicBezTo>
                      <a:pt x="95" y="72"/>
                      <a:pt x="95" y="72"/>
                      <a:pt x="95" y="72"/>
                    </a:cubicBezTo>
                    <a:lnTo>
                      <a:pt x="112" y="72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6" name="组合 309"/>
            <p:cNvGrpSpPr/>
            <p:nvPr/>
          </p:nvGrpSpPr>
          <p:grpSpPr bwMode="auto">
            <a:xfrm>
              <a:off x="7860030" y="3767138"/>
              <a:ext cx="781050" cy="783431"/>
              <a:chOff x="10541000" y="3895725"/>
              <a:chExt cx="1041400" cy="1044575"/>
            </a:xfrm>
          </p:grpSpPr>
          <p:sp>
            <p:nvSpPr>
              <p:cNvPr id="54" name="Oval 326"/>
              <p:cNvSpPr>
                <a:spLocks noChangeArrowheads="1"/>
              </p:cNvSpPr>
              <p:nvPr/>
            </p:nvSpPr>
            <p:spPr bwMode="auto">
              <a:xfrm>
                <a:off x="10541000" y="3895066"/>
                <a:ext cx="1041400" cy="1045930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5" name="Freeform 327"/>
              <p:cNvSpPr/>
              <p:nvPr/>
            </p:nvSpPr>
            <p:spPr bwMode="auto">
              <a:xfrm>
                <a:off x="10541000" y="4377803"/>
                <a:ext cx="508000" cy="279479"/>
              </a:xfrm>
              <a:custGeom>
                <a:avLst/>
                <a:gdLst>
                  <a:gd name="T0" fmla="*/ 224 w 272"/>
                  <a:gd name="T1" fmla="*/ 0 h 149"/>
                  <a:gd name="T2" fmla="*/ 39 w 272"/>
                  <a:gd name="T3" fmla="*/ 0 h 149"/>
                  <a:gd name="T4" fmla="*/ 1 w 272"/>
                  <a:gd name="T5" fmla="*/ 10 h 149"/>
                  <a:gd name="T6" fmla="*/ 0 w 272"/>
                  <a:gd name="T7" fmla="*/ 21 h 149"/>
                  <a:gd name="T8" fmla="*/ 31 w 272"/>
                  <a:gd name="T9" fmla="*/ 148 h 149"/>
                  <a:gd name="T10" fmla="*/ 39 w 272"/>
                  <a:gd name="T11" fmla="*/ 149 h 149"/>
                  <a:gd name="T12" fmla="*/ 224 w 272"/>
                  <a:gd name="T13" fmla="*/ 149 h 149"/>
                  <a:gd name="T14" fmla="*/ 272 w 272"/>
                  <a:gd name="T15" fmla="*/ 123 h 149"/>
                  <a:gd name="T16" fmla="*/ 272 w 272"/>
                  <a:gd name="T17" fmla="*/ 25 h 149"/>
                  <a:gd name="T18" fmla="*/ 224 w 272"/>
                  <a:gd name="T1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2" h="149">
                    <a:moveTo>
                      <a:pt x="22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23" y="0"/>
                      <a:pt x="9" y="4"/>
                      <a:pt x="1" y="10"/>
                    </a:cubicBezTo>
                    <a:cubicBezTo>
                      <a:pt x="0" y="14"/>
                      <a:pt x="0" y="17"/>
                      <a:pt x="0" y="21"/>
                    </a:cubicBezTo>
                    <a:cubicBezTo>
                      <a:pt x="0" y="67"/>
                      <a:pt x="12" y="110"/>
                      <a:pt x="31" y="148"/>
                    </a:cubicBezTo>
                    <a:cubicBezTo>
                      <a:pt x="34" y="149"/>
                      <a:pt x="36" y="149"/>
                      <a:pt x="39" y="149"/>
                    </a:cubicBezTo>
                    <a:cubicBezTo>
                      <a:pt x="224" y="149"/>
                      <a:pt x="224" y="149"/>
                      <a:pt x="224" y="149"/>
                    </a:cubicBezTo>
                    <a:cubicBezTo>
                      <a:pt x="251" y="149"/>
                      <a:pt x="272" y="137"/>
                      <a:pt x="272" y="123"/>
                    </a:cubicBezTo>
                    <a:cubicBezTo>
                      <a:pt x="272" y="25"/>
                      <a:pt x="272" y="25"/>
                      <a:pt x="272" y="25"/>
                    </a:cubicBezTo>
                    <a:cubicBezTo>
                      <a:pt x="272" y="11"/>
                      <a:pt x="251" y="0"/>
                      <a:pt x="224" y="0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6" name="Freeform 328"/>
              <p:cNvSpPr/>
              <p:nvPr/>
            </p:nvSpPr>
            <p:spPr bwMode="auto">
              <a:xfrm>
                <a:off x="11072283" y="4377803"/>
                <a:ext cx="510117" cy="279479"/>
              </a:xfrm>
              <a:custGeom>
                <a:avLst/>
                <a:gdLst>
                  <a:gd name="T0" fmla="*/ 48 w 273"/>
                  <a:gd name="T1" fmla="*/ 0 h 149"/>
                  <a:gd name="T2" fmla="*/ 0 w 273"/>
                  <a:gd name="T3" fmla="*/ 25 h 149"/>
                  <a:gd name="T4" fmla="*/ 0 w 273"/>
                  <a:gd name="T5" fmla="*/ 123 h 149"/>
                  <a:gd name="T6" fmla="*/ 48 w 273"/>
                  <a:gd name="T7" fmla="*/ 149 h 149"/>
                  <a:gd name="T8" fmla="*/ 233 w 273"/>
                  <a:gd name="T9" fmla="*/ 149 h 149"/>
                  <a:gd name="T10" fmla="*/ 242 w 273"/>
                  <a:gd name="T11" fmla="*/ 148 h 149"/>
                  <a:gd name="T12" fmla="*/ 273 w 273"/>
                  <a:gd name="T13" fmla="*/ 21 h 149"/>
                  <a:gd name="T14" fmla="*/ 273 w 273"/>
                  <a:gd name="T15" fmla="*/ 11 h 149"/>
                  <a:gd name="T16" fmla="*/ 233 w 273"/>
                  <a:gd name="T17" fmla="*/ 0 h 149"/>
                  <a:gd name="T18" fmla="*/ 48 w 273"/>
                  <a:gd name="T19" fmla="*/ 0 h 1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73" h="149">
                    <a:moveTo>
                      <a:pt x="48" y="0"/>
                    </a:moveTo>
                    <a:cubicBezTo>
                      <a:pt x="22" y="0"/>
                      <a:pt x="0" y="11"/>
                      <a:pt x="0" y="25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37"/>
                      <a:pt x="22" y="149"/>
                      <a:pt x="48" y="149"/>
                    </a:cubicBezTo>
                    <a:cubicBezTo>
                      <a:pt x="233" y="149"/>
                      <a:pt x="233" y="149"/>
                      <a:pt x="233" y="149"/>
                    </a:cubicBezTo>
                    <a:cubicBezTo>
                      <a:pt x="236" y="149"/>
                      <a:pt x="239" y="148"/>
                      <a:pt x="242" y="148"/>
                    </a:cubicBezTo>
                    <a:cubicBezTo>
                      <a:pt x="262" y="110"/>
                      <a:pt x="273" y="67"/>
                      <a:pt x="273" y="21"/>
                    </a:cubicBezTo>
                    <a:cubicBezTo>
                      <a:pt x="273" y="18"/>
                      <a:pt x="273" y="14"/>
                      <a:pt x="273" y="11"/>
                    </a:cubicBezTo>
                    <a:cubicBezTo>
                      <a:pt x="264" y="4"/>
                      <a:pt x="250" y="0"/>
                      <a:pt x="233" y="0"/>
                    </a:cubicBez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7" name="Freeform 329"/>
              <p:cNvSpPr/>
              <p:nvPr/>
            </p:nvSpPr>
            <p:spPr bwMode="auto">
              <a:xfrm>
                <a:off x="10608733" y="4676338"/>
                <a:ext cx="440267" cy="262541"/>
              </a:xfrm>
              <a:custGeom>
                <a:avLst/>
                <a:gdLst>
                  <a:gd name="T0" fmla="*/ 188 w 236"/>
                  <a:gd name="T1" fmla="*/ 0 h 141"/>
                  <a:gd name="T2" fmla="*/ 3 w 236"/>
                  <a:gd name="T3" fmla="*/ 0 h 141"/>
                  <a:gd name="T4" fmla="*/ 0 w 236"/>
                  <a:gd name="T5" fmla="*/ 0 h 141"/>
                  <a:gd name="T6" fmla="*/ 222 w 236"/>
                  <a:gd name="T7" fmla="*/ 141 h 141"/>
                  <a:gd name="T8" fmla="*/ 236 w 236"/>
                  <a:gd name="T9" fmla="*/ 123 h 141"/>
                  <a:gd name="T10" fmla="*/ 236 w 236"/>
                  <a:gd name="T11" fmla="*/ 25 h 141"/>
                  <a:gd name="T12" fmla="*/ 188 w 236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6" h="141">
                    <a:moveTo>
                      <a:pt x="18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0" y="0"/>
                    </a:cubicBezTo>
                    <a:cubicBezTo>
                      <a:pt x="45" y="79"/>
                      <a:pt x="127" y="134"/>
                      <a:pt x="222" y="141"/>
                    </a:cubicBezTo>
                    <a:cubicBezTo>
                      <a:pt x="231" y="136"/>
                      <a:pt x="236" y="130"/>
                      <a:pt x="236" y="123"/>
                    </a:cubicBezTo>
                    <a:cubicBezTo>
                      <a:pt x="236" y="25"/>
                      <a:pt x="236" y="25"/>
                      <a:pt x="236" y="25"/>
                    </a:cubicBezTo>
                    <a:cubicBezTo>
                      <a:pt x="236" y="11"/>
                      <a:pt x="215" y="0"/>
                      <a:pt x="188" y="0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8" name="Freeform 330"/>
              <p:cNvSpPr/>
              <p:nvPr/>
            </p:nvSpPr>
            <p:spPr bwMode="auto">
              <a:xfrm>
                <a:off x="11072283" y="4676338"/>
                <a:ext cx="444500" cy="262541"/>
              </a:xfrm>
              <a:custGeom>
                <a:avLst/>
                <a:gdLst>
                  <a:gd name="T0" fmla="*/ 237 w 237"/>
                  <a:gd name="T1" fmla="*/ 0 h 141"/>
                  <a:gd name="T2" fmla="*/ 233 w 237"/>
                  <a:gd name="T3" fmla="*/ 0 h 141"/>
                  <a:gd name="T4" fmla="*/ 48 w 237"/>
                  <a:gd name="T5" fmla="*/ 0 h 141"/>
                  <a:gd name="T6" fmla="*/ 0 w 237"/>
                  <a:gd name="T7" fmla="*/ 25 h 141"/>
                  <a:gd name="T8" fmla="*/ 0 w 237"/>
                  <a:gd name="T9" fmla="*/ 123 h 141"/>
                  <a:gd name="T10" fmla="*/ 14 w 237"/>
                  <a:gd name="T11" fmla="*/ 141 h 141"/>
                  <a:gd name="T12" fmla="*/ 237 w 237"/>
                  <a:gd name="T13" fmla="*/ 0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7" h="141">
                    <a:moveTo>
                      <a:pt x="237" y="0"/>
                    </a:moveTo>
                    <a:cubicBezTo>
                      <a:pt x="236" y="0"/>
                      <a:pt x="235" y="0"/>
                      <a:pt x="233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22" y="0"/>
                      <a:pt x="0" y="11"/>
                      <a:pt x="0" y="25"/>
                    </a:cubicBezTo>
                    <a:cubicBezTo>
                      <a:pt x="0" y="123"/>
                      <a:pt x="0" y="123"/>
                      <a:pt x="0" y="123"/>
                    </a:cubicBezTo>
                    <a:cubicBezTo>
                      <a:pt x="0" y="130"/>
                      <a:pt x="6" y="136"/>
                      <a:pt x="14" y="141"/>
                    </a:cubicBezTo>
                    <a:cubicBezTo>
                      <a:pt x="110" y="134"/>
                      <a:pt x="192" y="79"/>
                      <a:pt x="237" y="0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9" name="Freeform 331"/>
              <p:cNvSpPr/>
              <p:nvPr/>
            </p:nvSpPr>
            <p:spPr bwMode="auto">
              <a:xfrm>
                <a:off x="10593916" y="3897184"/>
                <a:ext cx="935567" cy="440392"/>
              </a:xfrm>
              <a:custGeom>
                <a:avLst/>
                <a:gdLst>
                  <a:gd name="T0" fmla="*/ 429 w 501"/>
                  <a:gd name="T1" fmla="*/ 236 h 236"/>
                  <a:gd name="T2" fmla="*/ 501 w 501"/>
                  <a:gd name="T3" fmla="*/ 163 h 236"/>
                  <a:gd name="T4" fmla="*/ 501 w 501"/>
                  <a:gd name="T5" fmla="*/ 155 h 236"/>
                  <a:gd name="T6" fmla="*/ 252 w 501"/>
                  <a:gd name="T7" fmla="*/ 0 h 236"/>
                  <a:gd name="T8" fmla="*/ 0 w 501"/>
                  <a:gd name="T9" fmla="*/ 160 h 236"/>
                  <a:gd name="T10" fmla="*/ 0 w 501"/>
                  <a:gd name="T11" fmla="*/ 163 h 236"/>
                  <a:gd name="T12" fmla="*/ 73 w 501"/>
                  <a:gd name="T13" fmla="*/ 236 h 236"/>
                  <a:gd name="T14" fmla="*/ 429 w 501"/>
                  <a:gd name="T15" fmla="*/ 236 h 2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01" h="236">
                    <a:moveTo>
                      <a:pt x="429" y="236"/>
                    </a:moveTo>
                    <a:cubicBezTo>
                      <a:pt x="469" y="236"/>
                      <a:pt x="501" y="203"/>
                      <a:pt x="501" y="163"/>
                    </a:cubicBezTo>
                    <a:cubicBezTo>
                      <a:pt x="501" y="155"/>
                      <a:pt x="501" y="155"/>
                      <a:pt x="501" y="155"/>
                    </a:cubicBezTo>
                    <a:cubicBezTo>
                      <a:pt x="456" y="63"/>
                      <a:pt x="361" y="0"/>
                      <a:pt x="252" y="0"/>
                    </a:cubicBezTo>
                    <a:cubicBezTo>
                      <a:pt x="140" y="0"/>
                      <a:pt x="44" y="65"/>
                      <a:pt x="0" y="160"/>
                    </a:cubicBezTo>
                    <a:cubicBezTo>
                      <a:pt x="0" y="163"/>
                      <a:pt x="0" y="163"/>
                      <a:pt x="0" y="163"/>
                    </a:cubicBezTo>
                    <a:cubicBezTo>
                      <a:pt x="0" y="203"/>
                      <a:pt x="32" y="236"/>
                      <a:pt x="73" y="236"/>
                    </a:cubicBezTo>
                    <a:lnTo>
                      <a:pt x="429" y="236"/>
                    </a:lnTo>
                    <a:close/>
                  </a:path>
                </a:pathLst>
              </a:custGeom>
              <a:solidFill>
                <a:srgbClr val="48B1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0" name="Freeform 332"/>
              <p:cNvSpPr/>
              <p:nvPr/>
            </p:nvSpPr>
            <p:spPr bwMode="auto">
              <a:xfrm>
                <a:off x="10610849" y="3895066"/>
                <a:ext cx="901700" cy="410750"/>
              </a:xfrm>
              <a:custGeom>
                <a:avLst/>
                <a:gdLst>
                  <a:gd name="T0" fmla="*/ 413 w 484"/>
                  <a:gd name="T1" fmla="*/ 220 h 220"/>
                  <a:gd name="T2" fmla="*/ 484 w 484"/>
                  <a:gd name="T3" fmla="*/ 147 h 220"/>
                  <a:gd name="T4" fmla="*/ 484 w 484"/>
                  <a:gd name="T5" fmla="*/ 140 h 220"/>
                  <a:gd name="T6" fmla="*/ 242 w 484"/>
                  <a:gd name="T7" fmla="*/ 0 h 220"/>
                  <a:gd name="T8" fmla="*/ 12 w 484"/>
                  <a:gd name="T9" fmla="*/ 121 h 220"/>
                  <a:gd name="T10" fmla="*/ 0 w 484"/>
                  <a:gd name="T11" fmla="*/ 145 h 220"/>
                  <a:gd name="T12" fmla="*/ 0 w 484"/>
                  <a:gd name="T13" fmla="*/ 147 h 220"/>
                  <a:gd name="T14" fmla="*/ 71 w 484"/>
                  <a:gd name="T15" fmla="*/ 220 h 220"/>
                  <a:gd name="T16" fmla="*/ 413 w 484"/>
                  <a:gd name="T17" fmla="*/ 220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4" h="220">
                    <a:moveTo>
                      <a:pt x="413" y="220"/>
                    </a:moveTo>
                    <a:cubicBezTo>
                      <a:pt x="452" y="220"/>
                      <a:pt x="484" y="188"/>
                      <a:pt x="484" y="147"/>
                    </a:cubicBezTo>
                    <a:cubicBezTo>
                      <a:pt x="484" y="140"/>
                      <a:pt x="484" y="140"/>
                      <a:pt x="484" y="140"/>
                    </a:cubicBezTo>
                    <a:cubicBezTo>
                      <a:pt x="435" y="56"/>
                      <a:pt x="345" y="0"/>
                      <a:pt x="242" y="0"/>
                    </a:cubicBezTo>
                    <a:cubicBezTo>
                      <a:pt x="147" y="0"/>
                      <a:pt x="63" y="48"/>
                      <a:pt x="12" y="121"/>
                    </a:cubicBezTo>
                    <a:cubicBezTo>
                      <a:pt x="8" y="129"/>
                      <a:pt x="4" y="137"/>
                      <a:pt x="0" y="145"/>
                    </a:cubicBezTo>
                    <a:cubicBezTo>
                      <a:pt x="0" y="147"/>
                      <a:pt x="0" y="147"/>
                      <a:pt x="0" y="147"/>
                    </a:cubicBezTo>
                    <a:cubicBezTo>
                      <a:pt x="0" y="188"/>
                      <a:pt x="32" y="220"/>
                      <a:pt x="71" y="220"/>
                    </a:cubicBezTo>
                    <a:lnTo>
                      <a:pt x="413" y="220"/>
                    </a:lnTo>
                    <a:close/>
                  </a:path>
                </a:pathLst>
              </a:custGeom>
              <a:solidFill>
                <a:srgbClr val="6DC1A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1" name="Freeform 333"/>
              <p:cNvSpPr/>
              <p:nvPr/>
            </p:nvSpPr>
            <p:spPr bwMode="auto">
              <a:xfrm>
                <a:off x="10826749" y="4697511"/>
                <a:ext cx="167217" cy="169381"/>
              </a:xfrm>
              <a:custGeom>
                <a:avLst/>
                <a:gdLst>
                  <a:gd name="T0" fmla="*/ 64 w 89"/>
                  <a:gd name="T1" fmla="*/ 45 h 90"/>
                  <a:gd name="T2" fmla="*/ 84 w 89"/>
                  <a:gd name="T3" fmla="*/ 25 h 90"/>
                  <a:gd name="T4" fmla="*/ 86 w 89"/>
                  <a:gd name="T5" fmla="*/ 12 h 90"/>
                  <a:gd name="T6" fmla="*/ 78 w 89"/>
                  <a:gd name="T7" fmla="*/ 3 h 90"/>
                  <a:gd name="T8" fmla="*/ 65 w 89"/>
                  <a:gd name="T9" fmla="*/ 5 h 90"/>
                  <a:gd name="T10" fmla="*/ 45 w 89"/>
                  <a:gd name="T11" fmla="*/ 25 h 90"/>
                  <a:gd name="T12" fmla="*/ 24 w 89"/>
                  <a:gd name="T13" fmla="*/ 5 h 90"/>
                  <a:gd name="T14" fmla="*/ 11 w 89"/>
                  <a:gd name="T15" fmla="*/ 3 h 90"/>
                  <a:gd name="T16" fmla="*/ 3 w 89"/>
                  <a:gd name="T17" fmla="*/ 12 h 90"/>
                  <a:gd name="T18" fmla="*/ 5 w 89"/>
                  <a:gd name="T19" fmla="*/ 25 h 90"/>
                  <a:gd name="T20" fmla="*/ 25 w 89"/>
                  <a:gd name="T21" fmla="*/ 45 h 90"/>
                  <a:gd name="T22" fmla="*/ 5 w 89"/>
                  <a:gd name="T23" fmla="*/ 65 h 90"/>
                  <a:gd name="T24" fmla="*/ 3 w 89"/>
                  <a:gd name="T25" fmla="*/ 78 h 90"/>
                  <a:gd name="T26" fmla="*/ 11 w 89"/>
                  <a:gd name="T27" fmla="*/ 87 h 90"/>
                  <a:gd name="T28" fmla="*/ 24 w 89"/>
                  <a:gd name="T29" fmla="*/ 85 h 90"/>
                  <a:gd name="T30" fmla="*/ 45 w 89"/>
                  <a:gd name="T31" fmla="*/ 65 h 90"/>
                  <a:gd name="T32" fmla="*/ 65 w 89"/>
                  <a:gd name="T33" fmla="*/ 85 h 90"/>
                  <a:gd name="T34" fmla="*/ 78 w 89"/>
                  <a:gd name="T35" fmla="*/ 87 h 90"/>
                  <a:gd name="T36" fmla="*/ 86 w 89"/>
                  <a:gd name="T37" fmla="*/ 78 h 90"/>
                  <a:gd name="T38" fmla="*/ 84 w 89"/>
                  <a:gd name="T39" fmla="*/ 65 h 90"/>
                  <a:gd name="T40" fmla="*/ 64 w 89"/>
                  <a:gd name="T41" fmla="*/ 45 h 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9" h="90">
                    <a:moveTo>
                      <a:pt x="64" y="45"/>
                    </a:moveTo>
                    <a:cubicBezTo>
                      <a:pt x="84" y="25"/>
                      <a:pt x="84" y="25"/>
                      <a:pt x="84" y="25"/>
                    </a:cubicBezTo>
                    <a:cubicBezTo>
                      <a:pt x="89" y="21"/>
                      <a:pt x="89" y="15"/>
                      <a:pt x="86" y="12"/>
                    </a:cubicBezTo>
                    <a:cubicBezTo>
                      <a:pt x="78" y="3"/>
                      <a:pt x="78" y="3"/>
                      <a:pt x="78" y="3"/>
                    </a:cubicBezTo>
                    <a:cubicBezTo>
                      <a:pt x="75" y="0"/>
                      <a:pt x="69" y="1"/>
                      <a:pt x="65" y="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0" y="1"/>
                      <a:pt x="15" y="0"/>
                      <a:pt x="11" y="3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0" y="15"/>
                      <a:pt x="1" y="21"/>
                      <a:pt x="5" y="25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5" y="65"/>
                      <a:pt x="5" y="65"/>
                      <a:pt x="5" y="65"/>
                    </a:cubicBezTo>
                    <a:cubicBezTo>
                      <a:pt x="1" y="69"/>
                      <a:pt x="0" y="75"/>
                      <a:pt x="3" y="78"/>
                    </a:cubicBezTo>
                    <a:cubicBezTo>
                      <a:pt x="11" y="87"/>
                      <a:pt x="11" y="87"/>
                      <a:pt x="11" y="87"/>
                    </a:cubicBezTo>
                    <a:cubicBezTo>
                      <a:pt x="15" y="90"/>
                      <a:pt x="20" y="89"/>
                      <a:pt x="24" y="85"/>
                    </a:cubicBezTo>
                    <a:cubicBezTo>
                      <a:pt x="45" y="65"/>
                      <a:pt x="45" y="65"/>
                      <a:pt x="45" y="65"/>
                    </a:cubicBezTo>
                    <a:cubicBezTo>
                      <a:pt x="65" y="85"/>
                      <a:pt x="65" y="85"/>
                      <a:pt x="65" y="85"/>
                    </a:cubicBezTo>
                    <a:cubicBezTo>
                      <a:pt x="69" y="89"/>
                      <a:pt x="75" y="90"/>
                      <a:pt x="78" y="87"/>
                    </a:cubicBezTo>
                    <a:cubicBezTo>
                      <a:pt x="86" y="78"/>
                      <a:pt x="86" y="78"/>
                      <a:pt x="86" y="78"/>
                    </a:cubicBezTo>
                    <a:cubicBezTo>
                      <a:pt x="89" y="75"/>
                      <a:pt x="89" y="69"/>
                      <a:pt x="84" y="65"/>
                    </a:cubicBezTo>
                    <a:lnTo>
                      <a:pt x="64" y="45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2" name="Freeform 334"/>
              <p:cNvSpPr/>
              <p:nvPr/>
            </p:nvSpPr>
            <p:spPr bwMode="auto">
              <a:xfrm>
                <a:off x="10801349" y="4407445"/>
                <a:ext cx="218017" cy="220196"/>
              </a:xfrm>
              <a:custGeom>
                <a:avLst/>
                <a:gdLst>
                  <a:gd name="T0" fmla="*/ 106 w 117"/>
                  <a:gd name="T1" fmla="*/ 43 h 117"/>
                  <a:gd name="T2" fmla="*/ 74 w 117"/>
                  <a:gd name="T3" fmla="*/ 43 h 117"/>
                  <a:gd name="T4" fmla="*/ 74 w 117"/>
                  <a:gd name="T5" fmla="*/ 11 h 117"/>
                  <a:gd name="T6" fmla="*/ 65 w 117"/>
                  <a:gd name="T7" fmla="*/ 0 h 117"/>
                  <a:gd name="T8" fmla="*/ 52 w 117"/>
                  <a:gd name="T9" fmla="*/ 0 h 117"/>
                  <a:gd name="T10" fmla="*/ 43 w 117"/>
                  <a:gd name="T11" fmla="*/ 11 h 117"/>
                  <a:gd name="T12" fmla="*/ 43 w 117"/>
                  <a:gd name="T13" fmla="*/ 43 h 117"/>
                  <a:gd name="T14" fmla="*/ 12 w 117"/>
                  <a:gd name="T15" fmla="*/ 43 h 117"/>
                  <a:gd name="T16" fmla="*/ 0 w 117"/>
                  <a:gd name="T17" fmla="*/ 52 h 117"/>
                  <a:gd name="T18" fmla="*/ 0 w 117"/>
                  <a:gd name="T19" fmla="*/ 65 h 117"/>
                  <a:gd name="T20" fmla="*/ 12 w 117"/>
                  <a:gd name="T21" fmla="*/ 74 h 117"/>
                  <a:gd name="T22" fmla="*/ 43 w 117"/>
                  <a:gd name="T23" fmla="*/ 74 h 117"/>
                  <a:gd name="T24" fmla="*/ 43 w 117"/>
                  <a:gd name="T25" fmla="*/ 105 h 117"/>
                  <a:gd name="T26" fmla="*/ 52 w 117"/>
                  <a:gd name="T27" fmla="*/ 117 h 117"/>
                  <a:gd name="T28" fmla="*/ 65 w 117"/>
                  <a:gd name="T29" fmla="*/ 117 h 117"/>
                  <a:gd name="T30" fmla="*/ 74 w 117"/>
                  <a:gd name="T31" fmla="*/ 105 h 117"/>
                  <a:gd name="T32" fmla="*/ 74 w 117"/>
                  <a:gd name="T33" fmla="*/ 74 h 117"/>
                  <a:gd name="T34" fmla="*/ 106 w 117"/>
                  <a:gd name="T35" fmla="*/ 74 h 117"/>
                  <a:gd name="T36" fmla="*/ 117 w 117"/>
                  <a:gd name="T37" fmla="*/ 65 h 117"/>
                  <a:gd name="T38" fmla="*/ 117 w 117"/>
                  <a:gd name="T39" fmla="*/ 52 h 117"/>
                  <a:gd name="T40" fmla="*/ 106 w 117"/>
                  <a:gd name="T41" fmla="*/ 43 h 1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7" h="117">
                    <a:moveTo>
                      <a:pt x="106" y="43"/>
                    </a:moveTo>
                    <a:cubicBezTo>
                      <a:pt x="74" y="43"/>
                      <a:pt x="74" y="43"/>
                      <a:pt x="74" y="43"/>
                    </a:cubicBezTo>
                    <a:cubicBezTo>
                      <a:pt x="74" y="11"/>
                      <a:pt x="74" y="11"/>
                      <a:pt x="74" y="11"/>
                    </a:cubicBezTo>
                    <a:cubicBezTo>
                      <a:pt x="74" y="5"/>
                      <a:pt x="70" y="0"/>
                      <a:pt x="65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47" y="0"/>
                      <a:pt x="43" y="5"/>
                      <a:pt x="43" y="11"/>
                    </a:cubicBezTo>
                    <a:cubicBezTo>
                      <a:pt x="43" y="43"/>
                      <a:pt x="43" y="43"/>
                      <a:pt x="43" y="43"/>
                    </a:cubicBezTo>
                    <a:cubicBezTo>
                      <a:pt x="12" y="43"/>
                      <a:pt x="12" y="43"/>
                      <a:pt x="12" y="43"/>
                    </a:cubicBezTo>
                    <a:cubicBezTo>
                      <a:pt x="5" y="43"/>
                      <a:pt x="0" y="47"/>
                      <a:pt x="0" y="52"/>
                    </a:cubicBezTo>
                    <a:cubicBezTo>
                      <a:pt x="0" y="65"/>
                      <a:pt x="0" y="65"/>
                      <a:pt x="0" y="65"/>
                    </a:cubicBezTo>
                    <a:cubicBezTo>
                      <a:pt x="0" y="70"/>
                      <a:pt x="5" y="74"/>
                      <a:pt x="12" y="74"/>
                    </a:cubicBezTo>
                    <a:cubicBezTo>
                      <a:pt x="43" y="74"/>
                      <a:pt x="43" y="74"/>
                      <a:pt x="43" y="74"/>
                    </a:cubicBezTo>
                    <a:cubicBezTo>
                      <a:pt x="43" y="105"/>
                      <a:pt x="43" y="105"/>
                      <a:pt x="43" y="105"/>
                    </a:cubicBezTo>
                    <a:cubicBezTo>
                      <a:pt x="43" y="112"/>
                      <a:pt x="47" y="117"/>
                      <a:pt x="52" y="117"/>
                    </a:cubicBezTo>
                    <a:cubicBezTo>
                      <a:pt x="65" y="117"/>
                      <a:pt x="65" y="117"/>
                      <a:pt x="65" y="117"/>
                    </a:cubicBezTo>
                    <a:cubicBezTo>
                      <a:pt x="70" y="117"/>
                      <a:pt x="74" y="112"/>
                      <a:pt x="74" y="105"/>
                    </a:cubicBezTo>
                    <a:cubicBezTo>
                      <a:pt x="74" y="74"/>
                      <a:pt x="74" y="74"/>
                      <a:pt x="74" y="74"/>
                    </a:cubicBezTo>
                    <a:cubicBezTo>
                      <a:pt x="106" y="74"/>
                      <a:pt x="106" y="74"/>
                      <a:pt x="106" y="74"/>
                    </a:cubicBezTo>
                    <a:cubicBezTo>
                      <a:pt x="112" y="74"/>
                      <a:pt x="117" y="70"/>
                      <a:pt x="117" y="65"/>
                    </a:cubicBezTo>
                    <a:cubicBezTo>
                      <a:pt x="117" y="52"/>
                      <a:pt x="117" y="52"/>
                      <a:pt x="117" y="52"/>
                    </a:cubicBezTo>
                    <a:cubicBezTo>
                      <a:pt x="117" y="47"/>
                      <a:pt x="112" y="43"/>
                      <a:pt x="106" y="43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3" name="Freeform 335"/>
              <p:cNvSpPr/>
              <p:nvPr/>
            </p:nvSpPr>
            <p:spPr bwMode="auto">
              <a:xfrm>
                <a:off x="11110383" y="4485784"/>
                <a:ext cx="247651" cy="65635"/>
              </a:xfrm>
              <a:custGeom>
                <a:avLst/>
                <a:gdLst>
                  <a:gd name="T0" fmla="*/ 133 w 133"/>
                  <a:gd name="T1" fmla="*/ 10 h 35"/>
                  <a:gd name="T2" fmla="*/ 120 w 133"/>
                  <a:gd name="T3" fmla="*/ 0 h 35"/>
                  <a:gd name="T4" fmla="*/ 13 w 133"/>
                  <a:gd name="T5" fmla="*/ 0 h 35"/>
                  <a:gd name="T6" fmla="*/ 0 w 133"/>
                  <a:gd name="T7" fmla="*/ 10 h 35"/>
                  <a:gd name="T8" fmla="*/ 0 w 133"/>
                  <a:gd name="T9" fmla="*/ 25 h 35"/>
                  <a:gd name="T10" fmla="*/ 13 w 133"/>
                  <a:gd name="T11" fmla="*/ 35 h 35"/>
                  <a:gd name="T12" fmla="*/ 120 w 133"/>
                  <a:gd name="T13" fmla="*/ 35 h 35"/>
                  <a:gd name="T14" fmla="*/ 133 w 133"/>
                  <a:gd name="T15" fmla="*/ 25 h 35"/>
                  <a:gd name="T16" fmla="*/ 133 w 133"/>
                  <a:gd name="T17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3" h="35">
                    <a:moveTo>
                      <a:pt x="133" y="10"/>
                    </a:moveTo>
                    <a:cubicBezTo>
                      <a:pt x="133" y="4"/>
                      <a:pt x="127" y="0"/>
                      <a:pt x="120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4"/>
                      <a:pt x="0" y="1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0"/>
                      <a:pt x="6" y="35"/>
                      <a:pt x="13" y="35"/>
                    </a:cubicBezTo>
                    <a:cubicBezTo>
                      <a:pt x="120" y="35"/>
                      <a:pt x="120" y="35"/>
                      <a:pt x="120" y="35"/>
                    </a:cubicBezTo>
                    <a:cubicBezTo>
                      <a:pt x="127" y="35"/>
                      <a:pt x="133" y="30"/>
                      <a:pt x="133" y="25"/>
                    </a:cubicBezTo>
                    <a:lnTo>
                      <a:pt x="133" y="10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4" name="Freeform 336"/>
              <p:cNvSpPr/>
              <p:nvPr/>
            </p:nvSpPr>
            <p:spPr bwMode="auto">
              <a:xfrm>
                <a:off x="11110383" y="4714449"/>
                <a:ext cx="209551" cy="57166"/>
              </a:xfrm>
              <a:custGeom>
                <a:avLst/>
                <a:gdLst>
                  <a:gd name="T0" fmla="*/ 113 w 113"/>
                  <a:gd name="T1" fmla="*/ 9 h 30"/>
                  <a:gd name="T2" fmla="*/ 102 w 113"/>
                  <a:gd name="T3" fmla="*/ 0 h 30"/>
                  <a:gd name="T4" fmla="*/ 11 w 113"/>
                  <a:gd name="T5" fmla="*/ 0 h 30"/>
                  <a:gd name="T6" fmla="*/ 0 w 113"/>
                  <a:gd name="T7" fmla="*/ 9 h 30"/>
                  <a:gd name="T8" fmla="*/ 0 w 113"/>
                  <a:gd name="T9" fmla="*/ 21 h 30"/>
                  <a:gd name="T10" fmla="*/ 11 w 113"/>
                  <a:gd name="T11" fmla="*/ 30 h 30"/>
                  <a:gd name="T12" fmla="*/ 102 w 113"/>
                  <a:gd name="T13" fmla="*/ 30 h 30"/>
                  <a:gd name="T14" fmla="*/ 113 w 113"/>
                  <a:gd name="T15" fmla="*/ 21 h 30"/>
                  <a:gd name="T16" fmla="*/ 113 w 113"/>
                  <a:gd name="T17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30">
                    <a:moveTo>
                      <a:pt x="113" y="9"/>
                    </a:moveTo>
                    <a:cubicBezTo>
                      <a:pt x="113" y="4"/>
                      <a:pt x="108" y="0"/>
                      <a:pt x="10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6"/>
                      <a:pt x="5" y="30"/>
                      <a:pt x="11" y="30"/>
                    </a:cubicBezTo>
                    <a:cubicBezTo>
                      <a:pt x="102" y="30"/>
                      <a:pt x="102" y="30"/>
                      <a:pt x="102" y="30"/>
                    </a:cubicBezTo>
                    <a:cubicBezTo>
                      <a:pt x="108" y="30"/>
                      <a:pt x="113" y="26"/>
                      <a:pt x="113" y="21"/>
                    </a:cubicBezTo>
                    <a:lnTo>
                      <a:pt x="113" y="9"/>
                    </a:lnTo>
                    <a:close/>
                  </a:path>
                </a:pathLst>
              </a:cu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65" name="Freeform 337"/>
              <p:cNvSpPr/>
              <p:nvPr/>
            </p:nvSpPr>
            <p:spPr bwMode="auto">
              <a:xfrm>
                <a:off x="11110383" y="4794905"/>
                <a:ext cx="209551" cy="57166"/>
              </a:xfrm>
              <a:custGeom>
                <a:avLst/>
                <a:gdLst>
                  <a:gd name="T0" fmla="*/ 113 w 113"/>
                  <a:gd name="T1" fmla="*/ 9 h 30"/>
                  <a:gd name="T2" fmla="*/ 102 w 113"/>
                  <a:gd name="T3" fmla="*/ 0 h 30"/>
                  <a:gd name="T4" fmla="*/ 11 w 113"/>
                  <a:gd name="T5" fmla="*/ 0 h 30"/>
                  <a:gd name="T6" fmla="*/ 0 w 113"/>
                  <a:gd name="T7" fmla="*/ 9 h 30"/>
                  <a:gd name="T8" fmla="*/ 0 w 113"/>
                  <a:gd name="T9" fmla="*/ 21 h 30"/>
                  <a:gd name="T10" fmla="*/ 11 w 113"/>
                  <a:gd name="T11" fmla="*/ 30 h 30"/>
                  <a:gd name="T12" fmla="*/ 102 w 113"/>
                  <a:gd name="T13" fmla="*/ 30 h 30"/>
                  <a:gd name="T14" fmla="*/ 113 w 113"/>
                  <a:gd name="T15" fmla="*/ 21 h 30"/>
                  <a:gd name="T16" fmla="*/ 113 w 113"/>
                  <a:gd name="T17" fmla="*/ 9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" h="30">
                    <a:moveTo>
                      <a:pt x="113" y="9"/>
                    </a:moveTo>
                    <a:cubicBezTo>
                      <a:pt x="113" y="4"/>
                      <a:pt x="108" y="0"/>
                      <a:pt x="10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6"/>
                      <a:pt x="5" y="30"/>
                      <a:pt x="11" y="30"/>
                    </a:cubicBezTo>
                    <a:cubicBezTo>
                      <a:pt x="102" y="30"/>
                      <a:pt x="102" y="30"/>
                      <a:pt x="102" y="30"/>
                    </a:cubicBezTo>
                    <a:cubicBezTo>
                      <a:pt x="108" y="30"/>
                      <a:pt x="113" y="26"/>
                      <a:pt x="113" y="21"/>
                    </a:cubicBezTo>
                    <a:lnTo>
                      <a:pt x="113" y="9"/>
                    </a:lnTo>
                    <a:close/>
                  </a:path>
                </a:pathLst>
              </a:cu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7" name="组合 322"/>
            <p:cNvGrpSpPr/>
            <p:nvPr/>
          </p:nvGrpSpPr>
          <p:grpSpPr bwMode="auto">
            <a:xfrm>
              <a:off x="6029326" y="4725591"/>
              <a:ext cx="781050" cy="784622"/>
              <a:chOff x="11747500" y="3911600"/>
              <a:chExt cx="1041400" cy="1046162"/>
            </a:xfrm>
          </p:grpSpPr>
          <p:sp>
            <p:nvSpPr>
              <p:cNvPr id="44" name="Oval 338"/>
              <p:cNvSpPr>
                <a:spLocks noChangeArrowheads="1"/>
              </p:cNvSpPr>
              <p:nvPr/>
            </p:nvSpPr>
            <p:spPr bwMode="auto">
              <a:xfrm>
                <a:off x="11747923" y="3911833"/>
                <a:ext cx="1041400" cy="1045929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5" name="Freeform 339"/>
              <p:cNvSpPr/>
              <p:nvPr/>
            </p:nvSpPr>
            <p:spPr bwMode="auto">
              <a:xfrm>
                <a:off x="11752156" y="3918186"/>
                <a:ext cx="505884" cy="510260"/>
              </a:xfrm>
              <a:custGeom>
                <a:avLst/>
                <a:gdLst>
                  <a:gd name="T0" fmla="*/ 0 w 271"/>
                  <a:gd name="T1" fmla="*/ 243 h 273"/>
                  <a:gd name="T2" fmla="*/ 51 w 271"/>
                  <a:gd name="T3" fmla="*/ 273 h 273"/>
                  <a:gd name="T4" fmla="*/ 213 w 271"/>
                  <a:gd name="T5" fmla="*/ 273 h 273"/>
                  <a:gd name="T6" fmla="*/ 271 w 271"/>
                  <a:gd name="T7" fmla="*/ 214 h 273"/>
                  <a:gd name="T8" fmla="*/ 271 w 271"/>
                  <a:gd name="T9" fmla="*/ 53 h 273"/>
                  <a:gd name="T10" fmla="*/ 238 w 271"/>
                  <a:gd name="T11" fmla="*/ 0 h 273"/>
                  <a:gd name="T12" fmla="*/ 0 w 271"/>
                  <a:gd name="T13" fmla="*/ 243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1" h="273">
                    <a:moveTo>
                      <a:pt x="0" y="243"/>
                    </a:moveTo>
                    <a:cubicBezTo>
                      <a:pt x="10" y="261"/>
                      <a:pt x="29" y="273"/>
                      <a:pt x="51" y="273"/>
                    </a:cubicBezTo>
                    <a:cubicBezTo>
                      <a:pt x="213" y="273"/>
                      <a:pt x="213" y="273"/>
                      <a:pt x="213" y="273"/>
                    </a:cubicBezTo>
                    <a:cubicBezTo>
                      <a:pt x="245" y="273"/>
                      <a:pt x="271" y="247"/>
                      <a:pt x="271" y="214"/>
                    </a:cubicBezTo>
                    <a:cubicBezTo>
                      <a:pt x="271" y="53"/>
                      <a:pt x="271" y="53"/>
                      <a:pt x="271" y="53"/>
                    </a:cubicBezTo>
                    <a:cubicBezTo>
                      <a:pt x="271" y="29"/>
                      <a:pt x="258" y="9"/>
                      <a:pt x="238" y="0"/>
                    </a:cubicBezTo>
                    <a:cubicBezTo>
                      <a:pt x="113" y="17"/>
                      <a:pt x="15" y="117"/>
                      <a:pt x="0" y="243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6" name="Freeform 340"/>
              <p:cNvSpPr/>
              <p:nvPr/>
            </p:nvSpPr>
            <p:spPr bwMode="auto">
              <a:xfrm>
                <a:off x="12279207" y="4441149"/>
                <a:ext cx="508000" cy="510261"/>
              </a:xfrm>
              <a:custGeom>
                <a:avLst/>
                <a:gdLst>
                  <a:gd name="T0" fmla="*/ 271 w 271"/>
                  <a:gd name="T1" fmla="*/ 30 h 273"/>
                  <a:gd name="T2" fmla="*/ 220 w 271"/>
                  <a:gd name="T3" fmla="*/ 0 h 273"/>
                  <a:gd name="T4" fmla="*/ 58 w 271"/>
                  <a:gd name="T5" fmla="*/ 0 h 273"/>
                  <a:gd name="T6" fmla="*/ 0 w 271"/>
                  <a:gd name="T7" fmla="*/ 58 h 273"/>
                  <a:gd name="T8" fmla="*/ 0 w 271"/>
                  <a:gd name="T9" fmla="*/ 220 h 273"/>
                  <a:gd name="T10" fmla="*/ 33 w 271"/>
                  <a:gd name="T11" fmla="*/ 273 h 273"/>
                  <a:gd name="T12" fmla="*/ 271 w 271"/>
                  <a:gd name="T13" fmla="*/ 30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1" h="273">
                    <a:moveTo>
                      <a:pt x="271" y="30"/>
                    </a:moveTo>
                    <a:cubicBezTo>
                      <a:pt x="261" y="12"/>
                      <a:pt x="242" y="0"/>
                      <a:pt x="220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6" y="0"/>
                      <a:pt x="0" y="26"/>
                      <a:pt x="0" y="58"/>
                    </a:cubicBezTo>
                    <a:cubicBezTo>
                      <a:pt x="0" y="220"/>
                      <a:pt x="0" y="220"/>
                      <a:pt x="0" y="220"/>
                    </a:cubicBezTo>
                    <a:cubicBezTo>
                      <a:pt x="0" y="243"/>
                      <a:pt x="14" y="263"/>
                      <a:pt x="33" y="273"/>
                    </a:cubicBezTo>
                    <a:cubicBezTo>
                      <a:pt x="158" y="255"/>
                      <a:pt x="256" y="155"/>
                      <a:pt x="271" y="30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7" name="Freeform 341"/>
              <p:cNvSpPr/>
              <p:nvPr/>
            </p:nvSpPr>
            <p:spPr bwMode="auto">
              <a:xfrm>
                <a:off x="11754273" y="4436915"/>
                <a:ext cx="514349" cy="514496"/>
              </a:xfrm>
              <a:custGeom>
                <a:avLst/>
                <a:gdLst>
                  <a:gd name="T0" fmla="*/ 218 w 276"/>
                  <a:gd name="T1" fmla="*/ 0 h 275"/>
                  <a:gd name="T2" fmla="*/ 56 w 276"/>
                  <a:gd name="T3" fmla="*/ 0 h 275"/>
                  <a:gd name="T4" fmla="*/ 0 w 276"/>
                  <a:gd name="T5" fmla="*/ 40 h 275"/>
                  <a:gd name="T6" fmla="*/ 237 w 276"/>
                  <a:gd name="T7" fmla="*/ 275 h 275"/>
                  <a:gd name="T8" fmla="*/ 276 w 276"/>
                  <a:gd name="T9" fmla="*/ 220 h 275"/>
                  <a:gd name="T10" fmla="*/ 276 w 276"/>
                  <a:gd name="T11" fmla="*/ 58 h 275"/>
                  <a:gd name="T12" fmla="*/ 218 w 276"/>
                  <a:gd name="T13" fmla="*/ 0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6" h="275">
                    <a:moveTo>
                      <a:pt x="218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30" y="0"/>
                      <a:pt x="8" y="17"/>
                      <a:pt x="0" y="40"/>
                    </a:cubicBezTo>
                    <a:cubicBezTo>
                      <a:pt x="19" y="162"/>
                      <a:pt x="115" y="258"/>
                      <a:pt x="237" y="275"/>
                    </a:cubicBezTo>
                    <a:cubicBezTo>
                      <a:pt x="260" y="267"/>
                      <a:pt x="276" y="245"/>
                      <a:pt x="276" y="220"/>
                    </a:cubicBezTo>
                    <a:cubicBezTo>
                      <a:pt x="276" y="58"/>
                      <a:pt x="276" y="58"/>
                      <a:pt x="276" y="58"/>
                    </a:cubicBezTo>
                    <a:cubicBezTo>
                      <a:pt x="276" y="26"/>
                      <a:pt x="250" y="0"/>
                      <a:pt x="218" y="0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8" name="Freeform 342"/>
              <p:cNvSpPr/>
              <p:nvPr/>
            </p:nvSpPr>
            <p:spPr bwMode="auto">
              <a:xfrm>
                <a:off x="12268623" y="3918186"/>
                <a:ext cx="514351" cy="514495"/>
              </a:xfrm>
              <a:custGeom>
                <a:avLst/>
                <a:gdLst>
                  <a:gd name="T0" fmla="*/ 276 w 276"/>
                  <a:gd name="T1" fmla="*/ 234 h 275"/>
                  <a:gd name="T2" fmla="*/ 39 w 276"/>
                  <a:gd name="T3" fmla="*/ 0 h 275"/>
                  <a:gd name="T4" fmla="*/ 0 w 276"/>
                  <a:gd name="T5" fmla="*/ 55 h 275"/>
                  <a:gd name="T6" fmla="*/ 0 w 276"/>
                  <a:gd name="T7" fmla="*/ 216 h 275"/>
                  <a:gd name="T8" fmla="*/ 59 w 276"/>
                  <a:gd name="T9" fmla="*/ 275 h 275"/>
                  <a:gd name="T10" fmla="*/ 220 w 276"/>
                  <a:gd name="T11" fmla="*/ 275 h 275"/>
                  <a:gd name="T12" fmla="*/ 276 w 276"/>
                  <a:gd name="T13" fmla="*/ 234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6" h="275">
                    <a:moveTo>
                      <a:pt x="276" y="234"/>
                    </a:moveTo>
                    <a:cubicBezTo>
                      <a:pt x="258" y="113"/>
                      <a:pt x="161" y="17"/>
                      <a:pt x="39" y="0"/>
                    </a:cubicBezTo>
                    <a:cubicBezTo>
                      <a:pt x="16" y="8"/>
                      <a:pt x="0" y="29"/>
                      <a:pt x="0" y="55"/>
                    </a:cubicBezTo>
                    <a:cubicBezTo>
                      <a:pt x="0" y="216"/>
                      <a:pt x="0" y="216"/>
                      <a:pt x="0" y="216"/>
                    </a:cubicBezTo>
                    <a:cubicBezTo>
                      <a:pt x="0" y="249"/>
                      <a:pt x="26" y="275"/>
                      <a:pt x="59" y="275"/>
                    </a:cubicBezTo>
                    <a:cubicBezTo>
                      <a:pt x="220" y="275"/>
                      <a:pt x="220" y="275"/>
                      <a:pt x="220" y="275"/>
                    </a:cubicBezTo>
                    <a:cubicBezTo>
                      <a:pt x="246" y="275"/>
                      <a:pt x="268" y="258"/>
                      <a:pt x="276" y="234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9" name="Freeform 343"/>
              <p:cNvSpPr/>
              <p:nvPr/>
            </p:nvSpPr>
            <p:spPr bwMode="auto">
              <a:xfrm>
                <a:off x="12370223" y="4218837"/>
                <a:ext cx="245533" cy="65635"/>
              </a:xfrm>
              <a:custGeom>
                <a:avLst/>
                <a:gdLst>
                  <a:gd name="T0" fmla="*/ 132 w 132"/>
                  <a:gd name="T1" fmla="*/ 10 h 35"/>
                  <a:gd name="T2" fmla="*/ 119 w 132"/>
                  <a:gd name="T3" fmla="*/ 0 h 35"/>
                  <a:gd name="T4" fmla="*/ 13 w 132"/>
                  <a:gd name="T5" fmla="*/ 0 h 35"/>
                  <a:gd name="T6" fmla="*/ 0 w 132"/>
                  <a:gd name="T7" fmla="*/ 10 h 35"/>
                  <a:gd name="T8" fmla="*/ 0 w 132"/>
                  <a:gd name="T9" fmla="*/ 25 h 35"/>
                  <a:gd name="T10" fmla="*/ 13 w 132"/>
                  <a:gd name="T11" fmla="*/ 35 h 35"/>
                  <a:gd name="T12" fmla="*/ 119 w 132"/>
                  <a:gd name="T13" fmla="*/ 35 h 35"/>
                  <a:gd name="T14" fmla="*/ 132 w 132"/>
                  <a:gd name="T15" fmla="*/ 25 h 35"/>
                  <a:gd name="T16" fmla="*/ 132 w 132"/>
                  <a:gd name="T17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35">
                    <a:moveTo>
                      <a:pt x="132" y="10"/>
                    </a:moveTo>
                    <a:cubicBezTo>
                      <a:pt x="132" y="5"/>
                      <a:pt x="127" y="0"/>
                      <a:pt x="1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1"/>
                      <a:pt x="6" y="35"/>
                      <a:pt x="13" y="35"/>
                    </a:cubicBezTo>
                    <a:cubicBezTo>
                      <a:pt x="119" y="35"/>
                      <a:pt x="119" y="35"/>
                      <a:pt x="119" y="35"/>
                    </a:cubicBezTo>
                    <a:cubicBezTo>
                      <a:pt x="127" y="35"/>
                      <a:pt x="132" y="31"/>
                      <a:pt x="132" y="25"/>
                    </a:cubicBezTo>
                    <a:lnTo>
                      <a:pt x="132" y="10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0" name="Freeform 344"/>
              <p:cNvSpPr/>
              <p:nvPr/>
            </p:nvSpPr>
            <p:spPr bwMode="auto">
              <a:xfrm>
                <a:off x="12370223" y="4566069"/>
                <a:ext cx="245533" cy="65635"/>
              </a:xfrm>
              <a:custGeom>
                <a:avLst/>
                <a:gdLst>
                  <a:gd name="T0" fmla="*/ 132 w 132"/>
                  <a:gd name="T1" fmla="*/ 10 h 35"/>
                  <a:gd name="T2" fmla="*/ 119 w 132"/>
                  <a:gd name="T3" fmla="*/ 0 h 35"/>
                  <a:gd name="T4" fmla="*/ 13 w 132"/>
                  <a:gd name="T5" fmla="*/ 0 h 35"/>
                  <a:gd name="T6" fmla="*/ 0 w 132"/>
                  <a:gd name="T7" fmla="*/ 10 h 35"/>
                  <a:gd name="T8" fmla="*/ 0 w 132"/>
                  <a:gd name="T9" fmla="*/ 25 h 35"/>
                  <a:gd name="T10" fmla="*/ 13 w 132"/>
                  <a:gd name="T11" fmla="*/ 35 h 35"/>
                  <a:gd name="T12" fmla="*/ 119 w 132"/>
                  <a:gd name="T13" fmla="*/ 35 h 35"/>
                  <a:gd name="T14" fmla="*/ 132 w 132"/>
                  <a:gd name="T15" fmla="*/ 25 h 35"/>
                  <a:gd name="T16" fmla="*/ 132 w 132"/>
                  <a:gd name="T17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35">
                    <a:moveTo>
                      <a:pt x="132" y="10"/>
                    </a:moveTo>
                    <a:cubicBezTo>
                      <a:pt x="132" y="5"/>
                      <a:pt x="127" y="0"/>
                      <a:pt x="1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1"/>
                      <a:pt x="6" y="35"/>
                      <a:pt x="13" y="35"/>
                    </a:cubicBezTo>
                    <a:cubicBezTo>
                      <a:pt x="119" y="35"/>
                      <a:pt x="119" y="35"/>
                      <a:pt x="119" y="35"/>
                    </a:cubicBezTo>
                    <a:cubicBezTo>
                      <a:pt x="127" y="35"/>
                      <a:pt x="132" y="31"/>
                      <a:pt x="132" y="25"/>
                    </a:cubicBezTo>
                    <a:lnTo>
                      <a:pt x="132" y="10"/>
                    </a:lnTo>
                    <a:close/>
                  </a:path>
                </a:pathLst>
              </a:cu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1" name="Freeform 345"/>
              <p:cNvSpPr/>
              <p:nvPr/>
            </p:nvSpPr>
            <p:spPr bwMode="auto">
              <a:xfrm>
                <a:off x="12370223" y="4661345"/>
                <a:ext cx="245533" cy="65636"/>
              </a:xfrm>
              <a:custGeom>
                <a:avLst/>
                <a:gdLst>
                  <a:gd name="T0" fmla="*/ 132 w 132"/>
                  <a:gd name="T1" fmla="*/ 10 h 35"/>
                  <a:gd name="T2" fmla="*/ 119 w 132"/>
                  <a:gd name="T3" fmla="*/ 0 h 35"/>
                  <a:gd name="T4" fmla="*/ 13 w 132"/>
                  <a:gd name="T5" fmla="*/ 0 h 35"/>
                  <a:gd name="T6" fmla="*/ 0 w 132"/>
                  <a:gd name="T7" fmla="*/ 10 h 35"/>
                  <a:gd name="T8" fmla="*/ 0 w 132"/>
                  <a:gd name="T9" fmla="*/ 25 h 35"/>
                  <a:gd name="T10" fmla="*/ 13 w 132"/>
                  <a:gd name="T11" fmla="*/ 35 h 35"/>
                  <a:gd name="T12" fmla="*/ 119 w 132"/>
                  <a:gd name="T13" fmla="*/ 35 h 35"/>
                  <a:gd name="T14" fmla="*/ 132 w 132"/>
                  <a:gd name="T15" fmla="*/ 25 h 35"/>
                  <a:gd name="T16" fmla="*/ 132 w 132"/>
                  <a:gd name="T17" fmla="*/ 1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32" h="35">
                    <a:moveTo>
                      <a:pt x="132" y="10"/>
                    </a:moveTo>
                    <a:cubicBezTo>
                      <a:pt x="132" y="5"/>
                      <a:pt x="127" y="0"/>
                      <a:pt x="119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6" y="0"/>
                      <a:pt x="0" y="5"/>
                      <a:pt x="0" y="1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30"/>
                      <a:pt x="6" y="35"/>
                      <a:pt x="13" y="35"/>
                    </a:cubicBezTo>
                    <a:cubicBezTo>
                      <a:pt x="119" y="35"/>
                      <a:pt x="119" y="35"/>
                      <a:pt x="119" y="35"/>
                    </a:cubicBezTo>
                    <a:cubicBezTo>
                      <a:pt x="127" y="35"/>
                      <a:pt x="132" y="30"/>
                      <a:pt x="132" y="25"/>
                    </a:cubicBezTo>
                    <a:lnTo>
                      <a:pt x="132" y="10"/>
                    </a:lnTo>
                    <a:close/>
                  </a:path>
                </a:pathLst>
              </a:custGeom>
              <a:solidFill>
                <a:srgbClr val="EDC64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2" name="Freeform 346"/>
              <p:cNvSpPr/>
              <p:nvPr/>
            </p:nvSpPr>
            <p:spPr bwMode="auto">
              <a:xfrm>
                <a:off x="11934189" y="4129912"/>
                <a:ext cx="245533" cy="247719"/>
              </a:xfrm>
              <a:custGeom>
                <a:avLst/>
                <a:gdLst>
                  <a:gd name="T0" fmla="*/ 119 w 132"/>
                  <a:gd name="T1" fmla="*/ 48 h 132"/>
                  <a:gd name="T2" fmla="*/ 83 w 132"/>
                  <a:gd name="T3" fmla="*/ 48 h 132"/>
                  <a:gd name="T4" fmla="*/ 83 w 132"/>
                  <a:gd name="T5" fmla="*/ 13 h 132"/>
                  <a:gd name="T6" fmla="*/ 73 w 132"/>
                  <a:gd name="T7" fmla="*/ 0 h 132"/>
                  <a:gd name="T8" fmla="*/ 58 w 132"/>
                  <a:gd name="T9" fmla="*/ 0 h 132"/>
                  <a:gd name="T10" fmla="*/ 48 w 132"/>
                  <a:gd name="T11" fmla="*/ 13 h 132"/>
                  <a:gd name="T12" fmla="*/ 48 w 132"/>
                  <a:gd name="T13" fmla="*/ 48 h 132"/>
                  <a:gd name="T14" fmla="*/ 13 w 132"/>
                  <a:gd name="T15" fmla="*/ 48 h 132"/>
                  <a:gd name="T16" fmla="*/ 0 w 132"/>
                  <a:gd name="T17" fmla="*/ 58 h 132"/>
                  <a:gd name="T18" fmla="*/ 0 w 132"/>
                  <a:gd name="T19" fmla="*/ 73 h 132"/>
                  <a:gd name="T20" fmla="*/ 13 w 132"/>
                  <a:gd name="T21" fmla="*/ 83 h 132"/>
                  <a:gd name="T22" fmla="*/ 48 w 132"/>
                  <a:gd name="T23" fmla="*/ 83 h 132"/>
                  <a:gd name="T24" fmla="*/ 48 w 132"/>
                  <a:gd name="T25" fmla="*/ 119 h 132"/>
                  <a:gd name="T26" fmla="*/ 58 w 132"/>
                  <a:gd name="T27" fmla="*/ 132 h 132"/>
                  <a:gd name="T28" fmla="*/ 73 w 132"/>
                  <a:gd name="T29" fmla="*/ 132 h 132"/>
                  <a:gd name="T30" fmla="*/ 83 w 132"/>
                  <a:gd name="T31" fmla="*/ 119 h 132"/>
                  <a:gd name="T32" fmla="*/ 83 w 132"/>
                  <a:gd name="T33" fmla="*/ 83 h 132"/>
                  <a:gd name="T34" fmla="*/ 119 w 132"/>
                  <a:gd name="T35" fmla="*/ 83 h 132"/>
                  <a:gd name="T36" fmla="*/ 132 w 132"/>
                  <a:gd name="T37" fmla="*/ 73 h 132"/>
                  <a:gd name="T38" fmla="*/ 132 w 132"/>
                  <a:gd name="T39" fmla="*/ 58 h 132"/>
                  <a:gd name="T40" fmla="*/ 119 w 132"/>
                  <a:gd name="T41" fmla="*/ 48 h 1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32" h="132">
                    <a:moveTo>
                      <a:pt x="119" y="48"/>
                    </a:moveTo>
                    <a:cubicBezTo>
                      <a:pt x="83" y="48"/>
                      <a:pt x="83" y="48"/>
                      <a:pt x="83" y="48"/>
                    </a:cubicBezTo>
                    <a:cubicBezTo>
                      <a:pt x="83" y="13"/>
                      <a:pt x="83" y="13"/>
                      <a:pt x="83" y="13"/>
                    </a:cubicBezTo>
                    <a:cubicBezTo>
                      <a:pt x="83" y="5"/>
                      <a:pt x="79" y="0"/>
                      <a:pt x="7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3" y="0"/>
                      <a:pt x="48" y="5"/>
                      <a:pt x="48" y="13"/>
                    </a:cubicBezTo>
                    <a:cubicBezTo>
                      <a:pt x="48" y="48"/>
                      <a:pt x="48" y="48"/>
                      <a:pt x="48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5" y="48"/>
                      <a:pt x="0" y="53"/>
                      <a:pt x="0" y="58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9"/>
                      <a:pt x="5" y="83"/>
                      <a:pt x="13" y="83"/>
                    </a:cubicBezTo>
                    <a:cubicBezTo>
                      <a:pt x="48" y="83"/>
                      <a:pt x="48" y="83"/>
                      <a:pt x="48" y="83"/>
                    </a:cubicBezTo>
                    <a:cubicBezTo>
                      <a:pt x="48" y="119"/>
                      <a:pt x="48" y="119"/>
                      <a:pt x="48" y="119"/>
                    </a:cubicBezTo>
                    <a:cubicBezTo>
                      <a:pt x="48" y="126"/>
                      <a:pt x="53" y="132"/>
                      <a:pt x="58" y="132"/>
                    </a:cubicBezTo>
                    <a:cubicBezTo>
                      <a:pt x="73" y="132"/>
                      <a:pt x="73" y="132"/>
                      <a:pt x="73" y="132"/>
                    </a:cubicBezTo>
                    <a:cubicBezTo>
                      <a:pt x="79" y="132"/>
                      <a:pt x="83" y="126"/>
                      <a:pt x="83" y="119"/>
                    </a:cubicBezTo>
                    <a:cubicBezTo>
                      <a:pt x="83" y="83"/>
                      <a:pt x="83" y="83"/>
                      <a:pt x="83" y="83"/>
                    </a:cubicBezTo>
                    <a:cubicBezTo>
                      <a:pt x="119" y="83"/>
                      <a:pt x="119" y="83"/>
                      <a:pt x="119" y="83"/>
                    </a:cubicBezTo>
                    <a:cubicBezTo>
                      <a:pt x="126" y="83"/>
                      <a:pt x="132" y="79"/>
                      <a:pt x="132" y="73"/>
                    </a:cubicBezTo>
                    <a:cubicBezTo>
                      <a:pt x="132" y="58"/>
                      <a:pt x="132" y="58"/>
                      <a:pt x="132" y="58"/>
                    </a:cubicBezTo>
                    <a:cubicBezTo>
                      <a:pt x="132" y="53"/>
                      <a:pt x="126" y="48"/>
                      <a:pt x="119" y="48"/>
                    </a:cubicBez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53" name="Freeform 347"/>
              <p:cNvSpPr/>
              <p:nvPr/>
            </p:nvSpPr>
            <p:spPr bwMode="auto">
              <a:xfrm>
                <a:off x="11968056" y="4542778"/>
                <a:ext cx="207433" cy="209610"/>
              </a:xfrm>
              <a:custGeom>
                <a:avLst/>
                <a:gdLst>
                  <a:gd name="T0" fmla="*/ 80 w 112"/>
                  <a:gd name="T1" fmla="*/ 56 h 112"/>
                  <a:gd name="T2" fmla="*/ 106 w 112"/>
                  <a:gd name="T3" fmla="*/ 31 h 112"/>
                  <a:gd name="T4" fmla="*/ 108 w 112"/>
                  <a:gd name="T5" fmla="*/ 14 h 112"/>
                  <a:gd name="T6" fmla="*/ 97 w 112"/>
                  <a:gd name="T7" fmla="*/ 4 h 112"/>
                  <a:gd name="T8" fmla="*/ 81 w 112"/>
                  <a:gd name="T9" fmla="*/ 6 h 112"/>
                  <a:gd name="T10" fmla="*/ 56 w 112"/>
                  <a:gd name="T11" fmla="*/ 31 h 112"/>
                  <a:gd name="T12" fmla="*/ 30 w 112"/>
                  <a:gd name="T13" fmla="*/ 6 h 112"/>
                  <a:gd name="T14" fmla="*/ 14 w 112"/>
                  <a:gd name="T15" fmla="*/ 4 h 112"/>
                  <a:gd name="T16" fmla="*/ 4 w 112"/>
                  <a:gd name="T17" fmla="*/ 14 h 112"/>
                  <a:gd name="T18" fmla="*/ 6 w 112"/>
                  <a:gd name="T19" fmla="*/ 31 h 112"/>
                  <a:gd name="T20" fmla="*/ 31 w 112"/>
                  <a:gd name="T21" fmla="*/ 56 h 112"/>
                  <a:gd name="T22" fmla="*/ 6 w 112"/>
                  <a:gd name="T23" fmla="*/ 81 h 112"/>
                  <a:gd name="T24" fmla="*/ 4 w 112"/>
                  <a:gd name="T25" fmla="*/ 98 h 112"/>
                  <a:gd name="T26" fmla="*/ 14 w 112"/>
                  <a:gd name="T27" fmla="*/ 108 h 112"/>
                  <a:gd name="T28" fmla="*/ 30 w 112"/>
                  <a:gd name="T29" fmla="*/ 106 h 112"/>
                  <a:gd name="T30" fmla="*/ 56 w 112"/>
                  <a:gd name="T31" fmla="*/ 81 h 112"/>
                  <a:gd name="T32" fmla="*/ 81 w 112"/>
                  <a:gd name="T33" fmla="*/ 106 h 112"/>
                  <a:gd name="T34" fmla="*/ 97 w 112"/>
                  <a:gd name="T35" fmla="*/ 108 h 112"/>
                  <a:gd name="T36" fmla="*/ 108 w 112"/>
                  <a:gd name="T37" fmla="*/ 98 h 112"/>
                  <a:gd name="T38" fmla="*/ 106 w 112"/>
                  <a:gd name="T39" fmla="*/ 81 h 112"/>
                  <a:gd name="T40" fmla="*/ 80 w 112"/>
                  <a:gd name="T41" fmla="*/ 5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112">
                    <a:moveTo>
                      <a:pt x="80" y="56"/>
                    </a:moveTo>
                    <a:cubicBezTo>
                      <a:pt x="106" y="31"/>
                      <a:pt x="106" y="31"/>
                      <a:pt x="106" y="31"/>
                    </a:cubicBezTo>
                    <a:cubicBezTo>
                      <a:pt x="111" y="26"/>
                      <a:pt x="112" y="18"/>
                      <a:pt x="108" y="14"/>
                    </a:cubicBezTo>
                    <a:cubicBezTo>
                      <a:pt x="97" y="4"/>
                      <a:pt x="97" y="4"/>
                      <a:pt x="97" y="4"/>
                    </a:cubicBezTo>
                    <a:cubicBezTo>
                      <a:pt x="93" y="0"/>
                      <a:pt x="86" y="1"/>
                      <a:pt x="81" y="6"/>
                    </a:cubicBezTo>
                    <a:cubicBezTo>
                      <a:pt x="56" y="31"/>
                      <a:pt x="56" y="31"/>
                      <a:pt x="56" y="31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5" y="1"/>
                      <a:pt x="18" y="0"/>
                      <a:pt x="14" y="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0" y="18"/>
                      <a:pt x="1" y="26"/>
                      <a:pt x="6" y="31"/>
                    </a:cubicBezTo>
                    <a:cubicBezTo>
                      <a:pt x="31" y="56"/>
                      <a:pt x="31" y="56"/>
                      <a:pt x="31" y="56"/>
                    </a:cubicBezTo>
                    <a:cubicBezTo>
                      <a:pt x="6" y="81"/>
                      <a:pt x="6" y="81"/>
                      <a:pt x="6" y="81"/>
                    </a:cubicBezTo>
                    <a:cubicBezTo>
                      <a:pt x="1" y="86"/>
                      <a:pt x="0" y="94"/>
                      <a:pt x="4" y="98"/>
                    </a:cubicBezTo>
                    <a:cubicBezTo>
                      <a:pt x="14" y="108"/>
                      <a:pt x="14" y="108"/>
                      <a:pt x="14" y="108"/>
                    </a:cubicBezTo>
                    <a:cubicBezTo>
                      <a:pt x="18" y="112"/>
                      <a:pt x="25" y="111"/>
                      <a:pt x="30" y="106"/>
                    </a:cubicBezTo>
                    <a:cubicBezTo>
                      <a:pt x="56" y="81"/>
                      <a:pt x="56" y="81"/>
                      <a:pt x="56" y="81"/>
                    </a:cubicBezTo>
                    <a:cubicBezTo>
                      <a:pt x="81" y="106"/>
                      <a:pt x="81" y="106"/>
                      <a:pt x="81" y="106"/>
                    </a:cubicBezTo>
                    <a:cubicBezTo>
                      <a:pt x="86" y="111"/>
                      <a:pt x="93" y="112"/>
                      <a:pt x="97" y="108"/>
                    </a:cubicBezTo>
                    <a:cubicBezTo>
                      <a:pt x="108" y="98"/>
                      <a:pt x="108" y="98"/>
                      <a:pt x="108" y="98"/>
                    </a:cubicBezTo>
                    <a:cubicBezTo>
                      <a:pt x="112" y="94"/>
                      <a:pt x="111" y="86"/>
                      <a:pt x="106" y="81"/>
                    </a:cubicBezTo>
                    <a:lnTo>
                      <a:pt x="80" y="56"/>
                    </a:lnTo>
                    <a:close/>
                  </a:path>
                </a:pathLst>
              </a:cu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  <p:grpSp>
          <p:nvGrpSpPr>
            <p:cNvPr id="38" name="组合 333"/>
            <p:cNvGrpSpPr/>
            <p:nvPr/>
          </p:nvGrpSpPr>
          <p:grpSpPr bwMode="auto">
            <a:xfrm>
              <a:off x="6962776" y="4725592"/>
              <a:ext cx="779859" cy="783431"/>
              <a:chOff x="12911138" y="3929063"/>
              <a:chExt cx="1039812" cy="1044575"/>
            </a:xfrm>
          </p:grpSpPr>
          <p:sp>
            <p:nvSpPr>
              <p:cNvPr id="39" name="Oval 348"/>
              <p:cNvSpPr>
                <a:spLocks noChangeArrowheads="1"/>
              </p:cNvSpPr>
              <p:nvPr/>
            </p:nvSpPr>
            <p:spPr bwMode="auto">
              <a:xfrm>
                <a:off x="12911559" y="3929295"/>
                <a:ext cx="1039284" cy="1043813"/>
              </a:xfrm>
              <a:prstGeom prst="ellipse">
                <a:avLst/>
              </a:prstGeom>
              <a:solidFill>
                <a:srgbClr val="E8EC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0" name="Freeform 349"/>
              <p:cNvSpPr/>
              <p:nvPr/>
            </p:nvSpPr>
            <p:spPr bwMode="auto">
              <a:xfrm>
                <a:off x="13290443" y="3975875"/>
                <a:ext cx="277283" cy="211727"/>
              </a:xfrm>
              <a:custGeom>
                <a:avLst/>
                <a:gdLst>
                  <a:gd name="T0" fmla="*/ 93 w 149"/>
                  <a:gd name="T1" fmla="*/ 0 h 113"/>
                  <a:gd name="T2" fmla="*/ 56 w 149"/>
                  <a:gd name="T3" fmla="*/ 0 h 113"/>
                  <a:gd name="T4" fmla="*/ 0 w 149"/>
                  <a:gd name="T5" fmla="*/ 56 h 113"/>
                  <a:gd name="T6" fmla="*/ 56 w 149"/>
                  <a:gd name="T7" fmla="*/ 113 h 113"/>
                  <a:gd name="T8" fmla="*/ 60 w 149"/>
                  <a:gd name="T9" fmla="*/ 113 h 113"/>
                  <a:gd name="T10" fmla="*/ 18 w 149"/>
                  <a:gd name="T11" fmla="*/ 65 h 113"/>
                  <a:gd name="T12" fmla="*/ 60 w 149"/>
                  <a:gd name="T13" fmla="*/ 17 h 113"/>
                  <a:gd name="T14" fmla="*/ 88 w 149"/>
                  <a:gd name="T15" fmla="*/ 17 h 113"/>
                  <a:gd name="T16" fmla="*/ 131 w 149"/>
                  <a:gd name="T17" fmla="*/ 65 h 113"/>
                  <a:gd name="T18" fmla="*/ 88 w 149"/>
                  <a:gd name="T19" fmla="*/ 113 h 113"/>
                  <a:gd name="T20" fmla="*/ 93 w 149"/>
                  <a:gd name="T21" fmla="*/ 113 h 113"/>
                  <a:gd name="T22" fmla="*/ 149 w 149"/>
                  <a:gd name="T23" fmla="*/ 56 h 113"/>
                  <a:gd name="T24" fmla="*/ 93 w 149"/>
                  <a:gd name="T25" fmla="*/ 0 h 1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9" h="113">
                    <a:moveTo>
                      <a:pt x="93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25" y="0"/>
                      <a:pt x="0" y="26"/>
                      <a:pt x="0" y="56"/>
                    </a:cubicBezTo>
                    <a:cubicBezTo>
                      <a:pt x="0" y="87"/>
                      <a:pt x="25" y="113"/>
                      <a:pt x="56" y="113"/>
                    </a:cubicBezTo>
                    <a:cubicBezTo>
                      <a:pt x="60" y="113"/>
                      <a:pt x="60" y="113"/>
                      <a:pt x="60" y="113"/>
                    </a:cubicBezTo>
                    <a:cubicBezTo>
                      <a:pt x="37" y="113"/>
                      <a:pt x="18" y="91"/>
                      <a:pt x="18" y="65"/>
                    </a:cubicBezTo>
                    <a:cubicBezTo>
                      <a:pt x="18" y="38"/>
                      <a:pt x="37" y="17"/>
                      <a:pt x="60" y="17"/>
                    </a:cubicBezTo>
                    <a:cubicBezTo>
                      <a:pt x="88" y="17"/>
                      <a:pt x="88" y="17"/>
                      <a:pt x="88" y="17"/>
                    </a:cubicBezTo>
                    <a:cubicBezTo>
                      <a:pt x="112" y="17"/>
                      <a:pt x="131" y="38"/>
                      <a:pt x="131" y="65"/>
                    </a:cubicBezTo>
                    <a:cubicBezTo>
                      <a:pt x="131" y="91"/>
                      <a:pt x="112" y="113"/>
                      <a:pt x="88" y="113"/>
                    </a:cubicBezTo>
                    <a:cubicBezTo>
                      <a:pt x="93" y="113"/>
                      <a:pt x="93" y="113"/>
                      <a:pt x="93" y="113"/>
                    </a:cubicBezTo>
                    <a:cubicBezTo>
                      <a:pt x="124" y="113"/>
                      <a:pt x="149" y="87"/>
                      <a:pt x="149" y="56"/>
                    </a:cubicBezTo>
                    <a:cubicBezTo>
                      <a:pt x="149" y="26"/>
                      <a:pt x="124" y="0"/>
                      <a:pt x="93" y="0"/>
                    </a:cubicBez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1" name="Freeform 350"/>
              <p:cNvSpPr/>
              <p:nvPr/>
            </p:nvSpPr>
            <p:spPr bwMode="auto">
              <a:xfrm>
                <a:off x="13021626" y="4096560"/>
                <a:ext cx="819151" cy="734691"/>
              </a:xfrm>
              <a:custGeom>
                <a:avLst/>
                <a:gdLst>
                  <a:gd name="T0" fmla="*/ 439 w 439"/>
                  <a:gd name="T1" fmla="*/ 269 h 392"/>
                  <a:gd name="T2" fmla="*/ 301 w 439"/>
                  <a:gd name="T3" fmla="*/ 392 h 392"/>
                  <a:gd name="T4" fmla="*/ 138 w 439"/>
                  <a:gd name="T5" fmla="*/ 392 h 392"/>
                  <a:gd name="T6" fmla="*/ 0 w 439"/>
                  <a:gd name="T7" fmla="*/ 269 h 392"/>
                  <a:gd name="T8" fmla="*/ 0 w 439"/>
                  <a:gd name="T9" fmla="*/ 124 h 392"/>
                  <a:gd name="T10" fmla="*/ 138 w 439"/>
                  <a:gd name="T11" fmla="*/ 0 h 392"/>
                  <a:gd name="T12" fmla="*/ 301 w 439"/>
                  <a:gd name="T13" fmla="*/ 0 h 392"/>
                  <a:gd name="T14" fmla="*/ 439 w 439"/>
                  <a:gd name="T15" fmla="*/ 124 h 392"/>
                  <a:gd name="T16" fmla="*/ 439 w 439"/>
                  <a:gd name="T17" fmla="*/ 269 h 3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39" h="392">
                    <a:moveTo>
                      <a:pt x="439" y="269"/>
                    </a:moveTo>
                    <a:cubicBezTo>
                      <a:pt x="439" y="337"/>
                      <a:pt x="377" y="392"/>
                      <a:pt x="301" y="392"/>
                    </a:cubicBezTo>
                    <a:cubicBezTo>
                      <a:pt x="138" y="392"/>
                      <a:pt x="138" y="392"/>
                      <a:pt x="138" y="392"/>
                    </a:cubicBezTo>
                    <a:cubicBezTo>
                      <a:pt x="61" y="392"/>
                      <a:pt x="0" y="337"/>
                      <a:pt x="0" y="269"/>
                    </a:cubicBezTo>
                    <a:cubicBezTo>
                      <a:pt x="0" y="124"/>
                      <a:pt x="0" y="124"/>
                      <a:pt x="0" y="124"/>
                    </a:cubicBezTo>
                    <a:cubicBezTo>
                      <a:pt x="0" y="56"/>
                      <a:pt x="61" y="0"/>
                      <a:pt x="138" y="0"/>
                    </a:cubicBezTo>
                    <a:cubicBezTo>
                      <a:pt x="301" y="0"/>
                      <a:pt x="301" y="0"/>
                      <a:pt x="301" y="0"/>
                    </a:cubicBezTo>
                    <a:cubicBezTo>
                      <a:pt x="377" y="0"/>
                      <a:pt x="439" y="56"/>
                      <a:pt x="439" y="124"/>
                    </a:cubicBezTo>
                    <a:lnTo>
                      <a:pt x="439" y="269"/>
                    </a:lnTo>
                    <a:close/>
                  </a:path>
                </a:pathLst>
              </a:custGeom>
              <a:solidFill>
                <a:srgbClr val="E07A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2" name="Freeform 351"/>
              <p:cNvSpPr/>
              <p:nvPr/>
            </p:nvSpPr>
            <p:spPr bwMode="auto">
              <a:xfrm>
                <a:off x="13042793" y="4113498"/>
                <a:ext cx="774700" cy="461564"/>
              </a:xfrm>
              <a:custGeom>
                <a:avLst/>
                <a:gdLst>
                  <a:gd name="T0" fmla="*/ 416 w 416"/>
                  <a:gd name="T1" fmla="*/ 119 h 247"/>
                  <a:gd name="T2" fmla="*/ 285 w 416"/>
                  <a:gd name="T3" fmla="*/ 0 h 247"/>
                  <a:gd name="T4" fmla="*/ 130 w 416"/>
                  <a:gd name="T5" fmla="*/ 0 h 247"/>
                  <a:gd name="T6" fmla="*/ 0 w 416"/>
                  <a:gd name="T7" fmla="*/ 119 h 247"/>
                  <a:gd name="T8" fmla="*/ 0 w 416"/>
                  <a:gd name="T9" fmla="*/ 193 h 247"/>
                  <a:gd name="T10" fmla="*/ 208 w 416"/>
                  <a:gd name="T11" fmla="*/ 247 h 247"/>
                  <a:gd name="T12" fmla="*/ 416 w 416"/>
                  <a:gd name="T13" fmla="*/ 193 h 247"/>
                  <a:gd name="T14" fmla="*/ 416 w 416"/>
                  <a:gd name="T15" fmla="*/ 119 h 2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6" h="247">
                    <a:moveTo>
                      <a:pt x="416" y="119"/>
                    </a:moveTo>
                    <a:cubicBezTo>
                      <a:pt x="416" y="53"/>
                      <a:pt x="357" y="0"/>
                      <a:pt x="285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58" y="0"/>
                      <a:pt x="0" y="53"/>
                      <a:pt x="0" y="119"/>
                    </a:cubicBezTo>
                    <a:cubicBezTo>
                      <a:pt x="0" y="193"/>
                      <a:pt x="0" y="193"/>
                      <a:pt x="0" y="193"/>
                    </a:cubicBezTo>
                    <a:cubicBezTo>
                      <a:pt x="0" y="193"/>
                      <a:pt x="5" y="247"/>
                      <a:pt x="208" y="247"/>
                    </a:cubicBezTo>
                    <a:cubicBezTo>
                      <a:pt x="410" y="247"/>
                      <a:pt x="416" y="193"/>
                      <a:pt x="416" y="193"/>
                    </a:cubicBezTo>
                    <a:lnTo>
                      <a:pt x="416" y="119"/>
                    </a:lnTo>
                    <a:close/>
                  </a:path>
                </a:pathLst>
              </a:custGeom>
              <a:solidFill>
                <a:srgbClr val="E6956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43" name="Freeform 352"/>
              <p:cNvSpPr/>
              <p:nvPr/>
            </p:nvSpPr>
            <p:spPr bwMode="auto">
              <a:xfrm>
                <a:off x="13383577" y="4488254"/>
                <a:ext cx="95249" cy="171499"/>
              </a:xfrm>
              <a:custGeom>
                <a:avLst/>
                <a:gdLst>
                  <a:gd name="T0" fmla="*/ 51 w 51"/>
                  <a:gd name="T1" fmla="*/ 26 h 92"/>
                  <a:gd name="T2" fmla="*/ 25 w 51"/>
                  <a:gd name="T3" fmla="*/ 0 h 92"/>
                  <a:gd name="T4" fmla="*/ 25 w 51"/>
                  <a:gd name="T5" fmla="*/ 0 h 92"/>
                  <a:gd name="T6" fmla="*/ 0 w 51"/>
                  <a:gd name="T7" fmla="*/ 26 h 92"/>
                  <a:gd name="T8" fmla="*/ 0 w 51"/>
                  <a:gd name="T9" fmla="*/ 66 h 92"/>
                  <a:gd name="T10" fmla="*/ 25 w 51"/>
                  <a:gd name="T11" fmla="*/ 92 h 92"/>
                  <a:gd name="T12" fmla="*/ 25 w 51"/>
                  <a:gd name="T13" fmla="*/ 92 h 92"/>
                  <a:gd name="T14" fmla="*/ 51 w 51"/>
                  <a:gd name="T15" fmla="*/ 66 h 92"/>
                  <a:gd name="T16" fmla="*/ 51 w 51"/>
                  <a:gd name="T17" fmla="*/ 26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1" h="92">
                    <a:moveTo>
                      <a:pt x="51" y="26"/>
                    </a:moveTo>
                    <a:cubicBezTo>
                      <a:pt x="51" y="12"/>
                      <a:pt x="40" y="0"/>
                      <a:pt x="25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11" y="0"/>
                      <a:pt x="0" y="12"/>
                      <a:pt x="0" y="2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80"/>
                      <a:pt x="11" y="92"/>
                      <a:pt x="25" y="92"/>
                    </a:cubicBezTo>
                    <a:cubicBezTo>
                      <a:pt x="25" y="92"/>
                      <a:pt x="25" y="92"/>
                      <a:pt x="25" y="92"/>
                    </a:cubicBezTo>
                    <a:cubicBezTo>
                      <a:pt x="40" y="92"/>
                      <a:pt x="51" y="80"/>
                      <a:pt x="51" y="66"/>
                    </a:cubicBezTo>
                    <a:lnTo>
                      <a:pt x="51" y="26"/>
                    </a:lnTo>
                    <a:close/>
                  </a:path>
                </a:pathLst>
              </a:custGeom>
              <a:solidFill>
                <a:srgbClr val="E9ED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lIns="68580" tIns="34290" rIns="68580" bIns="34290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 sz="1350">
                  <a:solidFill>
                    <a:prstClr val="black"/>
                  </a:solidFill>
                  <a:latin typeface="+mn-lt"/>
                  <a:ea typeface="+mn-ea"/>
                </a:endParaRPr>
              </a:p>
            </p:txBody>
          </p:sp>
        </p:grp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645182" y="957940"/>
            <a:ext cx="8901637" cy="4942121"/>
          </a:xfrm>
          <a:prstGeom prst="roundRect">
            <a:avLst>
              <a:gd name="adj" fmla="val 3676"/>
            </a:avLst>
          </a:prstGeom>
          <a:solidFill>
            <a:srgbClr val="E8908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5012758" y="2552619"/>
            <a:ext cx="3539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研究背景与意义</a:t>
            </a:r>
            <a:endParaRPr lang="zh-CN" altLang="en-US" sz="36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Freeform 68"/>
          <p:cNvSpPr>
            <a:spLocks noEditPoints="1"/>
          </p:cNvSpPr>
          <p:nvPr/>
        </p:nvSpPr>
        <p:spPr bwMode="auto">
          <a:xfrm>
            <a:off x="3102595" y="2714665"/>
            <a:ext cx="1419907" cy="1428670"/>
          </a:xfrm>
          <a:custGeom>
            <a:avLst/>
            <a:gdLst>
              <a:gd name="T0" fmla="*/ 286 w 286"/>
              <a:gd name="T1" fmla="*/ 131 h 288"/>
              <a:gd name="T2" fmla="*/ 259 w 286"/>
              <a:gd name="T3" fmla="*/ 131 h 288"/>
              <a:gd name="T4" fmla="*/ 155 w 286"/>
              <a:gd name="T5" fmla="*/ 26 h 288"/>
              <a:gd name="T6" fmla="*/ 155 w 286"/>
              <a:gd name="T7" fmla="*/ 0 h 288"/>
              <a:gd name="T8" fmla="*/ 131 w 286"/>
              <a:gd name="T9" fmla="*/ 0 h 288"/>
              <a:gd name="T10" fmla="*/ 131 w 286"/>
              <a:gd name="T11" fmla="*/ 26 h 288"/>
              <a:gd name="T12" fmla="*/ 27 w 286"/>
              <a:gd name="T13" fmla="*/ 131 h 288"/>
              <a:gd name="T14" fmla="*/ 0 w 286"/>
              <a:gd name="T15" fmla="*/ 131 h 288"/>
              <a:gd name="T16" fmla="*/ 0 w 286"/>
              <a:gd name="T17" fmla="*/ 155 h 288"/>
              <a:gd name="T18" fmla="*/ 28 w 286"/>
              <a:gd name="T19" fmla="*/ 155 h 288"/>
              <a:gd name="T20" fmla="*/ 131 w 286"/>
              <a:gd name="T21" fmla="*/ 258 h 288"/>
              <a:gd name="T22" fmla="*/ 131 w 286"/>
              <a:gd name="T23" fmla="*/ 288 h 288"/>
              <a:gd name="T24" fmla="*/ 155 w 286"/>
              <a:gd name="T25" fmla="*/ 288 h 288"/>
              <a:gd name="T26" fmla="*/ 155 w 286"/>
              <a:gd name="T27" fmla="*/ 258 h 288"/>
              <a:gd name="T28" fmla="*/ 259 w 286"/>
              <a:gd name="T29" fmla="*/ 155 h 288"/>
              <a:gd name="T30" fmla="*/ 286 w 286"/>
              <a:gd name="T31" fmla="*/ 155 h 288"/>
              <a:gd name="T32" fmla="*/ 286 w 286"/>
              <a:gd name="T33" fmla="*/ 131 h 288"/>
              <a:gd name="T34" fmla="*/ 235 w 286"/>
              <a:gd name="T35" fmla="*/ 131 h 288"/>
              <a:gd name="T36" fmla="*/ 155 w 286"/>
              <a:gd name="T37" fmla="*/ 131 h 288"/>
              <a:gd name="T38" fmla="*/ 155 w 286"/>
              <a:gd name="T39" fmla="*/ 50 h 288"/>
              <a:gd name="T40" fmla="*/ 235 w 286"/>
              <a:gd name="T41" fmla="*/ 131 h 288"/>
              <a:gd name="T42" fmla="*/ 131 w 286"/>
              <a:gd name="T43" fmla="*/ 50 h 288"/>
              <a:gd name="T44" fmla="*/ 131 w 286"/>
              <a:gd name="T45" fmla="*/ 131 h 288"/>
              <a:gd name="T46" fmla="*/ 51 w 286"/>
              <a:gd name="T47" fmla="*/ 131 h 288"/>
              <a:gd name="T48" fmla="*/ 131 w 286"/>
              <a:gd name="T49" fmla="*/ 50 h 288"/>
              <a:gd name="T50" fmla="*/ 52 w 286"/>
              <a:gd name="T51" fmla="*/ 155 h 288"/>
              <a:gd name="T52" fmla="*/ 131 w 286"/>
              <a:gd name="T53" fmla="*/ 155 h 288"/>
              <a:gd name="T54" fmla="*/ 131 w 286"/>
              <a:gd name="T55" fmla="*/ 234 h 288"/>
              <a:gd name="T56" fmla="*/ 52 w 286"/>
              <a:gd name="T57" fmla="*/ 155 h 288"/>
              <a:gd name="T58" fmla="*/ 155 w 286"/>
              <a:gd name="T59" fmla="*/ 234 h 288"/>
              <a:gd name="T60" fmla="*/ 155 w 286"/>
              <a:gd name="T61" fmla="*/ 155 h 288"/>
              <a:gd name="T62" fmla="*/ 235 w 286"/>
              <a:gd name="T63" fmla="*/ 155 h 288"/>
              <a:gd name="T64" fmla="*/ 155 w 286"/>
              <a:gd name="T65" fmla="*/ 234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86" h="288">
                <a:moveTo>
                  <a:pt x="286" y="131"/>
                </a:moveTo>
                <a:cubicBezTo>
                  <a:pt x="259" y="131"/>
                  <a:pt x="259" y="131"/>
                  <a:pt x="259" y="131"/>
                </a:cubicBezTo>
                <a:cubicBezTo>
                  <a:pt x="254" y="76"/>
                  <a:pt x="210" y="31"/>
                  <a:pt x="155" y="26"/>
                </a:cubicBezTo>
                <a:cubicBezTo>
                  <a:pt x="155" y="0"/>
                  <a:pt x="155" y="0"/>
                  <a:pt x="155" y="0"/>
                </a:cubicBezTo>
                <a:cubicBezTo>
                  <a:pt x="131" y="0"/>
                  <a:pt x="131" y="0"/>
                  <a:pt x="131" y="0"/>
                </a:cubicBezTo>
                <a:cubicBezTo>
                  <a:pt x="131" y="26"/>
                  <a:pt x="131" y="26"/>
                  <a:pt x="131" y="26"/>
                </a:cubicBezTo>
                <a:cubicBezTo>
                  <a:pt x="76" y="32"/>
                  <a:pt x="32" y="76"/>
                  <a:pt x="27" y="131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55"/>
                  <a:pt x="0" y="155"/>
                  <a:pt x="0" y="155"/>
                </a:cubicBezTo>
                <a:cubicBezTo>
                  <a:pt x="28" y="155"/>
                  <a:pt x="28" y="155"/>
                  <a:pt x="28" y="155"/>
                </a:cubicBezTo>
                <a:cubicBezTo>
                  <a:pt x="33" y="209"/>
                  <a:pt x="77" y="252"/>
                  <a:pt x="131" y="258"/>
                </a:cubicBezTo>
                <a:cubicBezTo>
                  <a:pt x="131" y="288"/>
                  <a:pt x="131" y="288"/>
                  <a:pt x="131" y="288"/>
                </a:cubicBezTo>
                <a:cubicBezTo>
                  <a:pt x="155" y="288"/>
                  <a:pt x="155" y="288"/>
                  <a:pt x="155" y="288"/>
                </a:cubicBezTo>
                <a:cubicBezTo>
                  <a:pt x="155" y="258"/>
                  <a:pt x="155" y="258"/>
                  <a:pt x="155" y="258"/>
                </a:cubicBezTo>
                <a:cubicBezTo>
                  <a:pt x="210" y="253"/>
                  <a:pt x="253" y="209"/>
                  <a:pt x="259" y="155"/>
                </a:cubicBezTo>
                <a:cubicBezTo>
                  <a:pt x="286" y="155"/>
                  <a:pt x="286" y="155"/>
                  <a:pt x="286" y="155"/>
                </a:cubicBezTo>
                <a:lnTo>
                  <a:pt x="286" y="131"/>
                </a:lnTo>
                <a:close/>
                <a:moveTo>
                  <a:pt x="235" y="131"/>
                </a:moveTo>
                <a:cubicBezTo>
                  <a:pt x="155" y="131"/>
                  <a:pt x="155" y="131"/>
                  <a:pt x="155" y="131"/>
                </a:cubicBezTo>
                <a:cubicBezTo>
                  <a:pt x="155" y="50"/>
                  <a:pt x="155" y="50"/>
                  <a:pt x="155" y="50"/>
                </a:cubicBezTo>
                <a:cubicBezTo>
                  <a:pt x="197" y="55"/>
                  <a:pt x="231" y="89"/>
                  <a:pt x="235" y="131"/>
                </a:cubicBezTo>
                <a:close/>
                <a:moveTo>
                  <a:pt x="131" y="50"/>
                </a:moveTo>
                <a:cubicBezTo>
                  <a:pt x="131" y="131"/>
                  <a:pt x="131" y="131"/>
                  <a:pt x="131" y="131"/>
                </a:cubicBezTo>
                <a:cubicBezTo>
                  <a:pt x="51" y="131"/>
                  <a:pt x="51" y="131"/>
                  <a:pt x="51" y="131"/>
                </a:cubicBezTo>
                <a:cubicBezTo>
                  <a:pt x="56" y="89"/>
                  <a:pt x="89" y="56"/>
                  <a:pt x="131" y="50"/>
                </a:cubicBezTo>
                <a:close/>
                <a:moveTo>
                  <a:pt x="52" y="155"/>
                </a:moveTo>
                <a:cubicBezTo>
                  <a:pt x="131" y="155"/>
                  <a:pt x="131" y="155"/>
                  <a:pt x="131" y="155"/>
                </a:cubicBezTo>
                <a:cubicBezTo>
                  <a:pt x="131" y="234"/>
                  <a:pt x="131" y="234"/>
                  <a:pt x="131" y="234"/>
                </a:cubicBezTo>
                <a:cubicBezTo>
                  <a:pt x="90" y="228"/>
                  <a:pt x="57" y="196"/>
                  <a:pt x="52" y="155"/>
                </a:cubicBezTo>
                <a:close/>
                <a:moveTo>
                  <a:pt x="155" y="234"/>
                </a:moveTo>
                <a:cubicBezTo>
                  <a:pt x="155" y="155"/>
                  <a:pt x="155" y="155"/>
                  <a:pt x="155" y="155"/>
                </a:cubicBezTo>
                <a:cubicBezTo>
                  <a:pt x="235" y="155"/>
                  <a:pt x="235" y="155"/>
                  <a:pt x="235" y="155"/>
                </a:cubicBezTo>
                <a:cubicBezTo>
                  <a:pt x="229" y="196"/>
                  <a:pt x="196" y="229"/>
                  <a:pt x="155" y="23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5116566" y="3299440"/>
            <a:ext cx="343565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5116566" y="3538407"/>
            <a:ext cx="3435659" cy="8863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模版所有图形线条及其相应素材均可自由编辑、改色、替换。更多使用说明和作品请详阅模版最末的使用手册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。野百合演示，给你最好的演示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更多作品请在稻壳儿搜索</a:t>
            </a:r>
            <a:r>
              <a:rPr lang="zh-CN" altLang="en-US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：野百合。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52047" y="284913"/>
            <a:ext cx="11877657" cy="6288174"/>
          </a:xfrm>
          <a:prstGeom prst="roundRect">
            <a:avLst>
              <a:gd name="adj" fmla="val 3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810204" y="439292"/>
            <a:ext cx="2571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研究背景与意义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76071" y="970413"/>
            <a:ext cx="2439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8" t="13547" r="29286" b="8994"/>
          <a:stretch>
            <a:fillRect/>
          </a:stretch>
        </p:blipFill>
        <p:spPr bwMode="auto">
          <a:xfrm>
            <a:off x="1117600" y="1898650"/>
            <a:ext cx="4284268" cy="447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椭圆 6"/>
          <p:cNvSpPr/>
          <p:nvPr/>
        </p:nvSpPr>
        <p:spPr>
          <a:xfrm>
            <a:off x="6709780" y="2315052"/>
            <a:ext cx="281940" cy="281940"/>
          </a:xfrm>
          <a:prstGeom prst="ellipse">
            <a:avLst/>
          </a:prstGeom>
          <a:solidFill>
            <a:srgbClr val="E89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108613" y="2255967"/>
            <a:ext cx="18276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意义一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108613" y="2656077"/>
            <a:ext cx="3751062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</a:t>
            </a:r>
            <a:r>
              <a:rPr lang="zh-CN" altLang="en-US" sz="1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6709780" y="3423048"/>
            <a:ext cx="281940" cy="281940"/>
          </a:xfrm>
          <a:prstGeom prst="ellipse">
            <a:avLst/>
          </a:prstGeom>
          <a:solidFill>
            <a:srgbClr val="AAC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108613" y="3363963"/>
            <a:ext cx="18276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意义二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08613" y="3764073"/>
            <a:ext cx="3751062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709780" y="4588376"/>
            <a:ext cx="281940" cy="281940"/>
          </a:xfrm>
          <a:prstGeom prst="ellipse">
            <a:avLst/>
          </a:prstGeom>
          <a:solidFill>
            <a:srgbClr val="CCA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08613" y="4529291"/>
            <a:ext cx="182768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意义三</a:t>
            </a:r>
            <a:endParaRPr lang="zh-CN" alt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108613" y="4929401"/>
            <a:ext cx="3751062" cy="5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2047" y="284913"/>
            <a:ext cx="11877657" cy="6288174"/>
          </a:xfrm>
          <a:prstGeom prst="roundRect">
            <a:avLst>
              <a:gd name="adj" fmla="val 3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810204" y="439292"/>
            <a:ext cx="2571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研究背景与意义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876071" y="970413"/>
            <a:ext cx="2439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602935" y="1946209"/>
            <a:ext cx="4207269" cy="4398182"/>
            <a:chOff x="1019574" y="1915484"/>
            <a:chExt cx="1483589" cy="1550909"/>
          </a:xfrm>
        </p:grpSpPr>
        <p:grpSp>
          <p:nvGrpSpPr>
            <p:cNvPr id="6" name="组合 5"/>
            <p:cNvGrpSpPr/>
            <p:nvPr/>
          </p:nvGrpSpPr>
          <p:grpSpPr>
            <a:xfrm>
              <a:off x="1269685" y="2032000"/>
              <a:ext cx="1233478" cy="1234483"/>
              <a:chOff x="1903413" y="1601788"/>
              <a:chExt cx="1949450" cy="1951038"/>
            </a:xfrm>
          </p:grpSpPr>
          <p:sp>
            <p:nvSpPr>
              <p:cNvPr id="14" name="Oval 6"/>
              <p:cNvSpPr>
                <a:spLocks noChangeArrowheads="1"/>
              </p:cNvSpPr>
              <p:nvPr/>
            </p:nvSpPr>
            <p:spPr bwMode="auto">
              <a:xfrm>
                <a:off x="1911350" y="1611313"/>
                <a:ext cx="1931987" cy="1931988"/>
              </a:xfrm>
              <a:prstGeom prst="ellips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Oval 7"/>
              <p:cNvSpPr>
                <a:spLocks noChangeArrowheads="1"/>
              </p:cNvSpPr>
              <p:nvPr/>
            </p:nvSpPr>
            <p:spPr bwMode="auto">
              <a:xfrm>
                <a:off x="2730500" y="2430463"/>
                <a:ext cx="295275" cy="295275"/>
              </a:xfrm>
              <a:prstGeom prst="ellipse">
                <a:avLst/>
              </a:prstGeom>
              <a:solidFill>
                <a:srgbClr val="CCA9B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6" name="Freeform 8"/>
              <p:cNvSpPr>
                <a:spLocks noEditPoints="1"/>
              </p:cNvSpPr>
              <p:nvPr/>
            </p:nvSpPr>
            <p:spPr bwMode="auto">
              <a:xfrm>
                <a:off x="1903413" y="1601788"/>
                <a:ext cx="1949450" cy="1951038"/>
              </a:xfrm>
              <a:custGeom>
                <a:avLst/>
                <a:gdLst>
                  <a:gd name="T0" fmla="*/ 660 w 1320"/>
                  <a:gd name="T1" fmla="*/ 0 h 1320"/>
                  <a:gd name="T2" fmla="*/ 0 w 1320"/>
                  <a:gd name="T3" fmla="*/ 660 h 1320"/>
                  <a:gd name="T4" fmla="*/ 660 w 1320"/>
                  <a:gd name="T5" fmla="*/ 1320 h 1320"/>
                  <a:gd name="T6" fmla="*/ 1320 w 1320"/>
                  <a:gd name="T7" fmla="*/ 660 h 1320"/>
                  <a:gd name="T8" fmla="*/ 660 w 1320"/>
                  <a:gd name="T9" fmla="*/ 0 h 1320"/>
                  <a:gd name="T10" fmla="*/ 660 w 1320"/>
                  <a:gd name="T11" fmla="*/ 1224 h 1320"/>
                  <a:gd name="T12" fmla="*/ 96 w 1320"/>
                  <a:gd name="T13" fmla="*/ 660 h 1320"/>
                  <a:gd name="T14" fmla="*/ 660 w 1320"/>
                  <a:gd name="T15" fmla="*/ 96 h 1320"/>
                  <a:gd name="T16" fmla="*/ 1224 w 1320"/>
                  <a:gd name="T17" fmla="*/ 660 h 1320"/>
                  <a:gd name="T18" fmla="*/ 660 w 1320"/>
                  <a:gd name="T19" fmla="*/ 1224 h 13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320" h="1320">
                    <a:moveTo>
                      <a:pt x="660" y="0"/>
                    </a:moveTo>
                    <a:cubicBezTo>
                      <a:pt x="295" y="0"/>
                      <a:pt x="0" y="296"/>
                      <a:pt x="0" y="660"/>
                    </a:cubicBezTo>
                    <a:cubicBezTo>
                      <a:pt x="0" y="1025"/>
                      <a:pt x="295" y="1320"/>
                      <a:pt x="660" y="1320"/>
                    </a:cubicBezTo>
                    <a:cubicBezTo>
                      <a:pt x="1025" y="1320"/>
                      <a:pt x="1320" y="1025"/>
                      <a:pt x="1320" y="660"/>
                    </a:cubicBezTo>
                    <a:cubicBezTo>
                      <a:pt x="1320" y="296"/>
                      <a:pt x="1025" y="0"/>
                      <a:pt x="660" y="0"/>
                    </a:cubicBezTo>
                    <a:close/>
                    <a:moveTo>
                      <a:pt x="660" y="1224"/>
                    </a:moveTo>
                    <a:cubicBezTo>
                      <a:pt x="349" y="1224"/>
                      <a:pt x="96" y="972"/>
                      <a:pt x="96" y="660"/>
                    </a:cubicBezTo>
                    <a:cubicBezTo>
                      <a:pt x="96" y="349"/>
                      <a:pt x="349" y="96"/>
                      <a:pt x="660" y="96"/>
                    </a:cubicBezTo>
                    <a:cubicBezTo>
                      <a:pt x="971" y="96"/>
                      <a:pt x="1224" y="349"/>
                      <a:pt x="1224" y="660"/>
                    </a:cubicBezTo>
                    <a:cubicBezTo>
                      <a:pt x="1224" y="972"/>
                      <a:pt x="971" y="1224"/>
                      <a:pt x="660" y="1224"/>
                    </a:cubicBezTo>
                    <a:close/>
                  </a:path>
                </a:pathLst>
              </a:custGeom>
              <a:solidFill>
                <a:srgbClr val="E890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Freeform 9"/>
              <p:cNvSpPr>
                <a:spLocks noEditPoints="1"/>
              </p:cNvSpPr>
              <p:nvPr/>
            </p:nvSpPr>
            <p:spPr bwMode="auto">
              <a:xfrm>
                <a:off x="2181225" y="1882776"/>
                <a:ext cx="1392237" cy="1390650"/>
              </a:xfrm>
              <a:custGeom>
                <a:avLst/>
                <a:gdLst>
                  <a:gd name="T0" fmla="*/ 471 w 942"/>
                  <a:gd name="T1" fmla="*/ 0 h 941"/>
                  <a:gd name="T2" fmla="*/ 0 w 942"/>
                  <a:gd name="T3" fmla="*/ 470 h 941"/>
                  <a:gd name="T4" fmla="*/ 471 w 942"/>
                  <a:gd name="T5" fmla="*/ 941 h 941"/>
                  <a:gd name="T6" fmla="*/ 942 w 942"/>
                  <a:gd name="T7" fmla="*/ 470 h 941"/>
                  <a:gd name="T8" fmla="*/ 471 w 942"/>
                  <a:gd name="T9" fmla="*/ 0 h 941"/>
                  <a:gd name="T10" fmla="*/ 471 w 942"/>
                  <a:gd name="T11" fmla="*/ 854 h 941"/>
                  <a:gd name="T12" fmla="*/ 87 w 942"/>
                  <a:gd name="T13" fmla="*/ 470 h 941"/>
                  <a:gd name="T14" fmla="*/ 471 w 942"/>
                  <a:gd name="T15" fmla="*/ 86 h 941"/>
                  <a:gd name="T16" fmla="*/ 855 w 942"/>
                  <a:gd name="T17" fmla="*/ 470 h 941"/>
                  <a:gd name="T18" fmla="*/ 471 w 942"/>
                  <a:gd name="T19" fmla="*/ 854 h 9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42" h="941">
                    <a:moveTo>
                      <a:pt x="471" y="0"/>
                    </a:moveTo>
                    <a:cubicBezTo>
                      <a:pt x="211" y="0"/>
                      <a:pt x="0" y="210"/>
                      <a:pt x="0" y="470"/>
                    </a:cubicBezTo>
                    <a:cubicBezTo>
                      <a:pt x="0" y="730"/>
                      <a:pt x="211" y="941"/>
                      <a:pt x="471" y="941"/>
                    </a:cubicBezTo>
                    <a:cubicBezTo>
                      <a:pt x="731" y="941"/>
                      <a:pt x="942" y="730"/>
                      <a:pt x="942" y="470"/>
                    </a:cubicBezTo>
                    <a:cubicBezTo>
                      <a:pt x="942" y="210"/>
                      <a:pt x="731" y="0"/>
                      <a:pt x="471" y="0"/>
                    </a:cubicBezTo>
                    <a:close/>
                    <a:moveTo>
                      <a:pt x="471" y="854"/>
                    </a:moveTo>
                    <a:cubicBezTo>
                      <a:pt x="259" y="854"/>
                      <a:pt x="87" y="682"/>
                      <a:pt x="87" y="470"/>
                    </a:cubicBezTo>
                    <a:cubicBezTo>
                      <a:pt x="87" y="258"/>
                      <a:pt x="259" y="86"/>
                      <a:pt x="471" y="86"/>
                    </a:cubicBezTo>
                    <a:cubicBezTo>
                      <a:pt x="683" y="86"/>
                      <a:pt x="855" y="258"/>
                      <a:pt x="855" y="470"/>
                    </a:cubicBezTo>
                    <a:cubicBezTo>
                      <a:pt x="855" y="682"/>
                      <a:pt x="683" y="854"/>
                      <a:pt x="471" y="854"/>
                    </a:cubicBezTo>
                    <a:close/>
                  </a:path>
                </a:pathLst>
              </a:custGeom>
              <a:solidFill>
                <a:srgbClr val="E890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8" name="Freeform 10"/>
              <p:cNvSpPr>
                <a:spLocks noEditPoints="1"/>
              </p:cNvSpPr>
              <p:nvPr/>
            </p:nvSpPr>
            <p:spPr bwMode="auto">
              <a:xfrm>
                <a:off x="2468563" y="2168526"/>
                <a:ext cx="819150" cy="819150"/>
              </a:xfrm>
              <a:custGeom>
                <a:avLst/>
                <a:gdLst>
                  <a:gd name="T0" fmla="*/ 277 w 554"/>
                  <a:gd name="T1" fmla="*/ 0 h 555"/>
                  <a:gd name="T2" fmla="*/ 0 w 554"/>
                  <a:gd name="T3" fmla="*/ 277 h 555"/>
                  <a:gd name="T4" fmla="*/ 277 w 554"/>
                  <a:gd name="T5" fmla="*/ 555 h 555"/>
                  <a:gd name="T6" fmla="*/ 554 w 554"/>
                  <a:gd name="T7" fmla="*/ 277 h 555"/>
                  <a:gd name="T8" fmla="*/ 277 w 554"/>
                  <a:gd name="T9" fmla="*/ 0 h 555"/>
                  <a:gd name="T10" fmla="*/ 277 w 554"/>
                  <a:gd name="T11" fmla="*/ 464 h 555"/>
                  <a:gd name="T12" fmla="*/ 90 w 554"/>
                  <a:gd name="T13" fmla="*/ 277 h 555"/>
                  <a:gd name="T14" fmla="*/ 277 w 554"/>
                  <a:gd name="T15" fmla="*/ 91 h 555"/>
                  <a:gd name="T16" fmla="*/ 464 w 554"/>
                  <a:gd name="T17" fmla="*/ 277 h 555"/>
                  <a:gd name="T18" fmla="*/ 277 w 554"/>
                  <a:gd name="T19" fmla="*/ 464 h 5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4" h="555">
                    <a:moveTo>
                      <a:pt x="277" y="0"/>
                    </a:moveTo>
                    <a:cubicBezTo>
                      <a:pt x="124" y="0"/>
                      <a:pt x="0" y="124"/>
                      <a:pt x="0" y="277"/>
                    </a:cubicBezTo>
                    <a:cubicBezTo>
                      <a:pt x="0" y="430"/>
                      <a:pt x="124" y="555"/>
                      <a:pt x="277" y="555"/>
                    </a:cubicBezTo>
                    <a:cubicBezTo>
                      <a:pt x="430" y="555"/>
                      <a:pt x="554" y="430"/>
                      <a:pt x="554" y="277"/>
                    </a:cubicBezTo>
                    <a:cubicBezTo>
                      <a:pt x="554" y="124"/>
                      <a:pt x="430" y="0"/>
                      <a:pt x="277" y="0"/>
                    </a:cubicBezTo>
                    <a:close/>
                    <a:moveTo>
                      <a:pt x="277" y="464"/>
                    </a:moveTo>
                    <a:cubicBezTo>
                      <a:pt x="174" y="464"/>
                      <a:pt x="90" y="380"/>
                      <a:pt x="90" y="277"/>
                    </a:cubicBezTo>
                    <a:cubicBezTo>
                      <a:pt x="90" y="174"/>
                      <a:pt x="174" y="91"/>
                      <a:pt x="277" y="91"/>
                    </a:cubicBezTo>
                    <a:cubicBezTo>
                      <a:pt x="380" y="91"/>
                      <a:pt x="464" y="174"/>
                      <a:pt x="464" y="277"/>
                    </a:cubicBezTo>
                    <a:cubicBezTo>
                      <a:pt x="464" y="380"/>
                      <a:pt x="380" y="464"/>
                      <a:pt x="277" y="464"/>
                    </a:cubicBezTo>
                    <a:close/>
                  </a:path>
                </a:pathLst>
              </a:custGeom>
              <a:solidFill>
                <a:srgbClr val="E8908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1019574" y="1915484"/>
              <a:ext cx="868858" cy="734262"/>
              <a:chOff x="1508126" y="1417638"/>
              <a:chExt cx="1373187" cy="1160463"/>
            </a:xfrm>
          </p:grpSpPr>
          <p:sp>
            <p:nvSpPr>
              <p:cNvPr id="9" name="Freeform 11"/>
              <p:cNvSpPr/>
              <p:nvPr/>
            </p:nvSpPr>
            <p:spPr bwMode="auto">
              <a:xfrm>
                <a:off x="1508126" y="1636713"/>
                <a:ext cx="444500" cy="239713"/>
              </a:xfrm>
              <a:custGeom>
                <a:avLst/>
                <a:gdLst>
                  <a:gd name="T0" fmla="*/ 280 w 280"/>
                  <a:gd name="T1" fmla="*/ 117 h 151"/>
                  <a:gd name="T2" fmla="*/ 146 w 280"/>
                  <a:gd name="T3" fmla="*/ 151 h 151"/>
                  <a:gd name="T4" fmla="*/ 0 w 280"/>
                  <a:gd name="T5" fmla="*/ 33 h 151"/>
                  <a:gd name="T6" fmla="*/ 134 w 280"/>
                  <a:gd name="T7" fmla="*/ 0 h 151"/>
                  <a:gd name="T8" fmla="*/ 280 w 280"/>
                  <a:gd name="T9" fmla="*/ 117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80" h="151">
                    <a:moveTo>
                      <a:pt x="280" y="117"/>
                    </a:moveTo>
                    <a:lnTo>
                      <a:pt x="146" y="151"/>
                    </a:lnTo>
                    <a:lnTo>
                      <a:pt x="0" y="33"/>
                    </a:lnTo>
                    <a:lnTo>
                      <a:pt x="134" y="0"/>
                    </a:lnTo>
                    <a:lnTo>
                      <a:pt x="280" y="11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" name="Freeform 12"/>
              <p:cNvSpPr/>
              <p:nvPr/>
            </p:nvSpPr>
            <p:spPr bwMode="auto">
              <a:xfrm>
                <a:off x="1720850" y="1417638"/>
                <a:ext cx="238125" cy="404813"/>
              </a:xfrm>
              <a:custGeom>
                <a:avLst/>
                <a:gdLst>
                  <a:gd name="T0" fmla="*/ 146 w 150"/>
                  <a:gd name="T1" fmla="*/ 255 h 255"/>
                  <a:gd name="T2" fmla="*/ 150 w 150"/>
                  <a:gd name="T3" fmla="*/ 117 h 255"/>
                  <a:gd name="T4" fmla="*/ 4 w 150"/>
                  <a:gd name="T5" fmla="*/ 0 h 255"/>
                  <a:gd name="T6" fmla="*/ 0 w 150"/>
                  <a:gd name="T7" fmla="*/ 138 h 255"/>
                  <a:gd name="T8" fmla="*/ 146 w 150"/>
                  <a:gd name="T9" fmla="*/ 255 h 2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50" h="255">
                    <a:moveTo>
                      <a:pt x="146" y="255"/>
                    </a:moveTo>
                    <a:lnTo>
                      <a:pt x="150" y="117"/>
                    </a:lnTo>
                    <a:lnTo>
                      <a:pt x="4" y="0"/>
                    </a:lnTo>
                    <a:lnTo>
                      <a:pt x="0" y="138"/>
                    </a:lnTo>
                    <a:lnTo>
                      <a:pt x="146" y="255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" name="Freeform 13"/>
              <p:cNvSpPr/>
              <p:nvPr/>
            </p:nvSpPr>
            <p:spPr bwMode="auto">
              <a:xfrm>
                <a:off x="1660525" y="1577976"/>
                <a:ext cx="1174750" cy="965200"/>
              </a:xfrm>
              <a:custGeom>
                <a:avLst/>
                <a:gdLst>
                  <a:gd name="T0" fmla="*/ 772 w 795"/>
                  <a:gd name="T1" fmla="*/ 654 h 654"/>
                  <a:gd name="T2" fmla="*/ 759 w 795"/>
                  <a:gd name="T3" fmla="*/ 649 h 654"/>
                  <a:gd name="T4" fmla="*/ 10 w 795"/>
                  <a:gd name="T5" fmla="*/ 39 h 654"/>
                  <a:gd name="T6" fmla="*/ 7 w 795"/>
                  <a:gd name="T7" fmla="*/ 10 h 654"/>
                  <a:gd name="T8" fmla="*/ 36 w 795"/>
                  <a:gd name="T9" fmla="*/ 8 h 654"/>
                  <a:gd name="T10" fmla="*/ 785 w 795"/>
                  <a:gd name="T11" fmla="*/ 618 h 654"/>
                  <a:gd name="T12" fmla="*/ 788 w 795"/>
                  <a:gd name="T13" fmla="*/ 646 h 654"/>
                  <a:gd name="T14" fmla="*/ 772 w 795"/>
                  <a:gd name="T15" fmla="*/ 654 h 6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5" h="654">
                    <a:moveTo>
                      <a:pt x="772" y="654"/>
                    </a:moveTo>
                    <a:cubicBezTo>
                      <a:pt x="768" y="654"/>
                      <a:pt x="763" y="652"/>
                      <a:pt x="759" y="64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" y="32"/>
                      <a:pt x="0" y="19"/>
                      <a:pt x="7" y="10"/>
                    </a:cubicBezTo>
                    <a:cubicBezTo>
                      <a:pt x="14" y="2"/>
                      <a:pt x="27" y="0"/>
                      <a:pt x="36" y="8"/>
                    </a:cubicBezTo>
                    <a:cubicBezTo>
                      <a:pt x="785" y="618"/>
                      <a:pt x="785" y="618"/>
                      <a:pt x="785" y="618"/>
                    </a:cubicBezTo>
                    <a:cubicBezTo>
                      <a:pt x="794" y="625"/>
                      <a:pt x="795" y="638"/>
                      <a:pt x="788" y="646"/>
                    </a:cubicBezTo>
                    <a:cubicBezTo>
                      <a:pt x="784" y="651"/>
                      <a:pt x="778" y="654"/>
                      <a:pt x="772" y="654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" name="Freeform 14"/>
              <p:cNvSpPr/>
              <p:nvPr/>
            </p:nvSpPr>
            <p:spPr bwMode="auto">
              <a:xfrm>
                <a:off x="2600325" y="2459038"/>
                <a:ext cx="280987" cy="119063"/>
              </a:xfrm>
              <a:custGeom>
                <a:avLst/>
                <a:gdLst>
                  <a:gd name="T0" fmla="*/ 0 w 177"/>
                  <a:gd name="T1" fmla="*/ 12 h 75"/>
                  <a:gd name="T2" fmla="*/ 177 w 177"/>
                  <a:gd name="T3" fmla="*/ 75 h 75"/>
                  <a:gd name="T4" fmla="*/ 85 w 177"/>
                  <a:gd name="T5" fmla="*/ 0 h 75"/>
                  <a:gd name="T6" fmla="*/ 0 w 177"/>
                  <a:gd name="T7" fmla="*/ 12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7" h="75">
                    <a:moveTo>
                      <a:pt x="0" y="12"/>
                    </a:moveTo>
                    <a:lnTo>
                      <a:pt x="177" y="75"/>
                    </a:lnTo>
                    <a:lnTo>
                      <a:pt x="85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Freeform 15"/>
              <p:cNvSpPr/>
              <p:nvPr/>
            </p:nvSpPr>
            <p:spPr bwMode="auto">
              <a:xfrm>
                <a:off x="2725738" y="2324101"/>
                <a:ext cx="155575" cy="254000"/>
              </a:xfrm>
              <a:custGeom>
                <a:avLst/>
                <a:gdLst>
                  <a:gd name="T0" fmla="*/ 6 w 98"/>
                  <a:gd name="T1" fmla="*/ 85 h 160"/>
                  <a:gd name="T2" fmla="*/ 98 w 98"/>
                  <a:gd name="T3" fmla="*/ 160 h 160"/>
                  <a:gd name="T4" fmla="*/ 0 w 98"/>
                  <a:gd name="T5" fmla="*/ 0 h 160"/>
                  <a:gd name="T6" fmla="*/ 6 w 98"/>
                  <a:gd name="T7" fmla="*/ 85 h 1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8" h="160">
                    <a:moveTo>
                      <a:pt x="6" y="85"/>
                    </a:moveTo>
                    <a:lnTo>
                      <a:pt x="98" y="160"/>
                    </a:lnTo>
                    <a:lnTo>
                      <a:pt x="0" y="0"/>
                    </a:lnTo>
                    <a:lnTo>
                      <a:pt x="6" y="85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en-US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74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3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2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80808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" name="Freeform 12"/>
            <p:cNvSpPr/>
            <p:nvPr/>
          </p:nvSpPr>
          <p:spPr bwMode="auto">
            <a:xfrm flipV="1">
              <a:off x="1019575" y="2649242"/>
              <a:ext cx="868858" cy="817151"/>
            </a:xfrm>
            <a:custGeom>
              <a:avLst/>
              <a:gdLst/>
              <a:ahLst/>
              <a:cxnLst/>
              <a:rect l="l" t="t" r="r" b="b"/>
              <a:pathLst>
                <a:path w="1373187" h="1291466">
                  <a:moveTo>
                    <a:pt x="1373186" y="1291466"/>
                  </a:moveTo>
                  <a:lnTo>
                    <a:pt x="1316220" y="1239784"/>
                  </a:lnTo>
                  <a:lnTo>
                    <a:pt x="1316221" y="1239784"/>
                  </a:lnTo>
                  <a:lnTo>
                    <a:pt x="1373187" y="1291466"/>
                  </a:lnTo>
                  <a:lnTo>
                    <a:pt x="1217612" y="1008792"/>
                  </a:lnTo>
                  <a:lnTo>
                    <a:pt x="1224267" y="1113714"/>
                  </a:lnTo>
                  <a:cubicBezTo>
                    <a:pt x="1123585" y="1022574"/>
                    <a:pt x="907850" y="827283"/>
                    <a:pt x="445585" y="408824"/>
                  </a:cubicBezTo>
                  <a:lnTo>
                    <a:pt x="450849" y="206706"/>
                  </a:lnTo>
                  <a:lnTo>
                    <a:pt x="219074" y="0"/>
                  </a:lnTo>
                  <a:lnTo>
                    <a:pt x="213889" y="199085"/>
                  </a:lnTo>
                  <a:lnTo>
                    <a:pt x="205595" y="191578"/>
                  </a:lnTo>
                  <a:cubicBezTo>
                    <a:pt x="192296" y="178438"/>
                    <a:pt x="173086" y="181723"/>
                    <a:pt x="162743" y="194863"/>
                  </a:cubicBezTo>
                  <a:cubicBezTo>
                    <a:pt x="152399" y="209645"/>
                    <a:pt x="153877" y="230996"/>
                    <a:pt x="167176" y="242494"/>
                  </a:cubicBezTo>
                  <a:cubicBezTo>
                    <a:pt x="167176" y="242494"/>
                    <a:pt x="167176" y="242494"/>
                    <a:pt x="169337" y="244450"/>
                  </a:cubicBezTo>
                  <a:lnTo>
                    <a:pt x="178874" y="253084"/>
                  </a:lnTo>
                  <a:lnTo>
                    <a:pt x="0" y="302108"/>
                  </a:lnTo>
                  <a:lnTo>
                    <a:pt x="231775" y="510580"/>
                  </a:lnTo>
                  <a:lnTo>
                    <a:pt x="408272" y="460742"/>
                  </a:lnTo>
                  <a:cubicBezTo>
                    <a:pt x="557041" y="595413"/>
                    <a:pt x="797608" y="813183"/>
                    <a:pt x="1186619" y="1165328"/>
                  </a:cubicBezTo>
                  <a:lnTo>
                    <a:pt x="1092199" y="1180163"/>
                  </a:lnTo>
                  <a:close/>
                </a:path>
              </a:pathLst>
            </a:custGeom>
            <a:solidFill>
              <a:schemeClr val="bg1">
                <a:lumMod val="65000"/>
                <a:alpha val="1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en-US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rgbClr val="080808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6734912" y="3055678"/>
            <a:ext cx="595480" cy="535188"/>
            <a:chOff x="6586578" y="2807988"/>
            <a:chExt cx="595480" cy="535188"/>
          </a:xfrm>
        </p:grpSpPr>
        <p:sp>
          <p:nvSpPr>
            <p:cNvPr id="20" name="椭圆 19"/>
            <p:cNvSpPr/>
            <p:nvPr/>
          </p:nvSpPr>
          <p:spPr>
            <a:xfrm>
              <a:off x="6586578" y="2807988"/>
              <a:ext cx="535188" cy="535188"/>
            </a:xfrm>
            <a:prstGeom prst="ellipse">
              <a:avLst/>
            </a:prstGeom>
            <a:solidFill>
              <a:srgbClr val="E890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6586578" y="2875527"/>
              <a:ext cx="5954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i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000" b="1" i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734027" y="3902740"/>
            <a:ext cx="595480" cy="535188"/>
            <a:chOff x="6586578" y="2807988"/>
            <a:chExt cx="595480" cy="535188"/>
          </a:xfrm>
        </p:grpSpPr>
        <p:sp>
          <p:nvSpPr>
            <p:cNvPr id="23" name="椭圆 22"/>
            <p:cNvSpPr/>
            <p:nvPr/>
          </p:nvSpPr>
          <p:spPr>
            <a:xfrm>
              <a:off x="6586578" y="2807988"/>
              <a:ext cx="535188" cy="535188"/>
            </a:xfrm>
            <a:prstGeom prst="ellipse">
              <a:avLst/>
            </a:prstGeom>
            <a:solidFill>
              <a:srgbClr val="CCA9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586578" y="2875527"/>
              <a:ext cx="5954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i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000" b="1" i="1" dirty="0">
                <a:solidFill>
                  <a:prstClr val="white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734027" y="4729014"/>
            <a:ext cx="595480" cy="535188"/>
            <a:chOff x="6586578" y="2807988"/>
            <a:chExt cx="595480" cy="535188"/>
          </a:xfrm>
        </p:grpSpPr>
        <p:sp>
          <p:nvSpPr>
            <p:cNvPr id="26" name="椭圆 25"/>
            <p:cNvSpPr/>
            <p:nvPr/>
          </p:nvSpPr>
          <p:spPr>
            <a:xfrm>
              <a:off x="6586578" y="2807988"/>
              <a:ext cx="535188" cy="535188"/>
            </a:xfrm>
            <a:prstGeom prst="ellipse">
              <a:avLst/>
            </a:prstGeom>
            <a:solidFill>
              <a:srgbClr val="AACB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586578" y="2875527"/>
              <a:ext cx="595480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altLang="zh-CN" sz="2000" b="1" i="1" dirty="0" smtClean="0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000" b="1" i="1" dirty="0">
                <a:solidFill>
                  <a:prstClr val="white"/>
                </a:solidFill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7552048" y="3055678"/>
            <a:ext cx="3517056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552048" y="3902740"/>
            <a:ext cx="3517056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552048" y="4723631"/>
            <a:ext cx="3517056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sz="12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2047" y="284913"/>
            <a:ext cx="11877657" cy="6288174"/>
          </a:xfrm>
          <a:prstGeom prst="roundRect">
            <a:avLst>
              <a:gd name="adj" fmla="val 3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810204" y="439292"/>
            <a:ext cx="2571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研究背景与意义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876071" y="970413"/>
            <a:ext cx="2439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60"/>
          <a:stretch>
            <a:fillRect/>
          </a:stretch>
        </p:blipFill>
        <p:spPr>
          <a:xfrm>
            <a:off x="1184723" y="2449181"/>
            <a:ext cx="3151208" cy="192305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387" y="2456993"/>
            <a:ext cx="3159229" cy="209792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6"/>
          <a:stretch>
            <a:fillRect/>
          </a:stretch>
        </p:blipFill>
        <p:spPr>
          <a:xfrm>
            <a:off x="7852961" y="2456994"/>
            <a:ext cx="3154316" cy="2137203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84724" y="4224908"/>
            <a:ext cx="3159228" cy="1371309"/>
          </a:xfrm>
          <a:prstGeom prst="rect">
            <a:avLst/>
          </a:prstGeom>
          <a:solidFill>
            <a:srgbClr val="E89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2944921" y="3728474"/>
            <a:ext cx="1399031" cy="496433"/>
          </a:xfrm>
          <a:prstGeom prst="rect">
            <a:avLst/>
          </a:prstGeom>
          <a:solidFill>
            <a:srgbClr val="E89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152304" y="3778199"/>
            <a:ext cx="984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516388" y="4224907"/>
            <a:ext cx="3159228" cy="1371310"/>
          </a:xfrm>
          <a:prstGeom prst="rect">
            <a:avLst/>
          </a:prstGeom>
          <a:solidFill>
            <a:srgbClr val="CCA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276584" y="3728474"/>
            <a:ext cx="1399031" cy="496433"/>
          </a:xfrm>
          <a:prstGeom prst="rect">
            <a:avLst/>
          </a:prstGeom>
          <a:solidFill>
            <a:srgbClr val="CCA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483968" y="3778199"/>
            <a:ext cx="984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848050" y="4224908"/>
            <a:ext cx="3159228" cy="1371310"/>
          </a:xfrm>
          <a:prstGeom prst="rect">
            <a:avLst/>
          </a:prstGeom>
          <a:solidFill>
            <a:srgbClr val="AAC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9608247" y="3728475"/>
            <a:ext cx="1399031" cy="496433"/>
          </a:xfrm>
          <a:prstGeom prst="rect">
            <a:avLst/>
          </a:prstGeom>
          <a:solidFill>
            <a:srgbClr val="AAC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815630" y="3778201"/>
            <a:ext cx="9842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关键字</a:t>
            </a:r>
            <a:endParaRPr lang="zh-CN" altLang="en-US" sz="1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369808" y="4554919"/>
            <a:ext cx="296612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612940" y="4552625"/>
            <a:ext cx="296612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</a:t>
            </a: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百合演示，给你最好的演示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7944602" y="4552625"/>
            <a:ext cx="2966123" cy="6093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2047" y="284913"/>
            <a:ext cx="11877657" cy="6288174"/>
          </a:xfrm>
          <a:prstGeom prst="roundRect">
            <a:avLst>
              <a:gd name="adj" fmla="val 3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810204" y="439292"/>
            <a:ext cx="2571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研究背景与意义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876071" y="970413"/>
            <a:ext cx="2439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/>
          <p:cNvGrpSpPr/>
          <p:nvPr/>
        </p:nvGrpSpPr>
        <p:grpSpPr>
          <a:xfrm>
            <a:off x="973517" y="2043089"/>
            <a:ext cx="913638" cy="913638"/>
            <a:chOff x="926783" y="1382927"/>
            <a:chExt cx="913638" cy="913638"/>
          </a:xfrm>
        </p:grpSpPr>
        <p:sp>
          <p:nvSpPr>
            <p:cNvPr id="44" name="椭圆 43"/>
            <p:cNvSpPr/>
            <p:nvPr/>
          </p:nvSpPr>
          <p:spPr>
            <a:xfrm>
              <a:off x="926783" y="1382927"/>
              <a:ext cx="913638" cy="913638"/>
            </a:xfrm>
            <a:prstGeom prst="ellipse">
              <a:avLst/>
            </a:prstGeom>
            <a:solidFill>
              <a:srgbClr val="E8908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sp>
          <p:nvSpPr>
            <p:cNvPr id="45" name="Freeform 5"/>
            <p:cNvSpPr>
              <a:spLocks noEditPoints="1"/>
            </p:cNvSpPr>
            <p:nvPr/>
          </p:nvSpPr>
          <p:spPr bwMode="auto">
            <a:xfrm>
              <a:off x="1208850" y="1609499"/>
              <a:ext cx="349503" cy="464963"/>
            </a:xfrm>
            <a:custGeom>
              <a:avLst/>
              <a:gdLst>
                <a:gd name="T0" fmla="*/ 132 w 144"/>
                <a:gd name="T1" fmla="*/ 0 h 192"/>
                <a:gd name="T2" fmla="*/ 12 w 144"/>
                <a:gd name="T3" fmla="*/ 0 h 192"/>
                <a:gd name="T4" fmla="*/ 0 w 144"/>
                <a:gd name="T5" fmla="*/ 12 h 192"/>
                <a:gd name="T6" fmla="*/ 0 w 144"/>
                <a:gd name="T7" fmla="*/ 180 h 192"/>
                <a:gd name="T8" fmla="*/ 12 w 144"/>
                <a:gd name="T9" fmla="*/ 192 h 192"/>
                <a:gd name="T10" fmla="*/ 132 w 144"/>
                <a:gd name="T11" fmla="*/ 192 h 192"/>
                <a:gd name="T12" fmla="*/ 144 w 144"/>
                <a:gd name="T13" fmla="*/ 180 h 192"/>
                <a:gd name="T14" fmla="*/ 144 w 144"/>
                <a:gd name="T15" fmla="*/ 12 h 192"/>
                <a:gd name="T16" fmla="*/ 132 w 144"/>
                <a:gd name="T17" fmla="*/ 0 h 192"/>
                <a:gd name="T18" fmla="*/ 69 w 144"/>
                <a:gd name="T19" fmla="*/ 17 h 192"/>
                <a:gd name="T20" fmla="*/ 75 w 144"/>
                <a:gd name="T21" fmla="*/ 17 h 192"/>
                <a:gd name="T22" fmla="*/ 76 w 144"/>
                <a:gd name="T23" fmla="*/ 20 h 192"/>
                <a:gd name="T24" fmla="*/ 75 w 144"/>
                <a:gd name="T25" fmla="*/ 23 h 192"/>
                <a:gd name="T26" fmla="*/ 72 w 144"/>
                <a:gd name="T27" fmla="*/ 24 h 192"/>
                <a:gd name="T28" fmla="*/ 69 w 144"/>
                <a:gd name="T29" fmla="*/ 23 h 192"/>
                <a:gd name="T30" fmla="*/ 68 w 144"/>
                <a:gd name="T31" fmla="*/ 20 h 192"/>
                <a:gd name="T32" fmla="*/ 69 w 144"/>
                <a:gd name="T33" fmla="*/ 17 h 192"/>
                <a:gd name="T34" fmla="*/ 72 w 144"/>
                <a:gd name="T35" fmla="*/ 176 h 192"/>
                <a:gd name="T36" fmla="*/ 60 w 144"/>
                <a:gd name="T37" fmla="*/ 164 h 192"/>
                <a:gd name="T38" fmla="*/ 72 w 144"/>
                <a:gd name="T39" fmla="*/ 152 h 192"/>
                <a:gd name="T40" fmla="*/ 84 w 144"/>
                <a:gd name="T41" fmla="*/ 164 h 192"/>
                <a:gd name="T42" fmla="*/ 72 w 144"/>
                <a:gd name="T43" fmla="*/ 176 h 192"/>
                <a:gd name="T44" fmla="*/ 128 w 144"/>
                <a:gd name="T45" fmla="*/ 140 h 192"/>
                <a:gd name="T46" fmla="*/ 124 w 144"/>
                <a:gd name="T47" fmla="*/ 144 h 192"/>
                <a:gd name="T48" fmla="*/ 20 w 144"/>
                <a:gd name="T49" fmla="*/ 144 h 192"/>
                <a:gd name="T50" fmla="*/ 16 w 144"/>
                <a:gd name="T51" fmla="*/ 140 h 192"/>
                <a:gd name="T52" fmla="*/ 16 w 144"/>
                <a:gd name="T53" fmla="*/ 36 h 192"/>
                <a:gd name="T54" fmla="*/ 20 w 144"/>
                <a:gd name="T55" fmla="*/ 32 h 192"/>
                <a:gd name="T56" fmla="*/ 124 w 144"/>
                <a:gd name="T57" fmla="*/ 32 h 192"/>
                <a:gd name="T58" fmla="*/ 128 w 144"/>
                <a:gd name="T59" fmla="*/ 36 h 192"/>
                <a:gd name="T60" fmla="*/ 128 w 144"/>
                <a:gd name="T61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44" h="192">
                  <a:moveTo>
                    <a:pt x="13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6" y="0"/>
                    <a:pt x="0" y="5"/>
                    <a:pt x="0" y="12"/>
                  </a:cubicBezTo>
                  <a:cubicBezTo>
                    <a:pt x="0" y="180"/>
                    <a:pt x="0" y="180"/>
                    <a:pt x="0" y="180"/>
                  </a:cubicBezTo>
                  <a:cubicBezTo>
                    <a:pt x="0" y="186"/>
                    <a:pt x="6" y="192"/>
                    <a:pt x="12" y="192"/>
                  </a:cubicBezTo>
                  <a:cubicBezTo>
                    <a:pt x="132" y="192"/>
                    <a:pt x="132" y="192"/>
                    <a:pt x="132" y="192"/>
                  </a:cubicBezTo>
                  <a:cubicBezTo>
                    <a:pt x="139" y="192"/>
                    <a:pt x="144" y="186"/>
                    <a:pt x="144" y="180"/>
                  </a:cubicBezTo>
                  <a:cubicBezTo>
                    <a:pt x="144" y="12"/>
                    <a:pt x="144" y="12"/>
                    <a:pt x="144" y="12"/>
                  </a:cubicBezTo>
                  <a:cubicBezTo>
                    <a:pt x="144" y="5"/>
                    <a:pt x="139" y="0"/>
                    <a:pt x="132" y="0"/>
                  </a:cubicBezTo>
                  <a:close/>
                  <a:moveTo>
                    <a:pt x="69" y="17"/>
                  </a:moveTo>
                  <a:cubicBezTo>
                    <a:pt x="71" y="16"/>
                    <a:pt x="74" y="16"/>
                    <a:pt x="75" y="17"/>
                  </a:cubicBezTo>
                  <a:cubicBezTo>
                    <a:pt x="76" y="18"/>
                    <a:pt x="76" y="19"/>
                    <a:pt x="76" y="20"/>
                  </a:cubicBezTo>
                  <a:cubicBezTo>
                    <a:pt x="76" y="21"/>
                    <a:pt x="76" y="22"/>
                    <a:pt x="75" y="23"/>
                  </a:cubicBezTo>
                  <a:cubicBezTo>
                    <a:pt x="74" y="23"/>
                    <a:pt x="73" y="24"/>
                    <a:pt x="72" y="24"/>
                  </a:cubicBezTo>
                  <a:cubicBezTo>
                    <a:pt x="71" y="24"/>
                    <a:pt x="70" y="23"/>
                    <a:pt x="69" y="23"/>
                  </a:cubicBezTo>
                  <a:cubicBezTo>
                    <a:pt x="69" y="22"/>
                    <a:pt x="68" y="21"/>
                    <a:pt x="68" y="20"/>
                  </a:cubicBezTo>
                  <a:cubicBezTo>
                    <a:pt x="68" y="19"/>
                    <a:pt x="69" y="18"/>
                    <a:pt x="69" y="17"/>
                  </a:cubicBezTo>
                  <a:close/>
                  <a:moveTo>
                    <a:pt x="72" y="176"/>
                  </a:moveTo>
                  <a:cubicBezTo>
                    <a:pt x="66" y="176"/>
                    <a:pt x="60" y="170"/>
                    <a:pt x="60" y="164"/>
                  </a:cubicBezTo>
                  <a:cubicBezTo>
                    <a:pt x="60" y="157"/>
                    <a:pt x="66" y="152"/>
                    <a:pt x="72" y="152"/>
                  </a:cubicBezTo>
                  <a:cubicBezTo>
                    <a:pt x="79" y="152"/>
                    <a:pt x="84" y="157"/>
                    <a:pt x="84" y="164"/>
                  </a:cubicBezTo>
                  <a:cubicBezTo>
                    <a:pt x="84" y="170"/>
                    <a:pt x="79" y="176"/>
                    <a:pt x="72" y="176"/>
                  </a:cubicBezTo>
                  <a:close/>
                  <a:moveTo>
                    <a:pt x="128" y="140"/>
                  </a:moveTo>
                  <a:cubicBezTo>
                    <a:pt x="128" y="142"/>
                    <a:pt x="126" y="144"/>
                    <a:pt x="124" y="144"/>
                  </a:cubicBezTo>
                  <a:cubicBezTo>
                    <a:pt x="20" y="144"/>
                    <a:pt x="20" y="144"/>
                    <a:pt x="20" y="144"/>
                  </a:cubicBezTo>
                  <a:cubicBezTo>
                    <a:pt x="18" y="144"/>
                    <a:pt x="16" y="142"/>
                    <a:pt x="16" y="140"/>
                  </a:cubicBezTo>
                  <a:cubicBezTo>
                    <a:pt x="16" y="36"/>
                    <a:pt x="16" y="36"/>
                    <a:pt x="16" y="36"/>
                  </a:cubicBezTo>
                  <a:cubicBezTo>
                    <a:pt x="16" y="34"/>
                    <a:pt x="18" y="32"/>
                    <a:pt x="20" y="32"/>
                  </a:cubicBezTo>
                  <a:cubicBezTo>
                    <a:pt x="124" y="32"/>
                    <a:pt x="124" y="32"/>
                    <a:pt x="124" y="32"/>
                  </a:cubicBezTo>
                  <a:cubicBezTo>
                    <a:pt x="126" y="32"/>
                    <a:pt x="128" y="34"/>
                    <a:pt x="128" y="36"/>
                  </a:cubicBezTo>
                  <a:lnTo>
                    <a:pt x="128" y="14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lIns="80296" tIns="40148" rIns="80296" bIns="40148"/>
            <a:lstStyle/>
            <a:p>
              <a:pPr>
                <a:defRPr/>
              </a:pPr>
              <a:endParaRPr lang="zh-CN" altLang="en-US" sz="1580">
                <a:solidFill>
                  <a:srgbClr val="FFFFFF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2093987" y="2109178"/>
            <a:ext cx="2623449" cy="879457"/>
            <a:chOff x="2852928" y="1332937"/>
            <a:chExt cx="2623449" cy="879457"/>
          </a:xfrm>
        </p:grpSpPr>
        <p:sp>
          <p:nvSpPr>
            <p:cNvPr id="47" name="文本框 46"/>
            <p:cNvSpPr txBox="1"/>
            <p:nvPr/>
          </p:nvSpPr>
          <p:spPr>
            <a:xfrm>
              <a:off x="2852929" y="1689174"/>
              <a:ext cx="26234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单击此处添加标题单击此处添加标题单击此处添加标题</a:t>
              </a:r>
              <a:endPara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852928" y="1332937"/>
              <a:ext cx="26234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您的标题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69644" y="3374288"/>
            <a:ext cx="913638" cy="913638"/>
            <a:chOff x="926783" y="3041000"/>
            <a:chExt cx="913638" cy="913638"/>
          </a:xfrm>
        </p:grpSpPr>
        <p:sp>
          <p:nvSpPr>
            <p:cNvPr id="50" name="椭圆 49"/>
            <p:cNvSpPr/>
            <p:nvPr/>
          </p:nvSpPr>
          <p:spPr>
            <a:xfrm>
              <a:off x="926783" y="3041000"/>
              <a:ext cx="913638" cy="913638"/>
            </a:xfrm>
            <a:prstGeom prst="ellipse">
              <a:avLst/>
            </a:prstGeom>
            <a:solidFill>
              <a:srgbClr val="CCA9B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1177828" y="3279745"/>
              <a:ext cx="427517" cy="468084"/>
              <a:chOff x="7466013" y="5907088"/>
              <a:chExt cx="434975" cy="476250"/>
            </a:xfrm>
          </p:grpSpPr>
          <p:sp>
            <p:nvSpPr>
              <p:cNvPr id="52" name="Freeform 67"/>
              <p:cNvSpPr>
                <a:spLocks noEditPoints="1"/>
              </p:cNvSpPr>
              <p:nvPr/>
            </p:nvSpPr>
            <p:spPr bwMode="auto">
              <a:xfrm>
                <a:off x="7466013" y="5907088"/>
                <a:ext cx="434975" cy="476250"/>
              </a:xfrm>
              <a:custGeom>
                <a:avLst/>
                <a:gdLst>
                  <a:gd name="T0" fmla="*/ 164 w 176"/>
                  <a:gd name="T1" fmla="*/ 48 h 192"/>
                  <a:gd name="T2" fmla="*/ 160 w 176"/>
                  <a:gd name="T3" fmla="*/ 20 h 192"/>
                  <a:gd name="T4" fmla="*/ 140 w 176"/>
                  <a:gd name="T5" fmla="*/ 0 h 192"/>
                  <a:gd name="T6" fmla="*/ 0 w 176"/>
                  <a:gd name="T7" fmla="*/ 20 h 192"/>
                  <a:gd name="T8" fmla="*/ 24 w 176"/>
                  <a:gd name="T9" fmla="*/ 192 h 192"/>
                  <a:gd name="T10" fmla="*/ 160 w 176"/>
                  <a:gd name="T11" fmla="*/ 176 h 192"/>
                  <a:gd name="T12" fmla="*/ 176 w 176"/>
                  <a:gd name="T13" fmla="*/ 164 h 192"/>
                  <a:gd name="T14" fmla="*/ 173 w 176"/>
                  <a:gd name="T15" fmla="*/ 132 h 192"/>
                  <a:gd name="T16" fmla="*/ 176 w 176"/>
                  <a:gd name="T17" fmla="*/ 100 h 192"/>
                  <a:gd name="T18" fmla="*/ 176 w 176"/>
                  <a:gd name="T19" fmla="*/ 84 h 192"/>
                  <a:gd name="T20" fmla="*/ 164 w 176"/>
                  <a:gd name="T21" fmla="*/ 56 h 192"/>
                  <a:gd name="T22" fmla="*/ 168 w 176"/>
                  <a:gd name="T23" fmla="*/ 84 h 192"/>
                  <a:gd name="T24" fmla="*/ 160 w 176"/>
                  <a:gd name="T25" fmla="*/ 88 h 192"/>
                  <a:gd name="T26" fmla="*/ 164 w 176"/>
                  <a:gd name="T27" fmla="*/ 56 h 192"/>
                  <a:gd name="T28" fmla="*/ 168 w 176"/>
                  <a:gd name="T29" fmla="*/ 124 h 192"/>
                  <a:gd name="T30" fmla="*/ 160 w 176"/>
                  <a:gd name="T31" fmla="*/ 128 h 192"/>
                  <a:gd name="T32" fmla="*/ 164 w 176"/>
                  <a:gd name="T33" fmla="*/ 96 h 192"/>
                  <a:gd name="T34" fmla="*/ 20 w 176"/>
                  <a:gd name="T35" fmla="*/ 8 h 192"/>
                  <a:gd name="T36" fmla="*/ 140 w 176"/>
                  <a:gd name="T37" fmla="*/ 8 h 192"/>
                  <a:gd name="T38" fmla="*/ 152 w 176"/>
                  <a:gd name="T39" fmla="*/ 36 h 192"/>
                  <a:gd name="T40" fmla="*/ 144 w 176"/>
                  <a:gd name="T41" fmla="*/ 28 h 192"/>
                  <a:gd name="T42" fmla="*/ 9 w 176"/>
                  <a:gd name="T43" fmla="*/ 16 h 192"/>
                  <a:gd name="T44" fmla="*/ 20 w 176"/>
                  <a:gd name="T45" fmla="*/ 32 h 192"/>
                  <a:gd name="T46" fmla="*/ 132 w 176"/>
                  <a:gd name="T47" fmla="*/ 24 h 192"/>
                  <a:gd name="T48" fmla="*/ 136 w 176"/>
                  <a:gd name="T49" fmla="*/ 32 h 192"/>
                  <a:gd name="T50" fmla="*/ 120 w 176"/>
                  <a:gd name="T51" fmla="*/ 120 h 192"/>
                  <a:gd name="T52" fmla="*/ 100 w 176"/>
                  <a:gd name="T53" fmla="*/ 132 h 192"/>
                  <a:gd name="T54" fmla="*/ 76 w 176"/>
                  <a:gd name="T55" fmla="*/ 132 h 192"/>
                  <a:gd name="T56" fmla="*/ 76 w 176"/>
                  <a:gd name="T57" fmla="*/ 92 h 192"/>
                  <a:gd name="T58" fmla="*/ 92 w 176"/>
                  <a:gd name="T59" fmla="*/ 92 h 192"/>
                  <a:gd name="T60" fmla="*/ 96 w 176"/>
                  <a:gd name="T61" fmla="*/ 112 h 192"/>
                  <a:gd name="T62" fmla="*/ 100 w 176"/>
                  <a:gd name="T63" fmla="*/ 124 h 192"/>
                  <a:gd name="T64" fmla="*/ 112 w 176"/>
                  <a:gd name="T65" fmla="*/ 120 h 192"/>
                  <a:gd name="T66" fmla="*/ 80 w 176"/>
                  <a:gd name="T67" fmla="*/ 80 h 192"/>
                  <a:gd name="T68" fmla="*/ 80 w 176"/>
                  <a:gd name="T69" fmla="*/ 144 h 192"/>
                  <a:gd name="T70" fmla="*/ 80 w 176"/>
                  <a:gd name="T71" fmla="*/ 152 h 192"/>
                  <a:gd name="T72" fmla="*/ 80 w 176"/>
                  <a:gd name="T73" fmla="*/ 72 h 192"/>
                  <a:gd name="T74" fmla="*/ 120 w 176"/>
                  <a:gd name="T75" fmla="*/ 120 h 192"/>
                  <a:gd name="T76" fmla="*/ 164 w 176"/>
                  <a:gd name="T77" fmla="*/ 168 h 192"/>
                  <a:gd name="T78" fmla="*/ 160 w 176"/>
                  <a:gd name="T79" fmla="*/ 136 h 192"/>
                  <a:gd name="T80" fmla="*/ 168 w 176"/>
                  <a:gd name="T81" fmla="*/ 140 h 1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76" h="192">
                    <a:moveTo>
                      <a:pt x="176" y="60"/>
                    </a:moveTo>
                    <a:cubicBezTo>
                      <a:pt x="176" y="53"/>
                      <a:pt x="171" y="48"/>
                      <a:pt x="164" y="48"/>
                    </a:cubicBezTo>
                    <a:cubicBezTo>
                      <a:pt x="160" y="48"/>
                      <a:pt x="160" y="48"/>
                      <a:pt x="160" y="48"/>
                    </a:cubicBezTo>
                    <a:cubicBezTo>
                      <a:pt x="160" y="20"/>
                      <a:pt x="160" y="20"/>
                      <a:pt x="160" y="20"/>
                    </a:cubicBezTo>
                    <a:cubicBezTo>
                      <a:pt x="160" y="9"/>
                      <a:pt x="151" y="0"/>
                      <a:pt x="140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9" y="0"/>
                      <a:pt x="0" y="9"/>
                      <a:pt x="0" y="20"/>
                    </a:cubicBezTo>
                    <a:cubicBezTo>
                      <a:pt x="0" y="168"/>
                      <a:pt x="0" y="168"/>
                      <a:pt x="0" y="168"/>
                    </a:cubicBezTo>
                    <a:cubicBezTo>
                      <a:pt x="0" y="181"/>
                      <a:pt x="11" y="192"/>
                      <a:pt x="24" y="192"/>
                    </a:cubicBezTo>
                    <a:cubicBezTo>
                      <a:pt x="140" y="192"/>
                      <a:pt x="140" y="192"/>
                      <a:pt x="140" y="192"/>
                    </a:cubicBezTo>
                    <a:cubicBezTo>
                      <a:pt x="150" y="192"/>
                      <a:pt x="158" y="185"/>
                      <a:pt x="160" y="176"/>
                    </a:cubicBezTo>
                    <a:cubicBezTo>
                      <a:pt x="164" y="176"/>
                      <a:pt x="164" y="176"/>
                      <a:pt x="164" y="176"/>
                    </a:cubicBezTo>
                    <a:cubicBezTo>
                      <a:pt x="171" y="176"/>
                      <a:pt x="176" y="170"/>
                      <a:pt x="176" y="164"/>
                    </a:cubicBezTo>
                    <a:cubicBezTo>
                      <a:pt x="176" y="140"/>
                      <a:pt x="176" y="140"/>
                      <a:pt x="176" y="140"/>
                    </a:cubicBezTo>
                    <a:cubicBezTo>
                      <a:pt x="176" y="137"/>
                      <a:pt x="175" y="134"/>
                      <a:pt x="173" y="132"/>
                    </a:cubicBezTo>
                    <a:cubicBezTo>
                      <a:pt x="175" y="130"/>
                      <a:pt x="176" y="127"/>
                      <a:pt x="176" y="124"/>
                    </a:cubicBezTo>
                    <a:cubicBezTo>
                      <a:pt x="176" y="100"/>
                      <a:pt x="176" y="100"/>
                      <a:pt x="176" y="100"/>
                    </a:cubicBezTo>
                    <a:cubicBezTo>
                      <a:pt x="176" y="97"/>
                      <a:pt x="175" y="94"/>
                      <a:pt x="173" y="92"/>
                    </a:cubicBezTo>
                    <a:cubicBezTo>
                      <a:pt x="175" y="90"/>
                      <a:pt x="176" y="87"/>
                      <a:pt x="176" y="84"/>
                    </a:cubicBezTo>
                    <a:lnTo>
                      <a:pt x="176" y="60"/>
                    </a:lnTo>
                    <a:close/>
                    <a:moveTo>
                      <a:pt x="164" y="56"/>
                    </a:moveTo>
                    <a:cubicBezTo>
                      <a:pt x="166" y="56"/>
                      <a:pt x="168" y="58"/>
                      <a:pt x="168" y="60"/>
                    </a:cubicBezTo>
                    <a:cubicBezTo>
                      <a:pt x="168" y="84"/>
                      <a:pt x="168" y="84"/>
                      <a:pt x="168" y="84"/>
                    </a:cubicBezTo>
                    <a:cubicBezTo>
                      <a:pt x="168" y="86"/>
                      <a:pt x="166" y="88"/>
                      <a:pt x="164" y="88"/>
                    </a:cubicBezTo>
                    <a:cubicBezTo>
                      <a:pt x="160" y="88"/>
                      <a:pt x="160" y="88"/>
                      <a:pt x="160" y="88"/>
                    </a:cubicBezTo>
                    <a:cubicBezTo>
                      <a:pt x="160" y="56"/>
                      <a:pt x="160" y="56"/>
                      <a:pt x="160" y="56"/>
                    </a:cubicBezTo>
                    <a:lnTo>
                      <a:pt x="164" y="56"/>
                    </a:lnTo>
                    <a:close/>
                    <a:moveTo>
                      <a:pt x="168" y="100"/>
                    </a:moveTo>
                    <a:cubicBezTo>
                      <a:pt x="168" y="124"/>
                      <a:pt x="168" y="124"/>
                      <a:pt x="168" y="124"/>
                    </a:cubicBezTo>
                    <a:cubicBezTo>
                      <a:pt x="168" y="126"/>
                      <a:pt x="166" y="128"/>
                      <a:pt x="164" y="128"/>
                    </a:cubicBezTo>
                    <a:cubicBezTo>
                      <a:pt x="160" y="128"/>
                      <a:pt x="160" y="128"/>
                      <a:pt x="160" y="128"/>
                    </a:cubicBezTo>
                    <a:cubicBezTo>
                      <a:pt x="160" y="96"/>
                      <a:pt x="160" y="96"/>
                      <a:pt x="160" y="96"/>
                    </a:cubicBezTo>
                    <a:cubicBezTo>
                      <a:pt x="164" y="96"/>
                      <a:pt x="164" y="96"/>
                      <a:pt x="164" y="96"/>
                    </a:cubicBezTo>
                    <a:cubicBezTo>
                      <a:pt x="166" y="96"/>
                      <a:pt x="168" y="98"/>
                      <a:pt x="168" y="100"/>
                    </a:cubicBezTo>
                    <a:close/>
                    <a:moveTo>
                      <a:pt x="20" y="8"/>
                    </a:moveTo>
                    <a:cubicBezTo>
                      <a:pt x="140" y="8"/>
                      <a:pt x="140" y="8"/>
                      <a:pt x="140" y="8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47" y="8"/>
                      <a:pt x="152" y="13"/>
                      <a:pt x="152" y="20"/>
                    </a:cubicBezTo>
                    <a:cubicBezTo>
                      <a:pt x="152" y="36"/>
                      <a:pt x="152" y="36"/>
                      <a:pt x="152" y="36"/>
                    </a:cubicBezTo>
                    <a:cubicBezTo>
                      <a:pt x="150" y="34"/>
                      <a:pt x="147" y="33"/>
                      <a:pt x="144" y="32"/>
                    </a:cubicBezTo>
                    <a:cubicBezTo>
                      <a:pt x="144" y="28"/>
                      <a:pt x="144" y="28"/>
                      <a:pt x="144" y="28"/>
                    </a:cubicBezTo>
                    <a:cubicBezTo>
                      <a:pt x="144" y="21"/>
                      <a:pt x="139" y="16"/>
                      <a:pt x="132" y="16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11" y="11"/>
                      <a:pt x="15" y="8"/>
                      <a:pt x="20" y="8"/>
                    </a:cubicBezTo>
                    <a:close/>
                    <a:moveTo>
                      <a:pt x="20" y="32"/>
                    </a:moveTo>
                    <a:cubicBezTo>
                      <a:pt x="15" y="32"/>
                      <a:pt x="11" y="29"/>
                      <a:pt x="9" y="24"/>
                    </a:cubicBezTo>
                    <a:cubicBezTo>
                      <a:pt x="132" y="24"/>
                      <a:pt x="132" y="24"/>
                      <a:pt x="132" y="24"/>
                    </a:cubicBezTo>
                    <a:cubicBezTo>
                      <a:pt x="134" y="24"/>
                      <a:pt x="136" y="26"/>
                      <a:pt x="136" y="28"/>
                    </a:cubicBezTo>
                    <a:cubicBezTo>
                      <a:pt x="136" y="32"/>
                      <a:pt x="136" y="32"/>
                      <a:pt x="136" y="32"/>
                    </a:cubicBezTo>
                    <a:lnTo>
                      <a:pt x="20" y="32"/>
                    </a:lnTo>
                    <a:close/>
                    <a:moveTo>
                      <a:pt x="120" y="120"/>
                    </a:moveTo>
                    <a:cubicBezTo>
                      <a:pt x="120" y="126"/>
                      <a:pt x="115" y="132"/>
                      <a:pt x="108" y="132"/>
                    </a:cubicBezTo>
                    <a:cubicBezTo>
                      <a:pt x="100" y="132"/>
                      <a:pt x="100" y="132"/>
                      <a:pt x="100" y="132"/>
                    </a:cubicBezTo>
                    <a:cubicBezTo>
                      <a:pt x="96" y="132"/>
                      <a:pt x="92" y="130"/>
                      <a:pt x="90" y="126"/>
                    </a:cubicBezTo>
                    <a:cubicBezTo>
                      <a:pt x="86" y="130"/>
                      <a:pt x="82" y="132"/>
                      <a:pt x="76" y="132"/>
                    </a:cubicBezTo>
                    <a:cubicBezTo>
                      <a:pt x="65" y="132"/>
                      <a:pt x="56" y="123"/>
                      <a:pt x="56" y="112"/>
                    </a:cubicBezTo>
                    <a:cubicBezTo>
                      <a:pt x="56" y="101"/>
                      <a:pt x="65" y="92"/>
                      <a:pt x="76" y="92"/>
                    </a:cubicBezTo>
                    <a:cubicBezTo>
                      <a:pt x="81" y="92"/>
                      <a:pt x="85" y="93"/>
                      <a:pt x="88" y="96"/>
                    </a:cubicBezTo>
                    <a:cubicBezTo>
                      <a:pt x="88" y="94"/>
                      <a:pt x="90" y="92"/>
                      <a:pt x="92" y="92"/>
                    </a:cubicBezTo>
                    <a:cubicBezTo>
                      <a:pt x="94" y="92"/>
                      <a:pt x="96" y="94"/>
                      <a:pt x="96" y="96"/>
                    </a:cubicBezTo>
                    <a:cubicBezTo>
                      <a:pt x="96" y="112"/>
                      <a:pt x="96" y="112"/>
                      <a:pt x="96" y="112"/>
                    </a:cubicBezTo>
                    <a:cubicBezTo>
                      <a:pt x="96" y="120"/>
                      <a:pt x="96" y="120"/>
                      <a:pt x="96" y="120"/>
                    </a:cubicBezTo>
                    <a:cubicBezTo>
                      <a:pt x="96" y="122"/>
                      <a:pt x="98" y="124"/>
                      <a:pt x="100" y="124"/>
                    </a:cubicBezTo>
                    <a:cubicBezTo>
                      <a:pt x="108" y="124"/>
                      <a:pt x="108" y="124"/>
                      <a:pt x="108" y="124"/>
                    </a:cubicBezTo>
                    <a:cubicBezTo>
                      <a:pt x="110" y="124"/>
                      <a:pt x="112" y="122"/>
                      <a:pt x="112" y="120"/>
                    </a:cubicBezTo>
                    <a:cubicBezTo>
                      <a:pt x="112" y="112"/>
                      <a:pt x="112" y="112"/>
                      <a:pt x="112" y="112"/>
                    </a:cubicBezTo>
                    <a:cubicBezTo>
                      <a:pt x="112" y="94"/>
                      <a:pt x="98" y="80"/>
                      <a:pt x="80" y="80"/>
                    </a:cubicBezTo>
                    <a:cubicBezTo>
                      <a:pt x="63" y="80"/>
                      <a:pt x="48" y="94"/>
                      <a:pt x="48" y="112"/>
                    </a:cubicBezTo>
                    <a:cubicBezTo>
                      <a:pt x="48" y="130"/>
                      <a:pt x="63" y="144"/>
                      <a:pt x="80" y="144"/>
                    </a:cubicBezTo>
                    <a:cubicBezTo>
                      <a:pt x="82" y="144"/>
                      <a:pt x="84" y="146"/>
                      <a:pt x="84" y="148"/>
                    </a:cubicBezTo>
                    <a:cubicBezTo>
                      <a:pt x="84" y="150"/>
                      <a:pt x="82" y="152"/>
                      <a:pt x="80" y="152"/>
                    </a:cubicBezTo>
                    <a:cubicBezTo>
                      <a:pt x="58" y="152"/>
                      <a:pt x="40" y="134"/>
                      <a:pt x="40" y="112"/>
                    </a:cubicBezTo>
                    <a:cubicBezTo>
                      <a:pt x="40" y="90"/>
                      <a:pt x="58" y="72"/>
                      <a:pt x="80" y="72"/>
                    </a:cubicBezTo>
                    <a:cubicBezTo>
                      <a:pt x="102" y="72"/>
                      <a:pt x="120" y="90"/>
                      <a:pt x="120" y="112"/>
                    </a:cubicBezTo>
                    <a:lnTo>
                      <a:pt x="120" y="120"/>
                    </a:lnTo>
                    <a:close/>
                    <a:moveTo>
                      <a:pt x="168" y="164"/>
                    </a:moveTo>
                    <a:cubicBezTo>
                      <a:pt x="168" y="166"/>
                      <a:pt x="166" y="168"/>
                      <a:pt x="164" y="168"/>
                    </a:cubicBezTo>
                    <a:cubicBezTo>
                      <a:pt x="160" y="168"/>
                      <a:pt x="160" y="168"/>
                      <a:pt x="160" y="168"/>
                    </a:cubicBezTo>
                    <a:cubicBezTo>
                      <a:pt x="160" y="136"/>
                      <a:pt x="160" y="136"/>
                      <a:pt x="160" y="136"/>
                    </a:cubicBezTo>
                    <a:cubicBezTo>
                      <a:pt x="164" y="136"/>
                      <a:pt x="164" y="136"/>
                      <a:pt x="164" y="136"/>
                    </a:cubicBezTo>
                    <a:cubicBezTo>
                      <a:pt x="166" y="136"/>
                      <a:pt x="168" y="138"/>
                      <a:pt x="168" y="140"/>
                    </a:cubicBezTo>
                    <a:lnTo>
                      <a:pt x="168" y="164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FFFFFF"/>
                  </a:solidFill>
                </a:endParaRPr>
              </a:p>
            </p:txBody>
          </p:sp>
          <p:sp>
            <p:nvSpPr>
              <p:cNvPr id="53" name="Oval 68"/>
              <p:cNvSpPr>
                <a:spLocks noChangeArrowheads="1"/>
              </p:cNvSpPr>
              <p:nvPr/>
            </p:nvSpPr>
            <p:spPr bwMode="auto">
              <a:xfrm>
                <a:off x="7623175" y="6156325"/>
                <a:ext cx="60325" cy="5873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FFFFFF"/>
                  </a:solidFill>
                </a:endParaRPr>
              </a:p>
            </p:txBody>
          </p:sp>
        </p:grpSp>
      </p:grpSp>
      <p:sp>
        <p:nvSpPr>
          <p:cNvPr id="54" name="文本框 53"/>
          <p:cNvSpPr txBox="1"/>
          <p:nvPr/>
        </p:nvSpPr>
        <p:spPr>
          <a:xfrm>
            <a:off x="2037749" y="3802952"/>
            <a:ext cx="2623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单击此处添加标题单击此处添加标题单击此处添加标题</a:t>
            </a:r>
            <a:endParaRPr lang="zh-CN" altLang="en-US" sz="14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2045552" y="3453379"/>
            <a:ext cx="262344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l"/>
            <a:r>
              <a: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您的标题</a:t>
            </a:r>
            <a:endParaRPr lang="zh-CN" altLang="en-US" sz="2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972772" y="4670262"/>
            <a:ext cx="913638" cy="913638"/>
            <a:chOff x="926783" y="4699073"/>
            <a:chExt cx="913638" cy="913638"/>
          </a:xfrm>
        </p:grpSpPr>
        <p:sp>
          <p:nvSpPr>
            <p:cNvPr id="57" name="椭圆 56"/>
            <p:cNvSpPr/>
            <p:nvPr/>
          </p:nvSpPr>
          <p:spPr>
            <a:xfrm>
              <a:off x="926783" y="4699073"/>
              <a:ext cx="913638" cy="913638"/>
            </a:xfrm>
            <a:prstGeom prst="ellipse">
              <a:avLst/>
            </a:prstGeom>
            <a:solidFill>
              <a:srgbClr val="AACBB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58" name="组合 57"/>
            <p:cNvGrpSpPr/>
            <p:nvPr/>
          </p:nvGrpSpPr>
          <p:grpSpPr>
            <a:xfrm>
              <a:off x="1177829" y="4962777"/>
              <a:ext cx="464963" cy="349503"/>
              <a:chOff x="8613775" y="4800600"/>
              <a:chExt cx="473075" cy="355600"/>
            </a:xfrm>
          </p:grpSpPr>
          <p:sp>
            <p:nvSpPr>
              <p:cNvPr id="59" name="Freeform 59"/>
              <p:cNvSpPr/>
              <p:nvPr/>
            </p:nvSpPr>
            <p:spPr bwMode="auto">
              <a:xfrm>
                <a:off x="8613775" y="4872038"/>
                <a:ext cx="473075" cy="284162"/>
              </a:xfrm>
              <a:custGeom>
                <a:avLst/>
                <a:gdLst>
                  <a:gd name="T0" fmla="*/ 164 w 192"/>
                  <a:gd name="T1" fmla="*/ 51 h 115"/>
                  <a:gd name="T2" fmla="*/ 142 w 192"/>
                  <a:gd name="T3" fmla="*/ 51 h 115"/>
                  <a:gd name="T4" fmla="*/ 167 w 192"/>
                  <a:gd name="T5" fmla="*/ 76 h 115"/>
                  <a:gd name="T6" fmla="*/ 167 w 192"/>
                  <a:gd name="T7" fmla="*/ 82 h 115"/>
                  <a:gd name="T8" fmla="*/ 164 w 192"/>
                  <a:gd name="T9" fmla="*/ 83 h 115"/>
                  <a:gd name="T10" fmla="*/ 161 w 192"/>
                  <a:gd name="T11" fmla="*/ 82 h 115"/>
                  <a:gd name="T12" fmla="*/ 130 w 192"/>
                  <a:gd name="T13" fmla="*/ 51 h 115"/>
                  <a:gd name="T14" fmla="*/ 62 w 192"/>
                  <a:gd name="T15" fmla="*/ 51 h 115"/>
                  <a:gd name="T16" fmla="*/ 31 w 192"/>
                  <a:gd name="T17" fmla="*/ 82 h 115"/>
                  <a:gd name="T18" fmla="*/ 28 w 192"/>
                  <a:gd name="T19" fmla="*/ 83 h 115"/>
                  <a:gd name="T20" fmla="*/ 25 w 192"/>
                  <a:gd name="T21" fmla="*/ 82 h 115"/>
                  <a:gd name="T22" fmla="*/ 25 w 192"/>
                  <a:gd name="T23" fmla="*/ 76 h 115"/>
                  <a:gd name="T24" fmla="*/ 50 w 192"/>
                  <a:gd name="T25" fmla="*/ 51 h 115"/>
                  <a:gd name="T26" fmla="*/ 28 w 192"/>
                  <a:gd name="T27" fmla="*/ 51 h 115"/>
                  <a:gd name="T28" fmla="*/ 25 w 192"/>
                  <a:gd name="T29" fmla="*/ 49 h 115"/>
                  <a:gd name="T30" fmla="*/ 0 w 192"/>
                  <a:gd name="T31" fmla="*/ 0 h 115"/>
                  <a:gd name="T32" fmla="*/ 0 w 192"/>
                  <a:gd name="T33" fmla="*/ 95 h 115"/>
                  <a:gd name="T34" fmla="*/ 20 w 192"/>
                  <a:gd name="T35" fmla="*/ 115 h 115"/>
                  <a:gd name="T36" fmla="*/ 172 w 192"/>
                  <a:gd name="T37" fmla="*/ 115 h 115"/>
                  <a:gd name="T38" fmla="*/ 192 w 192"/>
                  <a:gd name="T39" fmla="*/ 95 h 115"/>
                  <a:gd name="T40" fmla="*/ 192 w 192"/>
                  <a:gd name="T41" fmla="*/ 0 h 115"/>
                  <a:gd name="T42" fmla="*/ 168 w 192"/>
                  <a:gd name="T43" fmla="*/ 49 h 115"/>
                  <a:gd name="T44" fmla="*/ 164 w 192"/>
                  <a:gd name="T45" fmla="*/ 51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92" h="115">
                    <a:moveTo>
                      <a:pt x="164" y="51"/>
                    </a:moveTo>
                    <a:cubicBezTo>
                      <a:pt x="142" y="51"/>
                      <a:pt x="142" y="51"/>
                      <a:pt x="142" y="51"/>
                    </a:cubicBezTo>
                    <a:cubicBezTo>
                      <a:pt x="167" y="76"/>
                      <a:pt x="167" y="76"/>
                      <a:pt x="167" y="76"/>
                    </a:cubicBezTo>
                    <a:cubicBezTo>
                      <a:pt x="169" y="78"/>
                      <a:pt x="169" y="80"/>
                      <a:pt x="167" y="82"/>
                    </a:cubicBezTo>
                    <a:cubicBezTo>
                      <a:pt x="166" y="82"/>
                      <a:pt x="165" y="83"/>
                      <a:pt x="164" y="83"/>
                    </a:cubicBezTo>
                    <a:cubicBezTo>
                      <a:pt x="163" y="83"/>
                      <a:pt x="162" y="82"/>
                      <a:pt x="161" y="82"/>
                    </a:cubicBezTo>
                    <a:cubicBezTo>
                      <a:pt x="130" y="51"/>
                      <a:pt x="130" y="51"/>
                      <a:pt x="130" y="51"/>
                    </a:cubicBezTo>
                    <a:cubicBezTo>
                      <a:pt x="62" y="51"/>
                      <a:pt x="62" y="51"/>
                      <a:pt x="62" y="51"/>
                    </a:cubicBezTo>
                    <a:cubicBezTo>
                      <a:pt x="31" y="82"/>
                      <a:pt x="31" y="82"/>
                      <a:pt x="31" y="82"/>
                    </a:cubicBezTo>
                    <a:cubicBezTo>
                      <a:pt x="30" y="82"/>
                      <a:pt x="29" y="83"/>
                      <a:pt x="28" y="83"/>
                    </a:cubicBezTo>
                    <a:cubicBezTo>
                      <a:pt x="27" y="83"/>
                      <a:pt x="26" y="82"/>
                      <a:pt x="25" y="82"/>
                    </a:cubicBezTo>
                    <a:cubicBezTo>
                      <a:pt x="24" y="80"/>
                      <a:pt x="24" y="78"/>
                      <a:pt x="25" y="76"/>
                    </a:cubicBezTo>
                    <a:cubicBezTo>
                      <a:pt x="50" y="51"/>
                      <a:pt x="50" y="51"/>
                      <a:pt x="50" y="51"/>
                    </a:cubicBezTo>
                    <a:cubicBezTo>
                      <a:pt x="28" y="51"/>
                      <a:pt x="28" y="51"/>
                      <a:pt x="28" y="51"/>
                    </a:cubicBezTo>
                    <a:cubicBezTo>
                      <a:pt x="27" y="51"/>
                      <a:pt x="25" y="50"/>
                      <a:pt x="25" y="49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95"/>
                      <a:pt x="0" y="95"/>
                      <a:pt x="0" y="95"/>
                    </a:cubicBezTo>
                    <a:cubicBezTo>
                      <a:pt x="0" y="106"/>
                      <a:pt x="9" y="115"/>
                      <a:pt x="20" y="115"/>
                    </a:cubicBezTo>
                    <a:cubicBezTo>
                      <a:pt x="172" y="115"/>
                      <a:pt x="172" y="115"/>
                      <a:pt x="172" y="115"/>
                    </a:cubicBezTo>
                    <a:cubicBezTo>
                      <a:pt x="183" y="115"/>
                      <a:pt x="192" y="106"/>
                      <a:pt x="192" y="95"/>
                    </a:cubicBezTo>
                    <a:cubicBezTo>
                      <a:pt x="192" y="0"/>
                      <a:pt x="192" y="0"/>
                      <a:pt x="192" y="0"/>
                    </a:cubicBezTo>
                    <a:cubicBezTo>
                      <a:pt x="168" y="49"/>
                      <a:pt x="168" y="49"/>
                      <a:pt x="168" y="49"/>
                    </a:cubicBezTo>
                    <a:cubicBezTo>
                      <a:pt x="167" y="50"/>
                      <a:pt x="166" y="51"/>
                      <a:pt x="164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FFFFFF"/>
                  </a:solidFill>
                </a:endParaRPr>
              </a:p>
            </p:txBody>
          </p:sp>
          <p:sp>
            <p:nvSpPr>
              <p:cNvPr id="60" name="Freeform 60"/>
              <p:cNvSpPr/>
              <p:nvPr/>
            </p:nvSpPr>
            <p:spPr bwMode="auto">
              <a:xfrm>
                <a:off x="8613775" y="4800600"/>
                <a:ext cx="473075" cy="179388"/>
              </a:xfrm>
              <a:custGeom>
                <a:avLst/>
                <a:gdLst>
                  <a:gd name="T0" fmla="*/ 188 w 192"/>
                  <a:gd name="T1" fmla="*/ 0 h 72"/>
                  <a:gd name="T2" fmla="*/ 4 w 192"/>
                  <a:gd name="T3" fmla="*/ 0 h 72"/>
                  <a:gd name="T4" fmla="*/ 1 w 192"/>
                  <a:gd name="T5" fmla="*/ 1 h 72"/>
                  <a:gd name="T6" fmla="*/ 0 w 192"/>
                  <a:gd name="T7" fmla="*/ 4 h 72"/>
                  <a:gd name="T8" fmla="*/ 0 w 192"/>
                  <a:gd name="T9" fmla="*/ 11 h 72"/>
                  <a:gd name="T10" fmla="*/ 31 w 192"/>
                  <a:gd name="T11" fmla="*/ 72 h 72"/>
                  <a:gd name="T12" fmla="*/ 162 w 192"/>
                  <a:gd name="T13" fmla="*/ 72 h 72"/>
                  <a:gd name="T14" fmla="*/ 192 w 192"/>
                  <a:gd name="T15" fmla="*/ 11 h 72"/>
                  <a:gd name="T16" fmla="*/ 192 w 192"/>
                  <a:gd name="T17" fmla="*/ 4 h 72"/>
                  <a:gd name="T18" fmla="*/ 188 w 192"/>
                  <a:gd name="T19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92" h="72">
                    <a:moveTo>
                      <a:pt x="18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1" y="2"/>
                      <a:pt x="0" y="3"/>
                      <a:pt x="0" y="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31" y="72"/>
                      <a:pt x="31" y="72"/>
                      <a:pt x="31" y="72"/>
                    </a:cubicBezTo>
                    <a:cubicBezTo>
                      <a:pt x="162" y="72"/>
                      <a:pt x="162" y="72"/>
                      <a:pt x="162" y="72"/>
                    </a:cubicBezTo>
                    <a:cubicBezTo>
                      <a:pt x="192" y="11"/>
                      <a:pt x="192" y="11"/>
                      <a:pt x="192" y="11"/>
                    </a:cubicBezTo>
                    <a:cubicBezTo>
                      <a:pt x="192" y="4"/>
                      <a:pt x="192" y="4"/>
                      <a:pt x="192" y="4"/>
                    </a:cubicBezTo>
                    <a:cubicBezTo>
                      <a:pt x="192" y="2"/>
                      <a:pt x="190" y="0"/>
                      <a:pt x="18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lIns="80296" tIns="40148" rIns="80296" bIns="40148"/>
              <a:lstStyle/>
              <a:p>
                <a:pPr>
                  <a:defRPr/>
                </a:pPr>
                <a:endParaRPr lang="zh-CN" altLang="en-US" sz="1580">
                  <a:solidFill>
                    <a:srgbClr val="FFFFFF"/>
                  </a:solidFill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1997460" y="4727035"/>
            <a:ext cx="2628474" cy="917188"/>
            <a:chOff x="2847903" y="1550038"/>
            <a:chExt cx="2628474" cy="917188"/>
          </a:xfrm>
        </p:grpSpPr>
        <p:sp>
          <p:nvSpPr>
            <p:cNvPr id="62" name="文本框 61"/>
            <p:cNvSpPr txBox="1"/>
            <p:nvPr/>
          </p:nvSpPr>
          <p:spPr>
            <a:xfrm>
              <a:off x="2852929" y="1944006"/>
              <a:ext cx="262344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1400" b="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单击此处添加标题单击此处添加标题单击此处添加标题</a:t>
              </a:r>
              <a:endParaRPr lang="zh-CN" altLang="en-US" sz="1400" b="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2847903" y="1550038"/>
              <a:ext cx="262344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20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您的标题</a:t>
              </a:r>
              <a:endParaRPr lang="zh-CN" altLang="en-US" sz="20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5679363" y="1709773"/>
            <a:ext cx="5425329" cy="4599554"/>
            <a:chOff x="4054476" y="1233488"/>
            <a:chExt cx="5141912" cy="4359276"/>
          </a:xfrm>
        </p:grpSpPr>
        <p:sp>
          <p:nvSpPr>
            <p:cNvPr id="65" name="AutoShape 8"/>
            <p:cNvSpPr>
              <a:spLocks noChangeAspect="1" noChangeArrowheads="1" noTextEdit="1"/>
            </p:cNvSpPr>
            <p:nvPr/>
          </p:nvSpPr>
          <p:spPr bwMode="auto">
            <a:xfrm>
              <a:off x="4056063" y="1236663"/>
              <a:ext cx="5135562" cy="4349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pic>
          <p:nvPicPr>
            <p:cNvPr id="66" name="Picture 10"/>
            <p:cNvPicPr>
              <a:picLocks noChangeAspect="1" noChangeArrowheads="1"/>
            </p:cNvPicPr>
            <p:nvPr/>
          </p:nvPicPr>
          <p:blipFill>
            <a:blip r:embed="rId1" cstate="email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0" b="100000" l="0" r="100000">
                          <a14:foregroundMark x1="8955" y1="7349" x2="98372" y2="6554"/>
                          <a14:foregroundMark x1="7327" y1="40814" x2="95929" y2="41013"/>
                          <a14:foregroundMark x1="12347" y1="21152" x2="81004" y2="11420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65800" y="3241676"/>
              <a:ext cx="1719262" cy="23510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7" name="Picture 11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5978" y1="5169" x2="7065" y2="81710"/>
                          <a14:foregroundMark x1="13315" y1="80020" x2="89130" y2="82803"/>
                          <a14:foregroundMark x1="9918" y1="70080" x2="92799" y2="69483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4476" y="2573338"/>
              <a:ext cx="1717675" cy="2349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8" name="Picture 12"/>
            <p:cNvPicPr>
              <a:picLocks noChangeAspect="1" noChangeArrowheads="1"/>
            </p:cNvPicPr>
            <p:nvPr/>
          </p:nvPicPr>
          <p:blipFill>
            <a:blip r:embed="rId5" cstate="email"/>
            <a:srcRect/>
            <a:stretch>
              <a:fillRect/>
            </a:stretch>
          </p:blipFill>
          <p:spPr bwMode="auto">
            <a:xfrm>
              <a:off x="7478713" y="2573338"/>
              <a:ext cx="1717675" cy="23495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9" name="Picture 13"/>
            <p:cNvPicPr>
              <a:picLocks noChangeAspect="1" noChangeArrowheads="1"/>
            </p:cNvPicPr>
            <p:nvPr/>
          </p:nvPicPr>
          <p:blipFill>
            <a:blip r:embed="rId6" cstate="email"/>
            <a:srcRect/>
            <a:stretch>
              <a:fillRect/>
            </a:stretch>
          </p:blipFill>
          <p:spPr bwMode="auto">
            <a:xfrm>
              <a:off x="5765800" y="1233488"/>
              <a:ext cx="1719262" cy="20145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0" name="Picture 14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0" b="100000" l="0" r="100000">
                          <a14:foregroundMark x1="7065" y1="7799" x2="5978" y2="99827"/>
                          <a14:foregroundMark x1="4484" y1="5719" x2="98913" y2="4333"/>
                          <a14:backgroundMark x1="1630" y1="2253" x2="1630" y2="2253"/>
                        </a14:backgroundRemoval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54476" y="1233488"/>
              <a:ext cx="1717675" cy="1347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" name="Picture 15"/>
            <p:cNvPicPr>
              <a:picLocks noChangeAspect="1" noChangeArrowheads="1"/>
            </p:cNvPicPr>
            <p:nvPr/>
          </p:nvPicPr>
          <p:blipFill>
            <a:blip r:embed="rId9" cstate="email"/>
            <a:srcRect/>
            <a:stretch>
              <a:fillRect/>
            </a:stretch>
          </p:blipFill>
          <p:spPr bwMode="auto">
            <a:xfrm>
              <a:off x="7478713" y="1233488"/>
              <a:ext cx="1717675" cy="13477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2" name="图片 7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078" y="1925337"/>
            <a:ext cx="5041900" cy="280169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52047" y="284913"/>
            <a:ext cx="11877657" cy="6288174"/>
          </a:xfrm>
          <a:prstGeom prst="roundRect">
            <a:avLst>
              <a:gd name="adj" fmla="val 3676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4810204" y="439292"/>
            <a:ext cx="25715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b="1" dirty="0">
                <a:latin typeface="幼圆" panose="02010509060101010101" pitchFamily="49" charset="-122"/>
                <a:ea typeface="幼圆" panose="02010509060101010101" pitchFamily="49" charset="-122"/>
              </a:rPr>
              <a:t>研究背景与意义</a:t>
            </a:r>
            <a:endParaRPr lang="zh-CN" altLang="en-US" b="1" dirty="0"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4876071" y="970413"/>
            <a:ext cx="2439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剪去单角的矩形 4"/>
          <p:cNvSpPr/>
          <p:nvPr/>
        </p:nvSpPr>
        <p:spPr>
          <a:xfrm rot="9900000" flipH="1">
            <a:off x="9569240" y="2349754"/>
            <a:ext cx="2449513" cy="3254375"/>
          </a:xfrm>
          <a:prstGeom prst="snip1Rect">
            <a:avLst/>
          </a:prstGeom>
          <a:solidFill>
            <a:srgbClr val="CCA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876071" y="970413"/>
            <a:ext cx="243985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剪去单角的矩形 6"/>
          <p:cNvSpPr/>
          <p:nvPr/>
        </p:nvSpPr>
        <p:spPr>
          <a:xfrm rot="11700000" flipH="1">
            <a:off x="2463800" y="2049462"/>
            <a:ext cx="2447925" cy="3254375"/>
          </a:xfrm>
          <a:prstGeom prst="snip1Rect">
            <a:avLst/>
          </a:prstGeom>
          <a:solidFill>
            <a:srgbClr val="E89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直角三角形 7"/>
          <p:cNvSpPr/>
          <p:nvPr/>
        </p:nvSpPr>
        <p:spPr>
          <a:xfrm rot="6300000">
            <a:off x="4106068" y="5117306"/>
            <a:ext cx="395288" cy="393700"/>
          </a:xfrm>
          <a:prstGeom prst="rtTriangle">
            <a:avLst/>
          </a:prstGeom>
          <a:solidFill>
            <a:srgbClr val="AACBBA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矩形 8"/>
          <p:cNvSpPr/>
          <p:nvPr/>
        </p:nvSpPr>
        <p:spPr>
          <a:xfrm rot="964840">
            <a:off x="2627312" y="3541712"/>
            <a:ext cx="2060575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10" name="Freeform 145"/>
          <p:cNvSpPr/>
          <p:nvPr/>
        </p:nvSpPr>
        <p:spPr>
          <a:xfrm rot="1371344">
            <a:off x="3506787" y="3071812"/>
            <a:ext cx="554038" cy="15716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278" h="77">
                <a:moveTo>
                  <a:pt x="278" y="1"/>
                </a:moveTo>
                <a:cubicBezTo>
                  <a:pt x="271" y="9"/>
                  <a:pt x="263" y="16"/>
                  <a:pt x="253" y="23"/>
                </a:cubicBezTo>
                <a:cubicBezTo>
                  <a:pt x="253" y="23"/>
                  <a:pt x="253" y="23"/>
                  <a:pt x="253" y="23"/>
                </a:cubicBezTo>
                <a:cubicBezTo>
                  <a:pt x="253" y="23"/>
                  <a:pt x="253" y="23"/>
                  <a:pt x="253" y="23"/>
                </a:cubicBezTo>
                <a:cubicBezTo>
                  <a:pt x="223" y="42"/>
                  <a:pt x="183" y="52"/>
                  <a:pt x="140" y="52"/>
                </a:cubicBezTo>
                <a:cubicBezTo>
                  <a:pt x="103" y="52"/>
                  <a:pt x="67" y="44"/>
                  <a:pt x="38" y="30"/>
                </a:cubicBezTo>
                <a:cubicBezTo>
                  <a:pt x="22" y="22"/>
                  <a:pt x="9" y="11"/>
                  <a:pt x="0" y="0"/>
                </a:cubicBezTo>
                <a:cubicBezTo>
                  <a:pt x="2" y="21"/>
                  <a:pt x="18" y="41"/>
                  <a:pt x="47" y="56"/>
                </a:cubicBezTo>
                <a:cubicBezTo>
                  <a:pt x="73" y="70"/>
                  <a:pt x="107" y="77"/>
                  <a:pt x="140" y="77"/>
                </a:cubicBezTo>
                <a:cubicBezTo>
                  <a:pt x="178" y="77"/>
                  <a:pt x="216" y="67"/>
                  <a:pt x="243" y="50"/>
                </a:cubicBezTo>
                <a:cubicBezTo>
                  <a:pt x="243" y="50"/>
                  <a:pt x="243" y="50"/>
                  <a:pt x="243" y="50"/>
                </a:cubicBezTo>
                <a:cubicBezTo>
                  <a:pt x="265" y="36"/>
                  <a:pt x="276" y="19"/>
                  <a:pt x="278" y="1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Freeform 146"/>
          <p:cNvSpPr/>
          <p:nvPr/>
        </p:nvSpPr>
        <p:spPr>
          <a:xfrm rot="1371344">
            <a:off x="3540125" y="2995612"/>
            <a:ext cx="554037" cy="153988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278" h="76">
                <a:moveTo>
                  <a:pt x="253" y="22"/>
                </a:moveTo>
                <a:cubicBezTo>
                  <a:pt x="253" y="23"/>
                  <a:pt x="253" y="23"/>
                  <a:pt x="253" y="23"/>
                </a:cubicBezTo>
                <a:cubicBezTo>
                  <a:pt x="253" y="23"/>
                  <a:pt x="253" y="23"/>
                  <a:pt x="253" y="23"/>
                </a:cubicBezTo>
                <a:cubicBezTo>
                  <a:pt x="223" y="42"/>
                  <a:pt x="183" y="52"/>
                  <a:pt x="140" y="52"/>
                </a:cubicBezTo>
                <a:cubicBezTo>
                  <a:pt x="103" y="52"/>
                  <a:pt x="67" y="44"/>
                  <a:pt x="38" y="30"/>
                </a:cubicBezTo>
                <a:cubicBezTo>
                  <a:pt x="22" y="21"/>
                  <a:pt x="9" y="11"/>
                  <a:pt x="0" y="0"/>
                </a:cubicBezTo>
                <a:cubicBezTo>
                  <a:pt x="2" y="20"/>
                  <a:pt x="18" y="41"/>
                  <a:pt x="47" y="56"/>
                </a:cubicBezTo>
                <a:cubicBezTo>
                  <a:pt x="73" y="70"/>
                  <a:pt x="107" y="76"/>
                  <a:pt x="140" y="76"/>
                </a:cubicBezTo>
                <a:cubicBezTo>
                  <a:pt x="178" y="76"/>
                  <a:pt x="216" y="67"/>
                  <a:pt x="243" y="49"/>
                </a:cubicBezTo>
                <a:cubicBezTo>
                  <a:pt x="243" y="49"/>
                  <a:pt x="243" y="49"/>
                  <a:pt x="243" y="49"/>
                </a:cubicBezTo>
                <a:cubicBezTo>
                  <a:pt x="265" y="35"/>
                  <a:pt x="276" y="18"/>
                  <a:pt x="278" y="1"/>
                </a:cubicBezTo>
                <a:cubicBezTo>
                  <a:pt x="271" y="9"/>
                  <a:pt x="263" y="16"/>
                  <a:pt x="253" y="22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Freeform 147"/>
          <p:cNvSpPr/>
          <p:nvPr/>
        </p:nvSpPr>
        <p:spPr>
          <a:xfrm rot="1371344">
            <a:off x="3573462" y="2919412"/>
            <a:ext cx="554038" cy="14922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278" h="76">
                <a:moveTo>
                  <a:pt x="253" y="22"/>
                </a:moveTo>
                <a:cubicBezTo>
                  <a:pt x="253" y="22"/>
                  <a:pt x="253" y="22"/>
                  <a:pt x="253" y="22"/>
                </a:cubicBezTo>
                <a:cubicBezTo>
                  <a:pt x="253" y="22"/>
                  <a:pt x="253" y="22"/>
                  <a:pt x="253" y="22"/>
                </a:cubicBezTo>
                <a:cubicBezTo>
                  <a:pt x="223" y="41"/>
                  <a:pt x="183" y="52"/>
                  <a:pt x="140" y="52"/>
                </a:cubicBezTo>
                <a:cubicBezTo>
                  <a:pt x="103" y="52"/>
                  <a:pt x="67" y="44"/>
                  <a:pt x="38" y="29"/>
                </a:cubicBezTo>
                <a:cubicBezTo>
                  <a:pt x="22" y="21"/>
                  <a:pt x="9" y="11"/>
                  <a:pt x="0" y="0"/>
                </a:cubicBezTo>
                <a:cubicBezTo>
                  <a:pt x="2" y="20"/>
                  <a:pt x="18" y="41"/>
                  <a:pt x="47" y="55"/>
                </a:cubicBezTo>
                <a:cubicBezTo>
                  <a:pt x="73" y="69"/>
                  <a:pt x="107" y="76"/>
                  <a:pt x="140" y="76"/>
                </a:cubicBezTo>
                <a:cubicBezTo>
                  <a:pt x="178" y="76"/>
                  <a:pt x="216" y="67"/>
                  <a:pt x="243" y="49"/>
                </a:cubicBezTo>
                <a:cubicBezTo>
                  <a:pt x="243" y="49"/>
                  <a:pt x="243" y="49"/>
                  <a:pt x="243" y="49"/>
                </a:cubicBezTo>
                <a:cubicBezTo>
                  <a:pt x="265" y="35"/>
                  <a:pt x="276" y="18"/>
                  <a:pt x="278" y="1"/>
                </a:cubicBezTo>
                <a:cubicBezTo>
                  <a:pt x="271" y="9"/>
                  <a:pt x="263" y="16"/>
                  <a:pt x="253" y="22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Freeform 148"/>
          <p:cNvSpPr>
            <a:spLocks noEditPoints="1"/>
          </p:cNvSpPr>
          <p:nvPr/>
        </p:nvSpPr>
        <p:spPr>
          <a:xfrm rot="1371344">
            <a:off x="3632200" y="2673350"/>
            <a:ext cx="557212" cy="34131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280" h="171">
                <a:moveTo>
                  <a:pt x="2" y="78"/>
                </a:moveTo>
                <a:cubicBezTo>
                  <a:pt x="0" y="101"/>
                  <a:pt x="16" y="125"/>
                  <a:pt x="49" y="141"/>
                </a:cubicBezTo>
                <a:cubicBezTo>
                  <a:pt x="106" y="171"/>
                  <a:pt x="194" y="168"/>
                  <a:pt x="245" y="135"/>
                </a:cubicBezTo>
                <a:cubicBezTo>
                  <a:pt x="245" y="135"/>
                  <a:pt x="245" y="135"/>
                  <a:pt x="245" y="135"/>
                </a:cubicBezTo>
                <a:cubicBezTo>
                  <a:pt x="268" y="120"/>
                  <a:pt x="279" y="102"/>
                  <a:pt x="280" y="84"/>
                </a:cubicBezTo>
                <a:cubicBezTo>
                  <a:pt x="280" y="83"/>
                  <a:pt x="280" y="82"/>
                  <a:pt x="280" y="81"/>
                </a:cubicBezTo>
                <a:cubicBezTo>
                  <a:pt x="280" y="80"/>
                  <a:pt x="280" y="78"/>
                  <a:pt x="280" y="77"/>
                </a:cubicBezTo>
                <a:cubicBezTo>
                  <a:pt x="278" y="56"/>
                  <a:pt x="262" y="36"/>
                  <a:pt x="233" y="21"/>
                </a:cubicBezTo>
                <a:cubicBezTo>
                  <a:pt x="206" y="7"/>
                  <a:pt x="173" y="0"/>
                  <a:pt x="140" y="0"/>
                </a:cubicBezTo>
                <a:cubicBezTo>
                  <a:pt x="138" y="0"/>
                  <a:pt x="135" y="0"/>
                  <a:pt x="133" y="1"/>
                </a:cubicBezTo>
                <a:cubicBezTo>
                  <a:pt x="132" y="1"/>
                  <a:pt x="132" y="1"/>
                  <a:pt x="132" y="1"/>
                </a:cubicBezTo>
                <a:cubicBezTo>
                  <a:pt x="128" y="1"/>
                  <a:pt x="124" y="1"/>
                  <a:pt x="119" y="1"/>
                </a:cubicBezTo>
                <a:cubicBezTo>
                  <a:pt x="119" y="1"/>
                  <a:pt x="119" y="1"/>
                  <a:pt x="119" y="1"/>
                </a:cubicBezTo>
                <a:cubicBezTo>
                  <a:pt x="115" y="2"/>
                  <a:pt x="110" y="2"/>
                  <a:pt x="106" y="3"/>
                </a:cubicBezTo>
                <a:cubicBezTo>
                  <a:pt x="106" y="3"/>
                  <a:pt x="106" y="3"/>
                  <a:pt x="106" y="3"/>
                </a:cubicBezTo>
                <a:cubicBezTo>
                  <a:pt x="102" y="4"/>
                  <a:pt x="97" y="4"/>
                  <a:pt x="93" y="5"/>
                </a:cubicBezTo>
                <a:cubicBezTo>
                  <a:pt x="93" y="5"/>
                  <a:pt x="93" y="5"/>
                  <a:pt x="93" y="5"/>
                </a:cubicBezTo>
                <a:cubicBezTo>
                  <a:pt x="72" y="10"/>
                  <a:pt x="52" y="17"/>
                  <a:pt x="37" y="27"/>
                </a:cubicBezTo>
                <a:cubicBezTo>
                  <a:pt x="37" y="27"/>
                  <a:pt x="37" y="27"/>
                  <a:pt x="37" y="27"/>
                </a:cubicBezTo>
                <a:cubicBezTo>
                  <a:pt x="14" y="42"/>
                  <a:pt x="3" y="60"/>
                  <a:pt x="2" y="78"/>
                </a:cubicBezTo>
                <a:close/>
                <a:moveTo>
                  <a:pt x="230" y="127"/>
                </a:moveTo>
                <a:cubicBezTo>
                  <a:pt x="230" y="127"/>
                  <a:pt x="230" y="127"/>
                  <a:pt x="230" y="127"/>
                </a:cubicBezTo>
                <a:cubicBezTo>
                  <a:pt x="187" y="156"/>
                  <a:pt x="111" y="158"/>
                  <a:pt x="62" y="133"/>
                </a:cubicBezTo>
                <a:cubicBezTo>
                  <a:pt x="13" y="107"/>
                  <a:pt x="8" y="63"/>
                  <a:pt x="52" y="35"/>
                </a:cubicBezTo>
                <a:cubicBezTo>
                  <a:pt x="95" y="6"/>
                  <a:pt x="171" y="4"/>
                  <a:pt x="220" y="30"/>
                </a:cubicBezTo>
                <a:cubicBezTo>
                  <a:pt x="269" y="55"/>
                  <a:pt x="274" y="99"/>
                  <a:pt x="230" y="127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" name="Freeform 149"/>
          <p:cNvSpPr>
            <a:spLocks noEditPoints="1"/>
          </p:cNvSpPr>
          <p:nvPr/>
        </p:nvSpPr>
        <p:spPr>
          <a:xfrm rot="1371344">
            <a:off x="3668712" y="2693987"/>
            <a:ext cx="493713" cy="28892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248" h="144">
                <a:moveTo>
                  <a:pt x="40" y="29"/>
                </a:moveTo>
                <a:cubicBezTo>
                  <a:pt x="0" y="56"/>
                  <a:pt x="4" y="96"/>
                  <a:pt x="50" y="120"/>
                </a:cubicBezTo>
                <a:cubicBezTo>
                  <a:pt x="96" y="144"/>
                  <a:pt x="167" y="142"/>
                  <a:pt x="208" y="115"/>
                </a:cubicBezTo>
                <a:cubicBezTo>
                  <a:pt x="248" y="89"/>
                  <a:pt x="244" y="48"/>
                  <a:pt x="198" y="24"/>
                </a:cubicBezTo>
                <a:cubicBezTo>
                  <a:pt x="152" y="0"/>
                  <a:pt x="81" y="2"/>
                  <a:pt x="40" y="29"/>
                </a:cubicBezTo>
                <a:close/>
                <a:moveTo>
                  <a:pt x="81" y="107"/>
                </a:moveTo>
                <a:cubicBezTo>
                  <a:pt x="74" y="111"/>
                  <a:pt x="74" y="111"/>
                  <a:pt x="74" y="111"/>
                </a:cubicBezTo>
                <a:cubicBezTo>
                  <a:pt x="72" y="112"/>
                  <a:pt x="71" y="112"/>
                  <a:pt x="68" y="111"/>
                </a:cubicBezTo>
                <a:cubicBezTo>
                  <a:pt x="67" y="110"/>
                  <a:pt x="67" y="110"/>
                  <a:pt x="67" y="110"/>
                </a:cubicBezTo>
                <a:cubicBezTo>
                  <a:pt x="65" y="109"/>
                  <a:pt x="65" y="109"/>
                  <a:pt x="65" y="109"/>
                </a:cubicBezTo>
                <a:cubicBezTo>
                  <a:pt x="62" y="108"/>
                  <a:pt x="62" y="107"/>
                  <a:pt x="64" y="106"/>
                </a:cubicBezTo>
                <a:cubicBezTo>
                  <a:pt x="71" y="101"/>
                  <a:pt x="71" y="101"/>
                  <a:pt x="71" y="101"/>
                </a:cubicBezTo>
                <a:cubicBezTo>
                  <a:pt x="65" y="99"/>
                  <a:pt x="46" y="85"/>
                  <a:pt x="51" y="82"/>
                </a:cubicBezTo>
                <a:cubicBezTo>
                  <a:pt x="51" y="82"/>
                  <a:pt x="51" y="82"/>
                  <a:pt x="52" y="81"/>
                </a:cubicBezTo>
                <a:cubicBezTo>
                  <a:pt x="69" y="76"/>
                  <a:pt x="69" y="76"/>
                  <a:pt x="69" y="76"/>
                </a:cubicBezTo>
                <a:cubicBezTo>
                  <a:pt x="69" y="76"/>
                  <a:pt x="71" y="76"/>
                  <a:pt x="71" y="76"/>
                </a:cubicBezTo>
                <a:cubicBezTo>
                  <a:pt x="72" y="77"/>
                  <a:pt x="77" y="86"/>
                  <a:pt x="86" y="91"/>
                </a:cubicBezTo>
                <a:cubicBezTo>
                  <a:pt x="114" y="73"/>
                  <a:pt x="114" y="73"/>
                  <a:pt x="114" y="73"/>
                </a:cubicBezTo>
                <a:cubicBezTo>
                  <a:pt x="108" y="66"/>
                  <a:pt x="95" y="53"/>
                  <a:pt x="113" y="41"/>
                </a:cubicBezTo>
                <a:cubicBezTo>
                  <a:pt x="134" y="27"/>
                  <a:pt x="161" y="34"/>
                  <a:pt x="168" y="38"/>
                </a:cubicBezTo>
                <a:cubicBezTo>
                  <a:pt x="175" y="33"/>
                  <a:pt x="175" y="33"/>
                  <a:pt x="175" y="33"/>
                </a:cubicBezTo>
                <a:cubicBezTo>
                  <a:pt x="178" y="32"/>
                  <a:pt x="179" y="32"/>
                  <a:pt x="182" y="33"/>
                </a:cubicBezTo>
                <a:cubicBezTo>
                  <a:pt x="185" y="35"/>
                  <a:pt x="185" y="35"/>
                  <a:pt x="185" y="35"/>
                </a:cubicBezTo>
                <a:cubicBezTo>
                  <a:pt x="188" y="36"/>
                  <a:pt x="188" y="37"/>
                  <a:pt x="185" y="38"/>
                </a:cubicBezTo>
                <a:cubicBezTo>
                  <a:pt x="178" y="43"/>
                  <a:pt x="178" y="43"/>
                  <a:pt x="178" y="43"/>
                </a:cubicBezTo>
                <a:cubicBezTo>
                  <a:pt x="183" y="45"/>
                  <a:pt x="200" y="58"/>
                  <a:pt x="195" y="61"/>
                </a:cubicBezTo>
                <a:cubicBezTo>
                  <a:pt x="195" y="62"/>
                  <a:pt x="194" y="62"/>
                  <a:pt x="193" y="62"/>
                </a:cubicBezTo>
                <a:cubicBezTo>
                  <a:pt x="179" y="66"/>
                  <a:pt x="179" y="66"/>
                  <a:pt x="179" y="66"/>
                </a:cubicBezTo>
                <a:cubicBezTo>
                  <a:pt x="178" y="66"/>
                  <a:pt x="177" y="66"/>
                  <a:pt x="176" y="66"/>
                </a:cubicBezTo>
                <a:cubicBezTo>
                  <a:pt x="175" y="65"/>
                  <a:pt x="170" y="56"/>
                  <a:pt x="163" y="53"/>
                </a:cubicBezTo>
                <a:cubicBezTo>
                  <a:pt x="137" y="70"/>
                  <a:pt x="137" y="70"/>
                  <a:pt x="137" y="70"/>
                </a:cubicBezTo>
                <a:cubicBezTo>
                  <a:pt x="143" y="78"/>
                  <a:pt x="155" y="91"/>
                  <a:pt x="137" y="103"/>
                </a:cubicBezTo>
                <a:cubicBezTo>
                  <a:pt x="117" y="116"/>
                  <a:pt x="93" y="111"/>
                  <a:pt x="81" y="107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" name="Freeform 150"/>
          <p:cNvSpPr/>
          <p:nvPr/>
        </p:nvSpPr>
        <p:spPr>
          <a:xfrm rot="1371344">
            <a:off x="3846512" y="2840037"/>
            <a:ext cx="63500" cy="3651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</a:cxnLst>
            <a:rect l="0" t="0" r="0" b="0"/>
            <a:pathLst>
              <a:path w="31" h="19">
                <a:moveTo>
                  <a:pt x="22" y="14"/>
                </a:moveTo>
                <a:cubicBezTo>
                  <a:pt x="31" y="9"/>
                  <a:pt x="26" y="3"/>
                  <a:pt x="24" y="0"/>
                </a:cubicBezTo>
                <a:cubicBezTo>
                  <a:pt x="0" y="16"/>
                  <a:pt x="0" y="16"/>
                  <a:pt x="0" y="16"/>
                </a:cubicBezTo>
                <a:cubicBezTo>
                  <a:pt x="6" y="18"/>
                  <a:pt x="15" y="19"/>
                  <a:pt x="22" y="1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Freeform 151"/>
          <p:cNvSpPr/>
          <p:nvPr/>
        </p:nvSpPr>
        <p:spPr>
          <a:xfrm rot="1371344">
            <a:off x="3929062" y="2795587"/>
            <a:ext cx="60325" cy="39688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30" h="19">
                <a:moveTo>
                  <a:pt x="7" y="19"/>
                </a:moveTo>
                <a:cubicBezTo>
                  <a:pt x="30" y="4"/>
                  <a:pt x="30" y="4"/>
                  <a:pt x="30" y="4"/>
                </a:cubicBezTo>
                <a:cubicBezTo>
                  <a:pt x="26" y="3"/>
                  <a:pt x="16" y="0"/>
                  <a:pt x="8" y="6"/>
                </a:cubicBezTo>
                <a:cubicBezTo>
                  <a:pt x="0" y="11"/>
                  <a:pt x="4" y="16"/>
                  <a:pt x="7" y="19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7" name="剪去单角的矩形 16"/>
          <p:cNvSpPr/>
          <p:nvPr/>
        </p:nvSpPr>
        <p:spPr>
          <a:xfrm rot="9900000" flipH="1">
            <a:off x="-161925" y="2292350"/>
            <a:ext cx="2447925" cy="3252788"/>
          </a:xfrm>
          <a:prstGeom prst="snip1Rect">
            <a:avLst/>
          </a:prstGeom>
          <a:solidFill>
            <a:srgbClr val="AACBB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直角三角形 17"/>
          <p:cNvSpPr/>
          <p:nvPr/>
        </p:nvSpPr>
        <p:spPr>
          <a:xfrm rot="4500000">
            <a:off x="2216150" y="4830762"/>
            <a:ext cx="395288" cy="395288"/>
          </a:xfrm>
          <a:prstGeom prst="rtTriangle">
            <a:avLst/>
          </a:prstGeom>
          <a:solidFill>
            <a:srgbClr val="CCA9B1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矩形 18"/>
          <p:cNvSpPr/>
          <p:nvPr/>
        </p:nvSpPr>
        <p:spPr>
          <a:xfrm rot="-1002194">
            <a:off x="147637" y="3898900"/>
            <a:ext cx="2060575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0" name="Freeform 103"/>
          <p:cNvSpPr/>
          <p:nvPr/>
        </p:nvSpPr>
        <p:spPr>
          <a:xfrm rot="-2190782">
            <a:off x="517525" y="3132137"/>
            <a:ext cx="138112" cy="20320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</a:cxnLst>
            <a:rect l="0" t="0" r="0" b="0"/>
            <a:pathLst>
              <a:path w="25" h="37">
                <a:moveTo>
                  <a:pt x="15" y="33"/>
                </a:moveTo>
                <a:lnTo>
                  <a:pt x="25" y="14"/>
                </a:lnTo>
                <a:lnTo>
                  <a:pt x="22" y="0"/>
                </a:lnTo>
                <a:lnTo>
                  <a:pt x="0" y="37"/>
                </a:lnTo>
                <a:lnTo>
                  <a:pt x="15" y="33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1" name="Freeform 104"/>
          <p:cNvSpPr/>
          <p:nvPr/>
        </p:nvSpPr>
        <p:spPr>
          <a:xfrm rot="-2190782">
            <a:off x="646112" y="2884487"/>
            <a:ext cx="579438" cy="69691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173" h="209">
                <a:moveTo>
                  <a:pt x="159" y="53"/>
                </a:moveTo>
                <a:cubicBezTo>
                  <a:pt x="66" y="0"/>
                  <a:pt x="66" y="0"/>
                  <a:pt x="66" y="0"/>
                </a:cubicBezTo>
                <a:cubicBezTo>
                  <a:pt x="72" y="24"/>
                  <a:pt x="72" y="24"/>
                  <a:pt x="72" y="24"/>
                </a:cubicBezTo>
                <a:cubicBezTo>
                  <a:pt x="150" y="69"/>
                  <a:pt x="150" y="69"/>
                  <a:pt x="150" y="69"/>
                </a:cubicBezTo>
                <a:cubicBezTo>
                  <a:pt x="152" y="70"/>
                  <a:pt x="153" y="72"/>
                  <a:pt x="152" y="74"/>
                </a:cubicBezTo>
                <a:cubicBezTo>
                  <a:pt x="105" y="155"/>
                  <a:pt x="105" y="155"/>
                  <a:pt x="105" y="155"/>
                </a:cubicBezTo>
                <a:cubicBezTo>
                  <a:pt x="80" y="141"/>
                  <a:pt x="80" y="141"/>
                  <a:pt x="80" y="141"/>
                </a:cubicBezTo>
                <a:cubicBezTo>
                  <a:pt x="76" y="144"/>
                  <a:pt x="71" y="146"/>
                  <a:pt x="66" y="148"/>
                </a:cubicBezTo>
                <a:cubicBezTo>
                  <a:pt x="0" y="165"/>
                  <a:pt x="0" y="165"/>
                  <a:pt x="0" y="165"/>
                </a:cubicBezTo>
                <a:cubicBezTo>
                  <a:pt x="71" y="206"/>
                  <a:pt x="71" y="206"/>
                  <a:pt x="71" y="206"/>
                </a:cubicBezTo>
                <a:cubicBezTo>
                  <a:pt x="74" y="208"/>
                  <a:pt x="78" y="209"/>
                  <a:pt x="82" y="209"/>
                </a:cubicBezTo>
                <a:cubicBezTo>
                  <a:pt x="89" y="209"/>
                  <a:pt x="97" y="205"/>
                  <a:pt x="101" y="198"/>
                </a:cubicBezTo>
                <a:cubicBezTo>
                  <a:pt x="167" y="83"/>
                  <a:pt x="167" y="83"/>
                  <a:pt x="167" y="83"/>
                </a:cubicBezTo>
                <a:cubicBezTo>
                  <a:pt x="173" y="73"/>
                  <a:pt x="170" y="60"/>
                  <a:pt x="159" y="53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2" name="Freeform 105"/>
          <p:cNvSpPr>
            <a:spLocks noEditPoints="1"/>
          </p:cNvSpPr>
          <p:nvPr/>
        </p:nvSpPr>
        <p:spPr>
          <a:xfrm rot="-2190782">
            <a:off x="233362" y="2989262"/>
            <a:ext cx="668338" cy="681038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200" h="203">
                <a:moveTo>
                  <a:pt x="197" y="144"/>
                </a:moveTo>
                <a:cubicBezTo>
                  <a:pt x="163" y="16"/>
                  <a:pt x="163" y="16"/>
                  <a:pt x="163" y="16"/>
                </a:cubicBezTo>
                <a:cubicBezTo>
                  <a:pt x="160" y="6"/>
                  <a:pt x="151" y="0"/>
                  <a:pt x="142" y="0"/>
                </a:cubicBezTo>
                <a:cubicBezTo>
                  <a:pt x="142" y="0"/>
                  <a:pt x="142" y="0"/>
                  <a:pt x="142" y="0"/>
                </a:cubicBezTo>
                <a:cubicBezTo>
                  <a:pt x="140" y="0"/>
                  <a:pt x="138" y="0"/>
                  <a:pt x="136" y="1"/>
                </a:cubicBezTo>
                <a:cubicBezTo>
                  <a:pt x="18" y="32"/>
                  <a:pt x="18" y="32"/>
                  <a:pt x="18" y="32"/>
                </a:cubicBezTo>
                <a:cubicBezTo>
                  <a:pt x="6" y="35"/>
                  <a:pt x="0" y="47"/>
                  <a:pt x="3" y="59"/>
                </a:cubicBezTo>
                <a:cubicBezTo>
                  <a:pt x="37" y="187"/>
                  <a:pt x="37" y="187"/>
                  <a:pt x="37" y="187"/>
                </a:cubicBezTo>
                <a:cubicBezTo>
                  <a:pt x="40" y="197"/>
                  <a:pt x="48" y="203"/>
                  <a:pt x="58" y="203"/>
                </a:cubicBezTo>
                <a:cubicBezTo>
                  <a:pt x="60" y="203"/>
                  <a:pt x="62" y="203"/>
                  <a:pt x="64" y="203"/>
                </a:cubicBezTo>
                <a:cubicBezTo>
                  <a:pt x="182" y="171"/>
                  <a:pt x="182" y="171"/>
                  <a:pt x="182" y="171"/>
                </a:cubicBezTo>
                <a:cubicBezTo>
                  <a:pt x="194" y="168"/>
                  <a:pt x="200" y="156"/>
                  <a:pt x="197" y="144"/>
                </a:cubicBezTo>
                <a:close/>
                <a:moveTo>
                  <a:pt x="44" y="144"/>
                </a:moveTo>
                <a:cubicBezTo>
                  <a:pt x="20" y="54"/>
                  <a:pt x="20" y="54"/>
                  <a:pt x="20" y="54"/>
                </a:cubicBezTo>
                <a:cubicBezTo>
                  <a:pt x="19" y="53"/>
                  <a:pt x="20" y="52"/>
                  <a:pt x="20" y="51"/>
                </a:cubicBezTo>
                <a:cubicBezTo>
                  <a:pt x="21" y="51"/>
                  <a:pt x="21" y="50"/>
                  <a:pt x="23" y="49"/>
                </a:cubicBezTo>
                <a:cubicBezTo>
                  <a:pt x="141" y="18"/>
                  <a:pt x="141" y="18"/>
                  <a:pt x="141" y="18"/>
                </a:cubicBezTo>
                <a:cubicBezTo>
                  <a:pt x="141" y="18"/>
                  <a:pt x="142" y="17"/>
                  <a:pt x="142" y="17"/>
                </a:cubicBezTo>
                <a:cubicBezTo>
                  <a:pt x="143" y="17"/>
                  <a:pt x="145" y="18"/>
                  <a:pt x="146" y="21"/>
                </a:cubicBezTo>
                <a:cubicBezTo>
                  <a:pt x="170" y="110"/>
                  <a:pt x="170" y="110"/>
                  <a:pt x="170" y="110"/>
                </a:cubicBezTo>
                <a:lnTo>
                  <a:pt x="44" y="144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剪去单角的矩形 22"/>
          <p:cNvSpPr/>
          <p:nvPr/>
        </p:nvSpPr>
        <p:spPr>
          <a:xfrm rot="9900000" flipH="1">
            <a:off x="5032375" y="2625725"/>
            <a:ext cx="2449513" cy="3254375"/>
          </a:xfrm>
          <a:prstGeom prst="snip1Rect">
            <a:avLst/>
          </a:prstGeom>
          <a:solidFill>
            <a:srgbClr val="CCA9B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4" name="直角三角形 23"/>
          <p:cNvSpPr/>
          <p:nvPr/>
        </p:nvSpPr>
        <p:spPr>
          <a:xfrm rot="4500000">
            <a:off x="7412037" y="5165725"/>
            <a:ext cx="393700" cy="393700"/>
          </a:xfrm>
          <a:prstGeom prst="rtTriangle">
            <a:avLst/>
          </a:prstGeom>
          <a:solidFill>
            <a:srgbClr val="E8908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5" name="矩形 24"/>
          <p:cNvSpPr/>
          <p:nvPr/>
        </p:nvSpPr>
        <p:spPr>
          <a:xfrm rot="-902080">
            <a:off x="5376862" y="4256087"/>
            <a:ext cx="2060575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26" name="Freeform 362"/>
          <p:cNvSpPr/>
          <p:nvPr/>
        </p:nvSpPr>
        <p:spPr>
          <a:xfrm rot="-752569">
            <a:off x="5853112" y="3783012"/>
            <a:ext cx="233363" cy="201613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</a:cxnLst>
            <a:rect l="0" t="0" r="0" b="0"/>
            <a:pathLst>
              <a:path w="58" h="50">
                <a:moveTo>
                  <a:pt x="53" y="11"/>
                </a:moveTo>
                <a:lnTo>
                  <a:pt x="50" y="17"/>
                </a:lnTo>
                <a:lnTo>
                  <a:pt x="43" y="16"/>
                </a:lnTo>
                <a:lnTo>
                  <a:pt x="0" y="3"/>
                </a:lnTo>
                <a:lnTo>
                  <a:pt x="0" y="34"/>
                </a:lnTo>
                <a:lnTo>
                  <a:pt x="58" y="50"/>
                </a:lnTo>
                <a:lnTo>
                  <a:pt x="58" y="0"/>
                </a:lnTo>
                <a:lnTo>
                  <a:pt x="53" y="11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7" name="Freeform 363"/>
          <p:cNvSpPr/>
          <p:nvPr/>
        </p:nvSpPr>
        <p:spPr>
          <a:xfrm rot="-752569">
            <a:off x="6111875" y="3724275"/>
            <a:ext cx="238125" cy="201612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59" h="50">
                <a:moveTo>
                  <a:pt x="9" y="17"/>
                </a:moveTo>
                <a:lnTo>
                  <a:pt x="6" y="11"/>
                </a:lnTo>
                <a:lnTo>
                  <a:pt x="0" y="0"/>
                </a:lnTo>
                <a:lnTo>
                  <a:pt x="0" y="50"/>
                </a:lnTo>
                <a:lnTo>
                  <a:pt x="59" y="34"/>
                </a:lnTo>
                <a:lnTo>
                  <a:pt x="59" y="3"/>
                </a:lnTo>
                <a:lnTo>
                  <a:pt x="16" y="16"/>
                </a:lnTo>
                <a:lnTo>
                  <a:pt x="9" y="17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8" name="Freeform 364"/>
          <p:cNvSpPr/>
          <p:nvPr/>
        </p:nvSpPr>
        <p:spPr>
          <a:xfrm rot="-752569">
            <a:off x="6057900" y="3541712"/>
            <a:ext cx="322262" cy="20955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</a:cxnLst>
            <a:rect l="0" t="0" r="0" b="0"/>
            <a:pathLst>
              <a:path w="80" h="52">
                <a:moveTo>
                  <a:pt x="18" y="52"/>
                </a:moveTo>
                <a:lnTo>
                  <a:pt x="80" y="35"/>
                </a:lnTo>
                <a:lnTo>
                  <a:pt x="63" y="0"/>
                </a:lnTo>
                <a:lnTo>
                  <a:pt x="0" y="17"/>
                </a:lnTo>
                <a:lnTo>
                  <a:pt x="18" y="5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9" name="Freeform 365"/>
          <p:cNvSpPr/>
          <p:nvPr/>
        </p:nvSpPr>
        <p:spPr>
          <a:xfrm rot="-752569">
            <a:off x="5746750" y="3611562"/>
            <a:ext cx="317500" cy="20955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</a:cxnLst>
            <a:rect l="0" t="0" r="0" b="0"/>
            <a:pathLst>
              <a:path w="79" h="52">
                <a:moveTo>
                  <a:pt x="62" y="52"/>
                </a:moveTo>
                <a:lnTo>
                  <a:pt x="79" y="17"/>
                </a:lnTo>
                <a:lnTo>
                  <a:pt x="16" y="0"/>
                </a:lnTo>
                <a:lnTo>
                  <a:pt x="0" y="35"/>
                </a:lnTo>
                <a:lnTo>
                  <a:pt x="62" y="5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0" name="Freeform 366"/>
          <p:cNvSpPr/>
          <p:nvPr/>
        </p:nvSpPr>
        <p:spPr>
          <a:xfrm rot="-752569">
            <a:off x="6015037" y="3362325"/>
            <a:ext cx="350838" cy="18097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87" h="45">
                <a:moveTo>
                  <a:pt x="69" y="38"/>
                </a:moveTo>
                <a:lnTo>
                  <a:pt x="87" y="17"/>
                </a:lnTo>
                <a:lnTo>
                  <a:pt x="24" y="0"/>
                </a:lnTo>
                <a:lnTo>
                  <a:pt x="0" y="28"/>
                </a:lnTo>
                <a:lnTo>
                  <a:pt x="47" y="40"/>
                </a:lnTo>
                <a:lnTo>
                  <a:pt x="63" y="45"/>
                </a:lnTo>
                <a:lnTo>
                  <a:pt x="69" y="38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1" name="Freeform 367"/>
          <p:cNvSpPr/>
          <p:nvPr/>
        </p:nvSpPr>
        <p:spPr>
          <a:xfrm rot="-752569">
            <a:off x="5672137" y="3438525"/>
            <a:ext cx="350838" cy="180975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87" h="45">
                <a:moveTo>
                  <a:pt x="41" y="40"/>
                </a:moveTo>
                <a:lnTo>
                  <a:pt x="87" y="28"/>
                </a:lnTo>
                <a:lnTo>
                  <a:pt x="63" y="0"/>
                </a:lnTo>
                <a:lnTo>
                  <a:pt x="0" y="17"/>
                </a:lnTo>
                <a:lnTo>
                  <a:pt x="18" y="38"/>
                </a:lnTo>
                <a:lnTo>
                  <a:pt x="24" y="45"/>
                </a:lnTo>
                <a:lnTo>
                  <a:pt x="41" y="40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2" name="剪去单角的矩形 31"/>
          <p:cNvSpPr/>
          <p:nvPr/>
        </p:nvSpPr>
        <p:spPr>
          <a:xfrm rot="11700000" flipH="1">
            <a:off x="7181850" y="977900"/>
            <a:ext cx="2447925" cy="3254375"/>
          </a:xfrm>
          <a:prstGeom prst="snip1Rect">
            <a:avLst/>
          </a:prstGeom>
          <a:solidFill>
            <a:srgbClr val="E8908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3" name="直角三角形 32"/>
          <p:cNvSpPr/>
          <p:nvPr/>
        </p:nvSpPr>
        <p:spPr>
          <a:xfrm rot="6300000">
            <a:off x="8825706" y="4044156"/>
            <a:ext cx="393700" cy="395288"/>
          </a:xfrm>
          <a:prstGeom prst="rtTriangle">
            <a:avLst/>
          </a:prstGeom>
          <a:solidFill>
            <a:schemeClr val="accent6">
              <a:lumMod val="75000"/>
            </a:schemeClr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 rot="939280">
            <a:off x="7212012" y="2820987"/>
            <a:ext cx="2060575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5" name="Freeform 63"/>
          <p:cNvSpPr>
            <a:spLocks noEditPoints="1"/>
          </p:cNvSpPr>
          <p:nvPr/>
        </p:nvSpPr>
        <p:spPr>
          <a:xfrm rot="1168630">
            <a:off x="8181975" y="1858962"/>
            <a:ext cx="701675" cy="590550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311" h="263">
                <a:moveTo>
                  <a:pt x="288" y="86"/>
                </a:moveTo>
                <a:cubicBezTo>
                  <a:pt x="266" y="26"/>
                  <a:pt x="186" y="0"/>
                  <a:pt x="109" y="29"/>
                </a:cubicBezTo>
                <a:cubicBezTo>
                  <a:pt x="32" y="57"/>
                  <a:pt x="0" y="120"/>
                  <a:pt x="11" y="171"/>
                </a:cubicBezTo>
                <a:cubicBezTo>
                  <a:pt x="15" y="187"/>
                  <a:pt x="17" y="202"/>
                  <a:pt x="32" y="224"/>
                </a:cubicBezTo>
                <a:cubicBezTo>
                  <a:pt x="34" y="228"/>
                  <a:pt x="52" y="248"/>
                  <a:pt x="71" y="252"/>
                </a:cubicBezTo>
                <a:cubicBezTo>
                  <a:pt x="118" y="263"/>
                  <a:pt x="158" y="155"/>
                  <a:pt x="181" y="167"/>
                </a:cubicBezTo>
                <a:cubicBezTo>
                  <a:pt x="203" y="179"/>
                  <a:pt x="154" y="241"/>
                  <a:pt x="181" y="241"/>
                </a:cubicBezTo>
                <a:cubicBezTo>
                  <a:pt x="193" y="241"/>
                  <a:pt x="204" y="236"/>
                  <a:pt x="216" y="231"/>
                </a:cubicBezTo>
                <a:cubicBezTo>
                  <a:pt x="293" y="203"/>
                  <a:pt x="311" y="146"/>
                  <a:pt x="288" y="86"/>
                </a:cubicBezTo>
                <a:close/>
                <a:moveTo>
                  <a:pt x="49" y="110"/>
                </a:moveTo>
                <a:cubicBezTo>
                  <a:pt x="49" y="110"/>
                  <a:pt x="57" y="101"/>
                  <a:pt x="75" y="109"/>
                </a:cubicBezTo>
                <a:cubicBezTo>
                  <a:pt x="92" y="117"/>
                  <a:pt x="84" y="116"/>
                  <a:pt x="86" y="121"/>
                </a:cubicBezTo>
                <a:cubicBezTo>
                  <a:pt x="87" y="126"/>
                  <a:pt x="71" y="137"/>
                  <a:pt x="61" y="131"/>
                </a:cubicBezTo>
                <a:cubicBezTo>
                  <a:pt x="51" y="126"/>
                  <a:pt x="49" y="125"/>
                  <a:pt x="42" y="125"/>
                </a:cubicBezTo>
                <a:cubicBezTo>
                  <a:pt x="35" y="125"/>
                  <a:pt x="43" y="111"/>
                  <a:pt x="49" y="110"/>
                </a:cubicBezTo>
                <a:close/>
                <a:moveTo>
                  <a:pt x="88" y="196"/>
                </a:moveTo>
                <a:cubicBezTo>
                  <a:pt x="82" y="198"/>
                  <a:pt x="82" y="198"/>
                  <a:pt x="81" y="201"/>
                </a:cubicBezTo>
                <a:cubicBezTo>
                  <a:pt x="80" y="205"/>
                  <a:pt x="74" y="209"/>
                  <a:pt x="69" y="205"/>
                </a:cubicBezTo>
                <a:cubicBezTo>
                  <a:pt x="65" y="201"/>
                  <a:pt x="52" y="209"/>
                  <a:pt x="52" y="199"/>
                </a:cubicBezTo>
                <a:cubicBezTo>
                  <a:pt x="51" y="190"/>
                  <a:pt x="45" y="185"/>
                  <a:pt x="50" y="182"/>
                </a:cubicBezTo>
                <a:cubicBezTo>
                  <a:pt x="54" y="178"/>
                  <a:pt x="56" y="177"/>
                  <a:pt x="58" y="175"/>
                </a:cubicBezTo>
                <a:cubicBezTo>
                  <a:pt x="62" y="171"/>
                  <a:pt x="65" y="163"/>
                  <a:pt x="79" y="169"/>
                </a:cubicBezTo>
                <a:cubicBezTo>
                  <a:pt x="92" y="176"/>
                  <a:pt x="93" y="178"/>
                  <a:pt x="94" y="182"/>
                </a:cubicBezTo>
                <a:cubicBezTo>
                  <a:pt x="96" y="186"/>
                  <a:pt x="93" y="194"/>
                  <a:pt x="88" y="196"/>
                </a:cubicBezTo>
                <a:close/>
                <a:moveTo>
                  <a:pt x="129" y="74"/>
                </a:moveTo>
                <a:cubicBezTo>
                  <a:pt x="129" y="81"/>
                  <a:pt x="107" y="92"/>
                  <a:pt x="102" y="81"/>
                </a:cubicBezTo>
                <a:cubicBezTo>
                  <a:pt x="97" y="70"/>
                  <a:pt x="105" y="72"/>
                  <a:pt x="106" y="56"/>
                </a:cubicBezTo>
                <a:cubicBezTo>
                  <a:pt x="106" y="52"/>
                  <a:pt x="113" y="57"/>
                  <a:pt x="121" y="57"/>
                </a:cubicBezTo>
                <a:cubicBezTo>
                  <a:pt x="128" y="56"/>
                  <a:pt x="130" y="68"/>
                  <a:pt x="129" y="74"/>
                </a:cubicBezTo>
                <a:close/>
                <a:moveTo>
                  <a:pt x="210" y="68"/>
                </a:moveTo>
                <a:cubicBezTo>
                  <a:pt x="210" y="76"/>
                  <a:pt x="180" y="80"/>
                  <a:pt x="171" y="68"/>
                </a:cubicBezTo>
                <a:cubicBezTo>
                  <a:pt x="161" y="55"/>
                  <a:pt x="181" y="49"/>
                  <a:pt x="183" y="43"/>
                </a:cubicBezTo>
                <a:cubicBezTo>
                  <a:pt x="183" y="41"/>
                  <a:pt x="194" y="37"/>
                  <a:pt x="196" y="44"/>
                </a:cubicBezTo>
                <a:cubicBezTo>
                  <a:pt x="199" y="51"/>
                  <a:pt x="200" y="44"/>
                  <a:pt x="208" y="47"/>
                </a:cubicBezTo>
                <a:cubicBezTo>
                  <a:pt x="215" y="50"/>
                  <a:pt x="206" y="55"/>
                  <a:pt x="201" y="61"/>
                </a:cubicBezTo>
                <a:cubicBezTo>
                  <a:pt x="196" y="66"/>
                  <a:pt x="210" y="60"/>
                  <a:pt x="210" y="68"/>
                </a:cubicBezTo>
                <a:close/>
                <a:moveTo>
                  <a:pt x="241" y="197"/>
                </a:moveTo>
                <a:cubicBezTo>
                  <a:pt x="237" y="202"/>
                  <a:pt x="219" y="199"/>
                  <a:pt x="215" y="194"/>
                </a:cubicBezTo>
                <a:cubicBezTo>
                  <a:pt x="211" y="188"/>
                  <a:pt x="216" y="185"/>
                  <a:pt x="220" y="177"/>
                </a:cubicBezTo>
                <a:cubicBezTo>
                  <a:pt x="225" y="169"/>
                  <a:pt x="238" y="180"/>
                  <a:pt x="238" y="180"/>
                </a:cubicBezTo>
                <a:cubicBezTo>
                  <a:pt x="245" y="174"/>
                  <a:pt x="245" y="191"/>
                  <a:pt x="241" y="197"/>
                </a:cubicBezTo>
                <a:close/>
                <a:moveTo>
                  <a:pt x="254" y="124"/>
                </a:moveTo>
                <a:cubicBezTo>
                  <a:pt x="242" y="132"/>
                  <a:pt x="228" y="121"/>
                  <a:pt x="229" y="104"/>
                </a:cubicBezTo>
                <a:cubicBezTo>
                  <a:pt x="230" y="87"/>
                  <a:pt x="236" y="97"/>
                  <a:pt x="251" y="87"/>
                </a:cubicBezTo>
                <a:cubicBezTo>
                  <a:pt x="266" y="77"/>
                  <a:pt x="267" y="90"/>
                  <a:pt x="270" y="91"/>
                </a:cubicBezTo>
                <a:cubicBezTo>
                  <a:pt x="281" y="93"/>
                  <a:pt x="266" y="116"/>
                  <a:pt x="254" y="124"/>
                </a:cubicBez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6" name="直角三角形 35"/>
          <p:cNvSpPr/>
          <p:nvPr/>
        </p:nvSpPr>
        <p:spPr>
          <a:xfrm rot="4500000">
            <a:off x="11960225" y="4913312"/>
            <a:ext cx="393700" cy="393700"/>
          </a:xfrm>
          <a:prstGeom prst="rtTriangle">
            <a:avLst/>
          </a:prstGeom>
          <a:solidFill>
            <a:srgbClr val="E8908E"/>
          </a:soli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7" name="矩形 36"/>
          <p:cNvSpPr/>
          <p:nvPr/>
        </p:nvSpPr>
        <p:spPr>
          <a:xfrm rot="-840391">
            <a:off x="9945687" y="3897312"/>
            <a:ext cx="2060575" cy="9540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单击此处添加您的文字内容。本模板的所有素材和逻辑图表，均可自由编辑替换和移动。。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38" name="Freeform 171"/>
          <p:cNvSpPr/>
          <p:nvPr/>
        </p:nvSpPr>
        <p:spPr>
          <a:xfrm rot="-878744">
            <a:off x="10263187" y="3032125"/>
            <a:ext cx="635000" cy="649287"/>
          </a:xfrm>
          <a:custGeom>
            <a:avLst/>
            <a:gdLst/>
            <a:ahLst/>
            <a:cxnLst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0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0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  <a:cxn ang="0">
                <a:pos x="2147483646" y="2147483646"/>
              </a:cxn>
            </a:cxnLst>
            <a:rect l="0" t="0" r="0" b="0"/>
            <a:pathLst>
              <a:path w="170" h="174">
                <a:moveTo>
                  <a:pt x="163" y="72"/>
                </a:moveTo>
                <a:lnTo>
                  <a:pt x="163" y="63"/>
                </a:lnTo>
                <a:lnTo>
                  <a:pt x="156" y="63"/>
                </a:lnTo>
                <a:lnTo>
                  <a:pt x="156" y="45"/>
                </a:lnTo>
                <a:lnTo>
                  <a:pt x="148" y="45"/>
                </a:lnTo>
                <a:lnTo>
                  <a:pt x="148" y="25"/>
                </a:lnTo>
                <a:lnTo>
                  <a:pt x="141" y="25"/>
                </a:lnTo>
                <a:lnTo>
                  <a:pt x="141" y="16"/>
                </a:lnTo>
                <a:lnTo>
                  <a:pt x="135" y="16"/>
                </a:lnTo>
                <a:lnTo>
                  <a:pt x="135" y="43"/>
                </a:lnTo>
                <a:lnTo>
                  <a:pt x="127" y="43"/>
                </a:lnTo>
                <a:lnTo>
                  <a:pt x="127" y="20"/>
                </a:lnTo>
                <a:lnTo>
                  <a:pt x="120" y="20"/>
                </a:lnTo>
                <a:lnTo>
                  <a:pt x="120" y="40"/>
                </a:lnTo>
                <a:lnTo>
                  <a:pt x="113" y="40"/>
                </a:lnTo>
                <a:lnTo>
                  <a:pt x="113" y="24"/>
                </a:lnTo>
                <a:lnTo>
                  <a:pt x="106" y="24"/>
                </a:lnTo>
                <a:lnTo>
                  <a:pt x="106" y="55"/>
                </a:lnTo>
                <a:lnTo>
                  <a:pt x="99" y="55"/>
                </a:lnTo>
                <a:lnTo>
                  <a:pt x="99" y="65"/>
                </a:lnTo>
                <a:lnTo>
                  <a:pt x="92" y="65"/>
                </a:lnTo>
                <a:lnTo>
                  <a:pt x="92" y="56"/>
                </a:lnTo>
                <a:lnTo>
                  <a:pt x="85" y="56"/>
                </a:lnTo>
                <a:lnTo>
                  <a:pt x="85" y="40"/>
                </a:lnTo>
                <a:lnTo>
                  <a:pt x="78" y="40"/>
                </a:lnTo>
                <a:lnTo>
                  <a:pt x="78" y="19"/>
                </a:lnTo>
                <a:lnTo>
                  <a:pt x="71" y="19"/>
                </a:lnTo>
                <a:lnTo>
                  <a:pt x="71" y="34"/>
                </a:lnTo>
                <a:lnTo>
                  <a:pt x="63" y="34"/>
                </a:lnTo>
                <a:lnTo>
                  <a:pt x="63" y="24"/>
                </a:lnTo>
                <a:lnTo>
                  <a:pt x="57" y="24"/>
                </a:lnTo>
                <a:lnTo>
                  <a:pt x="57" y="0"/>
                </a:lnTo>
                <a:lnTo>
                  <a:pt x="50" y="0"/>
                </a:lnTo>
                <a:lnTo>
                  <a:pt x="50" y="49"/>
                </a:lnTo>
                <a:lnTo>
                  <a:pt x="42" y="49"/>
                </a:lnTo>
                <a:lnTo>
                  <a:pt x="42" y="34"/>
                </a:lnTo>
                <a:lnTo>
                  <a:pt x="36" y="34"/>
                </a:lnTo>
                <a:lnTo>
                  <a:pt x="36" y="12"/>
                </a:lnTo>
                <a:lnTo>
                  <a:pt x="28" y="12"/>
                </a:lnTo>
                <a:lnTo>
                  <a:pt x="28" y="48"/>
                </a:lnTo>
                <a:lnTo>
                  <a:pt x="21" y="48"/>
                </a:lnTo>
                <a:lnTo>
                  <a:pt x="21" y="61"/>
                </a:lnTo>
                <a:lnTo>
                  <a:pt x="14" y="61"/>
                </a:lnTo>
                <a:lnTo>
                  <a:pt x="14" y="53"/>
                </a:lnTo>
                <a:lnTo>
                  <a:pt x="7" y="53"/>
                </a:lnTo>
                <a:lnTo>
                  <a:pt x="7" y="75"/>
                </a:lnTo>
                <a:lnTo>
                  <a:pt x="0" y="75"/>
                </a:lnTo>
                <a:lnTo>
                  <a:pt x="0" y="98"/>
                </a:lnTo>
                <a:lnTo>
                  <a:pt x="7" y="98"/>
                </a:lnTo>
                <a:lnTo>
                  <a:pt x="7" y="121"/>
                </a:lnTo>
                <a:lnTo>
                  <a:pt x="14" y="121"/>
                </a:lnTo>
                <a:lnTo>
                  <a:pt x="14" y="113"/>
                </a:lnTo>
                <a:lnTo>
                  <a:pt x="21" y="113"/>
                </a:lnTo>
                <a:lnTo>
                  <a:pt x="21" y="125"/>
                </a:lnTo>
                <a:lnTo>
                  <a:pt x="28" y="125"/>
                </a:lnTo>
                <a:lnTo>
                  <a:pt x="28" y="162"/>
                </a:lnTo>
                <a:lnTo>
                  <a:pt x="36" y="162"/>
                </a:lnTo>
                <a:lnTo>
                  <a:pt x="36" y="140"/>
                </a:lnTo>
                <a:lnTo>
                  <a:pt x="42" y="140"/>
                </a:lnTo>
                <a:lnTo>
                  <a:pt x="42" y="125"/>
                </a:lnTo>
                <a:lnTo>
                  <a:pt x="50" y="125"/>
                </a:lnTo>
                <a:lnTo>
                  <a:pt x="50" y="174"/>
                </a:lnTo>
                <a:lnTo>
                  <a:pt x="57" y="174"/>
                </a:lnTo>
                <a:lnTo>
                  <a:pt x="57" y="149"/>
                </a:lnTo>
                <a:lnTo>
                  <a:pt x="63" y="149"/>
                </a:lnTo>
                <a:lnTo>
                  <a:pt x="63" y="140"/>
                </a:lnTo>
                <a:lnTo>
                  <a:pt x="71" y="140"/>
                </a:lnTo>
                <a:lnTo>
                  <a:pt x="71" y="156"/>
                </a:lnTo>
                <a:lnTo>
                  <a:pt x="78" y="156"/>
                </a:lnTo>
                <a:lnTo>
                  <a:pt x="78" y="134"/>
                </a:lnTo>
                <a:lnTo>
                  <a:pt x="85" y="134"/>
                </a:lnTo>
                <a:lnTo>
                  <a:pt x="85" y="119"/>
                </a:lnTo>
                <a:lnTo>
                  <a:pt x="92" y="119"/>
                </a:lnTo>
                <a:lnTo>
                  <a:pt x="92" y="108"/>
                </a:lnTo>
                <a:lnTo>
                  <a:pt x="99" y="108"/>
                </a:lnTo>
                <a:lnTo>
                  <a:pt x="99" y="119"/>
                </a:lnTo>
                <a:lnTo>
                  <a:pt x="106" y="119"/>
                </a:lnTo>
                <a:lnTo>
                  <a:pt x="106" y="149"/>
                </a:lnTo>
                <a:lnTo>
                  <a:pt x="113" y="149"/>
                </a:lnTo>
                <a:lnTo>
                  <a:pt x="113" y="134"/>
                </a:lnTo>
                <a:lnTo>
                  <a:pt x="120" y="134"/>
                </a:lnTo>
                <a:lnTo>
                  <a:pt x="120" y="154"/>
                </a:lnTo>
                <a:lnTo>
                  <a:pt x="127" y="154"/>
                </a:lnTo>
                <a:lnTo>
                  <a:pt x="127" y="132"/>
                </a:lnTo>
                <a:lnTo>
                  <a:pt x="135" y="132"/>
                </a:lnTo>
                <a:lnTo>
                  <a:pt x="135" y="157"/>
                </a:lnTo>
                <a:lnTo>
                  <a:pt x="141" y="157"/>
                </a:lnTo>
                <a:lnTo>
                  <a:pt x="141" y="150"/>
                </a:lnTo>
                <a:lnTo>
                  <a:pt x="148" y="150"/>
                </a:lnTo>
                <a:lnTo>
                  <a:pt x="148" y="130"/>
                </a:lnTo>
                <a:lnTo>
                  <a:pt x="156" y="130"/>
                </a:lnTo>
                <a:lnTo>
                  <a:pt x="156" y="110"/>
                </a:lnTo>
                <a:lnTo>
                  <a:pt x="163" y="110"/>
                </a:lnTo>
                <a:lnTo>
                  <a:pt x="163" y="102"/>
                </a:lnTo>
                <a:lnTo>
                  <a:pt x="170" y="102"/>
                </a:lnTo>
                <a:lnTo>
                  <a:pt x="170" y="72"/>
                </a:lnTo>
                <a:lnTo>
                  <a:pt x="163" y="72"/>
                </a:lnTo>
                <a:close/>
              </a:path>
            </a:pathLst>
          </a:custGeom>
          <a:solidFill>
            <a:schemeClr val="bg1">
              <a:alpha val="100000"/>
            </a:schemeClr>
          </a:solidFill>
          <a:ln w="9525"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645182" y="957940"/>
            <a:ext cx="8901637" cy="4942121"/>
          </a:xfrm>
          <a:prstGeom prst="roundRect">
            <a:avLst>
              <a:gd name="adj" fmla="val 3676"/>
            </a:avLst>
          </a:prstGeom>
          <a:solidFill>
            <a:srgbClr val="E8908E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5012758" y="2552619"/>
            <a:ext cx="353946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研究过程与方法</a:t>
            </a:r>
            <a:endParaRPr lang="zh-CN" altLang="en-US" sz="36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116566" y="3299440"/>
            <a:ext cx="343565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116566" y="3538407"/>
            <a:ext cx="3435659" cy="8676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912495">
              <a:lnSpc>
                <a:spcPct val="120000"/>
              </a:lnSpc>
              <a:spcBef>
                <a:spcPct val="20000"/>
              </a:spcBef>
            </a:pP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本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模版所有图形线条及其相应素材均可自由编辑、改色、替换。更多使用说明和作品请详阅模版最末的使用手册</a:t>
            </a:r>
            <a:r>
              <a:rPr lang="zh-CN" altLang="en-US" sz="12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野百合演示，给你最好的演示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。更多作品请在稻壳儿搜索：野百合。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112"/>
          <p:cNvSpPr>
            <a:spLocks noEditPoints="1"/>
          </p:cNvSpPr>
          <p:nvPr/>
        </p:nvSpPr>
        <p:spPr bwMode="auto">
          <a:xfrm>
            <a:off x="3365040" y="2823018"/>
            <a:ext cx="1204578" cy="1211963"/>
          </a:xfrm>
          <a:custGeom>
            <a:avLst/>
            <a:gdLst>
              <a:gd name="T0" fmla="*/ 179 w 288"/>
              <a:gd name="T1" fmla="*/ 120 h 288"/>
              <a:gd name="T2" fmla="*/ 183 w 288"/>
              <a:gd name="T3" fmla="*/ 92 h 288"/>
              <a:gd name="T4" fmla="*/ 92 w 288"/>
              <a:gd name="T5" fmla="*/ 0 h 288"/>
              <a:gd name="T6" fmla="*/ 0 w 288"/>
              <a:gd name="T7" fmla="*/ 92 h 288"/>
              <a:gd name="T8" fmla="*/ 92 w 288"/>
              <a:gd name="T9" fmla="*/ 183 h 288"/>
              <a:gd name="T10" fmla="*/ 121 w 288"/>
              <a:gd name="T11" fmla="*/ 178 h 288"/>
              <a:gd name="T12" fmla="*/ 142 w 288"/>
              <a:gd name="T13" fmla="*/ 199 h 288"/>
              <a:gd name="T14" fmla="*/ 186 w 288"/>
              <a:gd name="T15" fmla="*/ 199 h 288"/>
              <a:gd name="T16" fmla="*/ 186 w 288"/>
              <a:gd name="T17" fmla="*/ 244 h 288"/>
              <a:gd name="T18" fmla="*/ 186 w 288"/>
              <a:gd name="T19" fmla="*/ 244 h 288"/>
              <a:gd name="T20" fmla="*/ 230 w 288"/>
              <a:gd name="T21" fmla="*/ 244 h 288"/>
              <a:gd name="T22" fmla="*/ 230 w 288"/>
              <a:gd name="T23" fmla="*/ 288 h 288"/>
              <a:gd name="T24" fmla="*/ 230 w 288"/>
              <a:gd name="T25" fmla="*/ 288 h 288"/>
              <a:gd name="T26" fmla="*/ 288 w 288"/>
              <a:gd name="T27" fmla="*/ 288 h 288"/>
              <a:gd name="T28" fmla="*/ 288 w 288"/>
              <a:gd name="T29" fmla="*/ 288 h 288"/>
              <a:gd name="T30" fmla="*/ 288 w 288"/>
              <a:gd name="T31" fmla="*/ 288 h 288"/>
              <a:gd name="T32" fmla="*/ 288 w 288"/>
              <a:gd name="T33" fmla="*/ 230 h 288"/>
              <a:gd name="T34" fmla="*/ 179 w 288"/>
              <a:gd name="T35" fmla="*/ 120 h 288"/>
              <a:gd name="T36" fmla="*/ 73 w 288"/>
              <a:gd name="T37" fmla="*/ 103 h 288"/>
              <a:gd name="T38" fmla="*/ 42 w 288"/>
              <a:gd name="T39" fmla="*/ 72 h 288"/>
              <a:gd name="T40" fmla="*/ 73 w 288"/>
              <a:gd name="T41" fmla="*/ 41 h 288"/>
              <a:gd name="T42" fmla="*/ 104 w 288"/>
              <a:gd name="T43" fmla="*/ 72 h 288"/>
              <a:gd name="T44" fmla="*/ 73 w 288"/>
              <a:gd name="T45" fmla="*/ 103 h 2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88" h="288">
                <a:moveTo>
                  <a:pt x="179" y="120"/>
                </a:moveTo>
                <a:cubicBezTo>
                  <a:pt x="182" y="111"/>
                  <a:pt x="183" y="102"/>
                  <a:pt x="183" y="92"/>
                </a:cubicBezTo>
                <a:cubicBezTo>
                  <a:pt x="183" y="41"/>
                  <a:pt x="142" y="0"/>
                  <a:pt x="92" y="0"/>
                </a:cubicBezTo>
                <a:cubicBezTo>
                  <a:pt x="41" y="0"/>
                  <a:pt x="0" y="41"/>
                  <a:pt x="0" y="92"/>
                </a:cubicBezTo>
                <a:cubicBezTo>
                  <a:pt x="0" y="142"/>
                  <a:pt x="41" y="183"/>
                  <a:pt x="92" y="183"/>
                </a:cubicBezTo>
                <a:cubicBezTo>
                  <a:pt x="102" y="183"/>
                  <a:pt x="112" y="181"/>
                  <a:pt x="121" y="178"/>
                </a:cubicBezTo>
                <a:cubicBezTo>
                  <a:pt x="142" y="199"/>
                  <a:pt x="142" y="199"/>
                  <a:pt x="142" y="199"/>
                </a:cubicBezTo>
                <a:cubicBezTo>
                  <a:pt x="186" y="199"/>
                  <a:pt x="186" y="199"/>
                  <a:pt x="186" y="199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186" y="244"/>
                  <a:pt x="186" y="244"/>
                  <a:pt x="186" y="244"/>
                </a:cubicBezTo>
                <a:cubicBezTo>
                  <a:pt x="230" y="244"/>
                  <a:pt x="230" y="244"/>
                  <a:pt x="230" y="244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30" y="288"/>
                  <a:pt x="230" y="288"/>
                  <a:pt x="230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88"/>
                  <a:pt x="288" y="288"/>
                  <a:pt x="288" y="288"/>
                </a:cubicBezTo>
                <a:cubicBezTo>
                  <a:pt x="288" y="230"/>
                  <a:pt x="288" y="230"/>
                  <a:pt x="288" y="230"/>
                </a:cubicBezTo>
                <a:lnTo>
                  <a:pt x="179" y="120"/>
                </a:lnTo>
                <a:close/>
                <a:moveTo>
                  <a:pt x="73" y="103"/>
                </a:moveTo>
                <a:cubicBezTo>
                  <a:pt x="56" y="103"/>
                  <a:pt x="42" y="89"/>
                  <a:pt x="42" y="72"/>
                </a:cubicBezTo>
                <a:cubicBezTo>
                  <a:pt x="42" y="55"/>
                  <a:pt x="56" y="41"/>
                  <a:pt x="73" y="41"/>
                </a:cubicBezTo>
                <a:cubicBezTo>
                  <a:pt x="90" y="41"/>
                  <a:pt x="104" y="55"/>
                  <a:pt x="104" y="72"/>
                </a:cubicBezTo>
                <a:cubicBezTo>
                  <a:pt x="104" y="89"/>
                  <a:pt x="90" y="103"/>
                  <a:pt x="73" y="1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>
              <a:solidFill>
                <a:prstClr val="black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3269</Words>
  <Application>WPS 演示</Application>
  <PresentationFormat>宽屏</PresentationFormat>
  <Paragraphs>400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44" baseType="lpstr">
      <vt:lpstr>Arial</vt:lpstr>
      <vt:lpstr>宋体</vt:lpstr>
      <vt:lpstr>Wingdings</vt:lpstr>
      <vt:lpstr>幼圆</vt:lpstr>
      <vt:lpstr>微软雅黑</vt:lpstr>
      <vt:lpstr>Calibri</vt:lpstr>
      <vt:lpstr>Arial Unicode MS</vt:lpstr>
      <vt:lpstr>Calibri Light</vt:lpstr>
      <vt:lpstr>Arial Black</vt:lpstr>
      <vt:lpstr>Source Sans Pro Black</vt:lpstr>
      <vt:lpstr>Gill Sans</vt:lpstr>
      <vt:lpstr>Open Sans Light</vt:lpstr>
      <vt:lpstr>Impact</vt:lpstr>
      <vt:lpstr>Microsoft YaHei UI</vt:lpstr>
      <vt:lpstr>Segoe Print</vt:lpstr>
      <vt:lpstr>Gill Sans MT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李慧民</cp:lastModifiedBy>
  <cp:revision>10</cp:revision>
  <dcterms:created xsi:type="dcterms:W3CDTF">2017-02-19T13:41:00Z</dcterms:created>
  <dcterms:modified xsi:type="dcterms:W3CDTF">2018-07-11T06:04:19Z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